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866" r:id="rId4"/>
    <p:sldMasterId id="2147483867" r:id="rId5"/>
    <p:sldMasterId id="214748386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EED64B-0F3F-4CB7-8895-5823A64843FA}">
  <a:tblStyle styleId="{56EED64B-0F3F-4CB7-8895-5823A64843F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9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g33e8f18407b_2_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1" name="Google Shape;2751;g33e8f18407b_2_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5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Google Shape;2756;g2fcdcf486b6_0_2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7" name="Google Shape;2757;g2fcdcf486b6_0_2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0" name="Shape 2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1" name="Google Shape;2761;g33e8f18407b_2_9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2" name="Google Shape;2762;g33e8f18407b_2_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5" name="Shape 2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" name="Google Shape;2766;g33e8f18407b_2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7" name="Google Shape;2767;g33e8f18407b_2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8" name="Shape 2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9" name="Google Shape;2779;g33e8f18407b_2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0" name="Google Shape;2780;g33e8f18407b_2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7" name="Shape 2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8" name="Google Shape;2788;g33e8f18407b_2_9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9" name="Google Shape;2789;g33e8f18407b_2_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5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Google Shape;2796;g33e8f18407b_2_9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7" name="Google Shape;2797;g33e8f18407b_2_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0" name="Shape 2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1" name="Google Shape;2811;g33e8f18407b_2_9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2" name="Google Shape;2812;g33e8f18407b_2_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9" name="Shape 2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0" name="Google Shape;2820;g33e8f18407b_2_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1" name="Google Shape;2821;g33e8f18407b_2_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8" name="Shape 2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9" name="Google Shape;2829;g33e8f18407b_2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0" name="Google Shape;2830;g33e8f18407b_2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5" name="Shape 2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" name="Google Shape;2836;g33e8f18407b_2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7" name="Google Shape;2837;g33e8f18407b_2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0" name="Shape 2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1" name="Google Shape;2851;g33e8f18407b_2_10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2" name="Google Shape;2852;g33e8f18407b_2_1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4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5" name="Google Shape;2865;g33e8f18407b_2_10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6" name="Google Shape;2866;g33e8f18407b_2_1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3" name="Shape 2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Google Shape;2874;g33e8f18407b_2_19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5" name="Google Shape;2875;g33e8f18407b_2_1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4" name="Shape 2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5" name="Google Shape;2885;g33e8f18407b_2_19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6" name="Google Shape;2886;g33e8f18407b_2_1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8" name="Shape 2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9" name="Google Shape;2899;g33e8f18407b_2_19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0" name="Google Shape;2900;g33e8f18407b_2_1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8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9" name="Google Shape;2909;g33e8f18407b_2_19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0" name="Google Shape;2910;g33e8f18407b_2_1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5" name="Shape 2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6" name="Google Shape;2916;g33e8f18407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7" name="Google Shape;2917;g33e8f1840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6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7" name="Google Shape;2927;g33e8f18407b_2_20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8" name="Google Shape;2928;g33e8f18407b_2_2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7" name="Shape 2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" name="Google Shape;2938;g33e8f18407b_2_20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9" name="Google Shape;2939;g33e8f18407b_2_2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9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0" name="Google Shape;2950;g33e8f18407b_2_2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1" name="Google Shape;2951;g33e8f18407b_2_2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6" name="Shape 2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7" name="Google Shape;2957;g33e8f18407b_2_20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8" name="Google Shape;2958;g33e8f18407b_2_2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5" name="Shape 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6" name="Google Shape;2966;g33e8f18407b_2_20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7" name="Google Shape;2967;g33e8f18407b_2_2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8" name="Shape 2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g33e8f18407b_2_20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0" name="Google Shape;2980;g33e8f18407b_2_2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3" name="Shape 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4" name="Google Shape;2994;g33e8f18407b_2_20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95" name="Google Shape;2995;g33e8f18407b_2_2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3" name="Shape 3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4" name="Google Shape;3004;g33e8f18407b_2_20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5" name="Google Shape;3005;g33e8f18407b_2_20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g33e8f18407b_2_20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5" name="Google Shape;3015;g33e8f18407b_2_2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9" name="Shape 3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" name="Google Shape;3020;g33e8f18407b_2_20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1" name="Google Shape;3021;g33e8f18407b_2_2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5" name="Shape 3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6" name="Google Shape;3026;g33e8f18407b_2_20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7" name="Google Shape;3027;g33e8f18407b_2_2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9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5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4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69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38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69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69.png"/><Relationship Id="rId4" Type="http://schemas.openxmlformats.org/officeDocument/2006/relationships/image" Target="../media/image43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38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6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6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6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3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1.png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69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66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2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66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7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6.png"/><Relationship Id="rId3" Type="http://schemas.openxmlformats.org/officeDocument/2006/relationships/image" Target="../media/image96.png"/><Relationship Id="rId4" Type="http://schemas.openxmlformats.org/officeDocument/2006/relationships/image" Target="../media/image94.png"/><Relationship Id="rId5" Type="http://schemas.openxmlformats.org/officeDocument/2006/relationships/image" Target="../media/image93.png"/><Relationship Id="rId6" Type="http://schemas.openxmlformats.org/officeDocument/2006/relationships/image" Target="../media/image95.png"/><Relationship Id="rId7" Type="http://schemas.openxmlformats.org/officeDocument/2006/relationships/image" Target="../media/image97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63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9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5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4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69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38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69.png"/><Relationship Id="rId4" Type="http://schemas.openxmlformats.org/officeDocument/2006/relationships/image" Target="../media/image43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38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6.png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66.png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1.png"/><Relationship Id="rId3" Type="http://schemas.openxmlformats.org/officeDocument/2006/relationships/image" Target="../media/image30.png"/><Relationship Id="rId4" Type="http://schemas.openxmlformats.org/officeDocument/2006/relationships/image" Target="../media/image33.png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2.png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69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38.png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66.png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63.png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66.png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63.png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66.png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2.png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6.png"/><Relationship Id="rId3" Type="http://schemas.openxmlformats.org/officeDocument/2006/relationships/image" Target="../media/image96.png"/><Relationship Id="rId4" Type="http://schemas.openxmlformats.org/officeDocument/2006/relationships/image" Target="../media/image94.png"/><Relationship Id="rId5" Type="http://schemas.openxmlformats.org/officeDocument/2006/relationships/image" Target="../media/image93.png"/><Relationship Id="rId6" Type="http://schemas.openxmlformats.org/officeDocument/2006/relationships/image" Target="../media/image95.png"/><Relationship Id="rId7" Type="http://schemas.openxmlformats.org/officeDocument/2006/relationships/image" Target="../media/image97.png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7.png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.png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9.png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2.png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3.png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6.png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3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9.png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15.png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21.png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0.png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24.png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5.png"/><Relationship Id="rId5" Type="http://schemas.openxmlformats.org/officeDocument/2006/relationships/image" Target="../media/image22.png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4.png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69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38.png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69.png"/><Relationship Id="rId4" Type="http://schemas.openxmlformats.org/officeDocument/2006/relationships/image" Target="../media/image43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38.png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61.png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66.png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" name="Google Shape;55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" name="Google Shape;66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" name="Google Shape;7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7" name="Google Shape;7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" name="Google Shape;93;p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" name="Google Shape;94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" name="Google Shape;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" name="Google Shape;115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17" name="Google Shape;11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" name="Google Shape;12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" name="Google Shape;12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" name="Google Shape;153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" name="Google Shape;15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8" name="Google Shape;208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" name="Google Shape;216;p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7" name="Google Shape;21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" name="Google Shape;219;p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1" name="Google Shape;2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23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 rotWithShape="1">
          <a:blip r:embed="rId2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2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 rotWithShape="1">
          <a:blip r:embed="rId2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 rotWithShape="1">
          <a:blip r:embed="rId2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" name="Google Shape;2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3" name="Google Shape;243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4" name="Google Shape;244;p2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55" name="Google Shape;255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6" name="Google Shape;256;p2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9" name="Google Shape;269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0" name="Google Shape;270;p2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28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85" name="Google Shape;285;p2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6" name="Google Shape;286;p2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0" name="Google Shape;290;p2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1" name="Google Shape;291;p2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9"/>
          <p:cNvCxnSpPr>
            <a:endCxn id="2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9" name="Google Shape;2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" name="Google Shape;301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2" name="Google Shape;302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3" name="Google Shape;303;p29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9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06" name="Google Shape;306;p29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30"/>
          <p:cNvCxnSpPr>
            <a:endCxn id="315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5" name="Google Shape;31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19" name="Google Shape;319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0" name="Google Shape;320;p30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23" name="Google Shape;323;p30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4" name="Google Shape;324;p30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5" name="Google Shape;325;p30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6" name="Google Shape;33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3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41" name="Google Shape;341;p3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2" name="Google Shape;342;p31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3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45" name="Google Shape;345;p31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6" name="Google Shape;346;p31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7" name="Google Shape;347;p31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8" name="Google Shape;348;p31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2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354" name="Google Shape;3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7" name="Google Shape;357;p3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3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60" name="Google Shape;360;p33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3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66" name="Google Shape;366;p3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3" name="Google Shape;373;p3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74" name="Google Shape;374;p3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82" name="Google Shape;382;p3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6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9" name="Google Shape;389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90" name="Google Shape;39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3" name="Google Shape;39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5" name="Google Shape;395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6" name="Google Shape;396;p36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3" name="Google Shape;403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4" name="Google Shape;404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6" name="Google Shape;406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7" name="Google Shape;40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9" name="Google Shape;409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0" name="Google Shape;410;p37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1" name="Google Shape;411;p37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2" name="Google Shape;412;p37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8" name="Google Shape;418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9" name="Google Shape;419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22" name="Google Shape;422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24" name="Google Shape;424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8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8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7" name="Google Shape;427;p38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0" name="Google Shape;43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9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33" name="Google Shape;433;p3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34" name="Google Shape;43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3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37" name="Google Shape;43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3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39" name="Google Shape;439;p3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9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9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39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1" name="Google Shape;451;p4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2" name="Google Shape;45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8" name="Google Shape;458;p40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4" name="Google Shape;4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7" name="Google Shape;467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8" name="Google Shape;468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9" name="Google Shape;469;p4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0" name="Google Shape;470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4" name="Google Shape;474;p41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8" name="Google Shape;47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0" name="Google Shape;490;p42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6" name="Google Shape;4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0" name="Google Shape;500;p43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1" name="Google Shape;501;p43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2" name="Google Shape;502;p4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4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3" name="Google Shape;51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4" name="Google Shape;514;p44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5" name="Google Shape;515;p44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6" name="Google Shape;51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7" name="Google Shape;51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20" name="Google Shape;52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3" name="Google Shape;52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25" name="Google Shape;525;p44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6" name="Google Shape;526;p44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5" name="Google Shape;53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6" name="Google Shape;53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9" name="Google Shape;53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42" name="Google Shape;54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44" name="Google Shape;544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45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45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3" name="Google Shape;553;p4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4" name="Google Shape;554;p4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5" name="Google Shape;55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56" name="Google Shape;55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59" name="Google Shape;55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62" name="Google Shape;562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64" name="Google Shape;56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4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6" name="Google Shape;566;p4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4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76" name="Google Shape;57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79" name="Google Shape;57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82" name="Google Shape;58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84" name="Google Shape;584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5" name="Google Shape;585;p4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6" name="Google Shape;586;p4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3" name="Google Shape;593;p48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4" name="Google Shape;594;p48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8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6" name="Google Shape;596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7" name="Google Shape;59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0" name="Google Shape;600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3" name="Google Shape;603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5" name="Google Shape;605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6" name="Google Shape;60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8" name="Google Shape;608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8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0" name="Google Shape;610;p48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7" name="Google Shape;617;p4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4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4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0" name="Google Shape;62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1" name="Google Shape;62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3" name="Google Shape;62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4" name="Google Shape;62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6" name="Google Shape;62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7" name="Google Shape;62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9" name="Google Shape;62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0" name="Google Shape;63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32" name="Google Shape;632;p4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3" name="Google Shape;633;p49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4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9" name="Google Shape;63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2" name="Google Shape;642;p5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3" name="Google Shape;643;p5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4" name="Google Shape;644;p5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45" name="Google Shape;64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46" name="Google Shape;646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8" name="Google Shape;64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49" name="Google Shape;649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1" name="Google Shape;65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52" name="Google Shape;65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4" name="Google Shape;65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55" name="Google Shape;65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6" name="Google Shape;65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57" name="Google Shape;657;p5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5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3" name="Google Shape;6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7" name="Google Shape;667;p51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8" name="Google Shape;668;p51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69" name="Google Shape;669;p5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70" name="Google Shape;67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2" name="Google Shape;672;p5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73" name="Google Shape;673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1" name="Google Shape;681;p51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2" name="Google Shape;682;p51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8" name="Google Shape;688;p5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9" name="Google Shape;689;p5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0" name="Google Shape;690;p5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1" name="Google Shape;691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2" name="Google Shape;692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4" name="Google Shape;694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0" name="Google Shape;700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1" name="Google Shape;701;p5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2" name="Google Shape;702;p5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6" name="Google Shape;70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8" name="Google Shape;708;p5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09" name="Google Shape;709;p5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0" name="Google Shape;710;p5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1" name="Google Shape;71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2" name="Google Shape;71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4" name="Google Shape;71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5" name="Google Shape;71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7" name="Google Shape;71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18" name="Google Shape;71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9" name="Google Shape;71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0" name="Google Shape;720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1" name="Google Shape;721;p5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2" name="Google Shape;722;p5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1" name="Google Shape;731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2" name="Google Shape;732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4" name="Google Shape;734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5" name="Google Shape;735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7" name="Google Shape;737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8" name="Google Shape;738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9" name="Google Shape;739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40" name="Google Shape;740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1" name="Google Shape;741;p5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2" name="Google Shape;742;p5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8" name="Google Shape;748;p55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49" name="Google Shape;749;p55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50" name="Google Shape;750;p55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51" name="Google Shape;751;p5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52" name="Google Shape;752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4" name="Google Shape;754;p5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55" name="Google Shape;755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7" name="Google Shape;757;p5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58" name="Google Shape;758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" name="Google Shape;759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60" name="Google Shape;760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5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55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9" name="Google Shape;769;p5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0" name="Google Shape;770;p5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6" name="Google Shape;776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7" name="Google Shape;777;p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8" name="Google Shape;778;p5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2" name="Google Shape;78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6" name="Google Shape;786;p5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91" name="Google Shape;7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5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5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8" name="Google Shape;79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2" name="Google Shape;802;p6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03" name="Google Shape;803;p6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8" name="Google Shape;8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11" name="Google Shape;811;p6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0" name="Google Shape;820;p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9" name="Google Shape;829;p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0" name="Google Shape;830;p6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8" name="Google Shape;838;p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9" name="Google Shape;839;p6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4" name="Google Shape;84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7" name="Google Shape;847;p6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8" name="Google Shape;848;p6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3" name="Google Shape;85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6" name="Google Shape;856;p6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6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2" name="Google Shape;8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5" name="Google Shape;865;p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6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oogle Shape;868;p68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869" name="Google Shape;869;p68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0" name="Google Shape;870;p6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8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3" name="Google Shape;873;p6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6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69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877" name="Google Shape;877;p69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8" name="Google Shape;878;p6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6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2" name="Google Shape;882;p6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71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2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8" name="Google Shape;898;p7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" name="Google Shape;904;p74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06" name="Google Shape;906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8" name="Google Shape;908;p7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09" name="Google Shape;909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0" name="Google Shape;910;p74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1" name="Google Shape;911;p7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pic>
        <p:nvPicPr>
          <p:cNvPr id="913" name="Google Shape;913;p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75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75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75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b="0" i="1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b="0" i="0" sz="1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5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5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5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b="0" i="0" sz="1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1" name="Google Shape;921;p75"/>
          <p:cNvPicPr preferRelativeResize="0"/>
          <p:nvPr/>
        </p:nvPicPr>
        <p:blipFill rotWithShape="1">
          <a:blip r:embed="rId2">
            <a:alphaModFix/>
          </a:blip>
          <a:srcRect b="71084" l="3912" r="56767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75"/>
          <p:cNvPicPr preferRelativeResize="0"/>
          <p:nvPr/>
        </p:nvPicPr>
        <p:blipFill rotWithShape="1">
          <a:blip r:embed="rId2">
            <a:alphaModFix/>
          </a:blip>
          <a:srcRect b="71902" l="62492" r="7302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75"/>
          <p:cNvPicPr preferRelativeResize="0"/>
          <p:nvPr/>
        </p:nvPicPr>
        <p:blipFill rotWithShape="1">
          <a:blip r:embed="rId2">
            <a:alphaModFix/>
          </a:blip>
          <a:srcRect b="19542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75"/>
          <p:cNvPicPr preferRelativeResize="0"/>
          <p:nvPr/>
        </p:nvPicPr>
        <p:blipFill rotWithShape="1">
          <a:blip r:embed="rId2">
            <a:alphaModFix/>
          </a:blip>
          <a:srcRect b="19542" l="58432" r="3863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75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75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b="0" i="0" sz="1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7" name="Google Shape;927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31" name="Google Shape;931;p76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6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77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935" name="Google Shape;935;p7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6" name="Google Shape;936;p7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7" name="Google Shape;937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7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39" name="Google Shape;939;p7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0" name="Google Shape;940;p77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1" name="Google Shape;941;p77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2" name="Google Shape;942;p77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3" name="Google Shape;943;p77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4" name="Google Shape;944;p77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5" name="Google Shape;945;p77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46" name="Google Shape;946;p77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8" name="Google Shape;948;p78"/>
          <p:cNvPicPr preferRelativeResize="0"/>
          <p:nvPr/>
        </p:nvPicPr>
        <p:blipFill rotWithShape="1">
          <a:blip r:embed="rId2">
            <a:alphaModFix/>
          </a:blip>
          <a:srcRect b="4437" l="0" r="0" t="4428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78"/>
          <p:cNvPicPr preferRelativeResize="0"/>
          <p:nvPr/>
        </p:nvPicPr>
        <p:blipFill rotWithShape="1">
          <a:blip r:embed="rId4">
            <a:alphaModFix/>
          </a:blip>
          <a:srcRect b="3669" l="0" r="0" t="3677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78"/>
          <p:cNvPicPr preferRelativeResize="0"/>
          <p:nvPr/>
        </p:nvPicPr>
        <p:blipFill rotWithShape="1">
          <a:blip r:embed="rId5">
            <a:alphaModFix/>
          </a:blip>
          <a:srcRect b="3669" l="0" r="0" t="3677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7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4" name="Google Shape;954;p78"/>
          <p:cNvCxnSpPr>
            <a:endCxn id="955" idx="2"/>
          </p:cNvCxnSpPr>
          <p:nvPr/>
        </p:nvCxnSpPr>
        <p:spPr>
          <a:xfrm>
            <a:off x="647802" y="1841897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55" name="Google Shape;955;p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7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7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8" name="Google Shape;958;p78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959" name="Google Shape;959;p78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0" name="Google Shape;960;p78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1" name="Google Shape;961;p7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78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pPr>
              <a:defRPr/>
            </a:pPr>
          </a:p>
        </p:txBody>
      </p:sp>
      <p:sp>
        <p:nvSpPr>
          <p:cNvPr id="963" name="Google Shape;963;p78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64" name="Google Shape;964;p78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65" name="Google Shape;965;p78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79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968" name="Google Shape;968;p7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9" name="Google Shape;969;p79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70" name="Google Shape;970;p7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971" name="Google Shape;971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p7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74" name="Google Shape;974;p7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" name="Google Shape;976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8" name="Google Shape;978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8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8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8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8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3" name="Google Shape;983;p8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84" name="Google Shape;984;p8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985" name="Google Shape;985;p8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8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87" name="Google Shape;987;p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8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8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" name="Google Shape;990;p80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2" name="Google Shape;992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4" name="Google Shape;994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5" name="Google Shape;995;p8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8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98" name="Google Shape;998;p8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9" name="Google Shape;999;p8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1" name="Google Shape;1001;p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2" name="Google Shape;1002;p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3" name="Google Shape;1003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p8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8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8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007" name="Google Shape;1007;p8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08" name="Google Shape;1008;p8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0" name="Google Shape;1010;p83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1011" name="Google Shape;1011;p83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12" name="Google Shape;1012;p83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13" name="Google Shape;1013;p8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4" name="Google Shape;1014;p83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15" name="Google Shape;1015;p8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16" name="Google Shape;1016;p8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8" name="Google Shape;1018;p8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p84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85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24" name="Google Shape;1024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8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7" name="Google Shape;1027;p8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8" name="Google Shape;1028;p8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29" name="Google Shape;1029;p8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30" name="Google Shape;1030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1" name="Google Shape;1031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2" name="Google Shape;1032;p8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33" name="Google Shape;1033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4" name="Google Shape;1034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5" name="Google Shape;1035;p8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36" name="Google Shape;1036;p8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7" name="Google Shape;1037;p8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8" name="Google Shape;1038;p85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9" name="Google Shape;1039;p85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oogle Shape;1041;p86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1042" name="Google Shape;1042;p8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3" name="Google Shape;1043;p86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4" name="Google Shape;1044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5" name="Google Shape;1045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8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7" name="Google Shape;1047;p8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48" name="Google Shape;1048;p8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Google Shape;1050;p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2" name="Google Shape;1052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8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5" name="Google Shape;1055;p8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6" name="Google Shape;1056;p8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57" name="Google Shape;1057;p8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058" name="Google Shape;1058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9" name="Google Shape;1059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0" name="Google Shape;1060;p8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061" name="Google Shape;1061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2" name="Google Shape;1062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3" name="Google Shape;1063;p8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064" name="Google Shape;1064;p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5" name="Google Shape;1065;p8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66" name="Google Shape;1066;p8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7" name="Google Shape;1067;p8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8" name="Google Shape;1068;p8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0" name="Google Shape;1070;p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1" name="Google Shape;1071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2" name="Google Shape;1072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4" name="Google Shape;1074;p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p88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88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88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9" name="Google Shape;1079;p88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0" name="Google Shape;1080;p8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81" name="Google Shape;1081;p88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88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3" name="Google Shape;1083;p8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4" name="Google Shape;1084;p88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6" name="Google Shape;1086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8" name="Google Shape;1088;p8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9" name="Google Shape;1089;p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0" name="Google Shape;1090;p8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1" name="Google Shape;1091;p89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92" name="Google Shape;1092;p8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93" name="Google Shape;1093;p8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 1">
  <p:cSld name="CUSTOM_3_1_1_2"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5" name="Google Shape;1095;p90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1096" name="Google Shape;1096;p90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97" name="Google Shape;1097;p90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8" name="Google Shape;1098;p90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9" name="Google Shape;1099;p90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0" name="Google Shape;1100;p90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1" name="Google Shape;1101;p90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2" name="Google Shape;1102;p90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3" name="Google Shape;1103;p90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4" name="Google Shape;1104;p90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5" name="Google Shape;1105;p90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06" name="Google Shape;1106;p90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 1">
  <p:cSld name="CUSTOM_3_2_2"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8" name="Google Shape;1108;p91"/>
          <p:cNvPicPr preferRelativeResize="0"/>
          <p:nvPr/>
        </p:nvPicPr>
        <p:blipFill rotWithShape="1">
          <a:blip r:embed="rId2">
            <a:alphaModFix/>
          </a:blip>
          <a:srcRect b="3669" l="0" r="0" t="3677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9" name="Google Shape;1109;p91"/>
          <p:cNvPicPr preferRelativeResize="0"/>
          <p:nvPr/>
        </p:nvPicPr>
        <p:blipFill rotWithShape="1">
          <a:blip r:embed="rId3">
            <a:alphaModFix/>
          </a:blip>
          <a:srcRect b="3669" l="0" r="0" t="3677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91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1" name="Google Shape;1111;p91"/>
          <p:cNvCxnSpPr>
            <a:endCxn id="1112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13" name="Google Shape;1113;p9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91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112" name="Google Shape;1112;p9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5" name="Google Shape;1115;p9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1116" name="Google Shape;1116;p9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17" name="Google Shape;1117;p91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8" name="Google Shape;1118;p9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91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120" name="Google Shape;1120;p91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2" name="Google Shape;1122;p9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4" name="Google Shape;1124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5" name="Google Shape;1125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9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7" name="Google Shape;1127;p92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8" name="Google Shape;1128;p92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9" name="Google Shape;1129;p92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30" name="Google Shape;1130;p9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131" name="Google Shape;1131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2" name="Google Shape;1132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3" name="Google Shape;1133;p9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134" name="Google Shape;1134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5" name="Google Shape;1135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6" name="Google Shape;1136;p9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137" name="Google Shape;1137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8" name="Google Shape;1138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9" name="Google Shape;1139;p9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140" name="Google Shape;1140;p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1" name="Google Shape;1141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2" name="Google Shape;1142;p9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3" name="Google Shape;1143;p9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4" name="Google Shape;1144;p92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" name="Google Shape;1146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49" name="Google Shape;1149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0" name="Google Shape;1150;p9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9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2" name="Google Shape;1152;p9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3" name="Google Shape;1153;p9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5" name="Google Shape;1155;p94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94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7" name="Google Shape;1157;p9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9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9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160" name="Google Shape;1160;p9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61" name="Google Shape;1161;p9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2" name="Google Shape;1162;p94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63" name="Google Shape;1163;p9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6" name="Google Shape;1166;p95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9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9" name="Google Shape;1169;p9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9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9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" name="Google Shape;1174;p96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9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6" name="Google Shape;1176;p9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78" name="Google Shape;1178;p9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9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9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2" name="Google Shape;1182;p97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3" name="Google Shape;1183;p9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4" name="Google Shape;1184;p9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86" name="Google Shape;1186;p9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87" name="Google Shape;1187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8" name="Google Shape;1188;p9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89" name="Google Shape;1189;p9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9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9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3" name="Google Shape;1193;p98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9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5" name="Google Shape;1195;p98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7" name="Google Shape;1197;p9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98" name="Google Shape;1198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9" name="Google Shape;1199;p9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00" name="Google Shape;1200;p9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9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202" name="Google Shape;1202;p9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4" name="Google Shape;1204;p99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5" name="Google Shape;1205;p9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6" name="Google Shape;1206;p99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08" name="Google Shape;1208;p9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09" name="Google Shape;1209;p9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9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11" name="Google Shape;1211;p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1212" name="Google Shape;1212;p9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9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5" name="Google Shape;1215;p100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16" name="Google Shape;1216;p10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100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19" name="Google Shape;1219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20" name="Google Shape;1220;p10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10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3" name="Google Shape;1223;p101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4" name="Google Shape;1224;p10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5" name="Google Shape;1225;p10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27" name="Google Shape;1227;p10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28" name="Google Shape;1228;p10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9" name="Google Shape;1229;p10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30" name="Google Shape;1230;p10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10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232" name="Google Shape;1232;p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4" name="Google Shape;1234;p102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36" name="Google Shape;1236;p10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7" name="Google Shape;1237;p10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10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10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" name="Google Shape;1242;p103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10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4" name="Google Shape;1244;p10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6" name="Google Shape;1246;p10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7" name="Google Shape;1247;p10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8" name="Google Shape;1248;p10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49" name="Google Shape;1249;p10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10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251" name="Google Shape;1251;p10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3" name="Google Shape;1253;p104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54" name="Google Shape;1254;p10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5" name="Google Shape;1255;p10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7" name="Google Shape;1257;p10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58" name="Google Shape;1258;p10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104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60" name="Google Shape;1260;p10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61" name="Google Shape;1261;p10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10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263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10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66" name="Google Shape;1266;p10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68" name="Google Shape;1268;p105"/>
          <p:cNvPicPr preferRelativeResize="0"/>
          <p:nvPr/>
        </p:nvPicPr>
        <p:blipFill rotWithShape="1">
          <a:blip r:embed="rId4">
            <a:alphaModFix/>
          </a:blip>
          <a:srcRect b="0" l="6209" r="6207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10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10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2" name="Google Shape;1272;p10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73" name="Google Shape;1273;p10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4" name="Google Shape;1274;p10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6" name="Google Shape;1276;p106"/>
          <p:cNvPicPr preferRelativeResize="0"/>
          <p:nvPr/>
        </p:nvPicPr>
        <p:blipFill rotWithShape="1">
          <a:blip r:embed="rId4">
            <a:alphaModFix/>
          </a:blip>
          <a:srcRect b="0" l="6209" r="6207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10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10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" name="Google Shape;1280;p107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Google Shape;1281;p10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2" name="Google Shape;1282;p107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4" name="Google Shape;1284;p10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85" name="Google Shape;1285;p10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6" name="Google Shape;1286;p10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87" name="Google Shape;1287;p10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10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289" name="Google Shape;1289;p1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1" name="Google Shape;1291;p108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0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3" name="Google Shape;1293;p10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5" name="Google Shape;1295;p10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96" name="Google Shape;1296;p10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7" name="Google Shape;1297;p108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98" name="Google Shape;1298;p10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99" name="Google Shape;1299;p10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10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2" name="Google Shape;1302;p109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10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04" name="Google Shape;1304;p109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06" name="Google Shape;1306;p10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07" name="Google Shape;1307;p1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8" name="Google Shape;1308;p10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09" name="Google Shape;1309;p1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0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10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3" name="Google Shape;1313;p110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5" name="Google Shape;1315;p110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17" name="Google Shape;1317;p1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18" name="Google Shape;1318;p1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9" name="Google Shape;1319;p1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20" name="Google Shape;1320;p1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1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1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4" name="Google Shape;1324;p111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5" name="Google Shape;1325;p1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6" name="Google Shape;1326;p111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8" name="Google Shape;1328;p1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29" name="Google Shape;1329;p1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31" name="Google Shape;1331;p1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1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1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1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6" name="Google Shape;1336;p1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38" name="Google Shape;1338;p112"/>
          <p:cNvPicPr preferRelativeResize="0"/>
          <p:nvPr/>
        </p:nvPicPr>
        <p:blipFill rotWithShape="1">
          <a:blip r:embed="rId3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9" name="Google Shape;1339;p1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40" name="Google Shape;1340;p1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1" name="Google Shape;1341;p112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42" name="Google Shape;1342;p1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43" name="Google Shape;1343;p1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1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6" name="Google Shape;1346;p113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7" name="Google Shape;1347;p1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8" name="Google Shape;1348;p1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0" name="Google Shape;1350;p1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51" name="Google Shape;1351;p1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2" name="Google Shape;1352;p11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53" name="Google Shape;1353;p1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1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355" name="Google Shape;1355;p1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7" name="Google Shape;1357;p114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1358" name="Google Shape;1358;p114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59" name="Google Shape;1359;p114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60" name="Google Shape;1360;p1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1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2" name="Google Shape;1362;p1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3" name="Google Shape;1363;p11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4" name="Google Shape;1364;p11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5" name="Google Shape;1365;p11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6" name="Google Shape;1366;p11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7" name="Google Shape;1367;p114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9" name="Google Shape;1369;p115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1370" name="Google Shape;1370;p11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71" name="Google Shape;1371;p11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2" name="Google Shape;1372;p1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1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4" name="Google Shape;1374;p1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5" name="Google Shape;1375;p1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6" name="Google Shape;1376;p1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7" name="Google Shape;1377;p1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8" name="Google Shape;1378;p1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9" name="Google Shape;1379;p1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0" name="Google Shape;1380;p1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1" name="Google Shape;1381;p1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2" name="Google Shape;1382;p1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3" name="Google Shape;1383;p115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5" name="Google Shape;1385;p116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1386" name="Google Shape;1386;p11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87" name="Google Shape;1387;p11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88" name="Google Shape;1388;p1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1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0" name="Google Shape;1390;p1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1" name="Google Shape;1391;p1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2" name="Google Shape;1392;p1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3" name="Google Shape;1393;p11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5" name="Google Shape;1395;p117"/>
          <p:cNvPicPr preferRelativeResize="0"/>
          <p:nvPr/>
        </p:nvPicPr>
        <p:blipFill rotWithShape="1">
          <a:blip r:embed="rId2">
            <a:alphaModFix/>
          </a:blip>
          <a:srcRect b="3669" l="0" r="0" t="3677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117"/>
          <p:cNvPicPr preferRelativeResize="0"/>
          <p:nvPr/>
        </p:nvPicPr>
        <p:blipFill rotWithShape="1">
          <a:blip r:embed="rId3">
            <a:alphaModFix/>
          </a:blip>
          <a:srcRect b="3669" l="0" r="0" t="3677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1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8" name="Google Shape;1398;p117"/>
          <p:cNvCxnSpPr>
            <a:endCxn id="1399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400" name="Google Shape;1400;p1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401" name="Google Shape;1401;p117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399" name="Google Shape;1399;p1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02" name="Google Shape;1402;p117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1403" name="Google Shape;1403;p117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04" name="Google Shape;1404;p117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5" name="Google Shape;1405;p1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6" name="Google Shape;1406;p117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407" name="Google Shape;1407;p117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9" name="Google Shape;1409;p118"/>
          <p:cNvPicPr preferRelativeResize="0"/>
          <p:nvPr/>
        </p:nvPicPr>
        <p:blipFill rotWithShape="1">
          <a:blip r:embed="rId2">
            <a:alphaModFix/>
          </a:blip>
          <a:srcRect b="4437" l="0" r="0" t="4428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1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1" name="Google Shape;1411;p118"/>
          <p:cNvPicPr preferRelativeResize="0"/>
          <p:nvPr/>
        </p:nvPicPr>
        <p:blipFill rotWithShape="1">
          <a:blip r:embed="rId4">
            <a:alphaModFix/>
          </a:blip>
          <a:srcRect b="4395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1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118"/>
          <p:cNvPicPr preferRelativeResize="0"/>
          <p:nvPr/>
        </p:nvPicPr>
        <p:blipFill rotWithShape="1">
          <a:blip r:embed="rId5">
            <a:alphaModFix/>
          </a:blip>
          <a:srcRect b="3669" l="0" r="0" t="3677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1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18"/>
          <p:cNvPicPr preferRelativeResize="0"/>
          <p:nvPr/>
        </p:nvPicPr>
        <p:blipFill rotWithShape="1">
          <a:blip r:embed="rId6">
            <a:alphaModFix/>
          </a:blip>
          <a:srcRect b="3669" l="0" r="0" t="3677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6" name="Google Shape;1416;p1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17" name="Google Shape;1417;p118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418" name="Google Shape;1418;p1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9" name="Google Shape;1419;p1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0" name="Google Shape;1420;p1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1" name="Google Shape;1421;p11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22" name="Google Shape;1422;p118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1423" name="Google Shape;1423;p118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24" name="Google Shape;1424;p118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25" name="Google Shape;1425;p1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118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427" name="Google Shape;1427;p118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28" name="Google Shape;1428;p118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29" name="Google Shape;1429;p118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30" name="Google Shape;1430;p118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431" name="Shape 1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2" name="Google Shape;1432;p1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11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11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5" name="Google Shape;1435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11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37" name="Google Shape;1437;p11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8" name="Google Shape;1438;p11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0" name="Google Shape;1440;p12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12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1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3" name="Google Shape;1443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20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5" name="Google Shape;1445;p12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6" name="Google Shape;1446;p12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121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9" name="Google Shape;1449;p1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121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52" name="Google Shape;1452;p121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53" name="Google Shape;1453;p121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454" name="Google Shape;1454;p1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5" name="Google Shape;1455;p121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6" name="Google Shape;1456;p121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457" name="Google Shape;1457;p1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8" name="Google Shape;1458;p121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59" name="Google Shape;1459;p121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60" name="Google Shape;1460;p121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61" name="Google Shape;1461;p121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122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4" name="Google Shape;1464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5" name="Google Shape;1465;p1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122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67" name="Google Shape;1467;p122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468" name="Google Shape;1468;p1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9" name="Google Shape;1469;p122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0" name="Google Shape;1470;p122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471" name="Google Shape;1471;p1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2" name="Google Shape;1472;p122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73" name="Google Shape;1473;p12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74" name="Google Shape;1474;p122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75" name="Google Shape;1475;p122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76" name="Google Shape;1476;p122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p123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9" name="Google Shape;1479;p1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12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123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82" name="Google Shape;1482;p12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483" name="Google Shape;1483;p1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4" name="Google Shape;1484;p12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5" name="Google Shape;1485;p12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486" name="Google Shape;1486;p1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87" name="Google Shape;1487;p12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88" name="Google Shape;1488;p12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9" name="Google Shape;1489;p123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490" name="Google Shape;1490;p123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91" name="Google Shape;1491;p123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p1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4" name="Google Shape;1494;p12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5" name="Google Shape;1495;p1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6" name="Google Shape;1496;p124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497" name="Google Shape;1497;p1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498" name="Google Shape;1498;p1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9" name="Google Shape;1499;p1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0" name="Google Shape;1500;p1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501" name="Google Shape;1501;p1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2" name="Google Shape;1502;p1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03" name="Google Shape;1503;p12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04" name="Google Shape;1504;p124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05" name="Google Shape;1505;p124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06" name="Google Shape;1506;p124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8" name="Google Shape;1508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9" name="Google Shape;1509;p1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0" name="Google Shape;1510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12" name="Google Shape;1512;p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p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125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5" name="Google Shape;1515;p125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125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17" name="Google Shape;1517;p125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18" name="Google Shape;1518;p12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519" name="Google Shape;1519;p125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0" name="Google Shape;1520;p125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1" name="Google Shape;1521;p12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22" name="Google Shape;1522;p125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4" name="Google Shape;1524;p1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1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6" name="Google Shape;1526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7" name="Google Shape;1527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28" name="Google Shape;1528;p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9" name="Google Shape;1529;p1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0" name="Google Shape;1530;p126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126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126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33" name="Google Shape;1533;p126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34" name="Google Shape;1534;p126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535" name="Google Shape;1535;p126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126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7" name="Google Shape;1537;p12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8" name="Google Shape;1538;p126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" name="Google Shape;1540;p1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12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2" name="Google Shape;1542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3" name="Google Shape;1543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12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45" name="Google Shape;1545;p12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46" name="Google Shape;1546;p12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547" name="Google Shape;1547;p12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548" name="Google Shape;1548;p1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9" name="Google Shape;1549;p12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0" name="Google Shape;1550;p12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551" name="Google Shape;1551;p1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2" name="Google Shape;1552;p12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3" name="Google Shape;1553;p12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554" name="Google Shape;1554;p1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5" name="Google Shape;1555;p12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56" name="Google Shape;1556;p12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57" name="Google Shape;1557;p12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58" name="Google Shape;1558;p12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0" name="Google Shape;1560;p12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12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2" name="Google Shape;1562;p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3" name="Google Shape;1563;p1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12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65" name="Google Shape;1565;p128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66" name="Google Shape;1566;p128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567" name="Google Shape;1567;p12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568" name="Google Shape;1568;p1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9" name="Google Shape;1569;p1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0" name="Google Shape;1570;p12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571" name="Google Shape;1571;p1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2" name="Google Shape;1572;p1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3" name="Google Shape;1573;p12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574" name="Google Shape;1574;p1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75" name="Google Shape;1575;p1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76" name="Google Shape;1576;p12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7" name="Google Shape;1577;p128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78" name="Google Shape;1578;p12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0" name="Google Shape;1580;p1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Google Shape;1581;p1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2" name="Google Shape;1582;p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3" name="Google Shape;1583;p1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12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85" name="Google Shape;1585;p12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86" name="Google Shape;1586;p12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587" name="Google Shape;1587;p12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588" name="Google Shape;1588;p12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589" name="Google Shape;1589;p1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0" name="Google Shape;1590;p1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1" name="Google Shape;1591;p12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592" name="Google Shape;1592;p1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3" name="Google Shape;1593;p1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4" name="Google Shape;1594;p12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595" name="Google Shape;1595;p1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6" name="Google Shape;1596;p1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7" name="Google Shape;1597;p12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598" name="Google Shape;1598;p1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99" name="Google Shape;1599;p1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00" name="Google Shape;1600;p12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1" name="Google Shape;1601;p129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2" name="Google Shape;1602;p12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4" name="Google Shape;1604;p1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05" name="Google Shape;1605;p1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6" name="Google Shape;1606;p13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607" name="Google Shape;1607;p1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8" name="Google Shape;1608;p1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13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610" name="Google Shape;1610;p13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611" name="Google Shape;1611;p13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612" name="Google Shape;1612;p13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613" name="Google Shape;1613;p13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614" name="Google Shape;1614;p1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5" name="Google Shape;1615;p1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16" name="Google Shape;1616;p13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617" name="Google Shape;1617;p1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8" name="Google Shape;1618;p1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19" name="Google Shape;1619;p13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620" name="Google Shape;1620;p1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1" name="Google Shape;1621;p1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22" name="Google Shape;1622;p13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623" name="Google Shape;1623;p13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4" name="Google Shape;1624;p1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25" name="Google Shape;1625;p13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6" name="Google Shape;1626;p13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627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8" name="Google Shape;1628;p1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9" name="Google Shape;1629;p1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0" name="Google Shape;1630;p13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631" name="Google Shape;1631;p1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2" name="Google Shape;1632;p1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13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634" name="Google Shape;1634;p131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635" name="Google Shape;1635;p131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636" name="Google Shape;1636;p131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637" name="Google Shape;1637;p13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638" name="Google Shape;1638;p1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9" name="Google Shape;1639;p1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40" name="Google Shape;1640;p13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641" name="Google Shape;1641;p1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2" name="Google Shape;1642;p1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43" name="Google Shape;1643;p13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644" name="Google Shape;1644;p1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5" name="Google Shape;1645;p1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46" name="Google Shape;1646;p13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647" name="Google Shape;1647;p1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8" name="Google Shape;1648;p1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49" name="Google Shape;1649;p131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0" name="Google Shape;1650;p131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2" name="Google Shape;1652;p1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53" name="Google Shape;1653;p1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4" name="Google Shape;1654;p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5" name="Google Shape;1655;p1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13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657" name="Google Shape;1657;p13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658" name="Google Shape;1658;p13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659" name="Google Shape;1659;p13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660" name="Google Shape;1660;p1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1" name="Google Shape;1661;p1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62" name="Google Shape;1662;p13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663" name="Google Shape;1663;p1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4" name="Google Shape;1664;p1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65" name="Google Shape;1665;p13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666" name="Google Shape;1666;p1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7" name="Google Shape;1667;p1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68" name="Google Shape;1668;p13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9" name="Google Shape;1669;p13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0" name="Google Shape;1670;p13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2" name="Google Shape;1672;p1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73" name="Google Shape;1673;p1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4" name="Google Shape;1674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5" name="Google Shape;1675;p1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6" name="Google Shape;1676;p13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677" name="Google Shape;1677;p13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678" name="Google Shape;1678;p13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679" name="Google Shape;1679;p13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680" name="Google Shape;1680;p1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1" name="Google Shape;1681;p1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2" name="Google Shape;1682;p13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683" name="Google Shape;1683;p1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4" name="Google Shape;1684;p1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5" name="Google Shape;1685;p13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686" name="Google Shape;1686;p1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7" name="Google Shape;1687;p1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88" name="Google Shape;1688;p13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9" name="Google Shape;1689;p13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90" name="Google Shape;1690;p13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69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2" name="Google Shape;1692;p1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93" name="Google Shape;1693;p1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4" name="Google Shape;1694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5" name="Google Shape;1695;p1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13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697" name="Google Shape;1697;p13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698" name="Google Shape;1698;p13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699" name="Google Shape;1699;p13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700" name="Google Shape;1700;p1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1" name="Google Shape;1701;p1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2" name="Google Shape;1702;p13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703" name="Google Shape;1703;p1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4" name="Google Shape;1704;p1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5" name="Google Shape;1705;p13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706" name="Google Shape;1706;p1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7" name="Google Shape;1707;p1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8" name="Google Shape;1708;p13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9" name="Google Shape;1709;p13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10" name="Google Shape;1710;p13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71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2" name="Google Shape;1712;p1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13" name="Google Shape;1713;p1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4" name="Google Shape;1714;p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135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717" name="Google Shape;1717;p135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718" name="Google Shape;1718;p135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719" name="Google Shape;1719;p13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720" name="Google Shape;1720;p1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1" name="Google Shape;1721;p1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2" name="Google Shape;1722;p13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723" name="Google Shape;1723;p1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4" name="Google Shape;1724;p1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5" name="Google Shape;1725;p13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726" name="Google Shape;1726;p1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7" name="Google Shape;1727;p1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28" name="Google Shape;1728;p13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29" name="Google Shape;1729;p13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0" name="Google Shape;1730;p135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2" name="Google Shape;1732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33" name="Google Shape;1733;p1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4" name="Google Shape;1734;p1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5" name="Google Shape;1735;p1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6" name="Google Shape;1736;p13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37" name="Google Shape;1737;p13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8" name="Google Shape;1738;p13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" name="Google Shape;1740;p1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1" name="Google Shape;1741;p1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2" name="Google Shape;1742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3" name="Google Shape;1743;p1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13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45" name="Google Shape;1745;p13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6" name="Google Shape;1746;p13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8" name="Google Shape;1748;p1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9" name="Google Shape;1749;p1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0" name="Google Shape;1750;p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1" name="Google Shape;1751;p1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2" name="Google Shape;1752;p13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53" name="Google Shape;1753;p13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54" name="Google Shape;1754;p13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6" name="Google Shape;1756;p1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57" name="Google Shape;1757;p1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8" name="Google Shape;1758;p13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759" name="Google Shape;1759;p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0" name="Google Shape;1760;p1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1" name="Google Shape;1761;p13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62" name="Google Shape;1762;p13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763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4" name="Google Shape;1764;p1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1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6" name="Google Shape;1766;p1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7" name="Google Shape;1767;p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8" name="Google Shape;1768;p14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14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70" name="Google Shape;1770;p14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71" name="Google Shape;1771;p14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3" name="Google Shape;1773;p1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Google Shape;1774;p14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5" name="Google Shape;1775;p1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76" name="Google Shape;1776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7" name="Google Shape;1777;p14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8" name="Google Shape;1778;p14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79" name="Google Shape;1779;p14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80" name="Google Shape;1780;p14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2" name="Google Shape;1782;p1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83" name="Google Shape;1783;p1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4" name="Google Shape;1784;p1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85" name="Google Shape;1785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6" name="Google Shape;1786;p14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7" name="Google Shape;1787;p14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88" name="Google Shape;1788;p14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89" name="Google Shape;1789;p14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1" name="Google Shape;1791;p1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92" name="Google Shape;1792;p1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3" name="Google Shape;1793;p1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94" name="Google Shape;1794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5" name="Google Shape;1795;p14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i="0" sz="14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6" name="Google Shape;1796;p14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97" name="Google Shape;1797;p14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98" name="Google Shape;1798;p14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799" name="Shape 1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0" name="Google Shape;1800;p144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1801" name="Google Shape;1801;p144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02" name="Google Shape;1802;p144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03" name="Google Shape;1803;p144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04" name="Google Shape;1804;p14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5" name="Google Shape;1805;p14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806" name="Google Shape;1806;p14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45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b="0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9" name="Google Shape;1809;p145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0" name="Google Shape;1810;p145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145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145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3" name="Google Shape;1813;p145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4" name="Google Shape;1814;p145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145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b="0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145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146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9" name="Google Shape;1819;p146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148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26" name="Google Shape;1826;p148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827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p14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b="0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14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0" name="Google Shape;1830;p14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14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14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14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14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14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b="0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14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b="0"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8" name="Google Shape;1838;p150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9" name="Google Shape;1839;p15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40" name="Google Shape;1840;p15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42" name="Google Shape;1842;p15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3" name="Google Shape;1843;p15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4" name="Google Shape;1844;p15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845" name="Google Shape;1845;p15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15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847" name="Google Shape;1847;p1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151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151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1" name="Google Shape;1851;p151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b="0" i="1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b="0" i="0" sz="1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2" name="Google Shape;1852;p151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3" name="Google Shape;1853;p151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4" name="Google Shape;1854;p151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b="0" i="0" sz="1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55" name="Google Shape;1855;p151"/>
          <p:cNvPicPr preferRelativeResize="0"/>
          <p:nvPr/>
        </p:nvPicPr>
        <p:blipFill rotWithShape="1">
          <a:blip r:embed="rId2">
            <a:alphaModFix/>
          </a:blip>
          <a:srcRect b="71084" l="3912" r="56767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6" name="Google Shape;1856;p151"/>
          <p:cNvPicPr preferRelativeResize="0"/>
          <p:nvPr/>
        </p:nvPicPr>
        <p:blipFill rotWithShape="1">
          <a:blip r:embed="rId2">
            <a:alphaModFix/>
          </a:blip>
          <a:srcRect b="71902" l="62492" r="7302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151"/>
          <p:cNvPicPr preferRelativeResize="0"/>
          <p:nvPr/>
        </p:nvPicPr>
        <p:blipFill rotWithShape="1">
          <a:blip r:embed="rId2">
            <a:alphaModFix/>
          </a:blip>
          <a:srcRect b="19542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8" name="Google Shape;1858;p151"/>
          <p:cNvPicPr preferRelativeResize="0"/>
          <p:nvPr/>
        </p:nvPicPr>
        <p:blipFill rotWithShape="1">
          <a:blip r:embed="rId2">
            <a:alphaModFix/>
          </a:blip>
          <a:srcRect b="19542" l="58432" r="3863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9" name="Google Shape;1859;p151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0" name="Google Shape;1860;p151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b="0" i="0" sz="1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61" name="Google Shape;1861;p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2" name="Google Shape;1862;p1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4" name="Google Shape;1864;p1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15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6" name="Google Shape;1866;p152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8" name="Google Shape;1868;p153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1869" name="Google Shape;1869;p153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70" name="Google Shape;1870;p153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1" name="Google Shape;1871;p15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p15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3" name="Google Shape;1873;p15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4" name="Google Shape;1874;p153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5" name="Google Shape;1875;p153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6" name="Google Shape;1876;p153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7" name="Google Shape;1877;p153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8" name="Google Shape;1878;p153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79" name="Google Shape;1879;p153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80" name="Google Shape;1880;p153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2" name="Google Shape;1882;p154"/>
          <p:cNvPicPr preferRelativeResize="0"/>
          <p:nvPr/>
        </p:nvPicPr>
        <p:blipFill rotWithShape="1">
          <a:blip r:embed="rId2">
            <a:alphaModFix/>
          </a:blip>
          <a:srcRect b="4437" l="0" r="0" t="4428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15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154"/>
          <p:cNvPicPr preferRelativeResize="0"/>
          <p:nvPr/>
        </p:nvPicPr>
        <p:blipFill rotWithShape="1">
          <a:blip r:embed="rId4">
            <a:alphaModFix/>
          </a:blip>
          <a:srcRect b="3669" l="0" r="0" t="3677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5" name="Google Shape;1885;p15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6" name="Google Shape;1886;p154"/>
          <p:cNvPicPr preferRelativeResize="0"/>
          <p:nvPr/>
        </p:nvPicPr>
        <p:blipFill rotWithShape="1">
          <a:blip r:embed="rId5">
            <a:alphaModFix/>
          </a:blip>
          <a:srcRect b="3669" l="0" r="0" t="3677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7" name="Google Shape;1887;p154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88" name="Google Shape;1888;p154"/>
          <p:cNvCxnSpPr>
            <a:endCxn id="1889" idx="2"/>
          </p:cNvCxnSpPr>
          <p:nvPr/>
        </p:nvCxnSpPr>
        <p:spPr>
          <a:xfrm>
            <a:off x="647802" y="1841897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89" name="Google Shape;1889;p15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15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15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2" name="Google Shape;1892;p154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1893" name="Google Shape;1893;p154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94" name="Google Shape;1894;p154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95" name="Google Shape;1895;p154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6" name="Google Shape;1896;p154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897" name="Google Shape;1897;p154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98" name="Google Shape;1898;p154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99" name="Google Shape;1899;p154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1" name="Google Shape;1901;p155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1902" name="Google Shape;1902;p15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3" name="Google Shape;1903;p155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4" name="Google Shape;1904;p15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905" name="Google Shape;1905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6" name="Google Shape;1906;p15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5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08" name="Google Shape;1908;p15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0" name="Google Shape;1910;p1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11" name="Google Shape;1911;p1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2" name="Google Shape;1912;p156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13" name="Google Shape;1913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4" name="Google Shape;1914;p1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15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16" name="Google Shape;1916;p15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17" name="Google Shape;1917;p15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18" name="Google Shape;1918;p15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19" name="Google Shape;1919;p15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0" name="Google Shape;1920;p15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21" name="Google Shape;1921;p15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22" name="Google Shape;1922;p15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3" name="Google Shape;1923;p15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24" name="Google Shape;1924;p15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25" name="Google Shape;1925;p15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6" name="Google Shape;1926;p15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27" name="Google Shape;1927;p156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8" name="Google Shape;1928;p15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0" name="Google Shape;1930;p1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31" name="Google Shape;1931;p1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2" name="Google Shape;1932;p1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3" name="Google Shape;1933;p1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4" name="Google Shape;1934;p1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15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36" name="Google Shape;1936;p1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37" name="Google Shape;1937;p15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9" name="Google Shape;1939;p1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40" name="Google Shape;1940;p1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1" name="Google Shape;1941;p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2" name="Google Shape;1942;p1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3" name="Google Shape;1943;p15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4" name="Google Shape;1944;p158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45" name="Google Shape;1945;p1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946" name="Google Shape;1946;p15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947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8" name="Google Shape;1948;p159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1949" name="Google Shape;1949;p159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0" name="Google Shape;1950;p159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1" name="Google Shape;1951;p159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2" name="Google Shape;1952;p1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3" name="Google Shape;1953;p15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54" name="Google Shape;1954;p1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955" name="Google Shape;1955;p15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956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7" name="Google Shape;1957;p1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8" name="Google Shape;1958;p1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9" name="Google Shape;1959;p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0" name="Google Shape;1960;p1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1" name="Google Shape;1961;p16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62" name="Google Shape;1962;p160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63" name="Google Shape;1963;p160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964" name="Google Shape;1964;p160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65" name="Google Shape;1965;p1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6" name="Google Shape;1966;p16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67" name="Google Shape;1967;p160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68" name="Google Shape;1968;p1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9" name="Google Shape;1969;p16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70" name="Google Shape;1970;p160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71" name="Google Shape;1971;p1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2" name="Google Shape;1972;p16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73" name="Google Shape;1973;p16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74" name="Google Shape;1974;p160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75" name="Google Shape;1975;p160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7" name="Google Shape;1977;p1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78" name="Google Shape;1978;p1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9" name="Google Shape;1979;p1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0" name="Google Shape;1980;p1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81" name="Google Shape;1981;p1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1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3" name="Google Shape;1983;p16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16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16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6" name="Google Shape;1986;p16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7" name="Google Shape;1987;p16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988" name="Google Shape;1988;p16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16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0" name="Google Shape;1990;p16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91" name="Google Shape;1991;p161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3" name="Google Shape;1993;p1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94" name="Google Shape;1994;p1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5" name="Google Shape;1995;p1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96" name="Google Shape;1996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7" name="Google Shape;1997;p1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1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999" name="Google Shape;1999;p1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00" name="Google Shape;2000;p16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2" name="Google Shape;2002;p1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03" name="Google Shape;2003;p1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4" name="Google Shape;2004;p1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05" name="Google Shape;2005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6" name="Google Shape;2006;p1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7" name="Google Shape;2007;p1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2008" name="Google Shape;2008;p1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09" name="Google Shape;2009;p16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1" name="Google Shape;2011;p1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12" name="Google Shape;2012;p1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3" name="Google Shape;2013;p16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14" name="Google Shape;2014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16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16" name="Google Shape;2016;p1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17" name="Google Shape;2017;p16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2018" name="Shape 2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9" name="Google Shape;2019;p1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0" name="Google Shape;2020;p1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1" name="Google Shape;2021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2" name="Google Shape;2022;p1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23" name="Google Shape;2023;p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4" name="Google Shape;2024;p1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5" name="Google Shape;2025;p165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6" name="Google Shape;2026;p165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7" name="Google Shape;2027;p165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28" name="Google Shape;2028;p165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29" name="Google Shape;2029;p16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030" name="Google Shape;2030;p165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1" name="Google Shape;2031;p165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2" name="Google Shape;2032;p16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3" name="Google Shape;2033;p165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5" name="Google Shape;2035;p1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6" name="Google Shape;2036;p1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7" name="Google Shape;2037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8" name="Google Shape;2038;p1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9" name="Google Shape;2039;p16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40" name="Google Shape;2040;p16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41" name="Google Shape;2041;p16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042" name="Google Shape;2042;p16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43" name="Google Shape;2043;p1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4" name="Google Shape;2044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5" name="Google Shape;2045;p16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46" name="Google Shape;2046;p1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7" name="Google Shape;2047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8" name="Google Shape;2048;p16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49" name="Google Shape;2049;p1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0" name="Google Shape;2050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051" name="Google Shape;2051;p16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52" name="Google Shape;2052;p16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53" name="Google Shape;2053;p16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2054" name="Shape 2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Google Shape;2055;p1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56" name="Google Shape;2056;p16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7" name="Google Shape;2057;p1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58" name="Google Shape;2058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9" name="Google Shape;2059;p1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0" name="Google Shape;2060;p1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2061" name="Google Shape;2061;p1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62" name="Google Shape;2062;p16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Google Shape;2064;p16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65" name="Google Shape;2065;p16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6" name="Google Shape;2066;p16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67" name="Google Shape;2067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8" name="Google Shape;2068;p1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9" name="Google Shape;2069;p168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2070" name="Google Shape;2070;p16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71" name="Google Shape;2071;p16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oogle Shape;2073;p169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2074" name="Google Shape;2074;p169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75" name="Google Shape;2075;p16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6" name="Google Shape;2076;p1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7" name="Google Shape;2077;p169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78" name="Google Shape;2078;p16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79" name="Google Shape;2079;p16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2080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1" name="Google Shape;2081;p1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082" name="Google Shape;2082;p170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 1">
  <p:cSld name="CUSTOM_3_2_2">
    <p:spTree>
      <p:nvGrpSpPr>
        <p:cNvPr id="2083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4" name="Google Shape;2084;p171"/>
          <p:cNvPicPr preferRelativeResize="0"/>
          <p:nvPr/>
        </p:nvPicPr>
        <p:blipFill rotWithShape="1">
          <a:blip r:embed="rId2">
            <a:alphaModFix/>
          </a:blip>
          <a:srcRect b="3669" l="0" r="0" t="3677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5" name="Google Shape;2085;p171"/>
          <p:cNvPicPr preferRelativeResize="0"/>
          <p:nvPr/>
        </p:nvPicPr>
        <p:blipFill rotWithShape="1">
          <a:blip r:embed="rId3">
            <a:alphaModFix/>
          </a:blip>
          <a:srcRect b="3669" l="0" r="0" t="3677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6" name="Google Shape;2086;p171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7" name="Google Shape;2087;p171"/>
          <p:cNvCxnSpPr>
            <a:endCxn id="208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89" name="Google Shape;2089;p17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090" name="Google Shape;2090;p171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88" name="Google Shape;2088;p17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91" name="Google Shape;2091;p17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2092" name="Google Shape;2092;p17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093" name="Google Shape;2093;p171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4" name="Google Shape;2094;p17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5" name="Google Shape;2095;p171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096" name="Google Shape;2096;p171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8" name="Google Shape;2098;p1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1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01" name="Google Shape;2101;p17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2" name="Google Shape;2102;p17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3" name="Google Shape;2103;p17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4" name="Google Shape;2104;p17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5" name="Google Shape;2105;p17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6" name="Google Shape;2106;p17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107" name="Google Shape;2107;p17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8" name="Google Shape;2108;p17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09" name="Google Shape;2109;p17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0" name="Google Shape;2110;p17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1" name="Google Shape;2111;p17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2" name="Google Shape;2112;p172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 1">
  <p:cSld name="CUSTOM_3_1_1_2">
    <p:spTree>
      <p:nvGrpSpPr>
        <p:cNvPr id="2113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4" name="Google Shape;2114;p173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2115" name="Google Shape;2115;p173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16" name="Google Shape;2116;p173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17" name="Google Shape;2117;p1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8" name="Google Shape;2118;p17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19" name="Google Shape;2119;p17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0" name="Google Shape;2120;p173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1" name="Google Shape;2121;p173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2" name="Google Shape;2122;p173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3" name="Google Shape;2123;p173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4" name="Google Shape;2124;p173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25" name="Google Shape;2125;p173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 1">
  <p:cSld name="TITLE_AND_TWO_COLUMNS_1_1_6_2_1_4_1"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7" name="Google Shape;2127;p174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2128" name="Google Shape;2128;p17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29" name="Google Shape;2129;p174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0" name="Google Shape;2130;p17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131" name="Google Shape;2131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2" name="Google Shape;2132;p17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3" name="Google Shape;2133;p17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2134" name="Shape 2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5" name="Google Shape;2135;p1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6" name="Google Shape;2136;p1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7" name="Google Shape;2137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8" name="Google Shape;2138;p1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9" name="Google Shape;2139;p175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40" name="Google Shape;2140;p175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41" name="Google Shape;2141;p175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42" name="Google Shape;2142;p175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43" name="Google Shape;2143;p175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44" name="Google Shape;2144;p1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45" name="Google Shape;2145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46" name="Google Shape;2146;p175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47" name="Google Shape;2147;p1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48" name="Google Shape;2148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49" name="Google Shape;2149;p175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50" name="Google Shape;2150;p1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1" name="Google Shape;2151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2" name="Google Shape;2152;p175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53" name="Google Shape;2153;p17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4" name="Google Shape;2154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55" name="Google Shape;2155;p17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6" name="Google Shape;2156;p17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7" name="Google Shape;2157;p175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2158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9" name="Google Shape;2159;p17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60" name="Google Shape;2160;p17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1" name="Google Shape;2161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2" name="Google Shape;2162;p1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3" name="Google Shape;2163;p17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64" name="Google Shape;2164;p176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65" name="Google Shape;2165;p176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66" name="Google Shape;2166;p176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67" name="Google Shape;2167;p17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68" name="Google Shape;2168;p1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69" name="Google Shape;2169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0" name="Google Shape;2170;p17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71" name="Google Shape;2171;p1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2" name="Google Shape;2172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3" name="Google Shape;2173;p17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74" name="Google Shape;2174;p1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5" name="Google Shape;2175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6" name="Google Shape;2176;p17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77" name="Google Shape;2177;p1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8" name="Google Shape;2178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79" name="Google Shape;2179;p17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0" name="Google Shape;2180;p176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1" name="Google Shape;2181;p176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2182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3" name="Google Shape;2183;p177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4" name="Google Shape;2184;p177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5" name="Google Shape;2185;p1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6" name="Google Shape;2186;p17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7" name="Google Shape;2187;p17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2188" name="Google Shape;2188;p17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89" name="Google Shape;2189;p17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0" name="Google Shape;2190;p17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91" name="Google Shape;2191;p1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193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4" name="Google Shape;2194;p178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196" name="Google Shape;2196;p1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7" name="Google Shape;2197;p17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9" name="Google Shape;2199;p17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0" name="Google Shape;2200;p17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2" name="Google Shape;2202;p179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3" name="Google Shape;2203;p17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4" name="Google Shape;2204;p17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6" name="Google Shape;2206;p17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07" name="Google Shape;2207;p17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8" name="Google Shape;2208;p17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2209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0" name="Google Shape;2210;p180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1" name="Google Shape;2211;p18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12" name="Google Shape;2212;p18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14" name="Google Shape;2214;p18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215" name="Google Shape;2215;p1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6" name="Google Shape;2216;p18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217" name="Google Shape;2217;p18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2218" name="Google Shape;2218;p18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9" name="Google Shape;2219;p18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2220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1" name="Google Shape;2221;p181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2" name="Google Shape;2222;p1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23" name="Google Shape;2223;p181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25" name="Google Shape;2225;p18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226" name="Google Shape;2226;p1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27" name="Google Shape;2227;p18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28" name="Google Shape;2228;p18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9" name="Google Shape;2229;p18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30" name="Google Shape;2230;p18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" name="Google Shape;2232;p182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3" name="Google Shape;2233;p1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34" name="Google Shape;2234;p182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36" name="Google Shape;2236;p18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237" name="Google Shape;2237;p1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38" name="Google Shape;2238;p18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239" name="Google Shape;2239;p18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2240" name="Google Shape;2240;p18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1" name="Google Shape;2241;p18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2242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3" name="Google Shape;2243;p183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244" name="Google Shape;2244;p18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5" name="Google Shape;2245;p18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7" name="Google Shape;2247;p1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48" name="Google Shape;2248;p18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18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2250" name="Shape 2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1" name="Google Shape;2251;p184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2" name="Google Shape;2252;p18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53" name="Google Shape;2253;p18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55" name="Google Shape;2255;p18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256" name="Google Shape;2256;p18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7" name="Google Shape;2257;p184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58" name="Google Shape;2258;p18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9" name="Google Shape;2259;p18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60" name="Google Shape;2260;p18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26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2" name="Google Shape;2262;p185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3" name="Google Shape;2263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64" name="Google Shape;2264;p18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5" name="Google Shape;2265;p18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7" name="Google Shape;2267;p18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8" name="Google Shape;2268;p18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2269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0" name="Google Shape;2270;p186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1" name="Google Shape;2271;p18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72" name="Google Shape;2272;p18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74" name="Google Shape;2274;p18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275" name="Google Shape;2275;p18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6" name="Google Shape;2276;p18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77" name="Google Shape;2277;p18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8" name="Google Shape;2278;p18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79" name="Google Shape;2279;p18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2280" name="Shape 2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1" name="Google Shape;2281;p187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282" name="Google Shape;2282;p18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83" name="Google Shape;2283;p18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85" name="Google Shape;2285;p18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286" name="Google Shape;2286;p18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7" name="Google Shape;2287;p187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88" name="Google Shape;2288;p18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89" name="Google Shape;2289;p18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0" name="Google Shape;2290;p18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229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2" name="Google Shape;2292;p1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93" name="Google Shape;2293;p18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94" name="Google Shape;2294;p18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96" name="Google Shape;2296;p188"/>
          <p:cNvPicPr preferRelativeResize="0"/>
          <p:nvPr/>
        </p:nvPicPr>
        <p:blipFill rotWithShape="1">
          <a:blip r:embed="rId4">
            <a:alphaModFix/>
          </a:blip>
          <a:srcRect b="0" l="6209" r="6207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7" name="Google Shape;2297;p18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8" name="Google Shape;2298;p18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2299" name="Shape 2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0" name="Google Shape;2300;p1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01" name="Google Shape;2301;p18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02" name="Google Shape;2302;p18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04" name="Google Shape;2304;p189"/>
          <p:cNvPicPr preferRelativeResize="0"/>
          <p:nvPr/>
        </p:nvPicPr>
        <p:blipFill rotWithShape="1">
          <a:blip r:embed="rId4">
            <a:alphaModFix/>
          </a:blip>
          <a:srcRect b="0" l="6209" r="6207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5" name="Google Shape;2305;p18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6" name="Google Shape;2306;p18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2307" name="Shape 2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8" name="Google Shape;2308;p190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9" name="Google Shape;2309;p19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10" name="Google Shape;2310;p190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12" name="Google Shape;2312;p19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13" name="Google Shape;2313;p1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4" name="Google Shape;2314;p19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15" name="Google Shape;2315;p19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6" name="Google Shape;2316;p19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317" name="Google Shape;2317;p19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9" name="Google Shape;2319;p191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2320" name="Google Shape;2320;p19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21" name="Google Shape;2321;p19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23" name="Google Shape;2323;p19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24" name="Google Shape;2324;p1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25" name="Google Shape;2325;p191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26" name="Google Shape;2326;p19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27" name="Google Shape;2327;p19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8" name="Google Shape;2328;p19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0" name="Google Shape;2330;p192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1" name="Google Shape;2331;p19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32" name="Google Shape;2332;p192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34" name="Google Shape;2334;p19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35" name="Google Shape;2335;p19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6" name="Google Shape;2336;p19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337" name="Google Shape;2337;p19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2338" name="Google Shape;2338;p19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9" name="Google Shape;2339;p19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2340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1" name="Google Shape;2341;p193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2" name="Google Shape;2342;p19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43" name="Google Shape;2343;p193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i="0" sz="17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45" name="Google Shape;2345;p19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46" name="Google Shape;2346;p19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47" name="Google Shape;2347;p19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348" name="Google Shape;2348;p19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2349" name="Google Shape;2349;p19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0" name="Google Shape;2350;p19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2351" name="Shape 2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2" name="Google Shape;2352;p194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3" name="Google Shape;2353;p19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54" name="Google Shape;2354;p194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56" name="Google Shape;2356;p194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57" name="Google Shape;2357;p19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58" name="Google Shape;2358;p194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359" name="Google Shape;2359;p1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2360" name="Google Shape;2360;p19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1" name="Google Shape;2361;p19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2362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p19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64" name="Google Shape;2364;p19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66" name="Google Shape;2366;p195"/>
          <p:cNvPicPr preferRelativeResize="0"/>
          <p:nvPr/>
        </p:nvPicPr>
        <p:blipFill rotWithShape="1">
          <a:blip r:embed="rId3">
            <a:alphaModFix/>
          </a:blip>
          <a:srcRect b="0" l="6209" r="6207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7" name="Google Shape;2367;p19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68" name="Google Shape;2368;p19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9" name="Google Shape;2369;p195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70" name="Google Shape;2370;p19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71" name="Google Shape;2371;p19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2" name="Google Shape;2372;p19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4" name="Google Shape;2374;p196"/>
          <p:cNvPicPr preferRelativeResize="0"/>
          <p:nvPr/>
        </p:nvPicPr>
        <p:blipFill rotWithShape="1">
          <a:blip r:embed="rId2">
            <a:alphaModFix/>
          </a:blip>
          <a:srcRect b="0" l="6209" r="6207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5" name="Google Shape;2375;p19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6" name="Google Shape;2376;p19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78" name="Google Shape;2378;p19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379" name="Google Shape;2379;p1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80" name="Google Shape;2380;p19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81" name="Google Shape;2381;p19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i="0" sz="18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2" name="Google Shape;2382;p19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383" name="Google Shape;2383;p19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384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5" name="Google Shape;2385;p197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2386" name="Google Shape;2386;p19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87" name="Google Shape;2387;p19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88" name="Google Shape;2388;p19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9" name="Google Shape;2389;p19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90" name="Google Shape;2390;p19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91" name="Google Shape;2391;p197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92" name="Google Shape;2392;p197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93" name="Google Shape;2393;p197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94" name="Google Shape;2394;p197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95" name="Google Shape;2395;p197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396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7" name="Google Shape;2397;p198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2398" name="Google Shape;2398;p19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399" name="Google Shape;2399;p19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00" name="Google Shape;2400;p19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1" name="Google Shape;2401;p19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2" name="Google Shape;2402;p19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3" name="Google Shape;2403;p198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4" name="Google Shape;2404;p198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5" name="Google Shape;2405;p198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6" name="Google Shape;2406;p198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7" name="Google Shape;2407;p198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8" name="Google Shape;2408;p198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09" name="Google Shape;2409;p198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10" name="Google Shape;2410;p198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11" name="Google Shape;2411;p198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412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3" name="Google Shape;2413;p199"/>
          <p:cNvGrpSpPr/>
          <p:nvPr/>
        </p:nvGrpSpPr>
        <p:grpSpPr>
          <a:xfrm>
            <a:off x="0" y="1"/>
            <a:ext cx="9151202" cy="649233"/>
            <a:chOff x="0" y="1"/>
            <a:chExt cx="9151202" cy="649233"/>
          </a:xfrm>
        </p:grpSpPr>
        <p:sp>
          <p:nvSpPr>
            <p:cNvPr id="2414" name="Google Shape;2414;p199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15" name="Google Shape;2415;p19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16" name="Google Shape;2416;p19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7" name="Google Shape;2417;p199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18" name="Google Shape;2418;p199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19" name="Google Shape;2419;p199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20" name="Google Shape;2420;p199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21" name="Google Shape;2421;p199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422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3" name="Google Shape;2423;p200"/>
          <p:cNvPicPr preferRelativeResize="0"/>
          <p:nvPr/>
        </p:nvPicPr>
        <p:blipFill rotWithShape="1">
          <a:blip r:embed="rId2">
            <a:alphaModFix/>
          </a:blip>
          <a:srcRect b="3669" l="0" r="0" t="3677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4" name="Google Shape;2424;p200"/>
          <p:cNvPicPr preferRelativeResize="0"/>
          <p:nvPr/>
        </p:nvPicPr>
        <p:blipFill rotWithShape="1">
          <a:blip r:embed="rId3">
            <a:alphaModFix/>
          </a:blip>
          <a:srcRect b="3669" l="0" r="0" t="3677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5" name="Google Shape;2425;p20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26" name="Google Shape;2426;p200"/>
          <p:cNvCxnSpPr>
            <a:endCxn id="242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428" name="Google Shape;2428;p20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429" name="Google Shape;2429;p200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427" name="Google Shape;2427;p20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30" name="Google Shape;2430;p20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2431" name="Google Shape;2431;p20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32" name="Google Shape;2432;p200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33" name="Google Shape;2433;p20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4" name="Google Shape;2434;p200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435" name="Google Shape;2435;p200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2436" name="Shape 2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" name="Google Shape;2437;p201"/>
          <p:cNvPicPr preferRelativeResize="0"/>
          <p:nvPr/>
        </p:nvPicPr>
        <p:blipFill rotWithShape="1">
          <a:blip r:embed="rId2">
            <a:alphaModFix/>
          </a:blip>
          <a:srcRect b="4437" l="0" r="0" t="4428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8" name="Google Shape;2438;p2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9" name="Google Shape;2439;p201"/>
          <p:cNvPicPr preferRelativeResize="0"/>
          <p:nvPr/>
        </p:nvPicPr>
        <p:blipFill rotWithShape="1">
          <a:blip r:embed="rId4">
            <a:alphaModFix/>
          </a:blip>
          <a:srcRect b="4395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0" name="Google Shape;2440;p2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1" name="Google Shape;2441;p201"/>
          <p:cNvPicPr preferRelativeResize="0"/>
          <p:nvPr/>
        </p:nvPicPr>
        <p:blipFill rotWithShape="1">
          <a:blip r:embed="rId5">
            <a:alphaModFix/>
          </a:blip>
          <a:srcRect b="3669" l="0" r="0" t="3677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2" name="Google Shape;2442;p2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3" name="Google Shape;2443;p201"/>
          <p:cNvPicPr preferRelativeResize="0"/>
          <p:nvPr/>
        </p:nvPicPr>
        <p:blipFill rotWithShape="1">
          <a:blip r:embed="rId6">
            <a:alphaModFix/>
          </a:blip>
          <a:srcRect b="3669" l="0" r="0" t="3677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4" name="Google Shape;2444;p20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45" name="Google Shape;2445;p20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446" name="Google Shape;2446;p20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7" name="Google Shape;2447;p20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8" name="Google Shape;2448;p20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9" name="Google Shape;2449;p20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0" name="Google Shape;2450;p20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2451" name="Google Shape;2451;p20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52" name="Google Shape;2452;p201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3" name="Google Shape;2453;p20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4" name="Google Shape;2454;p20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2455" name="Google Shape;2455;p201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456" name="Google Shape;2456;p201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457" name="Google Shape;2457;p201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458" name="Google Shape;2458;p201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459" name="Shape 2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0" name="Google Shape;2460;p2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61" name="Google Shape;2461;p2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2" name="Google Shape;2462;p20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63" name="Google Shape;2463;p2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4" name="Google Shape;2464;p20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65" name="Google Shape;2465;p20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6" name="Google Shape;2466;p20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467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p203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9" name="Google Shape;2469;p2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0" name="Google Shape;2470;p2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1" name="Google Shape;2471;p203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72" name="Google Shape;2472;p203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473" name="Google Shape;2473;p203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74" name="Google Shape;2474;p20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5" name="Google Shape;2475;p203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76" name="Google Shape;2476;p203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77" name="Google Shape;2477;p20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8" name="Google Shape;2478;p203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479" name="Google Shape;2479;p20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80" name="Google Shape;2480;p203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81" name="Google Shape;2481;p203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82" name="Shape 2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3" name="Google Shape;2483;p20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4" name="Google Shape;2484;p20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5" name="Google Shape;2485;p2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6" name="Google Shape;2486;p204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487" name="Google Shape;2487;p20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88" name="Google Shape;2488;p20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9" name="Google Shape;2489;p20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90" name="Google Shape;2490;p20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91" name="Google Shape;2491;p20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92" name="Google Shape;2492;p20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493" name="Google Shape;2493;p20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94" name="Google Shape;2494;p204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495" name="Google Shape;2495;p204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96" name="Google Shape;2496;p204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497" name="Shape 2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" name="Google Shape;2498;p205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9" name="Google Shape;2499;p2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00" name="Google Shape;2500;p2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1" name="Google Shape;2501;p205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502" name="Google Shape;2502;p20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03" name="Google Shape;2503;p20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4" name="Google Shape;2504;p20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05" name="Google Shape;2505;p20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06" name="Google Shape;2506;p20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07" name="Google Shape;2507;p20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08" name="Google Shape;2508;p20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09" name="Google Shape;2509;p205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0" name="Google Shape;2510;p205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11" name="Google Shape;2511;p205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512" name="Shape 2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3" name="Google Shape;2513;p20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4" name="Google Shape;2514;p2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15" name="Google Shape;2515;p2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6" name="Google Shape;2516;p206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517" name="Google Shape;2517;p20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18" name="Google Shape;2518;p2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9" name="Google Shape;2519;p20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20" name="Google Shape;2520;p20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21" name="Google Shape;2521;p20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2" name="Google Shape;2522;p20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en-GB" sz="900" u="none" cap="none" strike="noStrike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i="0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23" name="Google Shape;2523;p20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4" name="Google Shape;2524;p206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5" name="Google Shape;2525;p206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526" name="Google Shape;2526;p206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2527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8" name="Google Shape;2528;p2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29" name="Google Shape;2529;p20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0" name="Google Shape;2530;p2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1" name="Google Shape;2531;p2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32" name="Google Shape;2532;p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3" name="Google Shape;2533;p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34" name="Google Shape;2534;p207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5" name="Google Shape;2535;p207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6" name="Google Shape;2536;p207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37" name="Google Shape;2537;p207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38" name="Google Shape;2538;p207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b="0" i="0" lang="en-GB" sz="1400" u="none" cap="none" strike="noStrike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b="0" i="0" sz="1400" u="none" cap="none" strike="noStrike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539" name="Google Shape;2539;p207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0" name="Google Shape;2540;p207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i="0" sz="18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1" name="Google Shape;2541;p20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42" name="Google Shape;2542;p207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2543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4" name="Google Shape;2544;p20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45" name="Google Shape;2545;p20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6" name="Google Shape;2546;p2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7" name="Google Shape;2547;p2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8" name="Google Shape;2548;p20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49" name="Google Shape;2549;p208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50" name="Google Shape;2550;p208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551" name="Google Shape;2551;p20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552" name="Google Shape;2552;p20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3" name="Google Shape;2553;p2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4" name="Google Shape;2554;p20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555" name="Google Shape;2555;p20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6" name="Google Shape;2556;p2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7" name="Google Shape;2557;p20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558" name="Google Shape;2558;p20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9" name="Google Shape;2559;p2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60" name="Google Shape;2560;p20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61" name="Google Shape;2561;p208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62" name="Google Shape;2562;p20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2563" name="Shape 2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4" name="Google Shape;2564;p2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65" name="Google Shape;2565;p2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6" name="Google Shape;2566;p20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567" name="Google Shape;2567;p2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8" name="Google Shape;2568;p2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69" name="Google Shape;2569;p20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70" name="Google Shape;2570;p20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71" name="Google Shape;2571;p20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72" name="Google Shape;2572;p20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573" name="Google Shape;2573;p20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574" name="Google Shape;2574;p2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5" name="Google Shape;2575;p2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76" name="Google Shape;2576;p20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577" name="Google Shape;2577;p2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8" name="Google Shape;2578;p2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79" name="Google Shape;2579;p20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580" name="Google Shape;2580;p2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1" name="Google Shape;2581;p2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82" name="Google Shape;2582;p20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583" name="Google Shape;2583;p20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4" name="Google Shape;2584;p2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85" name="Google Shape;2585;p209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86" name="Google Shape;2586;p20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2587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8" name="Google Shape;2588;p2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89" name="Google Shape;2589;p2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0" name="Google Shape;2590;p21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591" name="Google Shape;2591;p2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2" name="Google Shape;2592;p2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93" name="Google Shape;2593;p21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94" name="Google Shape;2594;p21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95" name="Google Shape;2595;p21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96" name="Google Shape;2596;p21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597" name="Google Shape;2597;p21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598" name="Google Shape;2598;p2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99" name="Google Shape;2599;p2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00" name="Google Shape;2600;p21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601" name="Google Shape;2601;p2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2" name="Google Shape;2602;p2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03" name="Google Shape;2603;p21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604" name="Google Shape;2604;p2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5" name="Google Shape;2605;p2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06" name="Google Shape;2606;p21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607" name="Google Shape;2607;p2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08" name="Google Shape;2608;p2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609" name="Google Shape;2609;p21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10" name="Google Shape;2610;p21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2611" name="Shape 2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2" name="Google Shape;2612;p2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3" name="Google Shape;2613;p2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4" name="Google Shape;2614;p2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5" name="Google Shape;2615;p2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16" name="Google Shape;2616;p211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17" name="Google Shape;2617;p211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18" name="Google Shape;2618;p211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619" name="Google Shape;2619;p21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620" name="Google Shape;2620;p2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1" name="Google Shape;2621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22" name="Google Shape;2622;p21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623" name="Google Shape;2623;p2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4" name="Google Shape;2624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25" name="Google Shape;2625;p21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626" name="Google Shape;2626;p2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27" name="Google Shape;2627;p2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628" name="Google Shape;2628;p21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29" name="Google Shape;2629;p211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30" name="Google Shape;2630;p211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2631" name="Shape 2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2" name="Google Shape;2632;p21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33" name="Google Shape;2633;p2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34" name="Google Shape;2634;p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5" name="Google Shape;2635;p2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36" name="Google Shape;2636;p21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37" name="Google Shape;2637;p21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38" name="Google Shape;2638;p21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639" name="Google Shape;2639;p21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640" name="Google Shape;2640;p2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1" name="Google Shape;2641;p2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42" name="Google Shape;2642;p21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643" name="Google Shape;2643;p2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4" name="Google Shape;2644;p2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45" name="Google Shape;2645;p21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646" name="Google Shape;2646;p2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7" name="Google Shape;2647;p2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648" name="Google Shape;2648;p21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49" name="Google Shape;2649;p21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0" name="Google Shape;2650;p21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265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" name="Google Shape;2652;p2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53" name="Google Shape;2653;p2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4" name="Google Shape;2654;p2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5" name="Google Shape;2655;p2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56" name="Google Shape;2656;p21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57" name="Google Shape;2657;p21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58" name="Google Shape;2658;p21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659" name="Google Shape;2659;p21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660" name="Google Shape;2660;p2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1" name="Google Shape;2661;p2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62" name="Google Shape;2662;p21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663" name="Google Shape;2663;p2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4" name="Google Shape;2664;p2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65" name="Google Shape;2665;p21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666" name="Google Shape;2666;p2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7" name="Google Shape;2667;p2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668" name="Google Shape;2668;p21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69" name="Google Shape;2669;p21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70" name="Google Shape;2670;p21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2671" name="Shape 2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" name="Google Shape;2672;p2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3" name="Google Shape;2673;p2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4" name="Google Shape;2674;p2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5" name="Google Shape;2675;p2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76" name="Google Shape;2676;p21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77" name="Google Shape;2677;p21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678" name="Google Shape;2678;p21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679" name="Google Shape;2679;p21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680" name="Google Shape;2680;p2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1" name="Google Shape;2681;p2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2" name="Google Shape;2682;p21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683" name="Google Shape;2683;p2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4" name="Google Shape;2684;p2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5" name="Google Shape;2685;p21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686" name="Google Shape;2686;p21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7" name="Google Shape;2687;p2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1" i="0" lang="en-GB" sz="1800" u="none" cap="none" strike="noStrike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i="0" sz="18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688" name="Google Shape;2688;p21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89" name="Google Shape;2689;p21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90" name="Google Shape;2690;p21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269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2" name="Google Shape;2692;p2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93" name="Google Shape;2693;p2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4" name="Google Shape;2694;p2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95" name="Google Shape;2695;p2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96" name="Google Shape;2696;p21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97" name="Google Shape;2697;p21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8" name="Google Shape;2698;p21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2699" name="Shape 2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0" name="Google Shape;2700;p21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01" name="Google Shape;2701;p2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2" name="Google Shape;2702;p2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3" name="Google Shape;2703;p2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04" name="Google Shape;2704;p21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705" name="Google Shape;2705;p21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06" name="Google Shape;2706;p21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2707" name="Shape 2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8" name="Google Shape;2708;p2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09" name="Google Shape;2709;p2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0" name="Google Shape;2710;p2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11" name="Google Shape;2711;p2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12" name="Google Shape;2712;p21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13" name="Google Shape;2713;p21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4" name="Google Shape;2714;p21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2715" name="Shape 2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6" name="Google Shape;2716;p2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17" name="Google Shape;2717;p2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8" name="Google Shape;2718;p21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719" name="Google Shape;2719;p2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0" name="Google Shape;2720;p2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21" name="Google Shape;2721;p21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22" name="Google Shape;2722;p21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2723" name="Shape 2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4" name="Google Shape;2724;p2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25" name="Google Shape;2725;p21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6" name="Google Shape;2726;p2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27" name="Google Shape;2727;p2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8" name="Google Shape;2728;p21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i="0" sz="1400" u="none" cap="none" strike="noStrike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29" name="Google Shape;2729;p219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30" name="Google Shape;2730;p21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31" name="Google Shape;2731;p21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2732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3" name="Google Shape;2733;p22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34" name="Google Shape;2734;p22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5" name="Google Shape;2735;p2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i="0" sz="900" u="none" cap="none" strike="noStrike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736" name="Google Shape;2736;p2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7" name="Google Shape;2737;p22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i="0" sz="1400" u="none" cap="none" strike="noStrike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38" name="Google Shape;2738;p22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39" name="Google Shape;2739;p22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0" name="Google Shape;2740;p22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274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42" name="Google Shape;2742;p221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2743" name="Google Shape;2743;p221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44" name="Google Shape;2744;p221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45" name="Google Shape;2745;p221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6" name="Google Shape;2746;p22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47" name="Google Shape;2747;p221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748" name="Google Shape;2748;p22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<Relationship Id="rId15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93.xml"/><Relationship Id="rId24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98.xml"/><Relationship Id="rId29" Type="http://schemas.openxmlformats.org/officeDocument/2006/relationships/slideLayout" Target="../slideLayouts/slideLayout99.xml"/><Relationship Id="rId3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03.xml"/><Relationship Id="rId34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08.xml"/><Relationship Id="rId39" Type="http://schemas.openxmlformats.org/officeDocument/2006/relationships/slideLayout" Target="../slideLayouts/slideLayout109.xml"/><Relationship Id="rId40" Type="http://schemas.openxmlformats.org/officeDocument/2006/relationships/slideLayout" Target="../slideLayouts/slideLayout110.xml"/><Relationship Id="rId41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13.xml"/><Relationship Id="rId44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18.xml"/><Relationship Id="rId49" Type="http://schemas.openxmlformats.org/officeDocument/2006/relationships/slideLayout" Target="../slideLayouts/slideLayout119.xml"/><Relationship Id="rId50" Type="http://schemas.openxmlformats.org/officeDocument/2006/relationships/slideLayout" Target="../slideLayouts/slideLayout120.xml"/><Relationship Id="rId51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23.xml"/><Relationship Id="rId54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28.xml"/><Relationship Id="rId59" Type="http://schemas.openxmlformats.org/officeDocument/2006/relationships/slideLayout" Target="../slideLayouts/slideLayout129.xml"/><Relationship Id="rId60" Type="http://schemas.openxmlformats.org/officeDocument/2006/relationships/slideLayout" Target="../slideLayouts/slideLayout130.xml"/><Relationship Id="rId61" Type="http://schemas.openxmlformats.org/officeDocument/2006/relationships/slideLayout" Target="../slideLayouts/slideLayout131.xml"/><Relationship Id="rId62" Type="http://schemas.openxmlformats.org/officeDocument/2006/relationships/slideLayout" Target="../slideLayouts/slideLayout132.xml"/><Relationship Id="rId63" Type="http://schemas.openxmlformats.org/officeDocument/2006/relationships/slideLayout" Target="../slideLayouts/slideLayout133.xml"/><Relationship Id="rId64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5.xml"/><Relationship Id="rId66" Type="http://schemas.openxmlformats.org/officeDocument/2006/relationships/slideLayout" Target="../slideLayouts/slideLayout136.xml"/><Relationship Id="rId67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39.xml"/><Relationship Id="rId70" Type="http://schemas.openxmlformats.org/officeDocument/2006/relationships/slideLayout" Target="../slideLayouts/slideLayout140.xml"/><Relationship Id="rId71" Type="http://schemas.openxmlformats.org/officeDocument/2006/relationships/slideLayout" Target="../slideLayouts/slideLayout141.xml"/><Relationship Id="rId72" Type="http://schemas.openxmlformats.org/officeDocument/2006/relationships/slideLayout" Target="../slideLayouts/slideLayout142.xml"/><Relationship Id="rId73" Type="http://schemas.openxmlformats.org/officeDocument/2006/relationships/slideLayout" Target="../slideLayouts/slideLayout143.xml"/><Relationship Id="rId74" Type="http://schemas.openxmlformats.org/officeDocument/2006/relationships/slideLayout" Target="../slideLayouts/slideLayout144.xml"/><Relationship Id="rId75" Type="http://schemas.openxmlformats.org/officeDocument/2006/relationships/theme" Target="../theme/theme4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1.xml"/><Relationship Id="rId19" Type="http://schemas.openxmlformats.org/officeDocument/2006/relationships/slideLayout" Target="../slideLayouts/slideLayout162.xml"/><Relationship Id="rId20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64.xml"/><Relationship Id="rId22" Type="http://schemas.openxmlformats.org/officeDocument/2006/relationships/slideLayout" Target="../slideLayouts/slideLayout165.xml"/><Relationship Id="rId23" Type="http://schemas.openxmlformats.org/officeDocument/2006/relationships/slideLayout" Target="../slideLayouts/slideLayout166.xml"/><Relationship Id="rId24" Type="http://schemas.openxmlformats.org/officeDocument/2006/relationships/slideLayout" Target="../slideLayouts/slideLayout167.xml"/><Relationship Id="rId25" Type="http://schemas.openxmlformats.org/officeDocument/2006/relationships/slideLayout" Target="../slideLayouts/slideLayout168.xml"/><Relationship Id="rId26" Type="http://schemas.openxmlformats.org/officeDocument/2006/relationships/slideLayout" Target="../slideLayouts/slideLayout169.xml"/><Relationship Id="rId27" Type="http://schemas.openxmlformats.org/officeDocument/2006/relationships/slideLayout" Target="../slideLayouts/slideLayout170.xml"/><Relationship Id="rId28" Type="http://schemas.openxmlformats.org/officeDocument/2006/relationships/slideLayout" Target="../slideLayouts/slideLayout171.xml"/><Relationship Id="rId29" Type="http://schemas.openxmlformats.org/officeDocument/2006/relationships/slideLayout" Target="../slideLayouts/slideLayout172.xml"/><Relationship Id="rId30" Type="http://schemas.openxmlformats.org/officeDocument/2006/relationships/slideLayout" Target="../slideLayouts/slideLayout173.xml"/><Relationship Id="rId31" Type="http://schemas.openxmlformats.org/officeDocument/2006/relationships/slideLayout" Target="../slideLayouts/slideLayout174.xml"/><Relationship Id="rId32" Type="http://schemas.openxmlformats.org/officeDocument/2006/relationships/slideLayout" Target="../slideLayouts/slideLayout175.xml"/><Relationship Id="rId33" Type="http://schemas.openxmlformats.org/officeDocument/2006/relationships/slideLayout" Target="../slideLayouts/slideLayout176.xml"/><Relationship Id="rId34" Type="http://schemas.openxmlformats.org/officeDocument/2006/relationships/slideLayout" Target="../slideLayouts/slideLayout177.xml"/><Relationship Id="rId35" Type="http://schemas.openxmlformats.org/officeDocument/2006/relationships/slideLayout" Target="../slideLayouts/slideLayout178.xml"/><Relationship Id="rId36" Type="http://schemas.openxmlformats.org/officeDocument/2006/relationships/slideLayout" Target="../slideLayouts/slideLayout179.xml"/><Relationship Id="rId37" Type="http://schemas.openxmlformats.org/officeDocument/2006/relationships/slideLayout" Target="../slideLayouts/slideLayout180.xml"/><Relationship Id="rId38" Type="http://schemas.openxmlformats.org/officeDocument/2006/relationships/slideLayout" Target="../slideLayouts/slideLayout181.xml"/><Relationship Id="rId39" Type="http://schemas.openxmlformats.org/officeDocument/2006/relationships/slideLayout" Target="../slideLayouts/slideLayout182.xml"/><Relationship Id="rId40" Type="http://schemas.openxmlformats.org/officeDocument/2006/relationships/slideLayout" Target="../slideLayouts/slideLayout183.xml"/><Relationship Id="rId41" Type="http://schemas.openxmlformats.org/officeDocument/2006/relationships/slideLayout" Target="../slideLayouts/slideLayout184.xml"/><Relationship Id="rId42" Type="http://schemas.openxmlformats.org/officeDocument/2006/relationships/slideLayout" Target="../slideLayouts/slideLayout185.xml"/><Relationship Id="rId43" Type="http://schemas.openxmlformats.org/officeDocument/2006/relationships/slideLayout" Target="../slideLayouts/slideLayout186.xml"/><Relationship Id="rId44" Type="http://schemas.openxmlformats.org/officeDocument/2006/relationships/slideLayout" Target="../slideLayouts/slideLayout187.xml"/><Relationship Id="rId45" Type="http://schemas.openxmlformats.org/officeDocument/2006/relationships/slideLayout" Target="../slideLayouts/slideLayout188.xml"/><Relationship Id="rId46" Type="http://schemas.openxmlformats.org/officeDocument/2006/relationships/slideLayout" Target="../slideLayouts/slideLayout189.xml"/><Relationship Id="rId47" Type="http://schemas.openxmlformats.org/officeDocument/2006/relationships/slideLayout" Target="../slideLayouts/slideLayout190.xml"/><Relationship Id="rId48" Type="http://schemas.openxmlformats.org/officeDocument/2006/relationships/slideLayout" Target="../slideLayouts/slideLayout191.xml"/><Relationship Id="rId49" Type="http://schemas.openxmlformats.org/officeDocument/2006/relationships/slideLayout" Target="../slideLayouts/slideLayout192.xml"/><Relationship Id="rId50" Type="http://schemas.openxmlformats.org/officeDocument/2006/relationships/slideLayout" Target="../slideLayouts/slideLayout193.xml"/><Relationship Id="rId51" Type="http://schemas.openxmlformats.org/officeDocument/2006/relationships/slideLayout" Target="../slideLayouts/slideLayout194.xml"/><Relationship Id="rId52" Type="http://schemas.openxmlformats.org/officeDocument/2006/relationships/slideLayout" Target="../slideLayouts/slideLayout195.xml"/><Relationship Id="rId53" Type="http://schemas.openxmlformats.org/officeDocument/2006/relationships/slideLayout" Target="../slideLayouts/slideLayout196.xml"/><Relationship Id="rId54" Type="http://schemas.openxmlformats.org/officeDocument/2006/relationships/slideLayout" Target="../slideLayouts/slideLayout197.xml"/><Relationship Id="rId55" Type="http://schemas.openxmlformats.org/officeDocument/2006/relationships/slideLayout" Target="../slideLayouts/slideLayout198.xml"/><Relationship Id="rId56" Type="http://schemas.openxmlformats.org/officeDocument/2006/relationships/slideLayout" Target="../slideLayouts/slideLayout199.xml"/><Relationship Id="rId57" Type="http://schemas.openxmlformats.org/officeDocument/2006/relationships/slideLayout" Target="../slideLayouts/slideLayout200.xml"/><Relationship Id="rId58" Type="http://schemas.openxmlformats.org/officeDocument/2006/relationships/slideLayout" Target="../slideLayouts/slideLayout201.xml"/><Relationship Id="rId59" Type="http://schemas.openxmlformats.org/officeDocument/2006/relationships/slideLayout" Target="../slideLayouts/slideLayout202.xml"/><Relationship Id="rId60" Type="http://schemas.openxmlformats.org/officeDocument/2006/relationships/slideLayout" Target="../slideLayouts/slideLayout203.xml"/><Relationship Id="rId61" Type="http://schemas.openxmlformats.org/officeDocument/2006/relationships/slideLayout" Target="../slideLayouts/slideLayout204.xml"/><Relationship Id="rId62" Type="http://schemas.openxmlformats.org/officeDocument/2006/relationships/slideLayout" Target="../slideLayouts/slideLayout205.xml"/><Relationship Id="rId63" Type="http://schemas.openxmlformats.org/officeDocument/2006/relationships/slideLayout" Target="../slideLayouts/slideLayout206.xml"/><Relationship Id="rId64" Type="http://schemas.openxmlformats.org/officeDocument/2006/relationships/slideLayout" Target="../slideLayouts/slideLayout207.xml"/><Relationship Id="rId65" Type="http://schemas.openxmlformats.org/officeDocument/2006/relationships/slideLayout" Target="../slideLayouts/slideLayout208.xml"/><Relationship Id="rId66" Type="http://schemas.openxmlformats.org/officeDocument/2006/relationships/slideLayout" Target="../slideLayouts/slideLayout209.xml"/><Relationship Id="rId67" Type="http://schemas.openxmlformats.org/officeDocument/2006/relationships/slideLayout" Target="../slideLayouts/slideLayout210.xml"/><Relationship Id="rId68" Type="http://schemas.openxmlformats.org/officeDocument/2006/relationships/slideLayout" Target="../slideLayouts/slideLayout211.xml"/><Relationship Id="rId69" Type="http://schemas.openxmlformats.org/officeDocument/2006/relationships/slideLayout" Target="../slideLayouts/slideLayout212.xml"/><Relationship Id="rId70" Type="http://schemas.openxmlformats.org/officeDocument/2006/relationships/slideLayout" Target="../slideLayouts/slideLayout213.xml"/><Relationship Id="rId71" Type="http://schemas.openxmlformats.org/officeDocument/2006/relationships/slideLayout" Target="../slideLayouts/slideLayout214.xml"/><Relationship Id="rId72" Type="http://schemas.openxmlformats.org/officeDocument/2006/relationships/slideLayout" Target="../slideLayouts/slideLayout215.xml"/><Relationship Id="rId73" Type="http://schemas.openxmlformats.org/officeDocument/2006/relationships/slideLayout" Target="../slideLayouts/slideLayout216.xml"/><Relationship Id="rId74" Type="http://schemas.openxmlformats.org/officeDocument/2006/relationships/slideLayout" Target="../slideLayouts/slideLayout217.xml"/><Relationship Id="rId75" Type="http://schemas.openxmlformats.org/officeDocument/2006/relationships/slideLayout" Target="../slideLayouts/slideLayout218.xml"/><Relationship Id="rId76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73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i="0" sz="2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901" name="Google Shape;901;p73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b="0" i="0" sz="2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b="0" i="0" sz="2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b="0" i="0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b="0" i="0" sz="19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b="0" i="0" sz="1800" u="none" cap="none" strike="noStrike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  <p:sldLayoutId id="2147483747" r:id="rId30"/>
    <p:sldLayoutId id="2147483748" r:id="rId31"/>
    <p:sldLayoutId id="2147483749" r:id="rId32"/>
    <p:sldLayoutId id="2147483750" r:id="rId33"/>
    <p:sldLayoutId id="2147483751" r:id="rId34"/>
    <p:sldLayoutId id="2147483752" r:id="rId35"/>
    <p:sldLayoutId id="2147483753" r:id="rId36"/>
    <p:sldLayoutId id="2147483754" r:id="rId37"/>
    <p:sldLayoutId id="2147483755" r:id="rId38"/>
    <p:sldLayoutId id="2147483756" r:id="rId39"/>
    <p:sldLayoutId id="2147483757" r:id="rId40"/>
    <p:sldLayoutId id="2147483758" r:id="rId41"/>
    <p:sldLayoutId id="2147483759" r:id="rId42"/>
    <p:sldLayoutId id="2147483760" r:id="rId43"/>
    <p:sldLayoutId id="2147483761" r:id="rId44"/>
    <p:sldLayoutId id="2147483762" r:id="rId45"/>
    <p:sldLayoutId id="2147483763" r:id="rId46"/>
    <p:sldLayoutId id="2147483764" r:id="rId47"/>
    <p:sldLayoutId id="2147483765" r:id="rId48"/>
    <p:sldLayoutId id="2147483766" r:id="rId49"/>
    <p:sldLayoutId id="2147483767" r:id="rId50"/>
    <p:sldLayoutId id="2147483768" r:id="rId51"/>
    <p:sldLayoutId id="2147483769" r:id="rId52"/>
    <p:sldLayoutId id="2147483770" r:id="rId53"/>
    <p:sldLayoutId id="2147483771" r:id="rId54"/>
    <p:sldLayoutId id="2147483772" r:id="rId55"/>
    <p:sldLayoutId id="2147483773" r:id="rId56"/>
    <p:sldLayoutId id="2147483774" r:id="rId57"/>
    <p:sldLayoutId id="2147483775" r:id="rId58"/>
    <p:sldLayoutId id="2147483776" r:id="rId59"/>
    <p:sldLayoutId id="2147483777" r:id="rId60"/>
    <p:sldLayoutId id="2147483778" r:id="rId61"/>
    <p:sldLayoutId id="2147483779" r:id="rId62"/>
    <p:sldLayoutId id="2147483780" r:id="rId63"/>
    <p:sldLayoutId id="2147483781" r:id="rId64"/>
    <p:sldLayoutId id="2147483782" r:id="rId65"/>
    <p:sldLayoutId id="2147483783" r:id="rId66"/>
    <p:sldLayoutId id="2147483784" r:id="rId67"/>
    <p:sldLayoutId id="2147483785" r:id="rId68"/>
    <p:sldLayoutId id="2147483786" r:id="rId69"/>
    <p:sldLayoutId id="2147483787" r:id="rId70"/>
    <p:sldLayoutId id="2147483788" r:id="rId71"/>
    <p:sldLayoutId id="2147483789" r:id="rId72"/>
    <p:sldLayoutId id="2147483790" r:id="rId73"/>
    <p:sldLayoutId id="2147483791" r:id="rId7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47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i="0" sz="2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b="0" i="0" sz="2800" u="none" cap="none" strike="noStrike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1822" name="Google Shape;1822;p147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b="0" i="0" sz="22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b="0" i="0" sz="2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marR="0" rtl="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b="0" i="0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b="0" i="0" sz="19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marR="0" rtl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marR="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b="0" i="0" sz="18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marR="0" rtl="0" algn="l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b="0" i="0" sz="1800" u="none" cap="none" strike="noStrike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  <p:sldLayoutId id="2147483817" r:id="rId27"/>
    <p:sldLayoutId id="2147483818" r:id="rId28"/>
    <p:sldLayoutId id="2147483819" r:id="rId29"/>
    <p:sldLayoutId id="2147483820" r:id="rId30"/>
    <p:sldLayoutId id="2147483821" r:id="rId31"/>
    <p:sldLayoutId id="2147483822" r:id="rId32"/>
    <p:sldLayoutId id="2147483823" r:id="rId33"/>
    <p:sldLayoutId id="2147483824" r:id="rId34"/>
    <p:sldLayoutId id="2147483825" r:id="rId35"/>
    <p:sldLayoutId id="2147483826" r:id="rId36"/>
    <p:sldLayoutId id="2147483827" r:id="rId37"/>
    <p:sldLayoutId id="2147483828" r:id="rId38"/>
    <p:sldLayoutId id="2147483829" r:id="rId39"/>
    <p:sldLayoutId id="2147483830" r:id="rId40"/>
    <p:sldLayoutId id="2147483831" r:id="rId41"/>
    <p:sldLayoutId id="2147483832" r:id="rId42"/>
    <p:sldLayoutId id="2147483833" r:id="rId43"/>
    <p:sldLayoutId id="2147483834" r:id="rId44"/>
    <p:sldLayoutId id="2147483835" r:id="rId45"/>
    <p:sldLayoutId id="2147483836" r:id="rId46"/>
    <p:sldLayoutId id="2147483837" r:id="rId47"/>
    <p:sldLayoutId id="2147483838" r:id="rId48"/>
    <p:sldLayoutId id="2147483839" r:id="rId49"/>
    <p:sldLayoutId id="2147483840" r:id="rId50"/>
    <p:sldLayoutId id="2147483841" r:id="rId51"/>
    <p:sldLayoutId id="2147483842" r:id="rId52"/>
    <p:sldLayoutId id="2147483843" r:id="rId53"/>
    <p:sldLayoutId id="2147483844" r:id="rId54"/>
    <p:sldLayoutId id="2147483845" r:id="rId55"/>
    <p:sldLayoutId id="2147483846" r:id="rId56"/>
    <p:sldLayoutId id="2147483847" r:id="rId57"/>
    <p:sldLayoutId id="2147483848" r:id="rId58"/>
    <p:sldLayoutId id="2147483849" r:id="rId59"/>
    <p:sldLayoutId id="2147483850" r:id="rId60"/>
    <p:sldLayoutId id="2147483851" r:id="rId61"/>
    <p:sldLayoutId id="2147483852" r:id="rId62"/>
    <p:sldLayoutId id="2147483853" r:id="rId63"/>
    <p:sldLayoutId id="2147483854" r:id="rId64"/>
    <p:sldLayoutId id="2147483855" r:id="rId65"/>
    <p:sldLayoutId id="2147483856" r:id="rId66"/>
    <p:sldLayoutId id="2147483857" r:id="rId67"/>
    <p:sldLayoutId id="2147483858" r:id="rId68"/>
    <p:sldLayoutId id="2147483859" r:id="rId69"/>
    <p:sldLayoutId id="2147483860" r:id="rId70"/>
    <p:sldLayoutId id="2147483861" r:id="rId71"/>
    <p:sldLayoutId id="2147483862" r:id="rId72"/>
    <p:sldLayoutId id="2147483863" r:id="rId73"/>
    <p:sldLayoutId id="2147483864" r:id="rId74"/>
    <p:sldLayoutId id="2147483865" r:id="rId7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5.png"/><Relationship Id="rId4" Type="http://schemas.openxmlformats.org/officeDocument/2006/relationships/image" Target="../media/image158.png"/><Relationship Id="rId5" Type="http://schemas.openxmlformats.org/officeDocument/2006/relationships/image" Target="../media/image159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8" Type="http://schemas.openxmlformats.org/officeDocument/2006/relationships/image" Target="../media/image26.png"/><Relationship Id="rId9" Type="http://schemas.openxmlformats.org/officeDocument/2006/relationships/image" Target="../media/image3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5.png"/><Relationship Id="rId4" Type="http://schemas.openxmlformats.org/officeDocument/2006/relationships/image" Target="../media/image159.png"/><Relationship Id="rId5" Type="http://schemas.openxmlformats.org/officeDocument/2006/relationships/image" Target="../media/image158.png"/><Relationship Id="rId6" Type="http://schemas.openxmlformats.org/officeDocument/2006/relationships/image" Target="../media/image7.png"/><Relationship Id="rId7" Type="http://schemas.openxmlformats.org/officeDocument/2006/relationships/image" Target="../media/image2.png"/><Relationship Id="rId8" Type="http://schemas.openxmlformats.org/officeDocument/2006/relationships/image" Target="../media/image37.png"/><Relationship Id="rId9" Type="http://schemas.openxmlformats.org/officeDocument/2006/relationships/image" Target="../media/image2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5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42.png"/><Relationship Id="rId9" Type="http://schemas.openxmlformats.org/officeDocument/2006/relationships/image" Target="../media/image3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6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9.png"/><Relationship Id="rId4" Type="http://schemas.openxmlformats.org/officeDocument/2006/relationships/image" Target="../media/image168.png"/><Relationship Id="rId5" Type="http://schemas.openxmlformats.org/officeDocument/2006/relationships/image" Target="../media/image16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6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6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2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p2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pPr>
            <a:r>
              <a:rPr lang="en-GB" sz="1400">
                <a:latin typeface="Lexend"/>
              </a:rPr>
              <a:t>Hagaajinta moodelka (Improving a model)</a:t>
            </a:r>
            <a:endParaRPr/>
          </a:p>
        </p:txBody>
      </p:sp>
      <p:sp>
        <p:nvSpPr>
          <p:cNvPr id="2754" name="Google Shape;2754;p222"/>
          <p:cNvSpPr txBox="1"/>
          <p:nvPr>
            <p:ph idx="1" type="subTitle"/>
          </p:nvPr>
        </p:nvSpPr>
        <p:spPr>
          <a:xfrm>
            <a:off x="966425" y="4327975"/>
            <a:ext cx="6293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Barashada mashiinka (Machine learning) iyadoo la isticmaalayo micro:bit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758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223"/>
          <p:cNvSpPr txBox="1"/>
          <p:nvPr/>
        </p:nvSpPr>
        <p:spPr>
          <a:xfrm>
            <a:off x="4824000" y="1184625"/>
            <a:ext cx="39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3" name="Shape 2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" name="Google Shape;2764;p224"/>
          <p:cNvSpPr txBox="1"/>
          <p:nvPr>
            <p:ph idx="1" type="subTitle"/>
          </p:nvPr>
        </p:nvSpPr>
        <p:spPr>
          <a:xfrm>
            <a:off x="666000" y="1620000"/>
            <a:ext cx="7351200" cy="250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2000"/>
              <a:buNone/>
              <a:defRPr/>
            </a:pPr>
            <a:r>
              <a:rPr lang="en-GB">
                <a:latin typeface="Lexend"/>
              </a:rPr>
              <a:t>Waxaan beddeli karaa sida moodelkayga loo tababaro si loo hagaajiyo saxnaanta (accuracy) wax soo saarka.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8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9" name="Google Shape;2769;p225"/>
          <p:cNvSpPr txBox="1"/>
          <p:nvPr>
            <p:ph idx="1" type="subTitle"/>
          </p:nvPr>
        </p:nvSpPr>
        <p:spPr>
          <a:xfrm>
            <a:off x="258325" y="1943100"/>
            <a:ext cx="22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nadiifinta xogta (data cleaning)</a:t>
            </a:r>
            <a:endParaRPr/>
          </a:p>
        </p:txBody>
      </p:sp>
      <p:sp>
        <p:nvSpPr>
          <p:cNvPr id="2770" name="Google Shape;2770;p225"/>
          <p:cNvSpPr txBox="1"/>
          <p:nvPr>
            <p:ph idx="2" type="subTitle"/>
          </p:nvPr>
        </p:nvSpPr>
        <p:spPr>
          <a:xfrm>
            <a:off x="3064200" y="1943100"/>
            <a:ext cx="54105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habka lagu ogaado oo lagu saxo, ama laga saaro, xogta qaldan ama aan sax ahayn ee ku jirta xog ururin (data set)</a:t>
            </a:r>
            <a:endParaRPr/>
          </a:p>
        </p:txBody>
      </p:sp>
      <p:sp>
        <p:nvSpPr>
          <p:cNvPr id="2771" name="Google Shape;2771;p225"/>
          <p:cNvSpPr txBox="1"/>
          <p:nvPr>
            <p:ph idx="3" type="subTitle"/>
          </p:nvPr>
        </p:nvSpPr>
        <p:spPr>
          <a:xfrm>
            <a:off x="287613" y="3148200"/>
            <a:ext cx="22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buuqa (noise)</a:t>
            </a:r>
            <a:endParaRPr/>
          </a:p>
        </p:txBody>
      </p:sp>
      <p:sp>
        <p:nvSpPr>
          <p:cNvPr id="2772" name="Google Shape;2772;p225"/>
          <p:cNvSpPr txBox="1"/>
          <p:nvPr>
            <p:ph idx="4" type="subTitle"/>
          </p:nvPr>
        </p:nvSpPr>
        <p:spPr>
          <a:xfrm>
            <a:off x="3064200" y="3148200"/>
            <a:ext cx="54105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kala duwanaansho aan loo baahnayn ama random ah oo xogta ku jira oo aan matalayn qaabab macno leh</a:t>
            </a:r>
            <a:endParaRPr/>
          </a:p>
        </p:txBody>
      </p:sp>
      <p:sp>
        <p:nvSpPr>
          <p:cNvPr id="2773" name="Google Shape;2773;p225"/>
          <p:cNvSpPr txBox="1"/>
          <p:nvPr>
            <p:ph idx="5" type="subTitle"/>
          </p:nvPr>
        </p:nvSpPr>
        <p:spPr>
          <a:xfrm>
            <a:off x="324000" y="4086600"/>
            <a:ext cx="22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toon waa (false positive)</a:t>
            </a:r>
            <a:endParaRPr/>
          </a:p>
        </p:txBody>
      </p:sp>
      <p:sp>
        <p:nvSpPr>
          <p:cNvPr id="2774" name="Google Shape;2774;p225"/>
          <p:cNvSpPr txBox="1"/>
          <p:nvPr>
            <p:ph idx="6" type="subTitle"/>
          </p:nvPr>
        </p:nvSpPr>
        <p:spPr>
          <a:xfrm>
            <a:off x="3064200" y="4086600"/>
            <a:ext cx="5410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muunad (sample) si khaldan loo kala saaray</a:t>
            </a:r>
            <a:endParaRPr/>
          </a:p>
        </p:txBody>
      </p:sp>
      <p:sp>
        <p:nvSpPr>
          <p:cNvPr id="2775" name="Google Shape;2775;p225"/>
          <p:cNvSpPr txBox="1"/>
          <p:nvPr>
            <p:ph idx="7" type="subTitle"/>
          </p:nvPr>
        </p:nvSpPr>
        <p:spPr>
          <a:xfrm>
            <a:off x="211413" y="1079400"/>
            <a:ext cx="220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kala saaris khaldan (misclassification)</a:t>
            </a:r>
            <a:endParaRPr/>
          </a:p>
        </p:txBody>
      </p:sp>
      <p:sp>
        <p:nvSpPr>
          <p:cNvPr id="2776" name="Google Shape;2776;p225"/>
          <p:cNvSpPr txBox="1"/>
          <p:nvPr>
            <p:ph idx="8" type="subTitle"/>
          </p:nvPr>
        </p:nvSpPr>
        <p:spPr>
          <a:xfrm>
            <a:off x="3064200" y="1048800"/>
            <a:ext cx="5410500" cy="5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marka moodelku saadaaliyo fasalka (class) khaldan ee muunad (sample)</a:t>
            </a:r>
            <a:endParaRPr/>
          </a:p>
        </p:txBody>
      </p:sp>
      <p:sp>
        <p:nvSpPr>
          <p:cNvPr id="2777" name="Google Shape;2777;p225"/>
          <p:cNvSpPr txBox="1"/>
          <p:nvPr>
            <p:ph idx="9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2" name="Google Shape;2782;p2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670" y="1743985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3" name="Google Shape;2783;p226"/>
          <p:cNvSpPr txBox="1"/>
          <p:nvPr>
            <p:ph idx="3" type="title"/>
          </p:nvPr>
        </p:nvSpPr>
        <p:spPr>
          <a:xfrm>
            <a:off x="1225200" y="3781950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Ku dar fasalka null (null class) si looga hortago kala saarista khaldan (misclassification)</a:t>
            </a:r>
            <a:endParaRPr/>
          </a:p>
        </p:txBody>
      </p:sp>
      <p:sp>
        <p:nvSpPr>
          <p:cNvPr id="2784" name="Google Shape;2784;p226"/>
          <p:cNvSpPr txBox="1"/>
          <p:nvPr>
            <p:ph type="title"/>
          </p:nvPr>
        </p:nvSpPr>
        <p:spPr>
          <a:xfrm>
            <a:off x="324000" y="810000"/>
            <a:ext cx="713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Hagaajinta moodelka (Improving a model)</a:t>
            </a:r>
            <a:endParaRPr/>
          </a:p>
        </p:txBody>
      </p:sp>
      <p:sp>
        <p:nvSpPr>
          <p:cNvPr id="2785" name="Google Shape;2785;p226"/>
          <p:cNvSpPr txBox="1"/>
          <p:nvPr>
            <p:ph idx="2" type="title"/>
          </p:nvPr>
        </p:nvSpPr>
        <p:spPr>
          <a:xfrm>
            <a:off x="1225225" y="2841250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Nadiifi xogta si loo kordhiyo saxnaanta (accuracy)</a:t>
            </a:r>
            <a:endParaRPr/>
          </a:p>
        </p:txBody>
      </p:sp>
      <p:sp>
        <p:nvSpPr>
          <p:cNvPr id="2786" name="Google Shape;2786;p226"/>
          <p:cNvSpPr txBox="1"/>
          <p:nvPr>
            <p:ph idx="4" type="title"/>
          </p:nvPr>
        </p:nvSpPr>
        <p:spPr>
          <a:xfrm>
            <a:off x="1225200" y="1822462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Tixgeli xog kala duwan si loo yareeyo eexda (bias)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0" name="Shape 2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1" name="Google Shape;2791;p227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792" name="Google Shape;2792;p22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Tixgeli xog kala duwan si loo yareeyo eexda (bias)</a:t>
            </a:r>
            <a:endParaRPr/>
          </a:p>
        </p:txBody>
      </p:sp>
      <p:sp>
        <p:nvSpPr>
          <p:cNvPr id="2793" name="Google Shape;2793;p227"/>
          <p:cNvSpPr txBox="1"/>
          <p:nvPr>
            <p:ph idx="1" type="body"/>
          </p:nvPr>
        </p:nvSpPr>
        <p:spPr>
          <a:xfrm>
            <a:off x="3118250" y="810000"/>
            <a:ext cx="5443500" cy="378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100">
                <a:latin typeface="Lexend"/>
              </a:rPr>
              <a:t>Moodel AI ah ayaa lagu tababaray inuu ogaado oof-wareenka (pneumonia) ee raajooyinka laabta (chest X-rays).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100">
                <a:latin typeface="Lexend"/>
              </a:rPr>
              <a:t>Si kastaba ha ahaatee, moodelka si sax ah looguma tababarin astaamaha caafimaad ee la xiriira oof-wareenka (pneumonia). Tababarku wuxuu ku tiirsanaa macluumaadka gaarka ah ee cisbitaalka ee sawirada (sida kala duwanaanshaha noocyada scanner-ka).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100">
                <a:latin typeface="Lexend"/>
              </a:rPr>
              <a:t>Moodelku si fiican ayuu u shaqeeyay xogta tijaabada ee isla cisbitaalka, laakiin wuu guuldarreystay markii lagu tijaabiyay raajooyin ka yimid cisbitaallo kala duwan.</a:t>
            </a:r>
            <a:endParaRPr sz="1800"/>
          </a:p>
        </p:txBody>
      </p:sp>
      <p:pic>
        <p:nvPicPr>
          <p:cNvPr id="2794" name="Google Shape;2794;p2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825" y="892700"/>
            <a:ext cx="2813450" cy="3423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8" name="Shape 2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9" name="Google Shape;2799;p228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00" name="Google Shape;2800;p22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400">
                <a:latin typeface="Lexend"/>
              </a:rPr>
              <a:t>Tixgeli xog kala duwan si loo yareeyo eexda (bias)</a:t>
            </a:r>
            <a:endParaRPr/>
          </a:p>
        </p:txBody>
      </p:sp>
      <p:sp>
        <p:nvSpPr>
          <p:cNvPr id="2801" name="Google Shape;2801;p228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Xogta tababarku waa inay kala duwanaataa si loo hagaajiyo matalaadda (representation).</a:t>
            </a:r>
            <a:br>
              <a:rPr lang="en-GB"/>
            </a:b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2802" name="Google Shape;2802;p2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2725" y="2612175"/>
            <a:ext cx="5245901" cy="160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3" name="Google Shape;2803;p2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150" y="1616975"/>
            <a:ext cx="7698227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4" name="Google Shape;2804;p228"/>
          <p:cNvSpPr txBox="1"/>
          <p:nvPr/>
        </p:nvSpPr>
        <p:spPr>
          <a:xfrm>
            <a:off x="517475" y="1797250"/>
            <a:ext cx="75540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isticmaalay kaliya xog (data) dad aan aqoon.</a:t>
            </a:r>
            <a:endParaRPr b="0"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05" name="Google Shape;2805;p228"/>
          <p:cNvSpPr txBox="1"/>
          <p:nvPr/>
        </p:nvSpPr>
        <p:spPr>
          <a:xfrm>
            <a:off x="1860154" y="4435650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Cabdi</a:t>
            </a:r>
            <a:endParaRPr b="0" i="0" sz="1800" u="none" cap="none" strike="noStrike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06" name="Google Shape;2806;p228"/>
          <p:cNvSpPr txBox="1"/>
          <p:nvPr/>
        </p:nvSpPr>
        <p:spPr>
          <a:xfrm>
            <a:off x="2917425" y="2788650"/>
            <a:ext cx="53097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Qaabkaaga (model) ayaa si khaldan u kala saari kara dhaqdhaqaaqyada (movements) saxda ah ee ay sameeyaan dadka kale.</a:t>
            </a:r>
            <a:r>
              <a:rPr b="1" i="0" lang="en-GB" sz="1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0" i="0" lang="en-GB" sz="1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0"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07" name="Google Shape;2807;p2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18596" y="3539550"/>
            <a:ext cx="798316" cy="896106"/>
          </a:xfrm>
          <a:prstGeom prst="rect">
            <a:avLst/>
          </a:prstGeom>
          <a:noFill/>
          <a:ln>
            <a:noFill/>
          </a:ln>
        </p:spPr>
      </p:pic>
      <p:sp>
        <p:nvSpPr>
          <p:cNvPr id="2808" name="Google Shape;2808;p228"/>
          <p:cNvSpPr txBox="1"/>
          <p:nvPr/>
        </p:nvSpPr>
        <p:spPr>
          <a:xfrm>
            <a:off x="525475" y="3573012"/>
            <a:ext cx="847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b="0" i="0" sz="1800" u="none" cap="none" strike="noStrike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09" name="Google Shape;2809;p228"/>
          <p:cNvPicPr preferRelativeResize="0"/>
          <p:nvPr/>
        </p:nvPicPr>
        <p:blipFill rotWithShape="1">
          <a:blip r:embed="rId9">
            <a:alphaModFix/>
          </a:blip>
          <a:srcRect b="0" l="0" r="50431" t="0"/>
          <a:stretch/>
        </p:blipFill>
        <p:spPr>
          <a:xfrm flipH="1">
            <a:off x="479025" y="2484648"/>
            <a:ext cx="888319" cy="10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3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Google Shape;2814;p229"/>
          <p:cNvSpPr txBox="1"/>
          <p:nvPr>
            <p:ph idx="2" type="subTitle"/>
          </p:nvPr>
        </p:nvSpPr>
        <p:spPr>
          <a:xfrm>
            <a:off x="324000" y="1080000"/>
            <a:ext cx="7135200" cy="7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100">
                <a:latin typeface="Lexend"/>
              </a:rPr>
              <a:t>Xog (data) kala duwan waa in la soo bandhigaa oo kaliya marka la hagaajinayo qaabka (model).</a:t>
            </a:r>
            <a:endParaRPr/>
          </a:p>
        </p:txBody>
      </p:sp>
      <p:sp>
        <p:nvSpPr>
          <p:cNvPr id="2815" name="Google Shape;2815;p229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Tixgeli xog (data) kala duwan si loo yareeyo eexda (bias)</a:t>
            </a:r>
            <a:endParaRPr/>
          </a:p>
        </p:txBody>
      </p:sp>
      <p:sp>
        <p:nvSpPr>
          <p:cNvPr id="2816" name="Google Shape;2816;p229"/>
          <p:cNvSpPr txBox="1"/>
          <p:nvPr>
            <p:ph idx="1" type="subTitle"/>
          </p:nvPr>
        </p:nvSpPr>
        <p:spPr>
          <a:xfrm>
            <a:off x="324000" y="3577125"/>
            <a:ext cx="82644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800">
                <a:latin typeface="Lexend"/>
              </a:rPr>
              <a:t>Xogta (data) aad u baahan tahay qaabka (model) waa in laga fikiraa marxaladda koowaad. Waa inaad ku bilowdaa sidii loo yareyn lahaa eexda (bias) iyo waxyeelada suurtagalka ah.</a:t>
            </a:r>
            <a:endParaRPr sz="2100"/>
          </a:p>
        </p:txBody>
      </p:sp>
      <p:pic>
        <p:nvPicPr>
          <p:cNvPr id="2817" name="Google Shape;2817;p2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3383" y="2019638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8" name="Google Shape;2818;p229"/>
          <p:cNvSpPr txBox="1"/>
          <p:nvPr>
            <p:ph idx="2" type="subTitle"/>
          </p:nvPr>
        </p:nvSpPr>
        <p:spPr>
          <a:xfrm>
            <a:off x="324000" y="3137400"/>
            <a:ext cx="713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100">
                <a:latin typeface="Lexend"/>
              </a:rPr>
              <a:t>Sababta?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2" name="Shape 2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3" name="Google Shape;2823;p230"/>
          <p:cNvSpPr txBox="1"/>
          <p:nvPr>
            <p:ph idx="2" type="subTitle"/>
          </p:nvPr>
        </p:nvSpPr>
        <p:spPr>
          <a:xfrm>
            <a:off x="324000" y="1080000"/>
            <a:ext cx="7135200" cy="7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>
                <a:latin typeface="Lexend"/>
              </a:rPr>
              <a:t>Ma noqon doonto mid waxtar leh in lagu daro xog (data) tababbar (training data) oo ka timid dadka dhaawaca qaba.</a:t>
            </a:r>
            <a:endParaRPr/>
          </a:p>
        </p:txBody>
      </p:sp>
      <p:sp>
        <p:nvSpPr>
          <p:cNvPr id="2824" name="Google Shape;2824;p230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>
                <a:latin typeface="Lexend"/>
              </a:rPr>
              <a:t>Tixgeli xog (data) kala duwan si loo yareeyo eexda (bias)</a:t>
            </a:r>
            <a:endParaRPr/>
          </a:p>
        </p:txBody>
      </p:sp>
      <p:sp>
        <p:nvSpPr>
          <p:cNvPr id="2825" name="Google Shape;2825;p230"/>
          <p:cNvSpPr txBox="1"/>
          <p:nvPr>
            <p:ph idx="1" type="subTitle"/>
          </p:nvPr>
        </p:nvSpPr>
        <p:spPr>
          <a:xfrm>
            <a:off x="324000" y="3577125"/>
            <a:ext cx="82737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800">
                <a:latin typeface="Lexend"/>
              </a:rPr>
              <a:t>Xogta tababbar (training data) waa inay kala duwanaataa. Haddii aadan ku darin xog (data) qof kasta oo ciyaarta ciyaara, dhaqdhaqaaqyadooda (movements) ayaa laga yaabaa in si khaldan loo kala saaro.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pic>
        <p:nvPicPr>
          <p:cNvPr id="2826" name="Google Shape;2826;p2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6358" y="2042663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7" name="Google Shape;2827;p230"/>
          <p:cNvSpPr txBox="1"/>
          <p:nvPr>
            <p:ph idx="2" type="subTitle"/>
          </p:nvPr>
        </p:nvSpPr>
        <p:spPr>
          <a:xfrm>
            <a:off x="324000" y="3137400"/>
            <a:ext cx="713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>
                <a:latin typeface="Lexend"/>
              </a:rPr>
              <a:t>Sababta?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1" name="Shape 2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2" name="Google Shape;2832;p231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33" name="Google Shape;2833;p23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Tixgeli xog (data) kala duwan si loo yareeyo eexda (bias)</a:t>
            </a:r>
            <a:endParaRPr/>
          </a:p>
        </p:txBody>
      </p:sp>
      <p:sp>
        <p:nvSpPr>
          <p:cNvPr id="2834" name="Google Shape;2834;p231"/>
          <p:cNvSpPr txBox="1"/>
          <p:nvPr>
            <p:ph idx="1" type="body"/>
          </p:nvPr>
        </p:nvSpPr>
        <p:spPr>
          <a:xfrm>
            <a:off x="324000" y="810000"/>
            <a:ext cx="71358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Dhaqdhaqaaqaaga (movement), ka fikir sida xogta (data) ku jirta qaabkaaga (model) u horseedi karto gunaanad khaldan ama go'aanno caddaalad ah.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8" name="Shape 2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9" name="Google Shape;2839;p232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40" name="Google Shape;2840;p23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Tixgeli xog (data) kala duwan si loo yareeyo eexda (bias)</a:t>
            </a:r>
            <a:endParaRPr/>
          </a:p>
        </p:txBody>
      </p:sp>
      <p:sp>
        <p:nvSpPr>
          <p:cNvPr id="2841" name="Google Shape;2841;p232"/>
          <p:cNvSpPr txBox="1"/>
          <p:nvPr>
            <p:ph idx="1" type="body"/>
          </p:nvPr>
        </p:nvSpPr>
        <p:spPr>
          <a:xfrm>
            <a:off x="324000" y="810000"/>
            <a:ext cx="7135800" cy="15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Dhaqdhaqaaqaaga (movement), ka fikir sida xogta (data) ku jirta qaabkaaga (model) u horseedi karto gunaanad khaldan ama go'aanno caddaalad ah.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2842" name="Google Shape;2842;p2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950" y="1997975"/>
            <a:ext cx="7698227" cy="896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3" name="Google Shape;2843;p232"/>
          <p:cNvSpPr txBox="1"/>
          <p:nvPr/>
        </p:nvSpPr>
        <p:spPr>
          <a:xfrm>
            <a:off x="2820050" y="4459550"/>
            <a:ext cx="847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b="0" i="0" sz="1800" u="none" cap="none" strike="noStrike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4" name="Google Shape;2844;p232"/>
          <p:cNvSpPr txBox="1"/>
          <p:nvPr/>
        </p:nvSpPr>
        <p:spPr>
          <a:xfrm>
            <a:off x="822275" y="2102050"/>
            <a:ext cx="75540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Xogtayda tababbar (training data) waxay isticmaashaa oo kaliya xog (data) dadka dhaawaca qaba.</a:t>
            </a:r>
            <a:endParaRPr b="0"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5" name="Google Shape;2845;p232"/>
          <p:cNvSpPr txBox="1"/>
          <p:nvPr/>
        </p:nvSpPr>
        <p:spPr>
          <a:xfrm>
            <a:off x="652479" y="3925900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Cabdi</a:t>
            </a:r>
            <a:endParaRPr b="0" i="0" sz="1800" u="none" cap="none" strike="noStrike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46" name="Google Shape;2846;p232"/>
          <p:cNvPicPr preferRelativeResize="0"/>
          <p:nvPr/>
        </p:nvPicPr>
        <p:blipFill rotWithShape="1">
          <a:blip r:embed="rId8">
            <a:alphaModFix/>
          </a:blip>
          <a:srcRect b="0" l="0" r="50431" t="0"/>
          <a:stretch/>
        </p:blipFill>
        <p:spPr>
          <a:xfrm flipH="1">
            <a:off x="2658000" y="3373186"/>
            <a:ext cx="888319" cy="107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7" name="Google Shape;2847;p23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1921" y="2955250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8" name="Google Shape;2848;p2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4275" y="2764575"/>
            <a:ext cx="4238500" cy="1990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49" name="Google Shape;2849;p232"/>
          <p:cNvSpPr txBox="1"/>
          <p:nvPr/>
        </p:nvSpPr>
        <p:spPr>
          <a:xfrm>
            <a:off x="3952875" y="2941050"/>
            <a:ext cx="40599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u horseedi kartaa in dadka loo tababbaro (train) inay u dhaqaaqaan (move) qaab aan waxtar lahayn.</a:t>
            </a:r>
            <a:endParaRPr b="0"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3" name="Shape 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p233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55" name="Google Shape;2855;p23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Tixgeli xog (data) kala duwan si loo yareeyo eexda (bias)</a:t>
            </a:r>
            <a:endParaRPr/>
          </a:p>
        </p:txBody>
      </p:sp>
      <p:pic>
        <p:nvPicPr>
          <p:cNvPr id="2856" name="Google Shape;2856;p2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5150" y="2154975"/>
            <a:ext cx="6395950" cy="160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7" name="Google Shape;2857;p2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950" y="1007375"/>
            <a:ext cx="6043525" cy="1227591"/>
          </a:xfrm>
          <a:prstGeom prst="rect">
            <a:avLst/>
          </a:prstGeom>
          <a:noFill/>
          <a:ln>
            <a:noFill/>
          </a:ln>
        </p:spPr>
      </p:pic>
      <p:sp>
        <p:nvSpPr>
          <p:cNvPr id="2858" name="Google Shape;2858;p233"/>
          <p:cNvSpPr txBox="1"/>
          <p:nvPr/>
        </p:nvSpPr>
        <p:spPr>
          <a:xfrm>
            <a:off x="822275" y="1003300"/>
            <a:ext cx="6142800" cy="5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Xogtayda tababbar (training data) waxay ka timid oo kaliya dad leh hal qaab orod (running style).</a:t>
            </a:r>
            <a:endParaRPr b="0"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59" name="Google Shape;2859;p233"/>
          <p:cNvSpPr txBox="1"/>
          <p:nvPr/>
        </p:nvSpPr>
        <p:spPr>
          <a:xfrm>
            <a:off x="2460225" y="2331450"/>
            <a:ext cx="6518400" cy="4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Dadka qaarkood waxay yeelan karaan farsamooyin gaar ah oo waxtar leh laakiin si khaldan loo qoondeeyay inay yihiin 'kuwo xun'.</a:t>
            </a: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0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0" i="0" sz="22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60" name="Google Shape;2860;p233"/>
          <p:cNvSpPr txBox="1"/>
          <p:nvPr/>
        </p:nvSpPr>
        <p:spPr>
          <a:xfrm>
            <a:off x="1967979" y="4471025"/>
            <a:ext cx="799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Isra</a:t>
            </a:r>
            <a:endParaRPr b="0" i="0" sz="1800" u="none" cap="none" strike="noStrike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61" name="Google Shape;2861;p2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2231625" y="3506625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2" name="Google Shape;2862;p233"/>
          <p:cNvSpPr txBox="1"/>
          <p:nvPr/>
        </p:nvSpPr>
        <p:spPr>
          <a:xfrm>
            <a:off x="576275" y="3200925"/>
            <a:ext cx="1391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400" u="none" cap="none" strike="noStrike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Cali</a:t>
            </a:r>
            <a:endParaRPr b="0" i="0" sz="1800" u="none" cap="none" strike="noStrike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63" name="Google Shape;2863;p233"/>
          <p:cNvPicPr preferRelativeResize="0"/>
          <p:nvPr/>
        </p:nvPicPr>
        <p:blipFill rotWithShape="1">
          <a:blip r:embed="rId9">
            <a:alphaModFix/>
          </a:blip>
          <a:srcRect b="0" l="49286" r="0" t="0"/>
          <a:stretch/>
        </p:blipFill>
        <p:spPr>
          <a:xfrm>
            <a:off x="450146" y="2108800"/>
            <a:ext cx="884397" cy="107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7" name="Shape 2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" name="Google Shape;2868;p2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0375" y="2756485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69" name="Google Shape;2869;p234"/>
          <p:cNvSpPr txBox="1"/>
          <p:nvPr>
            <p:ph idx="3" type="title"/>
          </p:nvPr>
        </p:nvSpPr>
        <p:spPr>
          <a:xfrm>
            <a:off x="1225200" y="3781950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Ku dar fasalka eber (null class) si looga hortago qoondeyn khaldan</a:t>
            </a:r>
            <a:endParaRPr/>
          </a:p>
        </p:txBody>
      </p:sp>
      <p:sp>
        <p:nvSpPr>
          <p:cNvPr id="2870" name="Google Shape;2870;p234"/>
          <p:cNvSpPr txBox="1"/>
          <p:nvPr>
            <p:ph type="title"/>
          </p:nvPr>
        </p:nvSpPr>
        <p:spPr>
          <a:xfrm>
            <a:off x="324000" y="810000"/>
            <a:ext cx="713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Horumarinta moodeelka (model)</a:t>
            </a:r>
            <a:endParaRPr/>
          </a:p>
        </p:txBody>
      </p:sp>
      <p:sp>
        <p:nvSpPr>
          <p:cNvPr id="2871" name="Google Shape;2871;p234"/>
          <p:cNvSpPr txBox="1"/>
          <p:nvPr>
            <p:ph idx="2" type="title"/>
          </p:nvPr>
        </p:nvSpPr>
        <p:spPr>
          <a:xfrm>
            <a:off x="1225225" y="2841250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Nadiifi xogta si loo kordhiyo saxnaanta</a:t>
            </a:r>
            <a:endParaRPr/>
          </a:p>
        </p:txBody>
      </p:sp>
      <p:sp>
        <p:nvSpPr>
          <p:cNvPr id="2872" name="Google Shape;2872;p234"/>
          <p:cNvSpPr txBox="1"/>
          <p:nvPr>
            <p:ph idx="4" type="title"/>
          </p:nvPr>
        </p:nvSpPr>
        <p:spPr>
          <a:xfrm>
            <a:off x="1225200" y="1822462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Tixgeli xog kala duwan si loo yareeyo eexda (bias)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6" name="Shape 2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" name="Google Shape;2877;p23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400">
                <a:latin typeface="Lexend"/>
              </a:rPr>
              <a:t>Nadiifi xogta si loo kordhiyo saxnaanta</a:t>
            </a:r>
            <a:endParaRPr/>
          </a:p>
        </p:txBody>
      </p:sp>
      <p:sp>
        <p:nvSpPr>
          <p:cNvPr id="2878" name="Google Shape;2878;p235"/>
          <p:cNvSpPr txBox="1"/>
          <p:nvPr>
            <p:ph idx="1" type="body"/>
          </p:nvPr>
        </p:nvSpPr>
        <p:spPr>
          <a:xfrm>
            <a:off x="324000" y="810000"/>
            <a:ext cx="8237700" cy="22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Ka baxsan (outlier) waa muunad si weyn uga duwan muunadaha kale.</a:t>
            </a:r>
            <a:br>
              <a:rPr lang="en-GB"/>
            </a:b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Saddexda muunad ee halkan ku qoran waxay noqon karaan kuwa ka baxsan (outliers).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79" name="Google Shape;2879;p235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2880" name="Google Shape;2880;p2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25" y="2144650"/>
            <a:ext cx="8839204" cy="919312"/>
          </a:xfrm>
          <a:prstGeom prst="rect">
            <a:avLst/>
          </a:prstGeom>
          <a:noFill/>
          <a:ln>
            <a:noFill/>
          </a:ln>
        </p:spPr>
      </p:pic>
      <p:sp>
        <p:nvSpPr>
          <p:cNvPr id="2881" name="Google Shape;2881;p235"/>
          <p:cNvSpPr/>
          <p:nvPr/>
        </p:nvSpPr>
        <p:spPr>
          <a:xfrm>
            <a:off x="2794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2" name="Google Shape;2882;p235"/>
          <p:cNvSpPr/>
          <p:nvPr/>
        </p:nvSpPr>
        <p:spPr>
          <a:xfrm>
            <a:off x="1903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3" name="Google Shape;2883;p235"/>
          <p:cNvSpPr/>
          <p:nvPr/>
        </p:nvSpPr>
        <p:spPr>
          <a:xfrm>
            <a:off x="4568450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7" name="Shape 2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" name="Google Shape;2888;p23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Nadiifi xogta si loo kordhiyo saxnaanta</a:t>
            </a:r>
            <a:endParaRPr/>
          </a:p>
        </p:txBody>
      </p:sp>
      <p:sp>
        <p:nvSpPr>
          <p:cNvPr id="2889" name="Google Shape;2889;p236"/>
          <p:cNvSpPr txBox="1"/>
          <p:nvPr>
            <p:ph idx="1" type="body"/>
          </p:nvPr>
        </p:nvSpPr>
        <p:spPr>
          <a:xfrm>
            <a:off x="324000" y="810000"/>
            <a:ext cx="82377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100">
                <a:latin typeface="Lexend"/>
              </a:rPr>
              <a:t>Habka loo saaro ama loo beddelo kuwa ka baxsan (outliers) waxaa loo yaqaan nadiifinta xogta (data cleaning).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90" name="Google Shape;2890;p236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2891" name="Google Shape;2891;p2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25" y="2144650"/>
            <a:ext cx="8839204" cy="919312"/>
          </a:xfrm>
          <a:prstGeom prst="rect">
            <a:avLst/>
          </a:prstGeom>
          <a:noFill/>
          <a:ln>
            <a:noFill/>
          </a:ln>
        </p:spPr>
      </p:pic>
      <p:sp>
        <p:nvSpPr>
          <p:cNvPr id="2892" name="Google Shape;2892;p236"/>
          <p:cNvSpPr/>
          <p:nvPr/>
        </p:nvSpPr>
        <p:spPr>
          <a:xfrm>
            <a:off x="2794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3" name="Google Shape;2893;p236"/>
          <p:cNvSpPr/>
          <p:nvPr/>
        </p:nvSpPr>
        <p:spPr>
          <a:xfrm>
            <a:off x="1903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4" name="Google Shape;2894;p236"/>
          <p:cNvSpPr/>
          <p:nvPr/>
        </p:nvSpPr>
        <p:spPr>
          <a:xfrm>
            <a:off x="4568450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5" name="Google Shape;2895;p236"/>
          <p:cNvSpPr/>
          <p:nvPr/>
        </p:nvSpPr>
        <p:spPr>
          <a:xfrm>
            <a:off x="2650150" y="2471975"/>
            <a:ext cx="120600" cy="155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6" name="Google Shape;2896;p236"/>
          <p:cNvSpPr/>
          <p:nvPr/>
        </p:nvSpPr>
        <p:spPr>
          <a:xfrm>
            <a:off x="3528125" y="2471975"/>
            <a:ext cx="120600" cy="155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7" name="Google Shape;2897;p236"/>
          <p:cNvSpPr/>
          <p:nvPr/>
        </p:nvSpPr>
        <p:spPr>
          <a:xfrm>
            <a:off x="5290575" y="2471975"/>
            <a:ext cx="120600" cy="155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1" name="Shape 2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2" name="Google Shape;2902;p23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>
                <a:latin typeface="Lexend"/>
              </a:rPr>
              <a:t>Nadiifi xogta si loo kordhiyo saxnaanta</a:t>
            </a:r>
            <a:endParaRPr/>
          </a:p>
        </p:txBody>
      </p:sp>
      <p:sp>
        <p:nvSpPr>
          <p:cNvPr id="2903" name="Google Shape;2903;p237"/>
          <p:cNvSpPr txBox="1"/>
          <p:nvPr>
            <p:ph idx="2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>
                <a:latin typeface="Lexend"/>
              </a:rPr>
              <a:t>beddelidda kuwa ka baxsan (outliers)</a:t>
            </a:r>
            <a:endParaRPr/>
          </a:p>
        </p:txBody>
      </p:sp>
      <p:sp>
        <p:nvSpPr>
          <p:cNvPr id="2904" name="Google Shape;2904;p237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>
                <a:latin typeface="Lexend"/>
              </a:rPr>
              <a:t>ku daridda muunado xog oo dheeri ah</a:t>
            </a:r>
            <a:endParaRPr/>
          </a:p>
        </p:txBody>
      </p:sp>
      <p:sp>
        <p:nvSpPr>
          <p:cNvPr id="2905" name="Google Shape;2905;p237"/>
          <p:cNvSpPr txBox="1"/>
          <p:nvPr>
            <p:ph idx="3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>
                <a:latin typeface="Lexend"/>
              </a:rPr>
              <a:t>dib-u-tababarka moodeelka (model)</a:t>
            </a:r>
            <a:endParaRPr/>
          </a:p>
        </p:txBody>
      </p:sp>
      <p:sp>
        <p:nvSpPr>
          <p:cNvPr id="2906" name="Google Shape;2906;p237"/>
          <p:cNvSpPr txBox="1"/>
          <p:nvPr>
            <p:ph idx="4" type="title"/>
          </p:nvPr>
        </p:nvSpPr>
        <p:spPr>
          <a:xfrm>
            <a:off x="324000" y="809913"/>
            <a:ext cx="817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b="1" lang="en-GB">
                <a:latin typeface="Lexend"/>
              </a:rPr>
              <a:t>Nadiifinta xogta (data cleaning) waxaa lagu gaari karaa …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2907" name="Google Shape;2907;p2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4783" y="27894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1" name="Shape 2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2" name="Google Shape;2912;p23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Nadiifi xogta si loo kordhiyo saxnaanta</a:t>
            </a:r>
            <a:endParaRPr/>
          </a:p>
        </p:txBody>
      </p:sp>
      <p:sp>
        <p:nvSpPr>
          <p:cNvPr id="2913" name="Google Shape;2913;p238"/>
          <p:cNvSpPr txBox="1"/>
          <p:nvPr>
            <p:ph idx="1" type="body"/>
          </p:nvPr>
        </p:nvSpPr>
        <p:spPr>
          <a:xfrm>
            <a:off x="324000" y="810000"/>
            <a:ext cx="82377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100">
                <a:latin typeface="Lexend"/>
              </a:rPr>
              <a:t>Marka xogtu nadiif tahay, moodeelku (model) wuxuu "bartaa" qaabab dhab ah halkii uu ka bartay buuqa (noise).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100">
                <a:latin typeface="Lexend"/>
              </a:rPr>
              <a:t>Tani waxay yaraynaysaa eexda (bias) ee keentay xog qaldan ama qallafsan, waxayna hubinaysaa in moodeelku (model) si fiican u shaqeeyo xaalado kala duwan.</a:t>
            </a:r>
            <a:endParaRPr/>
          </a:p>
        </p:txBody>
      </p:sp>
      <p:sp>
        <p:nvSpPr>
          <p:cNvPr id="2914" name="Google Shape;2914;p238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8" name="Shape 2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9" name="Google Shape;2919;p2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2150" y="1110000"/>
            <a:ext cx="1695007" cy="6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0" name="Google Shape;2920;p2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4333" y="1812353"/>
            <a:ext cx="1695000" cy="609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1" name="Google Shape;2921;p2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93071" y="12054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2" name="Google Shape;2922;p239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400">
                <a:latin typeface="Lexend"/>
              </a:rPr>
              <a:t>Nadiifi xogta si loo kordhiyo saxnaanta</a:t>
            </a:r>
            <a:endParaRPr/>
          </a:p>
        </p:txBody>
      </p:sp>
      <p:sp>
        <p:nvSpPr>
          <p:cNvPr id="2923" name="Google Shape;2923;p239"/>
          <p:cNvSpPr txBox="1"/>
          <p:nvPr>
            <p:ph idx="1" type="body"/>
          </p:nvPr>
        </p:nvSpPr>
        <p:spPr>
          <a:xfrm>
            <a:off x="324000" y="810000"/>
            <a:ext cx="82377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pPr>
            <a:r>
              <a:rPr b="1" lang="en-GB" sz="1400">
                <a:latin typeface="Lexend"/>
              </a:rPr>
              <a:t>Run ama been?</a:t>
            </a:r>
            <a:endParaRPr b="1"/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 lang="en-GB" sz="1400">
                <a:latin typeface="Lexend"/>
              </a:rPr>
              <a:t>Xogta tababarka halkan waxay ka kooban tahay qiime (value) ka baxsan (outlier).</a:t>
            </a:r>
            <a:endParaRPr sz="1800"/>
          </a:p>
        </p:txBody>
      </p:sp>
      <p:sp>
        <p:nvSpPr>
          <p:cNvPr id="2924" name="Google Shape;2924;p239"/>
          <p:cNvSpPr txBox="1"/>
          <p:nvPr>
            <p:ph idx="4294967295" type="subTitle"/>
          </p:nvPr>
        </p:nvSpPr>
        <p:spPr>
          <a:xfrm>
            <a:off x="6405575" y="2514700"/>
            <a:ext cx="24147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(value) X_acceleration ee 12:00:04 waa 100, kaas oo aad uga weyn qiimayaasha (values) kale ee lagu calaamadeeyay 'Jump'.</a:t>
            </a: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2925" name="Google Shape;2925;p239"/>
          <p:cNvGraphicFramePr/>
          <p:nvPr/>
        </p:nvGraphicFramePr>
        <p:xfrm>
          <a:off x="356150" y="160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{56EED64B-0F3F-4CB7-8895-5823A64843FA}</a:tableStyleId>
              </a:tblPr>
              <a:tblGrid>
                <a:gridCol w="965950"/>
                <a:gridCol w="1384075"/>
                <a:gridCol w="1442550"/>
                <a:gridCol w="1505825"/>
                <a:gridCol w="601800"/>
              </a:tblGrid>
              <a:tr h="511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timestamp</a:t>
                      </a:r>
                      <a:r>
                        <a:rPr lang="en-GB" u="none" cap="none" strike="noStrike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u="none" cap="none" strike="noStrike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X_acceleration</a:t>
                      </a:r>
                      <a:endParaRPr u="none" cap="none" strike="noStrike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Y_acceleration</a:t>
                      </a:r>
                      <a:endParaRPr u="none" cap="none" strike="noStrike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Z_acceleration</a:t>
                      </a:r>
                      <a:endParaRPr u="none" cap="none" strike="noStrike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label</a:t>
                      </a:r>
                      <a:r>
                        <a:rPr lang="en-GB" u="none" cap="none" strike="noStrike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u="none" cap="none" strike="noStrike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accent5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-0.1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9.8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jump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12:00:02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-0.2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9.7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jump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12:00:03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-0.1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9.6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jump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12:00:04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-0.2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9.5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jump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12:00:05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-0.1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9.8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jump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12:00:06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9.6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walk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  <a:tr h="355800"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12:00:07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u="none" cap="none" strike="noStrike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9.7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defRPr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run</a:t>
                      </a:r>
                      <a:endParaRPr u="none" cap="none" strike="noStrike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525" marB="91425" marR="9525" marL="9525" anchor="b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9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0" name="Google Shape;2930;p24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>
                <a:latin typeface="Lexend"/>
              </a:rPr>
              <a:t>Nadiifi xogta si loo kordhiyo saxnaanta (accuracy)</a:t>
            </a:r>
            <a:endParaRPr/>
          </a:p>
        </p:txBody>
      </p:sp>
      <p:sp>
        <p:nvSpPr>
          <p:cNvPr id="2931" name="Google Shape;2931;p240"/>
          <p:cNvSpPr txBox="1"/>
          <p:nvPr>
            <p:ph idx="1" type="body"/>
          </p:nvPr>
        </p:nvSpPr>
        <p:spPr>
          <a:xfrm>
            <a:off x="324000" y="810000"/>
            <a:ext cx="82377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Sharax sifooyinka saddexda muunad ee ka dhiga kuwa ka baxsan (outliers).</a:t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932" name="Google Shape;2932;p240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2933" name="Google Shape;2933;p2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25" y="2144650"/>
            <a:ext cx="8839204" cy="919312"/>
          </a:xfrm>
          <a:prstGeom prst="rect">
            <a:avLst/>
          </a:prstGeom>
          <a:noFill/>
          <a:ln>
            <a:noFill/>
          </a:ln>
        </p:spPr>
      </p:pic>
      <p:sp>
        <p:nvSpPr>
          <p:cNvPr id="2934" name="Google Shape;2934;p240"/>
          <p:cNvSpPr/>
          <p:nvPr/>
        </p:nvSpPr>
        <p:spPr>
          <a:xfrm>
            <a:off x="2794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5" name="Google Shape;2935;p240"/>
          <p:cNvSpPr/>
          <p:nvPr/>
        </p:nvSpPr>
        <p:spPr>
          <a:xfrm>
            <a:off x="1903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6" name="Google Shape;2936;p240"/>
          <p:cNvSpPr/>
          <p:nvPr/>
        </p:nvSpPr>
        <p:spPr>
          <a:xfrm>
            <a:off x="4568450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0" name="Shape 2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1" name="Google Shape;2941;p24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>
                <a:latin typeface="Lexend"/>
              </a:rPr>
              <a:t>Nadiifi xogta si loo kordhiyo saxnaanta (accuracy)</a:t>
            </a:r>
            <a:endParaRPr/>
          </a:p>
        </p:txBody>
      </p:sp>
      <p:sp>
        <p:nvSpPr>
          <p:cNvPr id="2942" name="Google Shape;2942;p241"/>
          <p:cNvSpPr txBox="1"/>
          <p:nvPr>
            <p:ph idx="1" type="body"/>
          </p:nvPr>
        </p:nvSpPr>
        <p:spPr>
          <a:xfrm>
            <a:off x="324000" y="810000"/>
            <a:ext cx="82377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Sharax sifooyinka saddexda muunad ee ka dhiga kuwa ka baxsan (outliers).</a:t>
            </a:r>
            <a:br>
              <a:rPr lang="en-GB"/>
            </a:b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943" name="Google Shape;2943;p241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2944" name="Google Shape;2944;p2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25" y="2144650"/>
            <a:ext cx="8839204" cy="919312"/>
          </a:xfrm>
          <a:prstGeom prst="rect">
            <a:avLst/>
          </a:prstGeom>
          <a:noFill/>
          <a:ln>
            <a:noFill/>
          </a:ln>
        </p:spPr>
      </p:pic>
      <p:sp>
        <p:nvSpPr>
          <p:cNvPr id="2945" name="Google Shape;2945;p241"/>
          <p:cNvSpPr/>
          <p:nvPr/>
        </p:nvSpPr>
        <p:spPr>
          <a:xfrm>
            <a:off x="2794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6" name="Google Shape;2946;p241"/>
          <p:cNvSpPr/>
          <p:nvPr/>
        </p:nvSpPr>
        <p:spPr>
          <a:xfrm>
            <a:off x="1903375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7" name="Google Shape;2947;p241"/>
          <p:cNvSpPr/>
          <p:nvPr/>
        </p:nvSpPr>
        <p:spPr>
          <a:xfrm>
            <a:off x="4568450" y="2335975"/>
            <a:ext cx="891000" cy="7983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>
                <a:latin typeface="Lexend"/>
              </a:rPr>
              <a:t/>
            </a:r>
            <a:endParaRPr b="0" i="0" sz="1400" u="none" cap="none" strike="noStrike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8" name="Google Shape;2948;p241"/>
          <p:cNvSpPr txBox="1"/>
          <p:nvPr>
            <p:ph idx="4294967295" type="subTitle"/>
          </p:nvPr>
        </p:nvSpPr>
        <p:spPr>
          <a:xfrm>
            <a:off x="324000" y="3577125"/>
            <a:ext cx="8109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</a:pPr>
            <a:r>
              <a:rPr b="0" i="0" lang="en-GB" sz="1100" u="none" cap="none" strike="noStrike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Meelaha cas (red peaks) kama sarreeyaan sida muunadaha kale.</a:t>
            </a:r>
            <a:endParaRPr b="0" i="0" sz="2200" u="none" cap="none" strike="noStrike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2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3" name="Google Shape;2953;p24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>
                <a:latin typeface="Lexend"/>
              </a:rPr>
              <a:t>Nadiifi xogta si loo kordhiyo saxnaanta (accuracy)</a:t>
            </a:r>
            <a:endParaRPr/>
          </a:p>
        </p:txBody>
      </p:sp>
      <p:sp>
        <p:nvSpPr>
          <p:cNvPr id="2954" name="Google Shape;2954;p242"/>
          <p:cNvSpPr txBox="1"/>
          <p:nvPr>
            <p:ph idx="1" type="body"/>
          </p:nvPr>
        </p:nvSpPr>
        <p:spPr>
          <a:xfrm>
            <a:off x="324000" y="810000"/>
            <a:ext cx="8237700" cy="22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>
                <a:latin typeface="Lexend"/>
              </a:rPr>
              <a:t>2) Fiiri xogta tababarka ee fasalkasta.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>
                <a:latin typeface="Lexend"/>
              </a:rPr>
              <a:t>Ka saar wax kasta oo ka baxsan (outliers).</a:t>
            </a:r>
            <a:endParaRPr/>
          </a:p>
          <a:p>
            <a:pPr indent="-3683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>
                <a:latin typeface="Lexend"/>
              </a:rPr>
              <a:t>Ku dar xog tababbar (training data) badan si aad u hesho ugu yaraan 10 muunadood (samples) fasalkasta.</a:t>
            </a:r>
            <a:endParaRPr/>
          </a:p>
          <a:p>
            <a:pPr indent="-368300" lvl="0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>
                <a:latin typeface="Lexend"/>
              </a:rPr>
              <a:t>Dib u tababbar (retrain) oo tijaabi moodelkaaga.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955" name="Google Shape;2955;p242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9" name="Shape 2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0" name="Google Shape;2960;p2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670" y="3692718"/>
            <a:ext cx="450575" cy="4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1" name="Google Shape;2961;p243"/>
          <p:cNvSpPr txBox="1"/>
          <p:nvPr>
            <p:ph idx="3" type="title"/>
          </p:nvPr>
        </p:nvSpPr>
        <p:spPr>
          <a:xfrm>
            <a:off x="1225200" y="3781950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Ku dar fasalka null (null class) si looga hortago qalad kala-saarid (misclassification)</a:t>
            </a:r>
            <a:endParaRPr/>
          </a:p>
        </p:txBody>
      </p:sp>
      <p:sp>
        <p:nvSpPr>
          <p:cNvPr id="2962" name="Google Shape;2962;p243"/>
          <p:cNvSpPr txBox="1"/>
          <p:nvPr>
            <p:ph type="title"/>
          </p:nvPr>
        </p:nvSpPr>
        <p:spPr>
          <a:xfrm>
            <a:off x="324000" y="810000"/>
            <a:ext cx="7135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Horumarinta moodelka (model)</a:t>
            </a:r>
            <a:endParaRPr/>
          </a:p>
        </p:txBody>
      </p:sp>
      <p:sp>
        <p:nvSpPr>
          <p:cNvPr id="2963" name="Google Shape;2963;p243"/>
          <p:cNvSpPr txBox="1"/>
          <p:nvPr>
            <p:ph idx="2" type="title"/>
          </p:nvPr>
        </p:nvSpPr>
        <p:spPr>
          <a:xfrm>
            <a:off x="1225225" y="2841250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Nadiifi xogta (data) si loo kordhiyo saxnaanta (accuracy)</a:t>
            </a:r>
            <a:endParaRPr/>
          </a:p>
        </p:txBody>
      </p:sp>
      <p:sp>
        <p:nvSpPr>
          <p:cNvPr id="2964" name="Google Shape;2964;p243"/>
          <p:cNvSpPr txBox="1"/>
          <p:nvPr>
            <p:ph idx="4" type="title"/>
          </p:nvPr>
        </p:nvSpPr>
        <p:spPr>
          <a:xfrm>
            <a:off x="1225200" y="1822462"/>
            <a:ext cx="6852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400">
                <a:latin typeface="Lexend"/>
              </a:rPr>
              <a:t>Tixgeli xog kala duwan si loo yareeyo eexda (bias)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8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" name="Google Shape;2969;p244"/>
          <p:cNvSpPr txBox="1"/>
          <p:nvPr>
            <p:ph idx="1" type="body"/>
          </p:nvPr>
        </p:nvSpPr>
        <p:spPr>
          <a:xfrm>
            <a:off x="324000" y="733800"/>
            <a:ext cx="8237700" cy="3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100">
                <a:latin typeface="Lexend"/>
              </a:rPr>
              <a:t>Moodelku wuxuu u kala saaraa wax kasta oo la geliyo mid ka mid ah fasallada jira, xitaa haddii xogtu aanay si fiican ugu habboonayn fasalkaas.</a:t>
            </a:r>
            <a:br>
              <a:rPr lang="en-GB" sz="2100"/>
            </a:br>
            <a:r>
              <a:rPr lang="en-GB" sz="11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100">
                <a:latin typeface="Lexend"/>
              </a:rPr>
              <a:t>Muunadahan waxaa si qalad ah loo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en-GB" sz="1100">
                <a:latin typeface="Lexend"/>
              </a:rPr>
              <a:t>kala saaray (misclassified).</a:t>
            </a:r>
            <a:r>
              <a:rPr lang="en-GB" sz="11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</p:txBody>
      </p:sp>
      <p:sp>
        <p:nvSpPr>
          <p:cNvPr id="2970" name="Google Shape;2970;p244"/>
          <p:cNvSpPr txBox="1"/>
          <p:nvPr>
            <p:ph type="title"/>
          </p:nvPr>
        </p:nvSpPr>
        <p:spPr>
          <a:xfrm>
            <a:off x="324000" y="152400"/>
            <a:ext cx="794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Ku dar fasalka null (null class) si looga hortago qalad kala-saarid (misclassification)</a:t>
            </a:r>
            <a:endParaRPr/>
          </a:p>
        </p:txBody>
      </p:sp>
      <p:grpSp>
        <p:nvGrpSpPr>
          <p:cNvPr id="2971" name="Google Shape;2971;p244"/>
          <p:cNvGrpSpPr/>
          <p:nvPr/>
        </p:nvGrpSpPr>
        <p:grpSpPr>
          <a:xfrm>
            <a:off x="4791075" y="1532175"/>
            <a:ext cx="3743250" cy="3261775"/>
            <a:chOff x="4791075" y="1608375"/>
            <a:chExt cx="3743250" cy="3261775"/>
          </a:xfrm>
        </p:grpSpPr>
        <p:pic>
          <p:nvPicPr>
            <p:cNvPr id="2972" name="Google Shape;2972;p244"/>
            <p:cNvPicPr preferRelativeResize="0"/>
            <p:nvPr/>
          </p:nvPicPr>
          <p:blipFill rotWithShape="1">
            <a:blip r:embed="rId3">
              <a:alphaModFix/>
            </a:blip>
            <a:srcRect b="0" l="0" r="0" t="7518"/>
            <a:stretch/>
          </p:blipFill>
          <p:spPr>
            <a:xfrm>
              <a:off x="4857900" y="1668900"/>
              <a:ext cx="3451201" cy="30793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73" name="Google Shape;2973;p244"/>
            <p:cNvSpPr txBox="1"/>
            <p:nvPr/>
          </p:nvSpPr>
          <p:spPr>
            <a:xfrm rot="-5400000">
              <a:off x="3967125" y="3041925"/>
              <a:ext cx="1981200" cy="333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sifo 2 (feature 2)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74" name="Google Shape;2974;p244"/>
            <p:cNvSpPr txBox="1"/>
            <p:nvPr/>
          </p:nvSpPr>
          <p:spPr>
            <a:xfrm>
              <a:off x="5643525" y="4536850"/>
              <a:ext cx="1981200" cy="333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sifo 1 (feature 1)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75" name="Google Shape;2975;p244"/>
            <p:cNvSpPr txBox="1"/>
            <p:nvPr/>
          </p:nvSpPr>
          <p:spPr>
            <a:xfrm>
              <a:off x="7165125" y="1608375"/>
              <a:ext cx="1369200" cy="663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fasalka A (class A)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fasalka B (class B)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76" name="Google Shape;2976;p244"/>
            <p:cNvSpPr/>
            <p:nvPr/>
          </p:nvSpPr>
          <p:spPr>
            <a:xfrm>
              <a:off x="7280400" y="1691075"/>
              <a:ext cx="247500" cy="247500"/>
            </a:xfrm>
            <a:prstGeom prst="mathMultiply">
              <a:avLst>
                <a:gd fmla="val 6364" name="adj1"/>
              </a:avLst>
            </a:pr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77" name="Google Shape;2977;p244"/>
            <p:cNvSpPr/>
            <p:nvPr/>
          </p:nvSpPr>
          <p:spPr>
            <a:xfrm>
              <a:off x="7280400" y="1995875"/>
              <a:ext cx="247500" cy="247500"/>
            </a:xfrm>
            <a:prstGeom prst="mathMultiply">
              <a:avLst>
                <a:gd fmla="val 6101" name="adj1"/>
              </a:avLst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2" name="Google Shape;2982;p245"/>
          <p:cNvSpPr txBox="1"/>
          <p:nvPr>
            <p:ph idx="1" type="body"/>
          </p:nvPr>
        </p:nvSpPr>
        <p:spPr>
          <a:xfrm>
            <a:off x="324000" y="810000"/>
            <a:ext cx="8237700" cy="32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400">
                <a:latin typeface="Lexend"/>
              </a:rPr>
              <a:t>Ku darista fasalka null (null class) waxay u oggolaanaysaa moodelka inuu garto marka xogtu aanay ku habboonayn qaybaha jira, taasoo yaraynaysa fursadda kala-saarid qalad ah ama lagu qasbay.</a:t>
            </a:r>
            <a:br>
              <a:rPr lang="en-GB" sz="2100"/>
            </a:br>
            <a:r>
              <a:rPr lang="en-GB" sz="14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400">
                <a:latin typeface="Lexend"/>
              </a:rPr>
              <a:t>Muunadahan hadda waxaa loo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400">
                <a:latin typeface="Lexend"/>
              </a:rPr>
              <a:t>kala saaray 'dhaqdhaqaaq (movement) ma jiro',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400">
                <a:latin typeface="Lexend"/>
              </a:rPr>
              <a:t>iyadoo la yaraynayo kuwa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400">
                <a:latin typeface="Lexend"/>
              </a:rPr>
              <a:t>si khaldan loo aqoonsaday fasalka A iyo fasalka B.</a:t>
            </a:r>
            <a:endParaRPr sz="2100"/>
          </a:p>
        </p:txBody>
      </p:sp>
      <p:sp>
        <p:nvSpPr>
          <p:cNvPr id="2983" name="Google Shape;2983;p245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984" name="Google Shape;2984;p245"/>
          <p:cNvSpPr txBox="1"/>
          <p:nvPr>
            <p:ph type="title"/>
          </p:nvPr>
        </p:nvSpPr>
        <p:spPr>
          <a:xfrm>
            <a:off x="324000" y="152400"/>
            <a:ext cx="794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Ku dar fasalka null (null class) si looga hortago qalad kala-saarid (misclassification)</a:t>
            </a:r>
            <a:endParaRPr/>
          </a:p>
        </p:txBody>
      </p:sp>
      <p:grpSp>
        <p:nvGrpSpPr>
          <p:cNvPr id="2985" name="Google Shape;2985;p245"/>
          <p:cNvGrpSpPr/>
          <p:nvPr/>
        </p:nvGrpSpPr>
        <p:grpSpPr>
          <a:xfrm>
            <a:off x="4766650" y="1608375"/>
            <a:ext cx="3946175" cy="3306500"/>
            <a:chOff x="4766650" y="1608375"/>
            <a:chExt cx="3946175" cy="3306500"/>
          </a:xfrm>
        </p:grpSpPr>
        <p:pic>
          <p:nvPicPr>
            <p:cNvPr id="2986" name="Google Shape;2986;p245"/>
            <p:cNvPicPr preferRelativeResize="0"/>
            <p:nvPr/>
          </p:nvPicPr>
          <p:blipFill rotWithShape="1">
            <a:blip r:embed="rId3">
              <a:alphaModFix/>
            </a:blip>
            <a:srcRect b="0" l="18224" r="21883" t="7689"/>
            <a:stretch/>
          </p:blipFill>
          <p:spPr>
            <a:xfrm>
              <a:off x="4914225" y="1648200"/>
              <a:ext cx="3126174" cy="31292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87" name="Google Shape;2987;p245"/>
            <p:cNvSpPr txBox="1"/>
            <p:nvPr/>
          </p:nvSpPr>
          <p:spPr>
            <a:xfrm rot="-5400000">
              <a:off x="3942700" y="3046150"/>
              <a:ext cx="1981200" cy="333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sifo 2 (feature 2)</a:t>
              </a: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88" name="Google Shape;2988;p245"/>
            <p:cNvSpPr txBox="1"/>
            <p:nvPr/>
          </p:nvSpPr>
          <p:spPr>
            <a:xfrm>
              <a:off x="5643525" y="4581575"/>
              <a:ext cx="1981200" cy="333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sifo 1 (feature 1)</a:t>
              </a: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89" name="Google Shape;2989;p245"/>
            <p:cNvSpPr txBox="1"/>
            <p:nvPr/>
          </p:nvSpPr>
          <p:spPr>
            <a:xfrm>
              <a:off x="6479325" y="1608375"/>
              <a:ext cx="2233500" cy="963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fasalka 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fasalka 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dhaqdhaqaaq (movement) ma jiro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90" name="Google Shape;2990;p245"/>
            <p:cNvSpPr/>
            <p:nvPr/>
          </p:nvSpPr>
          <p:spPr>
            <a:xfrm>
              <a:off x="6594600" y="1691075"/>
              <a:ext cx="247500" cy="247500"/>
            </a:xfrm>
            <a:prstGeom prst="mathMultiply">
              <a:avLst>
                <a:gd fmla="val 6364" name="adj1"/>
              </a:avLst>
            </a:pr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91" name="Google Shape;2991;p245"/>
            <p:cNvSpPr/>
            <p:nvPr/>
          </p:nvSpPr>
          <p:spPr>
            <a:xfrm>
              <a:off x="6594600" y="1995875"/>
              <a:ext cx="247500" cy="247500"/>
            </a:xfrm>
            <a:prstGeom prst="mathMultiply">
              <a:avLst>
                <a:gd fmla="val 6101" name="adj1"/>
              </a:avLst>
            </a:prstGeom>
            <a:solidFill>
              <a:srgbClr val="FF0000"/>
            </a:solidFill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92" name="Google Shape;2992;p245"/>
            <p:cNvSpPr/>
            <p:nvPr/>
          </p:nvSpPr>
          <p:spPr>
            <a:xfrm>
              <a:off x="6594600" y="2270150"/>
              <a:ext cx="247500" cy="247500"/>
            </a:xfrm>
            <a:prstGeom prst="mathMultiply">
              <a:avLst>
                <a:gd fmla="val 6101" name="adj1"/>
              </a:avLst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6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p246"/>
          <p:cNvSpPr txBox="1"/>
          <p:nvPr>
            <p:ph idx="2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xogta gelinta (input data) ee si khaldan loo kala saaray (misclassified)</a:t>
            </a:r>
            <a:r>
              <a:rPr b="1" lang="en-GB" sz="1400">
                <a:latin typeface="Lexend"/>
              </a:rPr>
              <a:t/>
            </a:r>
            <a:endParaRPr b="1"/>
          </a:p>
        </p:txBody>
      </p:sp>
      <p:sp>
        <p:nvSpPr>
          <p:cNvPr id="2998" name="Google Shape;2998;p246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400">
                <a:latin typeface="Lexend"/>
              </a:rPr>
              <a:t>Ku dar fasalka null (null class) si looga hortago kala-saar qalad (misclassification)</a:t>
            </a:r>
            <a:endParaRPr/>
          </a:p>
        </p:txBody>
      </p:sp>
      <p:sp>
        <p:nvSpPr>
          <p:cNvPr id="2999" name="Google Shape;2999;p246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xogta soo-saarka (output data) ee u dhigma in ka badan hal fasalka (class)</a:t>
            </a:r>
            <a:endParaRPr/>
          </a:p>
        </p:txBody>
      </p:sp>
      <p:sp>
        <p:nvSpPr>
          <p:cNvPr id="3000" name="Google Shape;3000;p246"/>
          <p:cNvSpPr txBox="1"/>
          <p:nvPr>
            <p:ph idx="3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xogta tababarka (training data) ee had iyo jeer ka soo baxda soo-saarka (output)</a:t>
            </a:r>
            <a:endParaRPr/>
          </a:p>
        </p:txBody>
      </p:sp>
      <p:sp>
        <p:nvSpPr>
          <p:cNvPr id="3001" name="Google Shape;3001;p246"/>
          <p:cNvSpPr txBox="1"/>
          <p:nvPr>
            <p:ph idx="4" type="title"/>
          </p:nvPr>
        </p:nvSpPr>
        <p:spPr>
          <a:xfrm>
            <a:off x="324000" y="809913"/>
            <a:ext cx="817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Toon qalad ah (false positive) waa …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3002" name="Google Shape;3002;p2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8396" y="27621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6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Google Shape;3007;p247"/>
          <p:cNvSpPr txBox="1"/>
          <p:nvPr>
            <p:ph idx="2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gelinta (inputs)</a:t>
            </a:r>
            <a:endParaRPr/>
          </a:p>
        </p:txBody>
      </p:sp>
      <p:sp>
        <p:nvSpPr>
          <p:cNvPr id="3008" name="Google Shape;3008;p24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400">
                <a:latin typeface="Lexend"/>
              </a:rPr>
              <a:t>Ku dar fasalka null (null class) si looga hortago kala-saar qalad (misclassification)</a:t>
            </a:r>
            <a:endParaRPr/>
          </a:p>
        </p:txBody>
      </p:sp>
      <p:sp>
        <p:nvSpPr>
          <p:cNvPr id="3009" name="Google Shape;3009;p247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shakiga (uncertainty)</a:t>
            </a:r>
            <a:endParaRPr/>
          </a:p>
        </p:txBody>
      </p:sp>
      <p:sp>
        <p:nvSpPr>
          <p:cNvPr id="3010" name="Google Shape;3010;p247"/>
          <p:cNvSpPr txBox="1"/>
          <p:nvPr>
            <p:ph idx="3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tababarka (training)</a:t>
            </a:r>
            <a:endParaRPr/>
          </a:p>
        </p:txBody>
      </p:sp>
      <p:sp>
        <p:nvSpPr>
          <p:cNvPr id="3011" name="Google Shape;3011;p247"/>
          <p:cNvSpPr txBox="1"/>
          <p:nvPr>
            <p:ph idx="4" type="title"/>
          </p:nvPr>
        </p:nvSpPr>
        <p:spPr>
          <a:xfrm>
            <a:off x="324000" y="809913"/>
            <a:ext cx="817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400">
                <a:latin typeface="Lexend"/>
              </a:rPr>
              <a:t>Fasalka null (null class) waxaa loo isticmaali karaa in lagu yareeyo …</a:t>
            </a:r>
            <a:endParaRPr/>
          </a:p>
        </p:txBody>
      </p:sp>
      <p:pic>
        <p:nvPicPr>
          <p:cNvPr id="3012" name="Google Shape;3012;p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51496" y="18377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6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7" name="Google Shape;3017;p248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Ku dar fasalka null (null class) si looga hortago kala-saar qalad (misclassification)</a:t>
            </a:r>
            <a:endParaRPr/>
          </a:p>
        </p:txBody>
      </p:sp>
      <p:sp>
        <p:nvSpPr>
          <p:cNvPr id="3018" name="Google Shape;3018;p248"/>
          <p:cNvSpPr txBox="1"/>
          <p:nvPr>
            <p:ph idx="1" type="body"/>
          </p:nvPr>
        </p:nvSpPr>
        <p:spPr>
          <a:xfrm>
            <a:off x="324000" y="810000"/>
            <a:ext cx="8237700" cy="1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Ku dar fasalka null (null class) qaabkaaga (model).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 sz="1100">
                <a:latin typeface="Lexend"/>
              </a:rPr>
              <a:t>Ugu yeer fasalka 'null'.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 sz="1100">
                <a:latin typeface="Lexend"/>
              </a:rPr>
              <a:t>Ku dar 10 muunadood (samples) oo dhaqdhaqaaq (movement) la'aan ah.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Maxaad dareemeysaa markaad dib u tababarto (retrain) oo tijaabiso (test) qaabkaaga (model)?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2" name="Shape 3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3" name="Google Shape;3023;p24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pPr>
            <a:r>
              <a:rPr lang="en-GB" sz="1100">
                <a:latin typeface="Lexend"/>
              </a:rPr>
              <a:t>Ku dar fasalka null (null class) si looga hortago kala-saar qalad (misclassification)</a:t>
            </a:r>
            <a:endParaRPr/>
          </a:p>
        </p:txBody>
      </p:sp>
      <p:sp>
        <p:nvSpPr>
          <p:cNvPr id="3024" name="Google Shape;3024;p249"/>
          <p:cNvSpPr txBox="1"/>
          <p:nvPr>
            <p:ph idx="1" type="body"/>
          </p:nvPr>
        </p:nvSpPr>
        <p:spPr>
          <a:xfrm>
            <a:off x="324000" y="810000"/>
            <a:ext cx="8237700" cy="30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Ku dar fasalka null (null class) qaabkaaga (model).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 sz="1100">
                <a:latin typeface="Lexend"/>
              </a:rPr>
              <a:t>Ugu yeer fasalka 'null'.</a:t>
            </a:r>
            <a:endParaRPr/>
          </a:p>
          <a:p>
            <a:pPr indent="-3683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  <a:defRPr/>
            </a:pPr>
            <a:r>
              <a:rPr lang="en-GB" sz="1100">
                <a:latin typeface="Lexend"/>
              </a:rPr>
              <a:t>Ku dar 10 muunadood (samples) oo dhaqdhaqaaq (movement) la'aan ah.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Maxaad u ogaataa markaad dib u tababarto oo aad tijaabiso moodelkaaga?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Moodelkaygu si sax ah ayuu u saadaaliyaa in marka uu jiro dhaqdhaqaaq (movement) la'aan, muunada loo kala saaro 'null'.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8" name="Shape 3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9" name="Google Shape;3029;p250"/>
          <p:cNvSpPr txBox="1"/>
          <p:nvPr>
            <p:ph idx="1" type="body"/>
          </p:nvPr>
        </p:nvSpPr>
        <p:spPr>
          <a:xfrm>
            <a:off x="324000" y="810000"/>
            <a:ext cx="8237700" cy="3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b="1" lang="en-GB" sz="1100">
                <a:latin typeface="Lexend"/>
              </a:rPr>
              <a:t>Nadiifinta xogtu waxay ka saari kartaa qiimayaasha (value) aan caadiga ahayn si moodelku u 'barto' qaabab dhab ah halkii uu ka bartay buuq.</a:t>
            </a:r>
            <a:r>
              <a:rPr lang="en-GB" sz="1100">
                <a:latin typeface="Lexend"/>
              </a:rPr>
              <a:t/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pPr>
            <a:r>
              <a:rPr b="1" lang="en-GB" sz="1100">
                <a:latin typeface="Lexend"/>
              </a:rPr>
              <a:t>Waxyaabaha si khaldan loo xaqiijiyo (false positives) waxay dhacaan marka xogta si khaldan loo kala saaro.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 sz="1400">
                <a:latin typeface="Lexend"/>
              </a:rPr>
              <a:t>Abuurista fasalka null waxay yaraynaysaa fursadaha kala saarista khaldan, maadaama moodelku leeyahay qaabab cusub oo xogta la geliyo lala barbar dhigi karo.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22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3030" name="Google Shape;3030;p250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pPr>
            <a:r>
              <a:rPr lang="en-GB" sz="1100">
                <a:latin typeface="Lexend"/>
              </a:rPr>
              <a:t>Horumarinta moodelka</a:t>
            </a:r>
            <a:endParaRPr/>
          </a:p>
        </p:txBody>
      </p:sp>
      <p:sp>
        <p:nvSpPr>
          <p:cNvPr id="3031" name="Google Shape;3031;p250"/>
          <p:cNvSpPr txBox="1"/>
          <p:nvPr>
            <p:ph idx="2" type="body"/>
          </p:nvPr>
        </p:nvSpPr>
        <p:spPr>
          <a:xfrm>
            <a:off x="324000" y="4748400"/>
            <a:ext cx="82164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SzPts val="600"/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