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4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A859DCB-3A3E-45DE-80A8-2F6E673BBE5A}">
  <a:tblStyle styleId="{8A859DCB-3A3E-45DE-80A8-2F6E673BBE5A}"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4" name="Shape 1254"/>
        <p:cNvGrpSpPr/>
        <p:nvPr/>
      </p:nvGrpSpPr>
      <p:grpSpPr>
        <a:xfrm>
          <a:off x="0" y="0"/>
          <a:ext cx="0" cy="0"/>
          <a:chOff x="0" y="0"/>
          <a:chExt cx="0" cy="0"/>
        </a:xfrm>
      </p:grpSpPr>
      <p:sp>
        <p:nvSpPr>
          <p:cNvPr id="1255" name="Google Shape;1255;g324a44b24b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6" name="Google Shape;1256;g324a44b24b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000">
              <a:latin typeface="Quicksand"/>
              <a:ea typeface="Quicksand"/>
              <a:cs typeface="Quicksand"/>
              <a:sym typeface="Quicksan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0" name="Shape 1260"/>
        <p:cNvGrpSpPr/>
        <p:nvPr/>
      </p:nvGrpSpPr>
      <p:grpSpPr>
        <a:xfrm>
          <a:off x="0" y="0"/>
          <a:ext cx="0" cy="0"/>
          <a:chOff x="0" y="0"/>
          <a:chExt cx="0" cy="0"/>
        </a:xfrm>
      </p:grpSpPr>
      <p:sp>
        <p:nvSpPr>
          <p:cNvPr id="1261" name="Google Shape;1261;g324a44b24b4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2" name="Google Shape;1262;g324a44b24b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5" name="Shape 1265"/>
        <p:cNvGrpSpPr/>
        <p:nvPr/>
      </p:nvGrpSpPr>
      <p:grpSpPr>
        <a:xfrm>
          <a:off x="0" y="0"/>
          <a:ext cx="0" cy="0"/>
          <a:chOff x="0" y="0"/>
          <a:chExt cx="0" cy="0"/>
        </a:xfrm>
      </p:grpSpPr>
      <p:sp>
        <p:nvSpPr>
          <p:cNvPr id="1266" name="Google Shape;1266;g324a44b24b4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7" name="Google Shape;1267;g324a44b24b4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0" name="Shape 1270"/>
        <p:cNvGrpSpPr/>
        <p:nvPr/>
      </p:nvGrpSpPr>
      <p:grpSpPr>
        <a:xfrm>
          <a:off x="0" y="0"/>
          <a:ext cx="0" cy="0"/>
          <a:chOff x="0" y="0"/>
          <a:chExt cx="0" cy="0"/>
        </a:xfrm>
      </p:grpSpPr>
      <p:sp>
        <p:nvSpPr>
          <p:cNvPr id="1271" name="Google Shape;1271;g324a44b24b4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2" name="Google Shape;1272;g324a44b24b4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2" name="Shape 1282"/>
        <p:cNvGrpSpPr/>
        <p:nvPr/>
      </p:nvGrpSpPr>
      <p:grpSpPr>
        <a:xfrm>
          <a:off x="0" y="0"/>
          <a:ext cx="0" cy="0"/>
          <a:chOff x="0" y="0"/>
          <a:chExt cx="0" cy="0"/>
        </a:xfrm>
      </p:grpSpPr>
      <p:sp>
        <p:nvSpPr>
          <p:cNvPr id="1283" name="Google Shape;1283;g324a44b24b4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4" name="Google Shape;1284;g324a44b24b4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1" name="Shape 1291"/>
        <p:cNvGrpSpPr/>
        <p:nvPr/>
      </p:nvGrpSpPr>
      <p:grpSpPr>
        <a:xfrm>
          <a:off x="0" y="0"/>
          <a:ext cx="0" cy="0"/>
          <a:chOff x="0" y="0"/>
          <a:chExt cx="0" cy="0"/>
        </a:xfrm>
      </p:grpSpPr>
      <p:sp>
        <p:nvSpPr>
          <p:cNvPr id="1292" name="Google Shape;1292;g324a44b24b4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3" name="Google Shape;1293;g324a44b24b4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1" name="Shape 1301"/>
        <p:cNvGrpSpPr/>
        <p:nvPr/>
      </p:nvGrpSpPr>
      <p:grpSpPr>
        <a:xfrm>
          <a:off x="0" y="0"/>
          <a:ext cx="0" cy="0"/>
          <a:chOff x="0" y="0"/>
          <a:chExt cx="0" cy="0"/>
        </a:xfrm>
      </p:grpSpPr>
      <p:sp>
        <p:nvSpPr>
          <p:cNvPr id="1302" name="Google Shape;1302;g324a44b24b4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3" name="Google Shape;1303;g324a44b24b4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3" name="Shape 1313"/>
        <p:cNvGrpSpPr/>
        <p:nvPr/>
      </p:nvGrpSpPr>
      <p:grpSpPr>
        <a:xfrm>
          <a:off x="0" y="0"/>
          <a:ext cx="0" cy="0"/>
          <a:chOff x="0" y="0"/>
          <a:chExt cx="0" cy="0"/>
        </a:xfrm>
      </p:grpSpPr>
      <p:sp>
        <p:nvSpPr>
          <p:cNvPr id="1314" name="Google Shape;1314;g324a44b24b4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5" name="Google Shape;1315;g324a44b24b4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8" name="Shape 1328"/>
        <p:cNvGrpSpPr/>
        <p:nvPr/>
      </p:nvGrpSpPr>
      <p:grpSpPr>
        <a:xfrm>
          <a:off x="0" y="0"/>
          <a:ext cx="0" cy="0"/>
          <a:chOff x="0" y="0"/>
          <a:chExt cx="0" cy="0"/>
        </a:xfrm>
      </p:grpSpPr>
      <p:sp>
        <p:nvSpPr>
          <p:cNvPr id="1329" name="Google Shape;1329;g324a44b24b4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0" name="Google Shape;1330;g324a44b24b4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8" name="Shape 1338"/>
        <p:cNvGrpSpPr/>
        <p:nvPr/>
      </p:nvGrpSpPr>
      <p:grpSpPr>
        <a:xfrm>
          <a:off x="0" y="0"/>
          <a:ext cx="0" cy="0"/>
          <a:chOff x="0" y="0"/>
          <a:chExt cx="0" cy="0"/>
        </a:xfrm>
      </p:grpSpPr>
      <p:sp>
        <p:nvSpPr>
          <p:cNvPr id="1339" name="Google Shape;1339;g324a44b24b4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0" name="Google Shape;1340;g324a44b24b4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0" name="Shape 1350"/>
        <p:cNvGrpSpPr/>
        <p:nvPr/>
      </p:nvGrpSpPr>
      <p:grpSpPr>
        <a:xfrm>
          <a:off x="0" y="0"/>
          <a:ext cx="0" cy="0"/>
          <a:chOff x="0" y="0"/>
          <a:chExt cx="0" cy="0"/>
        </a:xfrm>
      </p:grpSpPr>
      <p:sp>
        <p:nvSpPr>
          <p:cNvPr id="1351" name="Google Shape;1351;g324a44b24b4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2" name="Google Shape;1352;g324a44b24b4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5" name="Shape 1365"/>
        <p:cNvGrpSpPr/>
        <p:nvPr/>
      </p:nvGrpSpPr>
      <p:grpSpPr>
        <a:xfrm>
          <a:off x="0" y="0"/>
          <a:ext cx="0" cy="0"/>
          <a:chOff x="0" y="0"/>
          <a:chExt cx="0" cy="0"/>
        </a:xfrm>
      </p:grpSpPr>
      <p:sp>
        <p:nvSpPr>
          <p:cNvPr id="1366" name="Google Shape;1366;g324a44b24b4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7" name="Google Shape;1367;g324a44b24b4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7" name="Shape 1377"/>
        <p:cNvGrpSpPr/>
        <p:nvPr/>
      </p:nvGrpSpPr>
      <p:grpSpPr>
        <a:xfrm>
          <a:off x="0" y="0"/>
          <a:ext cx="0" cy="0"/>
          <a:chOff x="0" y="0"/>
          <a:chExt cx="0" cy="0"/>
        </a:xfrm>
      </p:grpSpPr>
      <p:sp>
        <p:nvSpPr>
          <p:cNvPr id="1378" name="Google Shape;1378;g324a44b24b4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9" name="Google Shape;1379;g324a44b24b4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2" name="Shape 1392"/>
        <p:cNvGrpSpPr/>
        <p:nvPr/>
      </p:nvGrpSpPr>
      <p:grpSpPr>
        <a:xfrm>
          <a:off x="0" y="0"/>
          <a:ext cx="0" cy="0"/>
          <a:chOff x="0" y="0"/>
          <a:chExt cx="0" cy="0"/>
        </a:xfrm>
      </p:grpSpPr>
      <p:sp>
        <p:nvSpPr>
          <p:cNvPr id="1393" name="Google Shape;1393;g324a44b24b4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4" name="Google Shape;1394;g324a44b24b4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0" name="Shape 1400"/>
        <p:cNvGrpSpPr/>
        <p:nvPr/>
      </p:nvGrpSpPr>
      <p:grpSpPr>
        <a:xfrm>
          <a:off x="0" y="0"/>
          <a:ext cx="0" cy="0"/>
          <a:chOff x="0" y="0"/>
          <a:chExt cx="0" cy="0"/>
        </a:xfrm>
      </p:grpSpPr>
      <p:sp>
        <p:nvSpPr>
          <p:cNvPr id="1401" name="Google Shape;1401;g324a44b24b4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2" name="Google Shape;1402;g324a44b24b4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8" name="Shape 1408"/>
        <p:cNvGrpSpPr/>
        <p:nvPr/>
      </p:nvGrpSpPr>
      <p:grpSpPr>
        <a:xfrm>
          <a:off x="0" y="0"/>
          <a:ext cx="0" cy="0"/>
          <a:chOff x="0" y="0"/>
          <a:chExt cx="0" cy="0"/>
        </a:xfrm>
      </p:grpSpPr>
      <p:sp>
        <p:nvSpPr>
          <p:cNvPr id="1409" name="Google Shape;1409;g324a44b24b4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0" name="Google Shape;1410;g324a44b24b4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4" name="Shape 1414"/>
        <p:cNvGrpSpPr/>
        <p:nvPr/>
      </p:nvGrpSpPr>
      <p:grpSpPr>
        <a:xfrm>
          <a:off x="0" y="0"/>
          <a:ext cx="0" cy="0"/>
          <a:chOff x="0" y="0"/>
          <a:chExt cx="0" cy="0"/>
        </a:xfrm>
      </p:grpSpPr>
      <p:sp>
        <p:nvSpPr>
          <p:cNvPr id="1415" name="Google Shape;1415;g324a44b24b4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6" name="Google Shape;1416;g324a44b24b4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3" name="Shape 1423"/>
        <p:cNvGrpSpPr/>
        <p:nvPr/>
      </p:nvGrpSpPr>
      <p:grpSpPr>
        <a:xfrm>
          <a:off x="0" y="0"/>
          <a:ext cx="0" cy="0"/>
          <a:chOff x="0" y="0"/>
          <a:chExt cx="0" cy="0"/>
        </a:xfrm>
      </p:grpSpPr>
      <p:sp>
        <p:nvSpPr>
          <p:cNvPr id="1424" name="Google Shape;1424;g324a44b24b4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5" name="Google Shape;1425;g324a44b24b4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4" name="Shape 1434"/>
        <p:cNvGrpSpPr/>
        <p:nvPr/>
      </p:nvGrpSpPr>
      <p:grpSpPr>
        <a:xfrm>
          <a:off x="0" y="0"/>
          <a:ext cx="0" cy="0"/>
          <a:chOff x="0" y="0"/>
          <a:chExt cx="0" cy="0"/>
        </a:xfrm>
      </p:grpSpPr>
      <p:sp>
        <p:nvSpPr>
          <p:cNvPr id="1435" name="Google Shape;1435;g324a44b24b4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6" name="Google Shape;1436;g324a44b24b4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4" name="Shape 1444"/>
        <p:cNvGrpSpPr/>
        <p:nvPr/>
      </p:nvGrpSpPr>
      <p:grpSpPr>
        <a:xfrm>
          <a:off x="0" y="0"/>
          <a:ext cx="0" cy="0"/>
          <a:chOff x="0" y="0"/>
          <a:chExt cx="0" cy="0"/>
        </a:xfrm>
      </p:grpSpPr>
      <p:sp>
        <p:nvSpPr>
          <p:cNvPr id="1445" name="Google Shape;1445;g324a44b24b4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6" name="Google Shape;1446;g324a44b24b4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3" name="Shape 1453"/>
        <p:cNvGrpSpPr/>
        <p:nvPr/>
      </p:nvGrpSpPr>
      <p:grpSpPr>
        <a:xfrm>
          <a:off x="0" y="0"/>
          <a:ext cx="0" cy="0"/>
          <a:chOff x="0" y="0"/>
          <a:chExt cx="0" cy="0"/>
        </a:xfrm>
      </p:grpSpPr>
      <p:sp>
        <p:nvSpPr>
          <p:cNvPr id="1454" name="Google Shape;1454;g324a44b24b4_0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5" name="Google Shape;1455;g324a44b24b4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9" name="Shape 1459"/>
        <p:cNvGrpSpPr/>
        <p:nvPr/>
      </p:nvGrpSpPr>
      <p:grpSpPr>
        <a:xfrm>
          <a:off x="0" y="0"/>
          <a:ext cx="0" cy="0"/>
          <a:chOff x="0" y="0"/>
          <a:chExt cx="0" cy="0"/>
        </a:xfrm>
      </p:grpSpPr>
      <p:sp>
        <p:nvSpPr>
          <p:cNvPr id="1460" name="Google Shape;1460;g324a44b24b4_0_1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1" name="Google Shape;1461;g324a44b24b4_0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7" name="Shape 1467"/>
        <p:cNvGrpSpPr/>
        <p:nvPr/>
      </p:nvGrpSpPr>
      <p:grpSpPr>
        <a:xfrm>
          <a:off x="0" y="0"/>
          <a:ext cx="0" cy="0"/>
          <a:chOff x="0" y="0"/>
          <a:chExt cx="0" cy="0"/>
        </a:xfrm>
      </p:grpSpPr>
      <p:sp>
        <p:nvSpPr>
          <p:cNvPr id="1468" name="Google Shape;1468;g324a44b24b4_0_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9" name="Google Shape;1469;g324a44b24b4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9" name="Shape 1479"/>
        <p:cNvGrpSpPr/>
        <p:nvPr/>
      </p:nvGrpSpPr>
      <p:grpSpPr>
        <a:xfrm>
          <a:off x="0" y="0"/>
          <a:ext cx="0" cy="0"/>
          <a:chOff x="0" y="0"/>
          <a:chExt cx="0" cy="0"/>
        </a:xfrm>
      </p:grpSpPr>
      <p:sp>
        <p:nvSpPr>
          <p:cNvPr id="1480" name="Google Shape;1480;g324a44b24b4_0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1" name="Google Shape;1481;g324a44b24b4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2" name="Shape 1492"/>
        <p:cNvGrpSpPr/>
        <p:nvPr/>
      </p:nvGrpSpPr>
      <p:grpSpPr>
        <a:xfrm>
          <a:off x="0" y="0"/>
          <a:ext cx="0" cy="0"/>
          <a:chOff x="0" y="0"/>
          <a:chExt cx="0" cy="0"/>
        </a:xfrm>
      </p:grpSpPr>
      <p:sp>
        <p:nvSpPr>
          <p:cNvPr id="1493" name="Google Shape;1493;g324a44b24b4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4" name="Google Shape;1494;g324a44b24b4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4" name="Shape 1504"/>
        <p:cNvGrpSpPr/>
        <p:nvPr/>
      </p:nvGrpSpPr>
      <p:grpSpPr>
        <a:xfrm>
          <a:off x="0" y="0"/>
          <a:ext cx="0" cy="0"/>
          <a:chOff x="0" y="0"/>
          <a:chExt cx="0" cy="0"/>
        </a:xfrm>
      </p:grpSpPr>
      <p:sp>
        <p:nvSpPr>
          <p:cNvPr id="1505" name="Google Shape;1505;g324a44b24b4_0_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6" name="Google Shape;1506;g324a44b24b4_0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2" name="Shape 1522"/>
        <p:cNvGrpSpPr/>
        <p:nvPr/>
      </p:nvGrpSpPr>
      <p:grpSpPr>
        <a:xfrm>
          <a:off x="0" y="0"/>
          <a:ext cx="0" cy="0"/>
          <a:chOff x="0" y="0"/>
          <a:chExt cx="0" cy="0"/>
        </a:xfrm>
      </p:grpSpPr>
      <p:sp>
        <p:nvSpPr>
          <p:cNvPr id="1523" name="Google Shape;1523;g324a44b24b4_0_2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4" name="Google Shape;1524;g324a44b24b4_0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8" name="Shape 1528"/>
        <p:cNvGrpSpPr/>
        <p:nvPr/>
      </p:nvGrpSpPr>
      <p:grpSpPr>
        <a:xfrm>
          <a:off x="0" y="0"/>
          <a:ext cx="0" cy="0"/>
          <a:chOff x="0" y="0"/>
          <a:chExt cx="0" cy="0"/>
        </a:xfrm>
      </p:grpSpPr>
      <p:sp>
        <p:nvSpPr>
          <p:cNvPr id="1529" name="Google Shape;1529;g324a44b24b4_0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0" name="Google Shape;1530;g324a44b24b4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3" name="Shape 1543"/>
        <p:cNvGrpSpPr/>
        <p:nvPr/>
      </p:nvGrpSpPr>
      <p:grpSpPr>
        <a:xfrm>
          <a:off x="0" y="0"/>
          <a:ext cx="0" cy="0"/>
          <a:chOff x="0" y="0"/>
          <a:chExt cx="0" cy="0"/>
        </a:xfrm>
      </p:grpSpPr>
      <p:sp>
        <p:nvSpPr>
          <p:cNvPr id="1544" name="Google Shape;1544;g324a44b24b4_0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5" name="Google Shape;1545;g324a44b24b4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9" name="Shape 1549"/>
        <p:cNvGrpSpPr/>
        <p:nvPr/>
      </p:nvGrpSpPr>
      <p:grpSpPr>
        <a:xfrm>
          <a:off x="0" y="0"/>
          <a:ext cx="0" cy="0"/>
          <a:chOff x="0" y="0"/>
          <a:chExt cx="0" cy="0"/>
        </a:xfrm>
      </p:grpSpPr>
      <p:sp>
        <p:nvSpPr>
          <p:cNvPr id="1550" name="Google Shape;1550;g324a44b24b4_0_2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1" name="Google Shape;1551;g324a44b24b4_0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5" name="Shape 1555"/>
        <p:cNvGrpSpPr/>
        <p:nvPr/>
      </p:nvGrpSpPr>
      <p:grpSpPr>
        <a:xfrm>
          <a:off x="0" y="0"/>
          <a:ext cx="0" cy="0"/>
          <a:chOff x="0" y="0"/>
          <a:chExt cx="0" cy="0"/>
        </a:xfrm>
      </p:grpSpPr>
      <p:sp>
        <p:nvSpPr>
          <p:cNvPr id="1556" name="Google Shape;1556;g324a44b24b4_0_2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7" name="Google Shape;1557;g324a44b24b4_0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4" name="Shape 1564"/>
        <p:cNvGrpSpPr/>
        <p:nvPr/>
      </p:nvGrpSpPr>
      <p:grpSpPr>
        <a:xfrm>
          <a:off x="0" y="0"/>
          <a:ext cx="0" cy="0"/>
          <a:chOff x="0" y="0"/>
          <a:chExt cx="0" cy="0"/>
        </a:xfrm>
      </p:grpSpPr>
      <p:sp>
        <p:nvSpPr>
          <p:cNvPr id="1565" name="Google Shape;1565;g324a44b24b4_0_2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6" name="Google Shape;1566;g324a44b24b4_0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7" name="Shape 1577"/>
        <p:cNvGrpSpPr/>
        <p:nvPr/>
      </p:nvGrpSpPr>
      <p:grpSpPr>
        <a:xfrm>
          <a:off x="0" y="0"/>
          <a:ext cx="0" cy="0"/>
          <a:chOff x="0" y="0"/>
          <a:chExt cx="0" cy="0"/>
        </a:xfrm>
      </p:grpSpPr>
      <p:sp>
        <p:nvSpPr>
          <p:cNvPr id="1578" name="Google Shape;1578;g324a44b24b4_0_2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9" name="Google Shape;1579;g324a44b24b4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3" name="Shape 1583"/>
        <p:cNvGrpSpPr/>
        <p:nvPr/>
      </p:nvGrpSpPr>
      <p:grpSpPr>
        <a:xfrm>
          <a:off x="0" y="0"/>
          <a:ext cx="0" cy="0"/>
          <a:chOff x="0" y="0"/>
          <a:chExt cx="0" cy="0"/>
        </a:xfrm>
      </p:grpSpPr>
      <p:sp>
        <p:nvSpPr>
          <p:cNvPr id="1584" name="Google Shape;1584;g324a44b24b4_0_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5" name="Google Shape;1585;g324a44b24b4_0_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3" name="Shape 1593"/>
        <p:cNvGrpSpPr/>
        <p:nvPr/>
      </p:nvGrpSpPr>
      <p:grpSpPr>
        <a:xfrm>
          <a:off x="0" y="0"/>
          <a:ext cx="0" cy="0"/>
          <a:chOff x="0" y="0"/>
          <a:chExt cx="0" cy="0"/>
        </a:xfrm>
      </p:grpSpPr>
      <p:sp>
        <p:nvSpPr>
          <p:cNvPr id="1594" name="Google Shape;1594;g324a44b24b4_0_2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5" name="Google Shape;1595;g324a44b24b4_0_2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4" name="Shape 1604"/>
        <p:cNvGrpSpPr/>
        <p:nvPr/>
      </p:nvGrpSpPr>
      <p:grpSpPr>
        <a:xfrm>
          <a:off x="0" y="0"/>
          <a:ext cx="0" cy="0"/>
          <a:chOff x="0" y="0"/>
          <a:chExt cx="0" cy="0"/>
        </a:xfrm>
      </p:grpSpPr>
      <p:sp>
        <p:nvSpPr>
          <p:cNvPr id="1605" name="Google Shape;1605;g324a44b24b4_0_3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6" name="Google Shape;1606;g324a44b24b4_0_3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4" name="Shape 1614"/>
        <p:cNvGrpSpPr/>
        <p:nvPr/>
      </p:nvGrpSpPr>
      <p:grpSpPr>
        <a:xfrm>
          <a:off x="0" y="0"/>
          <a:ext cx="0" cy="0"/>
          <a:chOff x="0" y="0"/>
          <a:chExt cx="0" cy="0"/>
        </a:xfrm>
      </p:grpSpPr>
      <p:sp>
        <p:nvSpPr>
          <p:cNvPr id="1615" name="Google Shape;1615;g324a44b24b4_0_3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6" name="Google Shape;1616;g324a44b24b4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2" name="Shape 1622"/>
        <p:cNvGrpSpPr/>
        <p:nvPr/>
      </p:nvGrpSpPr>
      <p:grpSpPr>
        <a:xfrm>
          <a:off x="0" y="0"/>
          <a:ext cx="0" cy="0"/>
          <a:chOff x="0" y="0"/>
          <a:chExt cx="0" cy="0"/>
        </a:xfrm>
      </p:grpSpPr>
      <p:sp>
        <p:nvSpPr>
          <p:cNvPr id="1623" name="Google Shape;1623;g324a44b24b4_0_3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4" name="Google Shape;1624;g324a44b24b4_0_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8" name="Shape 1628"/>
        <p:cNvGrpSpPr/>
        <p:nvPr/>
      </p:nvGrpSpPr>
      <p:grpSpPr>
        <a:xfrm>
          <a:off x="0" y="0"/>
          <a:ext cx="0" cy="0"/>
          <a:chOff x="0" y="0"/>
          <a:chExt cx="0" cy="0"/>
        </a:xfrm>
      </p:grpSpPr>
      <p:sp>
        <p:nvSpPr>
          <p:cNvPr id="1629" name="Google Shape;1629;g324a44b24b4_0_3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0" name="Google Shape;1630;g324a44b24b4_0_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8" name="Shape 1638"/>
        <p:cNvGrpSpPr/>
        <p:nvPr/>
      </p:nvGrpSpPr>
      <p:grpSpPr>
        <a:xfrm>
          <a:off x="0" y="0"/>
          <a:ext cx="0" cy="0"/>
          <a:chOff x="0" y="0"/>
          <a:chExt cx="0" cy="0"/>
        </a:xfrm>
      </p:grpSpPr>
      <p:sp>
        <p:nvSpPr>
          <p:cNvPr id="1639" name="Google Shape;1639;g324a44b24b4_0_3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0" name="Google Shape;1640;g324a44b24b4_0_3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0" name="Shape 1650"/>
        <p:cNvGrpSpPr/>
        <p:nvPr/>
      </p:nvGrpSpPr>
      <p:grpSpPr>
        <a:xfrm>
          <a:off x="0" y="0"/>
          <a:ext cx="0" cy="0"/>
          <a:chOff x="0" y="0"/>
          <a:chExt cx="0" cy="0"/>
        </a:xfrm>
      </p:grpSpPr>
      <p:sp>
        <p:nvSpPr>
          <p:cNvPr id="1651" name="Google Shape;1651;g324a44b24b4_0_3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2" name="Google Shape;1652;g324a44b24b4_0_3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1" name="Shape 1661"/>
        <p:cNvGrpSpPr/>
        <p:nvPr/>
      </p:nvGrpSpPr>
      <p:grpSpPr>
        <a:xfrm>
          <a:off x="0" y="0"/>
          <a:ext cx="0" cy="0"/>
          <a:chOff x="0" y="0"/>
          <a:chExt cx="0" cy="0"/>
        </a:xfrm>
      </p:grpSpPr>
      <p:sp>
        <p:nvSpPr>
          <p:cNvPr id="1662" name="Google Shape;1662;g324a44b24b4_0_3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3" name="Google Shape;1663;g324a44b24b4_0_3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3" name="Shape 1673"/>
        <p:cNvGrpSpPr/>
        <p:nvPr/>
      </p:nvGrpSpPr>
      <p:grpSpPr>
        <a:xfrm>
          <a:off x="0" y="0"/>
          <a:ext cx="0" cy="0"/>
          <a:chOff x="0" y="0"/>
          <a:chExt cx="0" cy="0"/>
        </a:xfrm>
      </p:grpSpPr>
      <p:sp>
        <p:nvSpPr>
          <p:cNvPr id="1674" name="Google Shape;1674;g324a44b24b4_0_3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5" name="Google Shape;1675;g324a44b24b4_0_3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5" name="Shape 1685"/>
        <p:cNvGrpSpPr/>
        <p:nvPr/>
      </p:nvGrpSpPr>
      <p:grpSpPr>
        <a:xfrm>
          <a:off x="0" y="0"/>
          <a:ext cx="0" cy="0"/>
          <a:chOff x="0" y="0"/>
          <a:chExt cx="0" cy="0"/>
        </a:xfrm>
      </p:grpSpPr>
      <p:sp>
        <p:nvSpPr>
          <p:cNvPr id="1686" name="Google Shape;1686;g324a44b24b4_0_28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7" name="Google Shape;1687;g324a44b24b4_0_28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5.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4.png"/><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2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1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4.png"/><Relationship Id="rId4" Type="http://schemas.openxmlformats.org/officeDocument/2006/relationships/image" Target="../media/image20.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1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8.png"/><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1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4.png"/><Relationship Id="rId4" Type="http://schemas.openxmlformats.org/officeDocument/2006/relationships/image" Target="../media/image12.png"/><Relationship Id="rId5" Type="http://schemas.openxmlformats.org/officeDocument/2006/relationships/image" Target="../media/image2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4.png"/><Relationship Id="rId4"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 Id="rId3" Type="http://schemas.openxmlformats.org/officeDocument/2006/relationships/image" Target="../media/image4.png"/><Relationship Id="rId4" Type="http://schemas.openxmlformats.org/officeDocument/2006/relationships/image" Target="../media/image9.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1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4.png"/><Relationship Id="rId4" Type="http://schemas.openxmlformats.org/officeDocument/2006/relationships/image" Target="../media/image13.png"/><Relationship Id="rId5" Type="http://schemas.openxmlformats.org/officeDocument/2006/relationships/image" Target="../media/image2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29.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29.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2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9.png"/><Relationship Id="rId4" Type="http://schemas.openxmlformats.org/officeDocument/2006/relationships/image" Target="../media/image23.png"/><Relationship Id="rId5" Type="http://schemas.openxmlformats.org/officeDocument/2006/relationships/image" Target="../media/image19.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30.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 Id="rId3" Type="http://schemas.openxmlformats.org/officeDocument/2006/relationships/image" Target="../media/image33.png"/><Relationship Id="rId4" Type="http://schemas.openxmlformats.org/officeDocument/2006/relationships/image" Target="../media/image35.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7.png"/><Relationship Id="rId4" Type="http://schemas.openxmlformats.org/officeDocument/2006/relationships/image" Target="../media/image89.png"/><Relationship Id="rId5" Type="http://schemas.openxmlformats.org/officeDocument/2006/relationships/image" Target="../media/image40.png"/><Relationship Id="rId6" Type="http://schemas.openxmlformats.org/officeDocument/2006/relationships/image" Target="../media/image41.png"/><Relationship Id="rId7" Type="http://schemas.openxmlformats.org/officeDocument/2006/relationships/image" Target="../media/image3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89.png"/><Relationship Id="rId4" Type="http://schemas.openxmlformats.org/officeDocument/2006/relationships/image" Target="../media/image36.png"/><Relationship Id="rId5" Type="http://schemas.openxmlformats.org/officeDocument/2006/relationships/image" Target="../media/image37.png"/><Relationship Id="rId6" Type="http://schemas.openxmlformats.org/officeDocument/2006/relationships/image" Target="../media/image48.png"/><Relationship Id="rId7" Type="http://schemas.openxmlformats.org/officeDocument/2006/relationships/image" Target="../media/image40.png"/><Relationship Id="rId8" Type="http://schemas.openxmlformats.org/officeDocument/2006/relationships/image" Target="../media/image41.png"/><Relationship Id="rId9" Type="http://schemas.openxmlformats.org/officeDocument/2006/relationships/image" Target="../media/image3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89.png"/><Relationship Id="rId4" Type="http://schemas.openxmlformats.org/officeDocument/2006/relationships/image" Target="../media/image44.png"/><Relationship Id="rId5" Type="http://schemas.openxmlformats.org/officeDocument/2006/relationships/image" Target="../media/image36.png"/><Relationship Id="rId6" Type="http://schemas.openxmlformats.org/officeDocument/2006/relationships/image" Target="../media/image37.png"/><Relationship Id="rId7" Type="http://schemas.openxmlformats.org/officeDocument/2006/relationships/image" Target="../media/image48.png"/><Relationship Id="rId8" Type="http://schemas.openxmlformats.org/officeDocument/2006/relationships/image" Target="../media/image40.png"/><Relationship Id="rId9" Type="http://schemas.openxmlformats.org/officeDocument/2006/relationships/image" Target="../media/image41.png"/><Relationship Id="rId10" Type="http://schemas.openxmlformats.org/officeDocument/2006/relationships/image" Target="../media/image49.png"/><Relationship Id="rId11" Type="http://schemas.openxmlformats.org/officeDocument/2006/relationships/image" Target="../media/image3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5.png"/><Relationship Id="rId3" Type="http://schemas.openxmlformats.org/officeDocument/2006/relationships/image" Target="../media/image50.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0.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50.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0.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5.png"/><Relationship Id="rId3" Type="http://schemas.openxmlformats.org/officeDocument/2006/relationships/image" Target="../media/image50.png"/><Relationship Id="rId4" Type="http://schemas.openxmlformats.org/officeDocument/2006/relationships/image" Target="../media/image5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0.png"/><Relationship Id="rId4" Type="http://schemas.openxmlformats.org/officeDocument/2006/relationships/image" Target="../media/image5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50.png"/><Relationship Id="rId4" Type="http://schemas.openxmlformats.org/officeDocument/2006/relationships/image" Target="../media/image5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0.png"/><Relationship Id="rId4" Type="http://schemas.openxmlformats.org/officeDocument/2006/relationships/image" Target="../media/image5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45.png"/><Relationship Id="rId4" Type="http://schemas.openxmlformats.org/officeDocument/2006/relationships/image" Target="../media/image5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5.png"/><Relationship Id="rId3" Type="http://schemas.openxmlformats.org/officeDocument/2006/relationships/image" Target="../media/image54.png"/><Relationship Id="rId4" Type="http://schemas.openxmlformats.org/officeDocument/2006/relationships/image" Target="../media/image61.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4.png"/><Relationship Id="rId4" Type="http://schemas.openxmlformats.org/officeDocument/2006/relationships/image" Target="../media/image6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54.png"/><Relationship Id="rId4" Type="http://schemas.openxmlformats.org/officeDocument/2006/relationships/image" Target="../media/image6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61.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5.png"/><Relationship Id="rId3" Type="http://schemas.openxmlformats.org/officeDocument/2006/relationships/image" Target="../media/image54.png"/><Relationship Id="rId4" Type="http://schemas.openxmlformats.org/officeDocument/2006/relationships/image" Target="../media/image61.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4.png"/><Relationship Id="rId4" Type="http://schemas.openxmlformats.org/officeDocument/2006/relationships/image" Target="../media/image61.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54.png"/><Relationship Id="rId4" Type="http://schemas.openxmlformats.org/officeDocument/2006/relationships/image" Target="../media/image61.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61.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5.png"/><Relationship Id="rId3" Type="http://schemas.openxmlformats.org/officeDocument/2006/relationships/image" Target="../media/image54.png"/><Relationship Id="rId4" Type="http://schemas.openxmlformats.org/officeDocument/2006/relationships/image" Target="../media/image61.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4.png"/><Relationship Id="rId4" Type="http://schemas.openxmlformats.org/officeDocument/2006/relationships/image" Target="../media/image61.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54.png"/><Relationship Id="rId4" Type="http://schemas.openxmlformats.org/officeDocument/2006/relationships/image" Target="../media/image61.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61.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5.png"/><Relationship Id="rId3" Type="http://schemas.openxmlformats.org/officeDocument/2006/relationships/image" Target="../media/image54.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4.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54.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5.png"/><Relationship Id="rId3" Type="http://schemas.openxmlformats.org/officeDocument/2006/relationships/image" Target="../media/image62.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62.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62.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2.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5.png"/><Relationship Id="rId3" Type="http://schemas.openxmlformats.org/officeDocument/2006/relationships/image" Target="../media/image63.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63.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63.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3.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7.png"/><Relationship Id="rId3" Type="http://schemas.openxmlformats.org/officeDocument/2006/relationships/image" Target="../media/image70.png"/><Relationship Id="rId4" Type="http://schemas.openxmlformats.org/officeDocument/2006/relationships/image" Target="../media/image69.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2.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4.png"/><Relationship Id="rId3" Type="http://schemas.openxmlformats.org/officeDocument/2006/relationships/image" Target="../media/image89.png"/><Relationship Id="rId4" Type="http://schemas.openxmlformats.org/officeDocument/2006/relationships/image" Target="../media/image68.png"/><Relationship Id="rId5" Type="http://schemas.openxmlformats.org/officeDocument/2006/relationships/image" Target="../media/image71.png"/><Relationship Id="rId6" Type="http://schemas.openxmlformats.org/officeDocument/2006/relationships/image" Target="../media/image76.png"/><Relationship Id="rId7" Type="http://schemas.openxmlformats.org/officeDocument/2006/relationships/image" Target="../media/image75.png"/><Relationship Id="rId8" Type="http://schemas.openxmlformats.org/officeDocument/2006/relationships/image" Target="../media/image73.png"/><Relationship Id="rId9" Type="http://schemas.openxmlformats.org/officeDocument/2006/relationships/image" Target="../media/image72.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7.png"/><Relationship Id="rId3" Type="http://schemas.openxmlformats.org/officeDocument/2006/relationships/image" Target="../media/image79.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7.png"/><Relationship Id="rId3" Type="http://schemas.openxmlformats.org/officeDocument/2006/relationships/image" Target="../media/image80.png"/><Relationship Id="rId4" Type="http://schemas.openxmlformats.org/officeDocument/2006/relationships/image" Target="../media/image82.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1.png"/><Relationship Id="rId3" Type="http://schemas.openxmlformats.org/officeDocument/2006/relationships/image" Target="../media/image77.png"/><Relationship Id="rId4" Type="http://schemas.openxmlformats.org/officeDocument/2006/relationships/image" Target="../media/image80.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7.png"/><Relationship Id="rId3" Type="http://schemas.openxmlformats.org/officeDocument/2006/relationships/image" Target="../media/image85.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7.png"/><Relationship Id="rId3" Type="http://schemas.openxmlformats.org/officeDocument/2006/relationships/image" Target="../media/image86.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7.png"/><Relationship Id="rId3" Type="http://schemas.openxmlformats.org/officeDocument/2006/relationships/image" Target="../media/image79.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7.png"/><Relationship Id="rId3" Type="http://schemas.openxmlformats.org/officeDocument/2006/relationships/image" Target="../media/image80.png"/><Relationship Id="rId4" Type="http://schemas.openxmlformats.org/officeDocument/2006/relationships/image" Target="../media/image81.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7.png"/><Relationship Id="rId3" Type="http://schemas.openxmlformats.org/officeDocument/2006/relationships/image" Target="../media/image80.png"/><Relationship Id="rId4" Type="http://schemas.openxmlformats.org/officeDocument/2006/relationships/image" Target="../media/image82.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7.png"/><Relationship Id="rId3" Type="http://schemas.openxmlformats.org/officeDocument/2006/relationships/image" Target="../media/image85.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7.png"/><Relationship Id="rId3" Type="http://schemas.openxmlformats.org/officeDocument/2006/relationships/image" Target="../media/image86.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1.png"/><Relationship Id="rId3" Type="http://schemas.openxmlformats.org/officeDocument/2006/relationships/image" Target="../media/image79.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1.png"/><Relationship Id="rId3" Type="http://schemas.openxmlformats.org/officeDocument/2006/relationships/image" Target="../media/image80.png"/><Relationship Id="rId4" Type="http://schemas.openxmlformats.org/officeDocument/2006/relationships/image" Target="../media/image82.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2.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2.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4.png"/><Relationship Id="rId3" Type="http://schemas.openxmlformats.org/officeDocument/2006/relationships/image" Target="../media/image89.png"/><Relationship Id="rId4" Type="http://schemas.openxmlformats.org/officeDocument/2006/relationships/image" Target="../media/image68.png"/><Relationship Id="rId5" Type="http://schemas.openxmlformats.org/officeDocument/2006/relationships/image" Target="../media/image71.png"/><Relationship Id="rId6" Type="http://schemas.openxmlformats.org/officeDocument/2006/relationships/image" Target="../media/image76.png"/><Relationship Id="rId7" Type="http://schemas.openxmlformats.org/officeDocument/2006/relationships/image" Target="../media/image75.png"/><Relationship Id="rId8" Type="http://schemas.openxmlformats.org/officeDocument/2006/relationships/image" Target="../media/image73.png"/><Relationship Id="rId9" Type="http://schemas.openxmlformats.org/officeDocument/2006/relationships/image" Target="../media/image72.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7.png"/><Relationship Id="rId3" Type="http://schemas.openxmlformats.org/officeDocument/2006/relationships/image" Target="../media/image79.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7.png"/><Relationship Id="rId3" Type="http://schemas.openxmlformats.org/officeDocument/2006/relationships/image" Target="../media/image80.png"/><Relationship Id="rId4" Type="http://schemas.openxmlformats.org/officeDocument/2006/relationships/image" Target="../media/image82.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1.png"/><Relationship Id="rId3" Type="http://schemas.openxmlformats.org/officeDocument/2006/relationships/image" Target="../media/image77.png"/><Relationship Id="rId4" Type="http://schemas.openxmlformats.org/officeDocument/2006/relationships/image" Target="../media/image80.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7.png"/><Relationship Id="rId3" Type="http://schemas.openxmlformats.org/officeDocument/2006/relationships/image" Target="../media/image85.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7.png"/><Relationship Id="rId3" Type="http://schemas.openxmlformats.org/officeDocument/2006/relationships/image" Target="../media/image79.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7.png"/><Relationship Id="rId3" Type="http://schemas.openxmlformats.org/officeDocument/2006/relationships/image" Target="../media/image80.png"/><Relationship Id="rId4" Type="http://schemas.openxmlformats.org/officeDocument/2006/relationships/image" Target="../media/image81.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7.png"/><Relationship Id="rId3" Type="http://schemas.openxmlformats.org/officeDocument/2006/relationships/image" Target="../media/image80.png"/><Relationship Id="rId4" Type="http://schemas.openxmlformats.org/officeDocument/2006/relationships/image" Target="../media/image82.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7.png"/><Relationship Id="rId3" Type="http://schemas.openxmlformats.org/officeDocument/2006/relationships/image" Target="../media/image85.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7.png"/><Relationship Id="rId3" Type="http://schemas.openxmlformats.org/officeDocument/2006/relationships/image" Target="../media/image86.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1.png"/><Relationship Id="rId3" Type="http://schemas.openxmlformats.org/officeDocument/2006/relationships/image" Target="../media/image79.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1.png"/><Relationship Id="rId3" Type="http://schemas.openxmlformats.org/officeDocument/2006/relationships/image" Target="../media/image80.png"/><Relationship Id="rId4" Type="http://schemas.openxmlformats.org/officeDocument/2006/relationships/image" Target="../media/image82.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1705150" cy="128000"/>
          </a:xfrm>
          <a:prstGeom prst="rect">
            <a:avLst/>
          </a:prstGeom>
          <a:noFill/>
          <a:ln>
            <a:noFill/>
          </a:ln>
        </p:spPr>
      </p:pic>
      <p:sp>
        <p:nvSpPr>
          <p:cNvPr id="11" name="Google Shape;11;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3800"/>
              <a:buFont typeface="Lexend"/>
              <a:buNone/>
              <a:defRPr sz="38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 name="Google Shape;12;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Art and design</a:t>
            </a:r>
            <a:endParaRPr b="1" sz="1700">
              <a:solidFill>
                <a:schemeClr val="dk1"/>
              </a:solidFill>
              <a:latin typeface="Lexend"/>
              <a:ea typeface="Lexend"/>
              <a:cs typeface="Lexend"/>
              <a:sym typeface="Lexend"/>
            </a:endParaRPr>
          </a:p>
        </p:txBody>
      </p:sp>
      <p:sp>
        <p:nvSpPr>
          <p:cNvPr id="13" name="Google Shape;13;p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4" name="Google Shape;14;p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800"/>
              <a:buFont typeface="Lexend"/>
              <a:buNone/>
              <a:defRPr sz="1800">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grpSp>
        <p:nvGrpSpPr>
          <p:cNvPr id="15" name="Google Shape;15;p2"/>
          <p:cNvGrpSpPr/>
          <p:nvPr/>
        </p:nvGrpSpPr>
        <p:grpSpPr>
          <a:xfrm>
            <a:off x="6156975" y="0"/>
            <a:ext cx="2987025" cy="3854074"/>
            <a:chOff x="6156975" y="0"/>
            <a:chExt cx="2987025" cy="3854074"/>
          </a:xfrm>
        </p:grpSpPr>
        <p:pic>
          <p:nvPicPr>
            <p:cNvPr id="16" name="Google Shape;16;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7" name="Google Shape;17;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 name="Google Shape;18;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Biology</a:t>
            </a:r>
            <a:endParaRPr b="1" sz="1700">
              <a:solidFill>
                <a:schemeClr val="dk1"/>
              </a:solidFill>
              <a:latin typeface="Lexend"/>
              <a:ea typeface="Lexend"/>
              <a:cs typeface="Lexend"/>
              <a:sym typeface="Lexend"/>
            </a:endParaRPr>
          </a:p>
        </p:txBody>
      </p:sp>
      <p:sp>
        <p:nvSpPr>
          <p:cNvPr id="26" name="Google Shape;26;p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27" name="Google Shape;27;p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Chemistry</a:t>
            </a:r>
            <a:endParaRPr b="1" sz="1700">
              <a:solidFill>
                <a:schemeClr val="dk1"/>
              </a:solidFill>
              <a:latin typeface="Lexend"/>
              <a:ea typeface="Lexend"/>
              <a:cs typeface="Lexend"/>
              <a:sym typeface="Lexend"/>
            </a:endParaRPr>
          </a:p>
        </p:txBody>
      </p:sp>
      <p:pic>
        <p:nvPicPr>
          <p:cNvPr id="33" name="Google Shape;33;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34" name="Google Shape;34;p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35" name="Google Shape;35;p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Citizenship</a:t>
            </a:r>
            <a:endParaRPr b="1" sz="1700">
              <a:solidFill>
                <a:schemeClr val="dk1"/>
              </a:solidFill>
              <a:latin typeface="Lexend"/>
              <a:ea typeface="Lexend"/>
              <a:cs typeface="Lexend"/>
              <a:sym typeface="Lexend"/>
            </a:endParaRPr>
          </a:p>
        </p:txBody>
      </p:sp>
      <p:grpSp>
        <p:nvGrpSpPr>
          <p:cNvPr id="41" name="Google Shape;41;p5"/>
          <p:cNvGrpSpPr/>
          <p:nvPr/>
        </p:nvGrpSpPr>
        <p:grpSpPr>
          <a:xfrm>
            <a:off x="6156975" y="0"/>
            <a:ext cx="2987025" cy="3854074"/>
            <a:chOff x="6156975" y="0"/>
            <a:chExt cx="2987025" cy="3854074"/>
          </a:xfrm>
        </p:grpSpPr>
        <p:pic>
          <p:nvPicPr>
            <p:cNvPr id="42" name="Google Shape;42;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3" name="Google Shape;43;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4" name="Google Shape;44;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45" name="Google Shape;45;p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46" name="Google Shape;46;p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Computing</a:t>
            </a:r>
            <a:endParaRPr b="1" sz="1700">
              <a:solidFill>
                <a:schemeClr val="dk1"/>
              </a:solidFill>
              <a:latin typeface="Lexend"/>
              <a:ea typeface="Lexend"/>
              <a:cs typeface="Lexend"/>
              <a:sym typeface="Lexend"/>
            </a:endParaRPr>
          </a:p>
        </p:txBody>
      </p:sp>
      <p:grpSp>
        <p:nvGrpSpPr>
          <p:cNvPr id="52" name="Google Shape;52;p6"/>
          <p:cNvGrpSpPr/>
          <p:nvPr/>
        </p:nvGrpSpPr>
        <p:grpSpPr>
          <a:xfrm>
            <a:off x="6156975" y="0"/>
            <a:ext cx="2987025" cy="3854074"/>
            <a:chOff x="6156975" y="0"/>
            <a:chExt cx="2987025" cy="3854074"/>
          </a:xfrm>
        </p:grpSpPr>
        <p:pic>
          <p:nvPicPr>
            <p:cNvPr id="53" name="Google Shape;53;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4" name="Google Shape;54;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55" name="Google Shape;55;p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56" name="Google Shape;56;p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pic>
        <p:nvPicPr>
          <p:cNvPr id="57" name="Google Shape;57;p6"/>
          <p:cNvPicPr preferRelativeResize="0"/>
          <p:nvPr/>
        </p:nvPicPr>
        <p:blipFill>
          <a:blip r:embed="rId5">
            <a:alphaModFix/>
          </a:blip>
          <a:stretch>
            <a:fillRect/>
          </a:stretch>
        </p:blipFill>
        <p:spPr>
          <a:xfrm rot="-390000">
            <a:off x="6567499" y="723791"/>
            <a:ext cx="2520000" cy="2520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oking and nutrition" showMasterSp="0">
  <p:cSld name="Title Slide 2_1_1_1_1_1_1_1_1_1_1_3_1">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56320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7"/>
          <p:cNvSpPr txBox="1"/>
          <p:nvPr/>
        </p:nvSpPr>
        <p:spPr>
          <a:xfrm>
            <a:off x="323850" y="3781525"/>
            <a:ext cx="3504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Cooking and nutrition</a:t>
            </a:r>
            <a:endParaRPr b="1" sz="1700">
              <a:solidFill>
                <a:schemeClr val="dk1"/>
              </a:solidFill>
              <a:latin typeface="Lexend"/>
              <a:ea typeface="Lexend"/>
              <a:cs typeface="Lexend"/>
              <a:sym typeface="Lexend"/>
            </a:endParaRPr>
          </a:p>
        </p:txBody>
      </p:sp>
      <p:grpSp>
        <p:nvGrpSpPr>
          <p:cNvPr id="63" name="Google Shape;63;p7"/>
          <p:cNvGrpSpPr/>
          <p:nvPr/>
        </p:nvGrpSpPr>
        <p:grpSpPr>
          <a:xfrm>
            <a:off x="6156975" y="0"/>
            <a:ext cx="2987025" cy="3854074"/>
            <a:chOff x="6156975" y="0"/>
            <a:chExt cx="2987025" cy="3854074"/>
          </a:xfrm>
        </p:grpSpPr>
        <p:pic>
          <p:nvPicPr>
            <p:cNvPr id="64" name="Google Shape;64;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5" name="Google Shape;65;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66" name="Google Shape;66;p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67" name="Google Shape;67;p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p:txBody>
      </p:sp>
      <p:pic>
        <p:nvPicPr>
          <p:cNvPr id="68" name="Google Shape;68;p7"/>
          <p:cNvPicPr preferRelativeResize="0"/>
          <p:nvPr/>
        </p:nvPicPr>
        <p:blipFill>
          <a:blip r:embed="rId5">
            <a:alphaModFix/>
          </a:blip>
          <a:stretch>
            <a:fillRect/>
          </a:stretch>
        </p:blipFill>
        <p:spPr>
          <a:xfrm rot="-359995">
            <a:off x="6646318" y="1007366"/>
            <a:ext cx="2202009" cy="179664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71" name="Google Shape;71;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8"/>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Design and technology</a:t>
            </a:r>
            <a:endParaRPr b="1" sz="1700">
              <a:solidFill>
                <a:schemeClr val="dk1"/>
              </a:solidFill>
              <a:latin typeface="Lexend"/>
              <a:ea typeface="Lexend"/>
              <a:cs typeface="Lexend"/>
              <a:sym typeface="Lexend"/>
            </a:endParaRPr>
          </a:p>
        </p:txBody>
      </p:sp>
      <p:grpSp>
        <p:nvGrpSpPr>
          <p:cNvPr id="74" name="Google Shape;74;p8"/>
          <p:cNvGrpSpPr/>
          <p:nvPr/>
        </p:nvGrpSpPr>
        <p:grpSpPr>
          <a:xfrm>
            <a:off x="6156975" y="0"/>
            <a:ext cx="2987025" cy="3854074"/>
            <a:chOff x="6156975" y="0"/>
            <a:chExt cx="2987025" cy="3854074"/>
          </a:xfrm>
        </p:grpSpPr>
        <p:pic>
          <p:nvPicPr>
            <p:cNvPr id="75" name="Google Shape;75;p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76" name="Google Shape;76;p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77" name="Google Shape;77;p8"/>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78" name="Google Shape;78;p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79" name="Google Shape;79;p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80" name="Shape 80"/>
        <p:cNvGrpSpPr/>
        <p:nvPr/>
      </p:nvGrpSpPr>
      <p:grpSpPr>
        <a:xfrm>
          <a:off x="0" y="0"/>
          <a:ext cx="0" cy="0"/>
          <a:chOff x="0" y="0"/>
          <a:chExt cx="0" cy="0"/>
        </a:xfrm>
      </p:grpSpPr>
      <p:pic>
        <p:nvPicPr>
          <p:cNvPr id="81" name="Google Shape;81;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82" name="Google Shape;82;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English</a:t>
            </a:r>
            <a:endParaRPr b="1" sz="1700">
              <a:solidFill>
                <a:schemeClr val="dk1"/>
              </a:solidFill>
              <a:latin typeface="Lexend"/>
              <a:ea typeface="Lexend"/>
              <a:cs typeface="Lexend"/>
              <a:sym typeface="Lexend"/>
            </a:endParaRPr>
          </a:p>
        </p:txBody>
      </p:sp>
      <p:sp>
        <p:nvSpPr>
          <p:cNvPr id="83" name="Google Shape;83;p9"/>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85" name="Google Shape;85;p9"/>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86" name="Google Shape;86;p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87" name="Google Shape;87;p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90" name="Google Shape;90;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1" name="Google Shape;91;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Faransiis</a:t>
            </a:r>
            <a:endParaRPr b="1" sz="1400">
              <a:solidFill>
                <a:schemeClr val="dk1"/>
              </a:solidFill>
              <a:latin typeface="Lexend"/>
              <a:ea typeface="Lexend"/>
              <a:cs typeface="Lexend"/>
              <a:sym typeface="Lexend"/>
            </a:endParaRPr>
          </a:p>
        </p:txBody>
      </p:sp>
      <p:grpSp>
        <p:nvGrpSpPr>
          <p:cNvPr id="93" name="Google Shape;93;p10"/>
          <p:cNvGrpSpPr/>
          <p:nvPr/>
        </p:nvGrpSpPr>
        <p:grpSpPr>
          <a:xfrm>
            <a:off x="6156975" y="0"/>
            <a:ext cx="2987025" cy="3854074"/>
            <a:chOff x="6156975" y="0"/>
            <a:chExt cx="2987025" cy="3854074"/>
          </a:xfrm>
        </p:grpSpPr>
        <p:pic>
          <p:nvPicPr>
            <p:cNvPr id="94" name="Google Shape;94;p1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5" name="Google Shape;95;p10"/>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96" name="Google Shape;96;p1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97" name="Google Shape;97;p1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98" name="Google Shape;98;p10"/>
          <p:cNvPicPr preferRelativeResize="0"/>
          <p:nvPr/>
        </p:nvPicPr>
        <p:blipFill>
          <a:blip r:embed="rId5">
            <a:alphaModFix/>
          </a:blip>
          <a:stretch>
            <a:fillRect/>
          </a:stretch>
        </p:blipFill>
        <p:spPr>
          <a:xfrm rot="-390000">
            <a:off x="6657352" y="759276"/>
            <a:ext cx="2315647" cy="231564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99" name="Shape 99"/>
        <p:cNvGrpSpPr/>
        <p:nvPr/>
      </p:nvGrpSpPr>
      <p:grpSpPr>
        <a:xfrm>
          <a:off x="0" y="0"/>
          <a:ext cx="0" cy="0"/>
          <a:chOff x="0" y="0"/>
          <a:chExt cx="0" cy="0"/>
        </a:xfrm>
      </p:grpSpPr>
      <p:pic>
        <p:nvPicPr>
          <p:cNvPr id="100" name="Google Shape;100;p11"/>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101" name="Google Shape;101;p11"/>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02" name="Google Shape;102;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3" name="Google Shape;103;p1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Juqraafi</a:t>
            </a:r>
            <a:endParaRPr b="1" sz="1400">
              <a:solidFill>
                <a:schemeClr val="dk1"/>
              </a:solidFill>
              <a:latin typeface="Lexend"/>
              <a:ea typeface="Lexend"/>
              <a:cs typeface="Lexend"/>
              <a:sym typeface="Lexend"/>
            </a:endParaRPr>
          </a:p>
        </p:txBody>
      </p:sp>
      <p:sp>
        <p:nvSpPr>
          <p:cNvPr id="105" name="Google Shape;105;p1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06" name="Google Shape;106;p1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German</a:t>
            </a:r>
            <a:endParaRPr b="1" sz="1700">
              <a:solidFill>
                <a:schemeClr val="dk1"/>
              </a:solidFill>
              <a:latin typeface="Lexend"/>
              <a:ea typeface="Lexend"/>
              <a:cs typeface="Lexend"/>
              <a:sym typeface="Lexend"/>
            </a:endParaRPr>
          </a:p>
        </p:txBody>
      </p:sp>
      <p:grpSp>
        <p:nvGrpSpPr>
          <p:cNvPr id="112" name="Google Shape;112;p12"/>
          <p:cNvGrpSpPr/>
          <p:nvPr/>
        </p:nvGrpSpPr>
        <p:grpSpPr>
          <a:xfrm>
            <a:off x="6156975" y="0"/>
            <a:ext cx="2987025" cy="3854074"/>
            <a:chOff x="6156975" y="0"/>
            <a:chExt cx="2987025" cy="3854074"/>
          </a:xfrm>
        </p:grpSpPr>
        <p:pic>
          <p:nvPicPr>
            <p:cNvPr id="113" name="Google Shape;113;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4" name="Google Shape;114;p1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15" name="Google Shape;115;p1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16" name="Google Shape;116;p1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17" name="Google Shape;117;p12"/>
          <p:cNvPicPr preferRelativeResize="0"/>
          <p:nvPr/>
        </p:nvPicPr>
        <p:blipFill>
          <a:blip r:embed="rId5">
            <a:alphaModFix/>
          </a:blip>
          <a:stretch>
            <a:fillRect/>
          </a:stretch>
        </p:blipFill>
        <p:spPr>
          <a:xfrm rot="-389998">
            <a:off x="6679063" y="775065"/>
            <a:ext cx="2340000" cy="2340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History</a:t>
            </a:r>
            <a:endParaRPr b="1" sz="1700">
              <a:solidFill>
                <a:schemeClr val="dk1"/>
              </a:solidFill>
              <a:latin typeface="Lexend"/>
              <a:ea typeface="Lexend"/>
              <a:cs typeface="Lexend"/>
              <a:sym typeface="Lexend"/>
            </a:endParaRPr>
          </a:p>
        </p:txBody>
      </p:sp>
      <p:grpSp>
        <p:nvGrpSpPr>
          <p:cNvPr id="123" name="Google Shape;123;p13"/>
          <p:cNvGrpSpPr/>
          <p:nvPr/>
        </p:nvGrpSpPr>
        <p:grpSpPr>
          <a:xfrm>
            <a:off x="6156975" y="0"/>
            <a:ext cx="2987025" cy="3854074"/>
            <a:chOff x="6156975" y="0"/>
            <a:chExt cx="2987025" cy="3854074"/>
          </a:xfrm>
        </p:grpSpPr>
        <p:pic>
          <p:nvPicPr>
            <p:cNvPr id="124" name="Google Shape;124;p13"/>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25" name="Google Shape;125;p13"/>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6" name="Google Shape;126;p13"/>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127" name="Google Shape;127;p1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28" name="Google Shape;128;p1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29" name="Shape 129"/>
        <p:cNvGrpSpPr/>
        <p:nvPr/>
      </p:nvGrpSpPr>
      <p:grpSpPr>
        <a:xfrm>
          <a:off x="0" y="0"/>
          <a:ext cx="0" cy="0"/>
          <a:chOff x="0" y="0"/>
          <a:chExt cx="0" cy="0"/>
        </a:xfrm>
      </p:grpSpPr>
      <p:pic>
        <p:nvPicPr>
          <p:cNvPr id="130" name="Google Shape;130;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31" name="Google Shape;131;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2" name="Google Shape;132;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Maths</a:t>
            </a:r>
            <a:endParaRPr b="1" sz="1700">
              <a:solidFill>
                <a:schemeClr val="dk1"/>
              </a:solidFill>
              <a:latin typeface="Lexend"/>
              <a:ea typeface="Lexend"/>
              <a:cs typeface="Lexend"/>
              <a:sym typeface="Lexend"/>
            </a:endParaRPr>
          </a:p>
        </p:txBody>
      </p:sp>
      <p:pic>
        <p:nvPicPr>
          <p:cNvPr id="134" name="Google Shape;134;p14"/>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135" name="Google Shape;135;p1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36" name="Google Shape;136;p1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37" name="Shape 137"/>
        <p:cNvGrpSpPr/>
        <p:nvPr/>
      </p:nvGrpSpPr>
      <p:grpSpPr>
        <a:xfrm>
          <a:off x="0" y="0"/>
          <a:ext cx="0" cy="0"/>
          <a:chOff x="0" y="0"/>
          <a:chExt cx="0" cy="0"/>
        </a:xfrm>
      </p:grpSpPr>
      <p:pic>
        <p:nvPicPr>
          <p:cNvPr id="138" name="Google Shape;138;p15"/>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39" name="Google Shape;139;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0" name="Google Shape;140;p1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Music</a:t>
            </a:r>
            <a:endParaRPr b="1" sz="1700">
              <a:solidFill>
                <a:schemeClr val="dk1"/>
              </a:solidFill>
              <a:latin typeface="Lexend"/>
              <a:ea typeface="Lexend"/>
              <a:cs typeface="Lexend"/>
              <a:sym typeface="Lexend"/>
            </a:endParaRPr>
          </a:p>
        </p:txBody>
      </p:sp>
      <p:pic>
        <p:nvPicPr>
          <p:cNvPr id="142" name="Google Shape;142;p15"/>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143" name="Google Shape;143;p1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44" name="Google Shape;144;p1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Physical education</a:t>
            </a:r>
            <a:endParaRPr b="1" sz="1700">
              <a:solidFill>
                <a:schemeClr val="dk1"/>
              </a:solidFill>
              <a:latin typeface="Lexend"/>
              <a:ea typeface="Lexend"/>
              <a:cs typeface="Lexend"/>
              <a:sym typeface="Lexend"/>
            </a:endParaRPr>
          </a:p>
        </p:txBody>
      </p:sp>
      <p:grpSp>
        <p:nvGrpSpPr>
          <p:cNvPr id="150" name="Google Shape;150;p16"/>
          <p:cNvGrpSpPr/>
          <p:nvPr/>
        </p:nvGrpSpPr>
        <p:grpSpPr>
          <a:xfrm>
            <a:off x="6156975" y="0"/>
            <a:ext cx="2987025" cy="3854074"/>
            <a:chOff x="6156975" y="0"/>
            <a:chExt cx="2987025" cy="3854074"/>
          </a:xfrm>
        </p:grpSpPr>
        <p:pic>
          <p:nvPicPr>
            <p:cNvPr id="151" name="Google Shape;151;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2" name="Google Shape;152;p1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53" name="Google Shape;153;p1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54" name="Google Shape;154;p1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5" name="Google Shape;155;p16"/>
          <p:cNvPicPr preferRelativeResize="0"/>
          <p:nvPr/>
        </p:nvPicPr>
        <p:blipFill>
          <a:blip r:embed="rId5">
            <a:alphaModFix/>
          </a:blip>
          <a:stretch>
            <a:fillRect/>
          </a:stretch>
        </p:blipFill>
        <p:spPr>
          <a:xfrm rot="-375628">
            <a:off x="6551506" y="729991"/>
            <a:ext cx="2546513" cy="25464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56" name="Shape 156"/>
        <p:cNvGrpSpPr/>
        <p:nvPr/>
      </p:nvGrpSpPr>
      <p:grpSpPr>
        <a:xfrm>
          <a:off x="0" y="0"/>
          <a:ext cx="0" cy="0"/>
          <a:chOff x="0" y="0"/>
          <a:chExt cx="0" cy="0"/>
        </a:xfrm>
      </p:grpSpPr>
      <p:pic>
        <p:nvPicPr>
          <p:cNvPr id="157" name="Google Shape;157;p17"/>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58" name="Google Shape;158;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9" name="Google Shape;159;p17"/>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Physics</a:t>
            </a:r>
            <a:endParaRPr b="1" sz="1700">
              <a:solidFill>
                <a:schemeClr val="dk1"/>
              </a:solidFill>
              <a:latin typeface="Lexend"/>
              <a:ea typeface="Lexend"/>
              <a:cs typeface="Lexend"/>
              <a:sym typeface="Lexend"/>
            </a:endParaRPr>
          </a:p>
        </p:txBody>
      </p:sp>
      <p:grpSp>
        <p:nvGrpSpPr>
          <p:cNvPr id="161" name="Google Shape;161;p17"/>
          <p:cNvGrpSpPr/>
          <p:nvPr/>
        </p:nvGrpSpPr>
        <p:grpSpPr>
          <a:xfrm>
            <a:off x="6156975" y="0"/>
            <a:ext cx="2987025" cy="3854074"/>
            <a:chOff x="6156975" y="0"/>
            <a:chExt cx="2987025" cy="3854074"/>
          </a:xfrm>
        </p:grpSpPr>
        <p:pic>
          <p:nvPicPr>
            <p:cNvPr id="162" name="Google Shape;162;p1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63" name="Google Shape;163;p17"/>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4" name="Google Shape;164;p17"/>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165" name="Google Shape;165;p1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66" name="Google Shape;166;p1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67" name="Shape 167"/>
        <p:cNvGrpSpPr/>
        <p:nvPr/>
      </p:nvGrpSpPr>
      <p:grpSpPr>
        <a:xfrm>
          <a:off x="0" y="0"/>
          <a:ext cx="0" cy="0"/>
          <a:chOff x="0" y="0"/>
          <a:chExt cx="0" cy="0"/>
        </a:xfrm>
      </p:grpSpPr>
      <p:pic>
        <p:nvPicPr>
          <p:cNvPr id="168" name="Google Shape;168;p18"/>
          <p:cNvPicPr preferRelativeResize="0"/>
          <p:nvPr/>
        </p:nvPicPr>
        <p:blipFill rotWithShape="1">
          <a:blip r:embed="rId2">
            <a:alphaModFix/>
          </a:blip>
          <a:srcRect b="0" l="6209" r="6209" t="0"/>
          <a:stretch/>
        </p:blipFill>
        <p:spPr>
          <a:xfrm>
            <a:off x="324000" y="4008600"/>
            <a:ext cx="1360800" cy="128000"/>
          </a:xfrm>
          <a:prstGeom prst="rect">
            <a:avLst/>
          </a:prstGeom>
          <a:noFill/>
          <a:ln>
            <a:noFill/>
          </a:ln>
        </p:spPr>
      </p:pic>
      <p:sp>
        <p:nvSpPr>
          <p:cNvPr id="169" name="Google Shape;169;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0" name="Google Shape;170;p18"/>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RHE (PSHE)</a:t>
            </a:r>
            <a:endParaRPr b="1" sz="1700">
              <a:solidFill>
                <a:schemeClr val="dk1"/>
              </a:solidFill>
              <a:latin typeface="Lexend"/>
              <a:ea typeface="Lexend"/>
              <a:cs typeface="Lexend"/>
              <a:sym typeface="Lexend"/>
            </a:endParaRPr>
          </a:p>
        </p:txBody>
      </p:sp>
      <p:grpSp>
        <p:nvGrpSpPr>
          <p:cNvPr id="172" name="Google Shape;172;p18"/>
          <p:cNvGrpSpPr/>
          <p:nvPr/>
        </p:nvGrpSpPr>
        <p:grpSpPr>
          <a:xfrm>
            <a:off x="6156975" y="0"/>
            <a:ext cx="2987025" cy="3854074"/>
            <a:chOff x="6156975" y="0"/>
            <a:chExt cx="2987025" cy="3854074"/>
          </a:xfrm>
        </p:grpSpPr>
        <p:pic>
          <p:nvPicPr>
            <p:cNvPr id="173" name="Google Shape;173;p1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74" name="Google Shape;174;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5" name="Google Shape;175;p18"/>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176" name="Google Shape;176;p1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77" name="Google Shape;177;p1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800"/>
              <a:buFont typeface="Lexend"/>
              <a:buNone/>
              <a:defRPr sz="1800">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1511900"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RSHE (PSHE)</a:t>
            </a:r>
            <a:endParaRPr b="1" sz="1700">
              <a:solidFill>
                <a:schemeClr val="dk1"/>
              </a:solidFill>
              <a:latin typeface="Lexend"/>
              <a:ea typeface="Lexend"/>
              <a:cs typeface="Lexend"/>
              <a:sym typeface="Lexend"/>
            </a:endParaRPr>
          </a:p>
        </p:txBody>
      </p:sp>
      <p:grpSp>
        <p:nvGrpSpPr>
          <p:cNvPr id="183" name="Google Shape;183;p19"/>
          <p:cNvGrpSpPr/>
          <p:nvPr/>
        </p:nvGrpSpPr>
        <p:grpSpPr>
          <a:xfrm>
            <a:off x="6156975" y="0"/>
            <a:ext cx="2987025" cy="3854074"/>
            <a:chOff x="6156975" y="0"/>
            <a:chExt cx="2987025" cy="3854074"/>
          </a:xfrm>
        </p:grpSpPr>
        <p:pic>
          <p:nvPicPr>
            <p:cNvPr id="184" name="Google Shape;184;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5" name="Google Shape;185;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6" name="Google Shape;186;p19"/>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187" name="Google Shape;187;p1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88" name="Google Shape;188;p1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89" name="Shape 189"/>
        <p:cNvGrpSpPr/>
        <p:nvPr/>
      </p:nvGrpSpPr>
      <p:grpSpPr>
        <a:xfrm>
          <a:off x="0" y="0"/>
          <a:ext cx="0" cy="0"/>
          <a:chOff x="0" y="0"/>
          <a:chExt cx="0" cy="0"/>
        </a:xfrm>
      </p:grpSpPr>
      <p:pic>
        <p:nvPicPr>
          <p:cNvPr id="190" name="Google Shape;190;p20"/>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91" name="Google Shape;191;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2" name="Google Shape;192;p20"/>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Waxbarashada diinta</a:t>
            </a:r>
            <a:endParaRPr b="1" sz="1400">
              <a:solidFill>
                <a:schemeClr val="dk1"/>
              </a:solidFill>
              <a:latin typeface="Lexend"/>
              <a:ea typeface="Lexend"/>
              <a:cs typeface="Lexend"/>
              <a:sym typeface="Lexend"/>
            </a:endParaRPr>
          </a:p>
        </p:txBody>
      </p:sp>
      <p:grpSp>
        <p:nvGrpSpPr>
          <p:cNvPr id="194" name="Google Shape;194;p20"/>
          <p:cNvGrpSpPr/>
          <p:nvPr/>
        </p:nvGrpSpPr>
        <p:grpSpPr>
          <a:xfrm>
            <a:off x="6156975" y="0"/>
            <a:ext cx="2987025" cy="3854074"/>
            <a:chOff x="6156975" y="0"/>
            <a:chExt cx="2987025" cy="3854074"/>
          </a:xfrm>
        </p:grpSpPr>
        <p:pic>
          <p:nvPicPr>
            <p:cNvPr id="195" name="Google Shape;195;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6" name="Google Shape;196;p20"/>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97" name="Google Shape;197;p20"/>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198" name="Google Shape;198;p2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99" name="Google Shape;199;p2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200" name="Shape 200"/>
        <p:cNvGrpSpPr/>
        <p:nvPr/>
      </p:nvGrpSpPr>
      <p:grpSpPr>
        <a:xfrm>
          <a:off x="0" y="0"/>
          <a:ext cx="0" cy="0"/>
          <a:chOff x="0" y="0"/>
          <a:chExt cx="0" cy="0"/>
        </a:xfrm>
      </p:grpSpPr>
      <p:sp>
        <p:nvSpPr>
          <p:cNvPr id="201" name="Google Shape;201;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2" name="Google Shape;202;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Sayniska</a:t>
            </a:r>
            <a:endParaRPr b="1" sz="1400">
              <a:solidFill>
                <a:schemeClr val="dk1"/>
              </a:solidFill>
              <a:latin typeface="Lexend"/>
              <a:ea typeface="Lexend"/>
              <a:cs typeface="Lexend"/>
              <a:sym typeface="Lexend"/>
            </a:endParaRPr>
          </a:p>
        </p:txBody>
      </p:sp>
      <p:pic>
        <p:nvPicPr>
          <p:cNvPr id="204" name="Google Shape;204;p21"/>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205" name="Google Shape;205;p21"/>
          <p:cNvGrpSpPr/>
          <p:nvPr/>
        </p:nvGrpSpPr>
        <p:grpSpPr>
          <a:xfrm>
            <a:off x="6156975" y="0"/>
            <a:ext cx="2987025" cy="3854074"/>
            <a:chOff x="6156975" y="0"/>
            <a:chExt cx="2987025" cy="3854074"/>
          </a:xfrm>
        </p:grpSpPr>
        <p:pic>
          <p:nvPicPr>
            <p:cNvPr id="206" name="Google Shape;206;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7" name="Google Shape;207;p21"/>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8" name="Google Shape;208;p21"/>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209" name="Google Shape;209;p2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210" name="Google Shape;210;p2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13" name="Google Shape;213;p2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14" name="Google Shape;214;p22"/>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Isbaanish</a:t>
            </a:r>
            <a:endParaRPr b="1" sz="1400">
              <a:solidFill>
                <a:schemeClr val="dk1"/>
              </a:solidFill>
              <a:latin typeface="Lexend"/>
              <a:ea typeface="Lexend"/>
              <a:cs typeface="Lexend"/>
              <a:sym typeface="Lexend"/>
            </a:endParaRPr>
          </a:p>
        </p:txBody>
      </p:sp>
      <p:grpSp>
        <p:nvGrpSpPr>
          <p:cNvPr id="216" name="Google Shape;216;p22"/>
          <p:cNvGrpSpPr/>
          <p:nvPr/>
        </p:nvGrpSpPr>
        <p:grpSpPr>
          <a:xfrm>
            <a:off x="6156975" y="0"/>
            <a:ext cx="2987025" cy="3854074"/>
            <a:chOff x="6156975" y="0"/>
            <a:chExt cx="2987025" cy="3854074"/>
          </a:xfrm>
        </p:grpSpPr>
        <p:pic>
          <p:nvPicPr>
            <p:cNvPr id="217" name="Google Shape;217;p2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18" name="Google Shape;218;p2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19" name="Google Shape;219;p2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220" name="Google Shape;220;p2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221" name="Google Shape;221;p22"/>
          <p:cNvPicPr preferRelativeResize="0"/>
          <p:nvPr/>
        </p:nvPicPr>
        <p:blipFill>
          <a:blip r:embed="rId5">
            <a:alphaModFix/>
          </a:blip>
          <a:stretch>
            <a:fillRect/>
          </a:stretch>
        </p:blipFill>
        <p:spPr>
          <a:xfrm rot="-390001">
            <a:off x="6638540" y="856133"/>
            <a:ext cx="2340000" cy="2340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22" name="Shape 222"/>
        <p:cNvGrpSpPr/>
        <p:nvPr/>
      </p:nvGrpSpPr>
      <p:grpSpPr>
        <a:xfrm>
          <a:off x="0" y="0"/>
          <a:ext cx="0" cy="0"/>
          <a:chOff x="0" y="0"/>
          <a:chExt cx="0" cy="0"/>
        </a:xfrm>
      </p:grpSpPr>
      <p:pic>
        <p:nvPicPr>
          <p:cNvPr id="223" name="Google Shape;223;p23"/>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24" name="Google Shape;224;p23"/>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Natiijo</a:t>
            </a:r>
            <a:endParaRPr b="1" sz="1400">
              <a:solidFill>
                <a:schemeClr val="dk1"/>
              </a:solidFill>
              <a:latin typeface="Lexend"/>
              <a:ea typeface="Lexend"/>
              <a:cs typeface="Lexend"/>
              <a:sym typeface="Lexend"/>
            </a:endParaRPr>
          </a:p>
        </p:txBody>
      </p:sp>
      <p:sp>
        <p:nvSpPr>
          <p:cNvPr id="225" name="Google Shape;225;p23"/>
          <p:cNvSpPr txBox="1"/>
          <p:nvPr>
            <p:ph idx="1" type="subTitle"/>
          </p:nvPr>
        </p:nvSpPr>
        <p:spPr>
          <a:xfrm>
            <a:off x="666000" y="1620000"/>
            <a:ext cx="7270800" cy="25041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2000"/>
              <a:buNone/>
              <a:defRPr sz="20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bg>
      <p:bgPr>
        <a:solidFill>
          <a:srgbClr val="FFF7CC"/>
        </a:solidFill>
      </p:bgPr>
    </p:bg>
    <p:spTree>
      <p:nvGrpSpPr>
        <p:cNvPr id="226" name="Shape 226"/>
        <p:cNvGrpSpPr/>
        <p:nvPr/>
      </p:nvGrpSpPr>
      <p:grpSpPr>
        <a:xfrm>
          <a:off x="0" y="0"/>
          <a:ext cx="0" cy="0"/>
          <a:chOff x="0" y="0"/>
          <a:chExt cx="0" cy="0"/>
        </a:xfrm>
      </p:grpSpPr>
      <p:sp>
        <p:nvSpPr>
          <p:cNvPr id="227" name="Google Shape;227;p24"/>
          <p:cNvSpPr/>
          <p:nvPr/>
        </p:nvSpPr>
        <p:spPr>
          <a:xfrm>
            <a:off x="4683800" y="810000"/>
            <a:ext cx="4134600" cy="1163400"/>
          </a:xfrm>
          <a:prstGeom prst="roundRect">
            <a:avLst>
              <a:gd fmla="val 10151" name="adj"/>
            </a:avLst>
          </a:prstGeom>
          <a:solidFill>
            <a:srgbClr val="FFFFFF"/>
          </a:solidFill>
          <a:ln cap="flat" cmpd="sng" w="19050">
            <a:solidFill>
              <a:srgbClr val="2828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4"/>
          <p:cNvSpPr/>
          <p:nvPr/>
        </p:nvSpPr>
        <p:spPr>
          <a:xfrm>
            <a:off x="185250" y="810000"/>
            <a:ext cx="4134600" cy="3850200"/>
          </a:xfrm>
          <a:prstGeom prst="roundRect">
            <a:avLst>
              <a:gd fmla="val 2796" name="adj"/>
            </a:avLst>
          </a:prstGeom>
          <a:solidFill>
            <a:srgbClr val="FFFFFF"/>
          </a:solidFill>
          <a:ln cap="flat" cmpd="sng" w="19050">
            <a:solidFill>
              <a:srgbClr val="2828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4"/>
          <p:cNvSpPr txBox="1"/>
          <p:nvPr/>
        </p:nvSpPr>
        <p:spPr>
          <a:xfrm>
            <a:off x="325475" y="1245050"/>
            <a:ext cx="3998700" cy="461700"/>
          </a:xfrm>
          <a:prstGeom prst="rect">
            <a:avLst/>
          </a:prstGeom>
          <a:noFill/>
          <a:ln>
            <a:noFill/>
          </a:ln>
        </p:spPr>
        <p:txBody>
          <a:bodyPr anchorCtr="0" anchor="t" bIns="0" lIns="0" spcFirstLastPara="1" rIns="0" wrap="non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Oak’s lessons are structured around </a:t>
            </a:r>
            <a:r>
              <a:rPr b="1" lang="en-GB" sz="1200">
                <a:solidFill>
                  <a:schemeClr val="dk1"/>
                </a:solidFill>
                <a:latin typeface="Lexend"/>
                <a:ea typeface="Lexend"/>
                <a:cs typeface="Lexend"/>
                <a:sym typeface="Lexend"/>
              </a:rPr>
              <a:t>wareegyada barashada</a:t>
            </a:r>
            <a:r>
              <a:rPr i="1" lang="en-GB" sz="1200">
                <a:solidFill>
                  <a:schemeClr val="dk1"/>
                </a:solidFill>
                <a:latin typeface="Lexend"/>
                <a:ea typeface="Lexend"/>
                <a:cs typeface="Lexend"/>
                <a:sym typeface="Lexend"/>
              </a:rPr>
              <a:t>.</a:t>
            </a:r>
            <a:r>
              <a:rPr lang="en-GB" sz="1200">
                <a:solidFill>
                  <a:schemeClr val="dk1"/>
                </a:solidFill>
                <a:latin typeface="Lexend"/>
                <a:ea typeface="Lexend"/>
                <a:cs typeface="Lexend"/>
                <a:sym typeface="Lexend"/>
              </a:rPr>
              <a:t> These are indicated through colour in the slide deck:</a:t>
            </a:r>
            <a:endParaRPr sz="1200">
              <a:solidFill>
                <a:schemeClr val="dk1"/>
              </a:solidFill>
              <a:latin typeface="Lexend"/>
              <a:ea typeface="Lexend"/>
              <a:cs typeface="Lexend"/>
              <a:sym typeface="Lexend"/>
            </a:endParaRPr>
          </a:p>
        </p:txBody>
      </p:sp>
      <p:sp>
        <p:nvSpPr>
          <p:cNvPr id="230" name="Google Shape;230;p24"/>
          <p:cNvSpPr txBox="1"/>
          <p:nvPr/>
        </p:nvSpPr>
        <p:spPr>
          <a:xfrm>
            <a:off x="325475" y="921050"/>
            <a:ext cx="3998700" cy="246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Qaabdhismeedka casharka</a:t>
            </a:r>
            <a:endParaRPr b="1" sz="1400">
              <a:solidFill>
                <a:schemeClr val="dk1"/>
              </a:solidFill>
              <a:latin typeface="Lexend"/>
              <a:ea typeface="Lexend"/>
              <a:cs typeface="Lexend"/>
              <a:sym typeface="Lexend"/>
            </a:endParaRPr>
          </a:p>
        </p:txBody>
      </p:sp>
      <p:sp>
        <p:nvSpPr>
          <p:cNvPr id="231" name="Google Shape;231;p24"/>
          <p:cNvSpPr txBox="1"/>
          <p:nvPr/>
        </p:nvSpPr>
        <p:spPr>
          <a:xfrm>
            <a:off x="4824125" y="921050"/>
            <a:ext cx="3998700" cy="246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Xiriirro faa'iido leh</a:t>
            </a:r>
            <a:endParaRPr b="1" sz="1400">
              <a:solidFill>
                <a:schemeClr val="dk1"/>
              </a:solidFill>
              <a:latin typeface="Lexend"/>
              <a:ea typeface="Lexend"/>
              <a:cs typeface="Lexend"/>
              <a:sym typeface="Lexend"/>
            </a:endParaRPr>
          </a:p>
        </p:txBody>
      </p:sp>
      <p:sp>
        <p:nvSpPr>
          <p:cNvPr id="232" name="Google Shape;232;p24"/>
          <p:cNvSpPr txBox="1"/>
          <p:nvPr/>
        </p:nvSpPr>
        <p:spPr>
          <a:xfrm>
            <a:off x="325475" y="3407125"/>
            <a:ext cx="3998700" cy="184800"/>
          </a:xfrm>
          <a:prstGeom prst="rect">
            <a:avLst/>
          </a:prstGeom>
          <a:noFill/>
          <a:ln>
            <a:noFill/>
          </a:ln>
        </p:spPr>
        <p:txBody>
          <a:bodyPr anchorCtr="0" anchor="t" bIns="0" lIns="0" spcFirstLastPara="1" rIns="0" wrap="non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Mid kasta</a:t>
            </a:r>
            <a:r>
              <a:rPr b="1" lang="en-GB" sz="1200">
                <a:solidFill>
                  <a:schemeClr val="dk1"/>
                </a:solidFill>
                <a:latin typeface="Lexend"/>
                <a:ea typeface="Lexend"/>
                <a:cs typeface="Lexend"/>
                <a:sym typeface="Lexend"/>
              </a:rPr>
              <a:t> learning cycle</a:t>
            </a:r>
            <a:r>
              <a:rPr lang="en-GB" sz="1200">
                <a:solidFill>
                  <a:schemeClr val="dk1"/>
                </a:solidFill>
                <a:latin typeface="Lexend"/>
                <a:ea typeface="Lexend"/>
                <a:cs typeface="Lexend"/>
                <a:sym typeface="Lexend"/>
              </a:rPr>
              <a:t> covers several phases:</a:t>
            </a:r>
            <a:endParaRPr sz="1200">
              <a:solidFill>
                <a:schemeClr val="dk1"/>
              </a:solidFill>
              <a:latin typeface="Lexend"/>
              <a:ea typeface="Lexend"/>
              <a:cs typeface="Lexend"/>
              <a:sym typeface="Lexend"/>
            </a:endParaRPr>
          </a:p>
        </p:txBody>
      </p:sp>
      <p:pic>
        <p:nvPicPr>
          <p:cNvPr id="233" name="Google Shape;233;p24"/>
          <p:cNvPicPr preferRelativeResize="0"/>
          <p:nvPr/>
        </p:nvPicPr>
        <p:blipFill rotWithShape="1">
          <a:blip r:embed="rId2">
            <a:alphaModFix/>
          </a:blip>
          <a:srcRect b="71084" l="3912" r="56768" t="0"/>
          <a:stretch/>
        </p:blipFill>
        <p:spPr>
          <a:xfrm>
            <a:off x="382600" y="3725750"/>
            <a:ext cx="841850" cy="364800"/>
          </a:xfrm>
          <a:prstGeom prst="rect">
            <a:avLst/>
          </a:prstGeom>
          <a:noFill/>
          <a:ln>
            <a:noFill/>
          </a:ln>
        </p:spPr>
      </p:pic>
      <p:pic>
        <p:nvPicPr>
          <p:cNvPr id="234" name="Google Shape;234;p24"/>
          <p:cNvPicPr preferRelativeResize="0"/>
          <p:nvPr/>
        </p:nvPicPr>
        <p:blipFill rotWithShape="1">
          <a:blip r:embed="rId2">
            <a:alphaModFix/>
          </a:blip>
          <a:srcRect b="71902" l="62493" r="7303" t="2791"/>
          <a:stretch/>
        </p:blipFill>
        <p:spPr>
          <a:xfrm>
            <a:off x="1322300" y="3754900"/>
            <a:ext cx="688050" cy="339675"/>
          </a:xfrm>
          <a:prstGeom prst="rect">
            <a:avLst/>
          </a:prstGeom>
          <a:noFill/>
          <a:ln>
            <a:noFill/>
          </a:ln>
        </p:spPr>
      </p:pic>
      <p:pic>
        <p:nvPicPr>
          <p:cNvPr id="235" name="Google Shape;235;p24"/>
          <p:cNvPicPr preferRelativeResize="0"/>
          <p:nvPr/>
        </p:nvPicPr>
        <p:blipFill rotWithShape="1">
          <a:blip r:embed="rId2">
            <a:alphaModFix/>
          </a:blip>
          <a:srcRect b="19543" l="6196" r="59088" t="51182"/>
          <a:stretch/>
        </p:blipFill>
        <p:spPr>
          <a:xfrm>
            <a:off x="2108188" y="3710946"/>
            <a:ext cx="743275" cy="369300"/>
          </a:xfrm>
          <a:prstGeom prst="rect">
            <a:avLst/>
          </a:prstGeom>
          <a:noFill/>
          <a:ln>
            <a:noFill/>
          </a:ln>
        </p:spPr>
      </p:pic>
      <p:pic>
        <p:nvPicPr>
          <p:cNvPr id="236" name="Google Shape;236;p24"/>
          <p:cNvPicPr preferRelativeResize="0"/>
          <p:nvPr/>
        </p:nvPicPr>
        <p:blipFill rotWithShape="1">
          <a:blip r:embed="rId2">
            <a:alphaModFix/>
          </a:blip>
          <a:srcRect b="19543" l="58433" r="3864" t="51182"/>
          <a:stretch/>
        </p:blipFill>
        <p:spPr>
          <a:xfrm>
            <a:off x="2989750" y="3725750"/>
            <a:ext cx="807200" cy="369300"/>
          </a:xfrm>
          <a:prstGeom prst="rect">
            <a:avLst/>
          </a:prstGeom>
          <a:noFill/>
          <a:ln>
            <a:noFill/>
          </a:ln>
        </p:spPr>
      </p:pic>
      <p:sp>
        <p:nvSpPr>
          <p:cNvPr id="237" name="Google Shape;237;p24"/>
          <p:cNvSpPr/>
          <p:nvPr/>
        </p:nvSpPr>
        <p:spPr>
          <a:xfrm>
            <a:off x="324000" y="264675"/>
            <a:ext cx="6746400" cy="3648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lang="en-GB" sz="2000">
                <a:solidFill>
                  <a:schemeClr val="dk1"/>
                </a:solidFill>
                <a:latin typeface="Lexend"/>
                <a:ea typeface="Lexend"/>
                <a:cs typeface="Lexend"/>
                <a:sym typeface="Lexend"/>
              </a:rPr>
              <a:t>Teacher guidance</a:t>
            </a:r>
            <a:endParaRPr b="0" i="0" sz="2000" u="none" cap="none" strike="noStrike">
              <a:solidFill>
                <a:schemeClr val="dk1"/>
              </a:solidFill>
              <a:latin typeface="Calibri"/>
              <a:ea typeface="Calibri"/>
              <a:cs typeface="Calibri"/>
              <a:sym typeface="Calibri"/>
            </a:endParaRPr>
          </a:p>
        </p:txBody>
      </p:sp>
      <p:sp>
        <p:nvSpPr>
          <p:cNvPr id="238" name="Google Shape;238;p24"/>
          <p:cNvSpPr txBox="1"/>
          <p:nvPr/>
        </p:nvSpPr>
        <p:spPr>
          <a:xfrm>
            <a:off x="325475" y="4122125"/>
            <a:ext cx="3939600" cy="1848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Explanation      Check      Practice      Feedback</a:t>
            </a:r>
            <a:endParaRPr sz="1200">
              <a:solidFill>
                <a:schemeClr val="dk1"/>
              </a:solidFill>
              <a:latin typeface="Lexend"/>
              <a:ea typeface="Lexend"/>
              <a:cs typeface="Lexend"/>
              <a:sym typeface="Lexend"/>
            </a:endParaRPr>
          </a:p>
        </p:txBody>
      </p:sp>
      <p:pic>
        <p:nvPicPr>
          <p:cNvPr id="239" name="Google Shape;239;p24"/>
          <p:cNvPicPr preferRelativeResize="0"/>
          <p:nvPr/>
        </p:nvPicPr>
        <p:blipFill>
          <a:blip r:embed="rId3">
            <a:alphaModFix/>
          </a:blip>
          <a:stretch>
            <a:fillRect/>
          </a:stretch>
        </p:blipFill>
        <p:spPr>
          <a:xfrm>
            <a:off x="279913" y="1948533"/>
            <a:ext cx="2067960" cy="1216800"/>
          </a:xfrm>
          <a:prstGeom prst="rect">
            <a:avLst/>
          </a:prstGeom>
          <a:noFill/>
          <a:ln>
            <a:noFill/>
          </a:ln>
        </p:spPr>
      </p:pic>
      <p:pic>
        <p:nvPicPr>
          <p:cNvPr id="240" name="Google Shape;240;p24"/>
          <p:cNvPicPr preferRelativeResize="0"/>
          <p:nvPr/>
        </p:nvPicPr>
        <p:blipFill>
          <a:blip r:embed="rId4">
            <a:alphaModFix/>
          </a:blip>
          <a:stretch>
            <a:fillRect/>
          </a:stretch>
        </p:blipFill>
        <p:spPr>
          <a:xfrm>
            <a:off x="2425125" y="1828475"/>
            <a:ext cx="1738025" cy="143372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41" name="Shape 241"/>
        <p:cNvGrpSpPr/>
        <p:nvPr/>
      </p:nvGrpSpPr>
      <p:grpSpPr>
        <a:xfrm>
          <a:off x="0" y="0"/>
          <a:ext cx="0" cy="0"/>
          <a:chOff x="0" y="0"/>
          <a:chExt cx="0" cy="0"/>
        </a:xfrm>
      </p:grpSpPr>
      <p:grpSp>
        <p:nvGrpSpPr>
          <p:cNvPr id="242" name="Google Shape;242;p25"/>
          <p:cNvGrpSpPr/>
          <p:nvPr/>
        </p:nvGrpSpPr>
        <p:grpSpPr>
          <a:xfrm>
            <a:off x="0" y="1"/>
            <a:ext cx="9151202" cy="649234"/>
            <a:chOff x="0" y="1"/>
            <a:chExt cx="9151202" cy="649234"/>
          </a:xfrm>
        </p:grpSpPr>
        <p:sp>
          <p:nvSpPr>
            <p:cNvPr id="243" name="Google Shape;243;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4" name="Google Shape;244;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grpSp>
      <p:sp>
        <p:nvSpPr>
          <p:cNvPr id="245" name="Google Shape;245;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chemeClr val="dk1"/>
                </a:solidFill>
                <a:latin typeface="Lexend"/>
                <a:ea typeface="Lexend"/>
                <a:cs typeface="Lexend"/>
                <a:sym typeface="Lexend"/>
              </a:rPr>
              <a:t>Erayada muhiimka ah</a:t>
            </a:r>
            <a:endParaRPr b="0" i="0" sz="1400" u="none" cap="none" strike="noStrike">
              <a:solidFill>
                <a:schemeClr val="dk1"/>
              </a:solidFill>
              <a:latin typeface="Calibri"/>
              <a:ea typeface="Calibri"/>
              <a:cs typeface="Calibri"/>
              <a:sym typeface="Calibri"/>
            </a:endParaRPr>
          </a:p>
        </p:txBody>
      </p:sp>
      <p:sp>
        <p:nvSpPr>
          <p:cNvPr id="246" name="Google Shape;246;p25"/>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47" name="Google Shape;247;p25"/>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48" name="Google Shape;248;p25"/>
          <p:cNvSpPr txBox="1"/>
          <p:nvPr>
            <p:ph idx="3" type="subTitle"/>
          </p:nvPr>
        </p:nvSpPr>
        <p:spPr>
          <a:xfrm>
            <a:off x="324000" y="21054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49" name="Google Shape;249;p25"/>
          <p:cNvSpPr txBox="1"/>
          <p:nvPr>
            <p:ph idx="4" type="subTitle"/>
          </p:nvPr>
        </p:nvSpPr>
        <p:spPr>
          <a:xfrm>
            <a:off x="2699325" y="21054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50" name="Google Shape;250;p25"/>
          <p:cNvSpPr txBox="1"/>
          <p:nvPr>
            <p:ph idx="5" type="subTitle"/>
          </p:nvPr>
        </p:nvSpPr>
        <p:spPr>
          <a:xfrm>
            <a:off x="324000" y="34008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51" name="Google Shape;251;p25"/>
          <p:cNvSpPr txBox="1"/>
          <p:nvPr>
            <p:ph idx="6" type="subTitle"/>
          </p:nvPr>
        </p:nvSpPr>
        <p:spPr>
          <a:xfrm>
            <a:off x="2699325" y="34008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52" name="Google Shape;252;p25"/>
          <p:cNvSpPr txBox="1"/>
          <p:nvPr>
            <p:ph idx="7"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53" name="Shape 253"/>
        <p:cNvGrpSpPr/>
        <p:nvPr/>
      </p:nvGrpSpPr>
      <p:grpSpPr>
        <a:xfrm>
          <a:off x="0" y="0"/>
          <a:ext cx="0" cy="0"/>
          <a:chOff x="0" y="0"/>
          <a:chExt cx="0" cy="0"/>
        </a:xfrm>
      </p:grpSpPr>
      <p:grpSp>
        <p:nvGrpSpPr>
          <p:cNvPr id="254" name="Google Shape;254;p26"/>
          <p:cNvGrpSpPr/>
          <p:nvPr/>
        </p:nvGrpSpPr>
        <p:grpSpPr>
          <a:xfrm>
            <a:off x="0" y="1"/>
            <a:ext cx="9151202" cy="649234"/>
            <a:chOff x="0" y="1"/>
            <a:chExt cx="9151202" cy="649234"/>
          </a:xfrm>
        </p:grpSpPr>
        <p:sp>
          <p:nvSpPr>
            <p:cNvPr id="255" name="Google Shape;255;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6" name="Google Shape;256;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grpSp>
      <p:sp>
        <p:nvSpPr>
          <p:cNvPr id="257" name="Google Shape;257;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chemeClr val="dk1"/>
                </a:solidFill>
                <a:latin typeface="Lexend"/>
                <a:ea typeface="Lexend"/>
                <a:cs typeface="Lexend"/>
                <a:sym typeface="Lexend"/>
              </a:rPr>
              <a:t>Erayada muhiimka ah</a:t>
            </a:r>
            <a:endParaRPr b="0" i="0" sz="1400" u="none" cap="none" strike="noStrike">
              <a:solidFill>
                <a:schemeClr val="dk1"/>
              </a:solidFill>
              <a:latin typeface="Calibri"/>
              <a:ea typeface="Calibri"/>
              <a:cs typeface="Calibri"/>
              <a:sym typeface="Calibri"/>
            </a:endParaRPr>
          </a:p>
        </p:txBody>
      </p:sp>
      <p:sp>
        <p:nvSpPr>
          <p:cNvPr id="258" name="Google Shape;258;p26"/>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59" name="Google Shape;259;p26"/>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60" name="Google Shape;260;p26"/>
          <p:cNvSpPr txBox="1"/>
          <p:nvPr>
            <p:ph idx="3" type="subTitle"/>
          </p:nvPr>
        </p:nvSpPr>
        <p:spPr>
          <a:xfrm>
            <a:off x="324000" y="18006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61" name="Google Shape;261;p26"/>
          <p:cNvSpPr txBox="1"/>
          <p:nvPr>
            <p:ph idx="4" type="subTitle"/>
          </p:nvPr>
        </p:nvSpPr>
        <p:spPr>
          <a:xfrm>
            <a:off x="2699325" y="18006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62" name="Google Shape;262;p26"/>
          <p:cNvSpPr txBox="1"/>
          <p:nvPr>
            <p:ph idx="5" type="subTitle"/>
          </p:nvPr>
        </p:nvSpPr>
        <p:spPr>
          <a:xfrm>
            <a:off x="324000" y="27912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63" name="Google Shape;263;p26"/>
          <p:cNvSpPr txBox="1"/>
          <p:nvPr>
            <p:ph idx="6" type="subTitle"/>
          </p:nvPr>
        </p:nvSpPr>
        <p:spPr>
          <a:xfrm>
            <a:off x="2699325" y="27912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64" name="Google Shape;264;p26"/>
          <p:cNvSpPr txBox="1"/>
          <p:nvPr>
            <p:ph idx="7" type="subTitle"/>
          </p:nvPr>
        </p:nvSpPr>
        <p:spPr>
          <a:xfrm>
            <a:off x="324000" y="37818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65" name="Google Shape;265;p26"/>
          <p:cNvSpPr txBox="1"/>
          <p:nvPr>
            <p:ph idx="8" type="subTitle"/>
          </p:nvPr>
        </p:nvSpPr>
        <p:spPr>
          <a:xfrm>
            <a:off x="2699325" y="37818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66" name="Google Shape;266;p26"/>
          <p:cNvSpPr txBox="1"/>
          <p:nvPr>
            <p:ph idx="9"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67" name="Shape 267"/>
        <p:cNvGrpSpPr/>
        <p:nvPr/>
      </p:nvGrpSpPr>
      <p:grpSpPr>
        <a:xfrm>
          <a:off x="0" y="0"/>
          <a:ext cx="0" cy="0"/>
          <a:chOff x="0" y="0"/>
          <a:chExt cx="0" cy="0"/>
        </a:xfrm>
      </p:grpSpPr>
      <p:grpSp>
        <p:nvGrpSpPr>
          <p:cNvPr id="268" name="Google Shape;268;p27"/>
          <p:cNvGrpSpPr/>
          <p:nvPr/>
        </p:nvGrpSpPr>
        <p:grpSpPr>
          <a:xfrm>
            <a:off x="0" y="1"/>
            <a:ext cx="9151202" cy="649234"/>
            <a:chOff x="0" y="1"/>
            <a:chExt cx="9151202" cy="649234"/>
          </a:xfrm>
        </p:grpSpPr>
        <p:sp>
          <p:nvSpPr>
            <p:cNvPr id="269" name="Google Shape;269;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0" name="Google Shape;270;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grpSp>
      <p:sp>
        <p:nvSpPr>
          <p:cNvPr id="271" name="Google Shape;271;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chemeClr val="dk1"/>
                </a:solidFill>
                <a:latin typeface="Lexend"/>
                <a:ea typeface="Lexend"/>
                <a:cs typeface="Lexend"/>
                <a:sym typeface="Lexend"/>
              </a:rPr>
              <a:t>Erayada muhiimka ah</a:t>
            </a:r>
            <a:endParaRPr b="0" i="0" sz="1400" u="none" cap="none" strike="noStrike">
              <a:solidFill>
                <a:schemeClr val="dk1"/>
              </a:solidFill>
              <a:latin typeface="Calibri"/>
              <a:ea typeface="Calibri"/>
              <a:cs typeface="Calibri"/>
              <a:sym typeface="Calibri"/>
            </a:endParaRPr>
          </a:p>
        </p:txBody>
      </p:sp>
      <p:sp>
        <p:nvSpPr>
          <p:cNvPr id="272" name="Google Shape;272;p27"/>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73" name="Google Shape;273;p27"/>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74" name="Google Shape;274;p27"/>
          <p:cNvSpPr txBox="1"/>
          <p:nvPr>
            <p:ph idx="3" type="subTitle"/>
          </p:nvPr>
        </p:nvSpPr>
        <p:spPr>
          <a:xfrm>
            <a:off x="324000" y="24864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75" name="Google Shape;275;p27"/>
          <p:cNvSpPr txBox="1"/>
          <p:nvPr>
            <p:ph idx="4" type="subTitle"/>
          </p:nvPr>
        </p:nvSpPr>
        <p:spPr>
          <a:xfrm>
            <a:off x="2699325" y="24864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76" name="Google Shape;276;p27"/>
          <p:cNvSpPr txBox="1"/>
          <p:nvPr>
            <p:ph idx="5" type="subTitle"/>
          </p:nvPr>
        </p:nvSpPr>
        <p:spPr>
          <a:xfrm>
            <a:off x="324000" y="41628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77" name="Google Shape;277;p27"/>
          <p:cNvSpPr txBox="1"/>
          <p:nvPr>
            <p:ph idx="6" type="subTitle"/>
          </p:nvPr>
        </p:nvSpPr>
        <p:spPr>
          <a:xfrm>
            <a:off x="2699325" y="41628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78" name="Google Shape;278;p27"/>
          <p:cNvSpPr txBox="1"/>
          <p:nvPr>
            <p:ph idx="7" type="subTitle"/>
          </p:nvPr>
        </p:nvSpPr>
        <p:spPr>
          <a:xfrm>
            <a:off x="324000" y="16482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79" name="Google Shape;279;p27"/>
          <p:cNvSpPr txBox="1"/>
          <p:nvPr>
            <p:ph idx="8" type="subTitle"/>
          </p:nvPr>
        </p:nvSpPr>
        <p:spPr>
          <a:xfrm>
            <a:off x="2699325" y="16482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80" name="Google Shape;280;p27"/>
          <p:cNvSpPr txBox="1"/>
          <p:nvPr>
            <p:ph idx="9" type="subTitle"/>
          </p:nvPr>
        </p:nvSpPr>
        <p:spPr>
          <a:xfrm>
            <a:off x="324000" y="33246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81" name="Google Shape;281;p27"/>
          <p:cNvSpPr txBox="1"/>
          <p:nvPr>
            <p:ph idx="13" type="subTitle"/>
          </p:nvPr>
        </p:nvSpPr>
        <p:spPr>
          <a:xfrm>
            <a:off x="2699325" y="33246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82" name="Google Shape;282;p27"/>
          <p:cNvSpPr txBox="1"/>
          <p:nvPr>
            <p:ph idx="14"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83" name="Shape 283"/>
        <p:cNvGrpSpPr/>
        <p:nvPr/>
      </p:nvGrpSpPr>
      <p:grpSpPr>
        <a:xfrm>
          <a:off x="0" y="0"/>
          <a:ext cx="0" cy="0"/>
          <a:chOff x="0" y="0"/>
          <a:chExt cx="0" cy="0"/>
        </a:xfrm>
      </p:grpSpPr>
      <p:grpSp>
        <p:nvGrpSpPr>
          <p:cNvPr id="284" name="Google Shape;284;p28"/>
          <p:cNvGrpSpPr/>
          <p:nvPr/>
        </p:nvGrpSpPr>
        <p:grpSpPr>
          <a:xfrm>
            <a:off x="0" y="1"/>
            <a:ext cx="9151202" cy="649234"/>
            <a:chOff x="0" y="1"/>
            <a:chExt cx="9151202" cy="649234"/>
          </a:xfrm>
        </p:grpSpPr>
        <p:sp>
          <p:nvSpPr>
            <p:cNvPr id="285" name="Google Shape;285;p28"/>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6" name="Google Shape;286;p28"/>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grpSp>
      <p:sp>
        <p:nvSpPr>
          <p:cNvPr id="287" name="Google Shape;287;p28"/>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chemeClr val="dk1"/>
                </a:solidFill>
                <a:latin typeface="Lexend"/>
                <a:ea typeface="Lexend"/>
                <a:cs typeface="Lexend"/>
                <a:sym typeface="Lexend"/>
              </a:rPr>
              <a:t>Erayada muhiimka ah</a:t>
            </a:r>
            <a:endParaRPr b="0" i="0" sz="1400" u="none" cap="none" strike="noStrike">
              <a:solidFill>
                <a:schemeClr val="dk1"/>
              </a:solidFill>
              <a:latin typeface="Calibri"/>
              <a:ea typeface="Calibri"/>
              <a:cs typeface="Calibri"/>
              <a:sym typeface="Calibri"/>
            </a:endParaRPr>
          </a:p>
        </p:txBody>
      </p:sp>
      <p:sp>
        <p:nvSpPr>
          <p:cNvPr id="288" name="Google Shape;288;p28"/>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89" name="Google Shape;289;p28"/>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90" name="Google Shape;290;p28"/>
          <p:cNvSpPr txBox="1"/>
          <p:nvPr>
            <p:ph idx="3" type="subTitle"/>
          </p:nvPr>
        </p:nvSpPr>
        <p:spPr>
          <a:xfrm>
            <a:off x="324000" y="25626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91" name="Google Shape;291;p28"/>
          <p:cNvSpPr txBox="1"/>
          <p:nvPr>
            <p:ph idx="4" type="subTitle"/>
          </p:nvPr>
        </p:nvSpPr>
        <p:spPr>
          <a:xfrm>
            <a:off x="2699325" y="25626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92" name="Google Shape;292;p28"/>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_2">
    <p:spTree>
      <p:nvGrpSpPr>
        <p:cNvPr id="293" name="Shape 293"/>
        <p:cNvGrpSpPr/>
        <p:nvPr/>
      </p:nvGrpSpPr>
      <p:grpSpPr>
        <a:xfrm>
          <a:off x="0" y="0"/>
          <a:ext cx="0" cy="0"/>
          <a:chOff x="0" y="0"/>
          <a:chExt cx="0" cy="0"/>
        </a:xfrm>
      </p:grpSpPr>
      <p:pic>
        <p:nvPicPr>
          <p:cNvPr id="294" name="Google Shape;294;p29"/>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95" name="Google Shape;295;p29"/>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96" name="Google Shape;296;p29"/>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97" name="Google Shape;297;p29"/>
          <p:cNvCxnSpPr>
            <a:endCxn id="29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99" name="Google Shape;299;p29"/>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300" name="Google Shape;300;p29"/>
          <p:cNvSpPr txBox="1"/>
          <p:nvPr>
            <p:ph type="title"/>
          </p:nvPr>
        </p:nvSpPr>
        <p:spPr>
          <a:xfrm>
            <a:off x="1225225" y="2133562"/>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98" name="Google Shape;298;p29"/>
          <p:cNvPicPr preferRelativeResize="0"/>
          <p:nvPr/>
        </p:nvPicPr>
        <p:blipFill>
          <a:blip r:embed="rId6">
            <a:alphaModFix/>
          </a:blip>
          <a:stretch>
            <a:fillRect/>
          </a:stretch>
        </p:blipFill>
        <p:spPr>
          <a:xfrm>
            <a:off x="363340" y="2925705"/>
            <a:ext cx="563446" cy="572077"/>
          </a:xfrm>
          <a:prstGeom prst="rect">
            <a:avLst/>
          </a:prstGeom>
          <a:noFill/>
          <a:ln>
            <a:noFill/>
          </a:ln>
        </p:spPr>
      </p:pic>
      <p:grpSp>
        <p:nvGrpSpPr>
          <p:cNvPr id="301" name="Google Shape;301;p29"/>
          <p:cNvGrpSpPr/>
          <p:nvPr/>
        </p:nvGrpSpPr>
        <p:grpSpPr>
          <a:xfrm>
            <a:off x="-12" y="0"/>
            <a:ext cx="9151202" cy="598359"/>
            <a:chOff x="-12" y="0"/>
            <a:chExt cx="9151202" cy="598359"/>
          </a:xfrm>
        </p:grpSpPr>
        <p:sp>
          <p:nvSpPr>
            <p:cNvPr id="302" name="Google Shape;302;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3" name="Google Shape;303;p29"/>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grpSp>
      <p:sp>
        <p:nvSpPr>
          <p:cNvPr id="304" name="Google Shape;304;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5" name="Google Shape;305;p29"/>
          <p:cNvSpPr txBox="1"/>
          <p:nvPr>
            <p:ph idx="2" type="title"/>
          </p:nvPr>
        </p:nvSpPr>
        <p:spPr>
          <a:xfrm>
            <a:off x="324000" y="810000"/>
            <a:ext cx="7135200" cy="307800"/>
          </a:xfrm>
          <a:prstGeom prst="rect">
            <a:avLst/>
          </a:prstGeom>
        </p:spPr>
        <p:txBody>
          <a:bodyPr anchorCtr="0" anchor="ctr" bIns="0" lIns="0" spcFirstLastPara="1" rIns="0" wrap="square" tIns="0">
            <a:noAutofit/>
          </a:bodyPr>
          <a:lstStyle>
            <a:lvl1pPr lvl="0" rtl="0">
              <a:spcBef>
                <a:spcPts val="0"/>
              </a:spcBef>
              <a:spcAft>
                <a:spcPts val="0"/>
              </a:spcAft>
              <a:buSzPts val="2200"/>
              <a:buFont typeface="Lexend"/>
              <a:buNone/>
              <a:defRPr b="0">
                <a:latin typeface="Lexend"/>
                <a:ea typeface="Lexend"/>
                <a:cs typeface="Lexend"/>
                <a:sym typeface="Lexend"/>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306" name="Google Shape;306;p29"/>
          <p:cNvSpPr txBox="1"/>
          <p:nvPr>
            <p:ph idx="3" type="title"/>
          </p:nvPr>
        </p:nvSpPr>
        <p:spPr>
          <a:xfrm>
            <a:off x="1225225" y="30698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_1">
    <p:spTree>
      <p:nvGrpSpPr>
        <p:cNvPr id="307" name="Shape 307"/>
        <p:cNvGrpSpPr/>
        <p:nvPr/>
      </p:nvGrpSpPr>
      <p:grpSpPr>
        <a:xfrm>
          <a:off x="0" y="0"/>
          <a:ext cx="0" cy="0"/>
          <a:chOff x="0" y="0"/>
          <a:chExt cx="0" cy="0"/>
        </a:xfrm>
      </p:grpSpPr>
      <p:pic>
        <p:nvPicPr>
          <p:cNvPr id="308" name="Google Shape;308;p30"/>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310" name="Google Shape;310;p30"/>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312" name="Google Shape;312;p30"/>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313" name="Google Shape;313;p30"/>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314" name="Google Shape;314;p30"/>
          <p:cNvCxnSpPr>
            <a:endCxn id="315"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315" name="Google Shape;315;p30"/>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316" name="Google Shape;316;p30"/>
          <p:cNvPicPr preferRelativeResize="0"/>
          <p:nvPr/>
        </p:nvPicPr>
        <p:blipFill>
          <a:blip r:embed="rId7">
            <a:alphaModFix/>
          </a:blip>
          <a:stretch>
            <a:fillRect/>
          </a:stretch>
        </p:blipFill>
        <p:spPr>
          <a:xfrm>
            <a:off x="363482" y="1682508"/>
            <a:ext cx="563185" cy="572092"/>
          </a:xfrm>
          <a:prstGeom prst="rect">
            <a:avLst/>
          </a:prstGeom>
          <a:noFill/>
          <a:ln>
            <a:noFill/>
          </a:ln>
        </p:spPr>
      </p:pic>
      <p:pic>
        <p:nvPicPr>
          <p:cNvPr id="317" name="Google Shape;317;p30"/>
          <p:cNvPicPr preferRelativeResize="0"/>
          <p:nvPr/>
        </p:nvPicPr>
        <p:blipFill>
          <a:blip r:embed="rId8">
            <a:alphaModFix/>
          </a:blip>
          <a:stretch>
            <a:fillRect/>
          </a:stretch>
        </p:blipFill>
        <p:spPr>
          <a:xfrm>
            <a:off x="363340" y="2703416"/>
            <a:ext cx="563446" cy="572077"/>
          </a:xfrm>
          <a:prstGeom prst="rect">
            <a:avLst/>
          </a:prstGeom>
          <a:noFill/>
          <a:ln>
            <a:noFill/>
          </a:ln>
        </p:spPr>
      </p:pic>
      <p:grpSp>
        <p:nvGrpSpPr>
          <p:cNvPr id="318" name="Google Shape;318;p30"/>
          <p:cNvGrpSpPr/>
          <p:nvPr/>
        </p:nvGrpSpPr>
        <p:grpSpPr>
          <a:xfrm>
            <a:off x="-12" y="0"/>
            <a:ext cx="9151202" cy="598359"/>
            <a:chOff x="-12" y="0"/>
            <a:chExt cx="9151202" cy="598359"/>
          </a:xfrm>
        </p:grpSpPr>
        <p:sp>
          <p:nvSpPr>
            <p:cNvPr id="319" name="Google Shape;319;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0" name="Google Shape;320;p30"/>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grpSp>
      <p:sp>
        <p:nvSpPr>
          <p:cNvPr id="321" name="Google Shape;321;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2" name="Google Shape;322;p30"/>
          <p:cNvSpPr txBox="1"/>
          <p:nvPr>
            <p:ph type="title"/>
          </p:nvPr>
        </p:nvSpPr>
        <p:spPr>
          <a:xfrm>
            <a:off x="324000" y="810000"/>
            <a:ext cx="7135200" cy="307800"/>
          </a:xfrm>
          <a:prstGeom prst="rect">
            <a:avLst/>
          </a:prstGeom>
        </p:spPr>
        <p:txBody>
          <a:bodyPr anchorCtr="0" anchor="ctr" bIns="0" lIns="0" spcFirstLastPara="1" rIns="0" wrap="square" tIns="0">
            <a:noAutofit/>
          </a:bodyPr>
          <a:lstStyle>
            <a:lvl1pPr lvl="0" rtl="0">
              <a:spcBef>
                <a:spcPts val="0"/>
              </a:spcBef>
              <a:spcAft>
                <a:spcPts val="0"/>
              </a:spcAft>
              <a:buSzPts val="2200"/>
              <a:buFont typeface="Lexend"/>
              <a:buNone/>
              <a:defRPr b="0">
                <a:latin typeface="Lexend"/>
                <a:ea typeface="Lexend"/>
                <a:cs typeface="Lexend"/>
                <a:sym typeface="Lexend"/>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323" name="Google Shape;323;p30"/>
          <p:cNvSpPr txBox="1"/>
          <p:nvPr>
            <p:ph idx="2" type="title"/>
          </p:nvPr>
        </p:nvSpPr>
        <p:spPr>
          <a:xfrm>
            <a:off x="1225225" y="28412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24" name="Google Shape;324;p30"/>
          <p:cNvSpPr txBox="1"/>
          <p:nvPr>
            <p:ph idx="3" type="title"/>
          </p:nvPr>
        </p:nvSpPr>
        <p:spPr>
          <a:xfrm>
            <a:off x="1225200" y="37819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25" name="Google Shape;325;p30"/>
          <p:cNvSpPr txBox="1"/>
          <p:nvPr>
            <p:ph idx="4" type="title"/>
          </p:nvPr>
        </p:nvSpPr>
        <p:spPr>
          <a:xfrm>
            <a:off x="1225200" y="1822462"/>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26" name="Shape 326"/>
        <p:cNvGrpSpPr/>
        <p:nvPr/>
      </p:nvGrpSpPr>
      <p:grpSpPr>
        <a:xfrm>
          <a:off x="0" y="0"/>
          <a:ext cx="0" cy="0"/>
          <a:chOff x="0" y="0"/>
          <a:chExt cx="0" cy="0"/>
        </a:xfrm>
      </p:grpSpPr>
      <p:pic>
        <p:nvPicPr>
          <p:cNvPr id="327" name="Google Shape;327;p31"/>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28" name="Google Shape;328;p31"/>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29" name="Google Shape;329;p31"/>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30" name="Google Shape;330;p31"/>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31" name="Google Shape;331;p31"/>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32" name="Google Shape;332;p31"/>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33" name="Google Shape;333;p31"/>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34" name="Google Shape;334;p31"/>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35" name="Google Shape;335;p31"/>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36" name="Google Shape;336;p31"/>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37" name="Google Shape;337;p31"/>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38" name="Google Shape;338;p31"/>
          <p:cNvPicPr preferRelativeResize="0"/>
          <p:nvPr/>
        </p:nvPicPr>
        <p:blipFill>
          <a:blip r:embed="rId9">
            <a:alphaModFix/>
          </a:blip>
          <a:stretch>
            <a:fillRect/>
          </a:stretch>
        </p:blipFill>
        <p:spPr>
          <a:xfrm>
            <a:off x="363340" y="2287588"/>
            <a:ext cx="563446" cy="572077"/>
          </a:xfrm>
          <a:prstGeom prst="rect">
            <a:avLst/>
          </a:prstGeom>
          <a:noFill/>
          <a:ln>
            <a:noFill/>
          </a:ln>
        </p:spPr>
      </p:pic>
      <p:pic>
        <p:nvPicPr>
          <p:cNvPr id="339" name="Google Shape;339;p31"/>
          <p:cNvPicPr preferRelativeResize="0"/>
          <p:nvPr/>
        </p:nvPicPr>
        <p:blipFill>
          <a:blip r:embed="rId10">
            <a:alphaModFix/>
          </a:blip>
          <a:stretch>
            <a:fillRect/>
          </a:stretch>
        </p:blipFill>
        <p:spPr>
          <a:xfrm>
            <a:off x="363341" y="3969363"/>
            <a:ext cx="563446" cy="572077"/>
          </a:xfrm>
          <a:prstGeom prst="rect">
            <a:avLst/>
          </a:prstGeom>
          <a:noFill/>
          <a:ln>
            <a:noFill/>
          </a:ln>
        </p:spPr>
      </p:pic>
      <p:grpSp>
        <p:nvGrpSpPr>
          <p:cNvPr id="340" name="Google Shape;340;p31"/>
          <p:cNvGrpSpPr/>
          <p:nvPr/>
        </p:nvGrpSpPr>
        <p:grpSpPr>
          <a:xfrm>
            <a:off x="-12" y="0"/>
            <a:ext cx="9151202" cy="598359"/>
            <a:chOff x="-12" y="0"/>
            <a:chExt cx="9151202" cy="598359"/>
          </a:xfrm>
        </p:grpSpPr>
        <p:sp>
          <p:nvSpPr>
            <p:cNvPr id="341" name="Google Shape;341;p31"/>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42" name="Google Shape;342;p31"/>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grpSp>
      <p:sp>
        <p:nvSpPr>
          <p:cNvPr id="343" name="Google Shape;343;p31"/>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44" name="Google Shape;344;p31"/>
          <p:cNvSpPr txBox="1"/>
          <p:nvPr>
            <p:ph type="title"/>
          </p:nvPr>
        </p:nvSpPr>
        <p:spPr>
          <a:xfrm>
            <a:off x="324000" y="810000"/>
            <a:ext cx="7135200" cy="307800"/>
          </a:xfrm>
          <a:prstGeom prst="rect">
            <a:avLst/>
          </a:prstGeom>
        </p:spPr>
        <p:txBody>
          <a:bodyPr anchorCtr="0" anchor="ctr" bIns="0" lIns="0" spcFirstLastPara="1" rIns="0" wrap="square" tIns="0">
            <a:noAutofit/>
          </a:bodyPr>
          <a:lstStyle>
            <a:lvl1pPr lvl="0" rtl="0">
              <a:spcBef>
                <a:spcPts val="0"/>
              </a:spcBef>
              <a:spcAft>
                <a:spcPts val="0"/>
              </a:spcAft>
              <a:buSzPts val="2200"/>
              <a:buFont typeface="Lexend"/>
              <a:buNone/>
              <a:defRPr b="0">
                <a:latin typeface="Lexend"/>
                <a:ea typeface="Lexend"/>
                <a:cs typeface="Lexend"/>
                <a:sym typeface="Lexend"/>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345" name="Google Shape;345;p31"/>
          <p:cNvSpPr txBox="1"/>
          <p:nvPr>
            <p:ph idx="2" type="title"/>
          </p:nvPr>
        </p:nvSpPr>
        <p:spPr>
          <a:xfrm>
            <a:off x="1224600" y="160210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46" name="Google Shape;346;p31"/>
          <p:cNvSpPr txBox="1"/>
          <p:nvPr>
            <p:ph idx="3" type="title"/>
          </p:nvPr>
        </p:nvSpPr>
        <p:spPr>
          <a:xfrm>
            <a:off x="1224600" y="24317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47" name="Google Shape;347;p31"/>
          <p:cNvSpPr txBox="1"/>
          <p:nvPr>
            <p:ph idx="4" type="title"/>
          </p:nvPr>
        </p:nvSpPr>
        <p:spPr>
          <a:xfrm>
            <a:off x="1224600" y="3286637"/>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48" name="Google Shape;348;p31"/>
          <p:cNvSpPr txBox="1"/>
          <p:nvPr>
            <p:ph idx="5" type="title"/>
          </p:nvPr>
        </p:nvSpPr>
        <p:spPr>
          <a:xfrm>
            <a:off x="1224600" y="41081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49" name="Shape 349"/>
        <p:cNvGrpSpPr/>
        <p:nvPr/>
      </p:nvGrpSpPr>
      <p:grpSpPr>
        <a:xfrm>
          <a:off x="0" y="0"/>
          <a:ext cx="0" cy="0"/>
          <a:chOff x="0" y="0"/>
          <a:chExt cx="0" cy="0"/>
        </a:xfrm>
      </p:grpSpPr>
      <p:grpSp>
        <p:nvGrpSpPr>
          <p:cNvPr id="350" name="Google Shape;350;p32"/>
          <p:cNvGrpSpPr/>
          <p:nvPr/>
        </p:nvGrpSpPr>
        <p:grpSpPr>
          <a:xfrm>
            <a:off x="-1" y="-2"/>
            <a:ext cx="9151203" cy="649227"/>
            <a:chOff x="-1" y="-2"/>
            <a:chExt cx="9151203" cy="649227"/>
          </a:xfrm>
        </p:grpSpPr>
        <p:pic>
          <p:nvPicPr>
            <p:cNvPr id="351" name="Google Shape;351;p32"/>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2" name="Google Shape;352;p32"/>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3" name="Google Shape;353;p32"/>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354" name="Google Shape;354;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55" name="Google Shape;355;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6" name="Google Shape;356;p32"/>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57" name="Google Shape;357;p32"/>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58" name="Shape 358"/>
        <p:cNvGrpSpPr/>
        <p:nvPr/>
      </p:nvGrpSpPr>
      <p:grpSpPr>
        <a:xfrm>
          <a:off x="0" y="0"/>
          <a:ext cx="0" cy="0"/>
          <a:chOff x="0" y="0"/>
          <a:chExt cx="0" cy="0"/>
        </a:xfrm>
      </p:grpSpPr>
      <p:grpSp>
        <p:nvGrpSpPr>
          <p:cNvPr id="359" name="Google Shape;359;p33"/>
          <p:cNvGrpSpPr/>
          <p:nvPr/>
        </p:nvGrpSpPr>
        <p:grpSpPr>
          <a:xfrm>
            <a:off x="-1" y="-2"/>
            <a:ext cx="9151203" cy="649236"/>
            <a:chOff x="-1" y="-2"/>
            <a:chExt cx="9151203" cy="649236"/>
          </a:xfrm>
        </p:grpSpPr>
        <p:pic>
          <p:nvPicPr>
            <p:cNvPr id="360" name="Google Shape;36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1" name="Google Shape;361;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2" name="Google Shape;362;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pic>
        <p:nvPicPr>
          <p:cNvPr id="363" name="Google Shape;363;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64" name="Google Shape;364;p33"/>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5" name="Google Shape;365;p33"/>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66" name="Google Shape;366;p33"/>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67" name="Shape 367"/>
        <p:cNvGrpSpPr/>
        <p:nvPr/>
      </p:nvGrpSpPr>
      <p:grpSpPr>
        <a:xfrm>
          <a:off x="0" y="0"/>
          <a:ext cx="0" cy="0"/>
          <a:chOff x="0" y="0"/>
          <a:chExt cx="0" cy="0"/>
        </a:xfrm>
      </p:grpSpPr>
      <p:pic>
        <p:nvPicPr>
          <p:cNvPr id="368" name="Google Shape;368;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pic>
        <p:nvPicPr>
          <p:cNvPr id="371" name="Google Shape;371;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72" name="Google Shape;372;p34"/>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73" name="Google Shape;373;p34"/>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74" name="Google Shape;374;p34"/>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75" name="Shape 375"/>
        <p:cNvGrpSpPr/>
        <p:nvPr/>
      </p:nvGrpSpPr>
      <p:grpSpPr>
        <a:xfrm>
          <a:off x="0" y="0"/>
          <a:ext cx="0" cy="0"/>
          <a:chOff x="0" y="0"/>
          <a:chExt cx="0" cy="0"/>
        </a:xfrm>
      </p:grpSpPr>
      <p:pic>
        <p:nvPicPr>
          <p:cNvPr id="376" name="Google Shape;376;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77" name="Google Shape;377;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35"/>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pic>
        <p:nvPicPr>
          <p:cNvPr id="379" name="Google Shape;379;p35"/>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80" name="Google Shape;380;p35"/>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1" name="Google Shape;381;p35"/>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82" name="Google Shape;382;p35"/>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83" name="Shape 383"/>
        <p:cNvGrpSpPr/>
        <p:nvPr/>
      </p:nvGrpSpPr>
      <p:grpSpPr>
        <a:xfrm>
          <a:off x="0" y="0"/>
          <a:ext cx="0" cy="0"/>
          <a:chOff x="0" y="0"/>
          <a:chExt cx="0" cy="0"/>
        </a:xfrm>
      </p:grpSpPr>
      <p:sp>
        <p:nvSpPr>
          <p:cNvPr id="384" name="Google Shape;384;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5" name="Google Shape;385;p36"/>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86" name="Google Shape;386;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36"/>
          <p:cNvSpPr txBox="1"/>
          <p:nvPr>
            <p:ph idx="1"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8" name="Google Shape;388;p36"/>
          <p:cNvSpPr txBox="1"/>
          <p:nvPr>
            <p:ph idx="2"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9" name="Google Shape;389;p36"/>
          <p:cNvGrpSpPr/>
          <p:nvPr/>
        </p:nvGrpSpPr>
        <p:grpSpPr>
          <a:xfrm>
            <a:off x="7834231" y="1285"/>
            <a:ext cx="828900" cy="576065"/>
            <a:chOff x="7801496" y="1285"/>
            <a:chExt cx="828900" cy="576065"/>
          </a:xfrm>
        </p:grpSpPr>
        <p:pic>
          <p:nvPicPr>
            <p:cNvPr id="390" name="Google Shape;390;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91" name="Google Shape;391;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92" name="Google Shape;392;p36"/>
          <p:cNvGrpSpPr/>
          <p:nvPr/>
        </p:nvGrpSpPr>
        <p:grpSpPr>
          <a:xfrm>
            <a:off x="8635663" y="1285"/>
            <a:ext cx="499700" cy="576065"/>
            <a:chOff x="8635663" y="1285"/>
            <a:chExt cx="499700" cy="576065"/>
          </a:xfrm>
        </p:grpSpPr>
        <p:pic>
          <p:nvPicPr>
            <p:cNvPr id="393" name="Google Shape;393;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4" name="Google Shape;394;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395" name="Google Shape;395;p36"/>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6" name="Google Shape;396;p36"/>
          <p:cNvSpPr txBox="1"/>
          <p:nvPr>
            <p:ph idx="3" type="body"/>
          </p:nvPr>
        </p:nvSpPr>
        <p:spPr>
          <a:xfrm>
            <a:off x="324000" y="4748400"/>
            <a:ext cx="4187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397" name="Google Shape;397;p36"/>
          <p:cNvSpPr txBox="1"/>
          <p:nvPr>
            <p:ph idx="4" type="body"/>
          </p:nvPr>
        </p:nvSpPr>
        <p:spPr>
          <a:xfrm>
            <a:off x="4591200" y="4748400"/>
            <a:ext cx="3926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98" name="Shape 398"/>
        <p:cNvGrpSpPr/>
        <p:nvPr/>
      </p:nvGrpSpPr>
      <p:grpSpPr>
        <a:xfrm>
          <a:off x="0" y="0"/>
          <a:ext cx="0" cy="0"/>
          <a:chOff x="0" y="0"/>
          <a:chExt cx="0" cy="0"/>
        </a:xfrm>
      </p:grpSpPr>
      <p:sp>
        <p:nvSpPr>
          <p:cNvPr id="399" name="Google Shape;399;p3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0" name="Google Shape;400;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01" name="Google Shape;401;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37"/>
          <p:cNvSpPr txBox="1"/>
          <p:nvPr>
            <p:ph idx="1"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3" name="Google Shape;403;p37"/>
          <p:cNvGrpSpPr/>
          <p:nvPr/>
        </p:nvGrpSpPr>
        <p:grpSpPr>
          <a:xfrm>
            <a:off x="7834231" y="1285"/>
            <a:ext cx="828900" cy="576065"/>
            <a:chOff x="7801496" y="1285"/>
            <a:chExt cx="828900" cy="576065"/>
          </a:xfrm>
        </p:grpSpPr>
        <p:pic>
          <p:nvPicPr>
            <p:cNvPr id="404" name="Google Shape;404;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5" name="Google Shape;405;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6" name="Google Shape;406;p37"/>
          <p:cNvGrpSpPr/>
          <p:nvPr/>
        </p:nvGrpSpPr>
        <p:grpSpPr>
          <a:xfrm>
            <a:off x="8635663" y="1285"/>
            <a:ext cx="499700" cy="576065"/>
            <a:chOff x="8635663" y="1285"/>
            <a:chExt cx="499700" cy="576065"/>
          </a:xfrm>
        </p:grpSpPr>
        <p:pic>
          <p:nvPicPr>
            <p:cNvPr id="407" name="Google Shape;407;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8" name="Google Shape;408;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409" name="Google Shape;409;p37"/>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10" name="Google Shape;410;p37"/>
          <p:cNvSpPr txBox="1"/>
          <p:nvPr>
            <p:ph idx="2"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1" name="Google Shape;411;p37"/>
          <p:cNvSpPr txBox="1"/>
          <p:nvPr>
            <p:ph idx="3" type="body"/>
          </p:nvPr>
        </p:nvSpPr>
        <p:spPr>
          <a:xfrm>
            <a:off x="324000" y="4748400"/>
            <a:ext cx="4187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412" name="Google Shape;412;p37"/>
          <p:cNvSpPr txBox="1"/>
          <p:nvPr>
            <p:ph idx="4" type="body"/>
          </p:nvPr>
        </p:nvSpPr>
        <p:spPr>
          <a:xfrm>
            <a:off x="4591200" y="4748400"/>
            <a:ext cx="3926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413" name="Shape 413"/>
        <p:cNvGrpSpPr/>
        <p:nvPr/>
      </p:nvGrpSpPr>
      <p:grpSpPr>
        <a:xfrm>
          <a:off x="0" y="0"/>
          <a:ext cx="0" cy="0"/>
          <a:chOff x="0" y="0"/>
          <a:chExt cx="0" cy="0"/>
        </a:xfrm>
      </p:grpSpPr>
      <p:sp>
        <p:nvSpPr>
          <p:cNvPr id="414" name="Google Shape;414;p38"/>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5" name="Google Shape;415;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8"/>
          <p:cNvSpPr txBox="1"/>
          <p:nvPr>
            <p:ph idx="1"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18" name="Google Shape;418;p38"/>
          <p:cNvGrpSpPr/>
          <p:nvPr/>
        </p:nvGrpSpPr>
        <p:grpSpPr>
          <a:xfrm>
            <a:off x="7834231" y="1285"/>
            <a:ext cx="828900" cy="576065"/>
            <a:chOff x="7801496" y="1285"/>
            <a:chExt cx="828900" cy="576065"/>
          </a:xfrm>
        </p:grpSpPr>
        <p:pic>
          <p:nvPicPr>
            <p:cNvPr id="419" name="Google Shape;419;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20" name="Google Shape;420;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21" name="Google Shape;421;p38"/>
          <p:cNvGrpSpPr/>
          <p:nvPr/>
        </p:nvGrpSpPr>
        <p:grpSpPr>
          <a:xfrm>
            <a:off x="8635663" y="1285"/>
            <a:ext cx="499700" cy="576065"/>
            <a:chOff x="8635663" y="1285"/>
            <a:chExt cx="499700" cy="576065"/>
          </a:xfrm>
        </p:grpSpPr>
        <p:pic>
          <p:nvPicPr>
            <p:cNvPr id="422" name="Google Shape;422;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23" name="Google Shape;423;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424" name="Google Shape;424;p38"/>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5" name="Google Shape;425;p38"/>
          <p:cNvSpPr txBox="1"/>
          <p:nvPr>
            <p:ph idx="2"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6" name="Google Shape;426;p38"/>
          <p:cNvSpPr txBox="1"/>
          <p:nvPr>
            <p:ph idx="3" type="body"/>
          </p:nvPr>
        </p:nvSpPr>
        <p:spPr>
          <a:xfrm>
            <a:off x="324000" y="4748400"/>
            <a:ext cx="4187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427" name="Google Shape;427;p38"/>
          <p:cNvSpPr txBox="1"/>
          <p:nvPr>
            <p:ph idx="4" type="body"/>
          </p:nvPr>
        </p:nvSpPr>
        <p:spPr>
          <a:xfrm>
            <a:off x="4591200" y="4748400"/>
            <a:ext cx="3926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428" name="Shape 428"/>
        <p:cNvGrpSpPr/>
        <p:nvPr/>
      </p:nvGrpSpPr>
      <p:grpSpPr>
        <a:xfrm>
          <a:off x="0" y="0"/>
          <a:ext cx="0" cy="0"/>
          <a:chOff x="0" y="0"/>
          <a:chExt cx="0" cy="0"/>
        </a:xfrm>
      </p:grpSpPr>
      <p:sp>
        <p:nvSpPr>
          <p:cNvPr id="429" name="Google Shape;429;p39"/>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0" name="Google Shape;430;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1" name="Google Shape;431;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39"/>
          <p:cNvSpPr txBox="1"/>
          <p:nvPr>
            <p:ph idx="1"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33" name="Google Shape;433;p39"/>
          <p:cNvGrpSpPr/>
          <p:nvPr/>
        </p:nvGrpSpPr>
        <p:grpSpPr>
          <a:xfrm>
            <a:off x="7834231" y="1285"/>
            <a:ext cx="828900" cy="576065"/>
            <a:chOff x="7801496" y="1285"/>
            <a:chExt cx="828900" cy="576065"/>
          </a:xfrm>
        </p:grpSpPr>
        <p:pic>
          <p:nvPicPr>
            <p:cNvPr id="434" name="Google Shape;434;p39"/>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35" name="Google Shape;435;p39"/>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36" name="Google Shape;436;p39"/>
          <p:cNvGrpSpPr/>
          <p:nvPr/>
        </p:nvGrpSpPr>
        <p:grpSpPr>
          <a:xfrm>
            <a:off x="8635663" y="1285"/>
            <a:ext cx="499700" cy="576065"/>
            <a:chOff x="8635663" y="1285"/>
            <a:chExt cx="499700" cy="576065"/>
          </a:xfrm>
        </p:grpSpPr>
        <p:pic>
          <p:nvPicPr>
            <p:cNvPr id="437" name="Google Shape;437;p39"/>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38" name="Google Shape;438;p39"/>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439" name="Google Shape;439;p39"/>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9"/>
          <p:cNvSpPr txBox="1"/>
          <p:nvPr>
            <p:ph idx="2"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9"/>
          <p:cNvSpPr txBox="1"/>
          <p:nvPr>
            <p:ph idx="3" type="body"/>
          </p:nvPr>
        </p:nvSpPr>
        <p:spPr>
          <a:xfrm>
            <a:off x="324000" y="4748400"/>
            <a:ext cx="4187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442" name="Google Shape;442;p39"/>
          <p:cNvSpPr txBox="1"/>
          <p:nvPr>
            <p:ph idx="4" type="body"/>
          </p:nvPr>
        </p:nvSpPr>
        <p:spPr>
          <a:xfrm>
            <a:off x="4591200" y="4748400"/>
            <a:ext cx="3926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why - purple">
  <p:cSld name="TITLE_AND_TWO_COLUMNS_1_1_9_1_3_1">
    <p:bg>
      <p:bgPr>
        <a:solidFill>
          <a:srgbClr val="EBEDFE"/>
        </a:solidFill>
      </p:bgPr>
    </p:bg>
    <p:spTree>
      <p:nvGrpSpPr>
        <p:cNvPr id="443" name="Shape 443"/>
        <p:cNvGrpSpPr/>
        <p:nvPr/>
      </p:nvGrpSpPr>
      <p:grpSpPr>
        <a:xfrm>
          <a:off x="0" y="0"/>
          <a:ext cx="0" cy="0"/>
          <a:chOff x="0" y="0"/>
          <a:chExt cx="0" cy="0"/>
        </a:xfrm>
      </p:grpSpPr>
      <p:pic>
        <p:nvPicPr>
          <p:cNvPr id="444" name="Google Shape;444;p40"/>
          <p:cNvPicPr preferRelativeResize="0"/>
          <p:nvPr/>
        </p:nvPicPr>
        <p:blipFill>
          <a:blip r:embed="rId2">
            <a:alphaModFix/>
          </a:blip>
          <a:stretch>
            <a:fillRect/>
          </a:stretch>
        </p:blipFill>
        <p:spPr>
          <a:xfrm>
            <a:off x="2429763" y="2085316"/>
            <a:ext cx="457425" cy="457425"/>
          </a:xfrm>
          <a:prstGeom prst="rect">
            <a:avLst/>
          </a:prstGeom>
          <a:noFill/>
          <a:ln>
            <a:noFill/>
          </a:ln>
        </p:spPr>
      </p:pic>
      <p:pic>
        <p:nvPicPr>
          <p:cNvPr id="445" name="Google Shape;445;p40"/>
          <p:cNvPicPr preferRelativeResize="0"/>
          <p:nvPr/>
        </p:nvPicPr>
        <p:blipFill>
          <a:blip r:embed="rId2">
            <a:alphaModFix/>
          </a:blip>
          <a:stretch>
            <a:fillRect/>
          </a:stretch>
        </p:blipFill>
        <p:spPr>
          <a:xfrm>
            <a:off x="4823988" y="2085316"/>
            <a:ext cx="457425" cy="457425"/>
          </a:xfrm>
          <a:prstGeom prst="rect">
            <a:avLst/>
          </a:prstGeom>
          <a:noFill/>
          <a:ln>
            <a:noFill/>
          </a:ln>
        </p:spPr>
      </p:pic>
      <p:pic>
        <p:nvPicPr>
          <p:cNvPr id="446" name="Google Shape;446;p40"/>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47" name="Google Shape;447;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40"/>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49" name="Google Shape;449;p40"/>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50" name="Google Shape;450;p40"/>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51" name="Google Shape;451;p40"/>
          <p:cNvSpPr txBox="1"/>
          <p:nvPr>
            <p:ph idx="2" type="subTitle"/>
          </p:nvPr>
        </p:nvSpPr>
        <p:spPr>
          <a:xfrm>
            <a:off x="324000" y="1080000"/>
            <a:ext cx="71352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52" name="Google Shape;452;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53" name="Google Shape;453;p40"/>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54" name="Google Shape;454;p40"/>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55" name="Google Shape;455;p40"/>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56" name="Google Shape;456;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7" name="Google Shape;457;p40"/>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8" name="Google Shape;458;p40"/>
          <p:cNvSpPr txBox="1"/>
          <p:nvPr>
            <p:ph idx="3"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why - jade">
  <p:cSld name="TITLE_AND_TWO_COLUMNS_1_1_9_1_3_1_1_1">
    <p:bg>
      <p:bgPr>
        <a:solidFill>
          <a:srgbClr val="EBEDFE"/>
        </a:solidFill>
      </p:bgPr>
    </p:bg>
    <p:spTree>
      <p:nvGrpSpPr>
        <p:cNvPr id="459" name="Shape 459"/>
        <p:cNvGrpSpPr/>
        <p:nvPr/>
      </p:nvGrpSpPr>
      <p:grpSpPr>
        <a:xfrm>
          <a:off x="0" y="0"/>
          <a:ext cx="0" cy="0"/>
          <a:chOff x="0" y="0"/>
          <a:chExt cx="0" cy="0"/>
        </a:xfrm>
      </p:grpSpPr>
      <p:pic>
        <p:nvPicPr>
          <p:cNvPr id="460" name="Google Shape;460;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61" name="Google Shape;461;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62" name="Google Shape;462;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63" name="Google Shape;463;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pic>
        <p:nvPicPr>
          <p:cNvPr id="464" name="Google Shape;464;p41"/>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65" name="Google Shape;465;p41"/>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66" name="Google Shape;466;p41"/>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67" name="Google Shape;467;p41"/>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68" name="Google Shape;468;p41"/>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69" name="Google Shape;469;p41"/>
          <p:cNvSpPr txBox="1"/>
          <p:nvPr>
            <p:ph idx="2" type="subTitle"/>
          </p:nvPr>
        </p:nvSpPr>
        <p:spPr>
          <a:xfrm>
            <a:off x="324000" y="1080000"/>
            <a:ext cx="71352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0" name="Google Shape;470;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71" name="Google Shape;471;p41"/>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72" name="Google Shape;472;p41"/>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473" name="Google Shape;473;p41"/>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4" name="Google Shape;474;p41"/>
          <p:cNvSpPr txBox="1"/>
          <p:nvPr>
            <p:ph idx="3"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why - blue">
  <p:cSld name="TITLE_AND_TWO_COLUMNS_1_1_9_1_3_2">
    <p:bg>
      <p:bgPr>
        <a:solidFill>
          <a:srgbClr val="EBEDFE"/>
        </a:solidFill>
      </p:bgPr>
    </p:bg>
    <p:spTree>
      <p:nvGrpSpPr>
        <p:cNvPr id="475" name="Shape 475"/>
        <p:cNvGrpSpPr/>
        <p:nvPr/>
      </p:nvGrpSpPr>
      <p:grpSpPr>
        <a:xfrm>
          <a:off x="0" y="0"/>
          <a:ext cx="0" cy="0"/>
          <a:chOff x="0" y="0"/>
          <a:chExt cx="0" cy="0"/>
        </a:xfrm>
      </p:grpSpPr>
      <p:pic>
        <p:nvPicPr>
          <p:cNvPr id="476" name="Google Shape;476;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78" name="Google Shape;478;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79" name="Google Shape;479;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pic>
        <p:nvPicPr>
          <p:cNvPr id="480" name="Google Shape;480;p42"/>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81" name="Google Shape;481;p42"/>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82" name="Google Shape;482;p42"/>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83" name="Google Shape;483;p42"/>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84" name="Google Shape;484;p42"/>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85" name="Google Shape;485;p42"/>
          <p:cNvSpPr txBox="1"/>
          <p:nvPr>
            <p:ph idx="2" type="subTitle"/>
          </p:nvPr>
        </p:nvSpPr>
        <p:spPr>
          <a:xfrm>
            <a:off x="324000" y="1080000"/>
            <a:ext cx="71352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6" name="Google Shape;486;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87" name="Google Shape;487;p42"/>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88" name="Google Shape;488;p42"/>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489" name="Google Shape;489;p42"/>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90" name="Google Shape;490;p42"/>
          <p:cNvSpPr txBox="1"/>
          <p:nvPr>
            <p:ph idx="3"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why - pink">
  <p:cSld name="TITLE_AND_TWO_COLUMNS_1_1_9_1_3_1_1_1_1">
    <p:bg>
      <p:bgPr>
        <a:solidFill>
          <a:srgbClr val="EBEDFE"/>
        </a:solidFill>
      </p:bgPr>
    </p:bg>
    <p:spTree>
      <p:nvGrpSpPr>
        <p:cNvPr id="491" name="Shape 491"/>
        <p:cNvGrpSpPr/>
        <p:nvPr/>
      </p:nvGrpSpPr>
      <p:grpSpPr>
        <a:xfrm>
          <a:off x="0" y="0"/>
          <a:ext cx="0" cy="0"/>
          <a:chOff x="0" y="0"/>
          <a:chExt cx="0" cy="0"/>
        </a:xfrm>
      </p:grpSpPr>
      <p:pic>
        <p:nvPicPr>
          <p:cNvPr id="492" name="Google Shape;49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93" name="Google Shape;49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94" name="Google Shape;494;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95" name="Google Shape;495;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pic>
        <p:nvPicPr>
          <p:cNvPr id="496" name="Google Shape;496;p43"/>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97" name="Google Shape;497;p43"/>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98" name="Google Shape;498;p43"/>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99" name="Google Shape;499;p43"/>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500" name="Google Shape;500;p43"/>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501" name="Google Shape;501;p43"/>
          <p:cNvSpPr txBox="1"/>
          <p:nvPr>
            <p:ph idx="2" type="subTitle"/>
          </p:nvPr>
        </p:nvSpPr>
        <p:spPr>
          <a:xfrm>
            <a:off x="324000" y="1080000"/>
            <a:ext cx="71352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2" name="Google Shape;502;p43"/>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503" name="Google Shape;503;p43"/>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504" name="Google Shape;504;p43"/>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505" name="Google Shape;505;p43"/>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6" name="Google Shape;506;p43"/>
          <p:cNvSpPr txBox="1"/>
          <p:nvPr>
            <p:ph idx="3"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507" name="Shape 507"/>
        <p:cNvGrpSpPr/>
        <p:nvPr/>
      </p:nvGrpSpPr>
      <p:grpSpPr>
        <a:xfrm>
          <a:off x="0" y="0"/>
          <a:ext cx="0" cy="0"/>
          <a:chOff x="0" y="0"/>
          <a:chExt cx="0" cy="0"/>
        </a:xfrm>
      </p:grpSpPr>
      <p:pic>
        <p:nvPicPr>
          <p:cNvPr id="508" name="Google Shape;508;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09" name="Google Shape;509;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44"/>
          <p:cNvSpPr txBox="1"/>
          <p:nvPr>
            <p:ph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11" name="Google Shape;511;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12" name="Google Shape;512;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13" name="Google Shape;513;p44"/>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4" name="Google Shape;514;p44"/>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5" name="Google Shape;515;p44"/>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6" name="Google Shape;516;p44"/>
          <p:cNvGrpSpPr/>
          <p:nvPr/>
        </p:nvGrpSpPr>
        <p:grpSpPr>
          <a:xfrm>
            <a:off x="323653" y="1804438"/>
            <a:ext cx="457200" cy="457200"/>
            <a:chOff x="1020916" y="1442088"/>
            <a:chExt cx="457200" cy="457200"/>
          </a:xfrm>
        </p:grpSpPr>
        <p:pic>
          <p:nvPicPr>
            <p:cNvPr id="517" name="Google Shape;517;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9" name="Google Shape;519;p44"/>
          <p:cNvGrpSpPr/>
          <p:nvPr/>
        </p:nvGrpSpPr>
        <p:grpSpPr>
          <a:xfrm>
            <a:off x="323653" y="2766575"/>
            <a:ext cx="457200" cy="457200"/>
            <a:chOff x="1020916" y="1442088"/>
            <a:chExt cx="457200" cy="457200"/>
          </a:xfrm>
        </p:grpSpPr>
        <p:pic>
          <p:nvPicPr>
            <p:cNvPr id="520" name="Google Shape;520;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22" name="Google Shape;522;p44"/>
          <p:cNvGrpSpPr/>
          <p:nvPr/>
        </p:nvGrpSpPr>
        <p:grpSpPr>
          <a:xfrm>
            <a:off x="323641" y="3729038"/>
            <a:ext cx="457200" cy="457200"/>
            <a:chOff x="1020916" y="1442088"/>
            <a:chExt cx="457200" cy="457200"/>
          </a:xfrm>
        </p:grpSpPr>
        <p:pic>
          <p:nvPicPr>
            <p:cNvPr id="523" name="Google Shape;523;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4" name="Google Shape;524;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25" name="Google Shape;525;p44"/>
          <p:cNvSpPr txBox="1"/>
          <p:nvPr>
            <p:ph idx="4"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6" name="Google Shape;526;p44"/>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527" name="Shape 527"/>
        <p:cNvGrpSpPr/>
        <p:nvPr/>
      </p:nvGrpSpPr>
      <p:grpSpPr>
        <a:xfrm>
          <a:off x="0" y="0"/>
          <a:ext cx="0" cy="0"/>
          <a:chOff x="0" y="0"/>
          <a:chExt cx="0" cy="0"/>
        </a:xfrm>
      </p:grpSpPr>
      <p:pic>
        <p:nvPicPr>
          <p:cNvPr id="528" name="Google Shape;5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9" name="Google Shape;5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30" name="Google Shape;530;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31" name="Google Shape;531;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32" name="Google Shape;532;p45"/>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3" name="Google Shape;533;p45"/>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4" name="Google Shape;534;p45"/>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5" name="Google Shape;535;p45"/>
          <p:cNvGrpSpPr/>
          <p:nvPr/>
        </p:nvGrpSpPr>
        <p:grpSpPr>
          <a:xfrm>
            <a:off x="323653" y="1804438"/>
            <a:ext cx="457200" cy="457200"/>
            <a:chOff x="1020916" y="1442088"/>
            <a:chExt cx="457200" cy="457200"/>
          </a:xfrm>
        </p:grpSpPr>
        <p:pic>
          <p:nvPicPr>
            <p:cNvPr id="536" name="Google Shape;536;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8" name="Google Shape;538;p45"/>
          <p:cNvGrpSpPr/>
          <p:nvPr/>
        </p:nvGrpSpPr>
        <p:grpSpPr>
          <a:xfrm>
            <a:off x="323653" y="2766575"/>
            <a:ext cx="457200" cy="457200"/>
            <a:chOff x="1020916" y="1442088"/>
            <a:chExt cx="457200" cy="457200"/>
          </a:xfrm>
        </p:grpSpPr>
        <p:pic>
          <p:nvPicPr>
            <p:cNvPr id="539" name="Google Shape;539;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41" name="Google Shape;541;p45"/>
          <p:cNvGrpSpPr/>
          <p:nvPr/>
        </p:nvGrpSpPr>
        <p:grpSpPr>
          <a:xfrm>
            <a:off x="323641" y="3729038"/>
            <a:ext cx="457200" cy="457200"/>
            <a:chOff x="1020916" y="1442088"/>
            <a:chExt cx="457200" cy="457200"/>
          </a:xfrm>
        </p:grpSpPr>
        <p:pic>
          <p:nvPicPr>
            <p:cNvPr id="542" name="Google Shape;542;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44" name="Google Shape;544;p45"/>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5" name="Google Shape;545;p45"/>
          <p:cNvSpPr txBox="1"/>
          <p:nvPr>
            <p:ph idx="4"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6" name="Google Shape;546;p45"/>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47" name="Shape 547"/>
        <p:cNvGrpSpPr/>
        <p:nvPr/>
      </p:nvGrpSpPr>
      <p:grpSpPr>
        <a:xfrm>
          <a:off x="0" y="0"/>
          <a:ext cx="0" cy="0"/>
          <a:chOff x="0" y="0"/>
          <a:chExt cx="0" cy="0"/>
        </a:xfrm>
      </p:grpSpPr>
      <p:pic>
        <p:nvPicPr>
          <p:cNvPr id="548" name="Google Shape;548;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49" name="Google Shape;549;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50" name="Google Shape;550;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1" name="Google Shape;551;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2" name="Google Shape;552;p46"/>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3" name="Google Shape;553;p46"/>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4" name="Google Shape;554;p46"/>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55" name="Google Shape;555;p46"/>
          <p:cNvGrpSpPr/>
          <p:nvPr/>
        </p:nvGrpSpPr>
        <p:grpSpPr>
          <a:xfrm>
            <a:off x="323653" y="1804438"/>
            <a:ext cx="457200" cy="457200"/>
            <a:chOff x="1020916" y="1442088"/>
            <a:chExt cx="457200" cy="457200"/>
          </a:xfrm>
        </p:grpSpPr>
        <p:pic>
          <p:nvPicPr>
            <p:cNvPr id="556" name="Google Shape;556;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7" name="Google Shape;557;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8" name="Google Shape;558;p46"/>
          <p:cNvGrpSpPr/>
          <p:nvPr/>
        </p:nvGrpSpPr>
        <p:grpSpPr>
          <a:xfrm>
            <a:off x="323653" y="2766575"/>
            <a:ext cx="457200" cy="457200"/>
            <a:chOff x="1020916" y="1442088"/>
            <a:chExt cx="457200" cy="457200"/>
          </a:xfrm>
        </p:grpSpPr>
        <p:pic>
          <p:nvPicPr>
            <p:cNvPr id="559" name="Google Shape;559;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1" name="Google Shape;561;p46"/>
          <p:cNvGrpSpPr/>
          <p:nvPr/>
        </p:nvGrpSpPr>
        <p:grpSpPr>
          <a:xfrm>
            <a:off x="323641" y="3729038"/>
            <a:ext cx="457200" cy="457200"/>
            <a:chOff x="1020916" y="1442088"/>
            <a:chExt cx="457200" cy="457200"/>
          </a:xfrm>
        </p:grpSpPr>
        <p:pic>
          <p:nvPicPr>
            <p:cNvPr id="562" name="Google Shape;562;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64" name="Google Shape;564;p46"/>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5" name="Google Shape;565;p46"/>
          <p:cNvSpPr txBox="1"/>
          <p:nvPr>
            <p:ph idx="4"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6" name="Google Shape;566;p46"/>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67" name="Shape 567"/>
        <p:cNvGrpSpPr/>
        <p:nvPr/>
      </p:nvGrpSpPr>
      <p:grpSpPr>
        <a:xfrm>
          <a:off x="0" y="0"/>
          <a:ext cx="0" cy="0"/>
          <a:chOff x="0" y="0"/>
          <a:chExt cx="0" cy="0"/>
        </a:xfrm>
      </p:grpSpPr>
      <p:pic>
        <p:nvPicPr>
          <p:cNvPr id="568" name="Google Shape;568;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9" name="Google Shape;569;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0" name="Google Shape;570;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71" name="Google Shape;571;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2" name="Google Shape;572;p47"/>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3" name="Google Shape;573;p47"/>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4" name="Google Shape;574;p47"/>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75" name="Google Shape;575;p47"/>
          <p:cNvGrpSpPr/>
          <p:nvPr/>
        </p:nvGrpSpPr>
        <p:grpSpPr>
          <a:xfrm>
            <a:off x="323653" y="1804438"/>
            <a:ext cx="457200" cy="457200"/>
            <a:chOff x="1020916" y="1442088"/>
            <a:chExt cx="457200" cy="457200"/>
          </a:xfrm>
        </p:grpSpPr>
        <p:pic>
          <p:nvPicPr>
            <p:cNvPr id="576" name="Google Shape;576;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7" name="Google Shape;577;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8" name="Google Shape;578;p47"/>
          <p:cNvGrpSpPr/>
          <p:nvPr/>
        </p:nvGrpSpPr>
        <p:grpSpPr>
          <a:xfrm>
            <a:off x="323653" y="2766575"/>
            <a:ext cx="457200" cy="457200"/>
            <a:chOff x="1020916" y="1442088"/>
            <a:chExt cx="457200" cy="457200"/>
          </a:xfrm>
        </p:grpSpPr>
        <p:pic>
          <p:nvPicPr>
            <p:cNvPr id="579" name="Google Shape;579;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0" name="Google Shape;580;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1" name="Google Shape;581;p47"/>
          <p:cNvGrpSpPr/>
          <p:nvPr/>
        </p:nvGrpSpPr>
        <p:grpSpPr>
          <a:xfrm>
            <a:off x="323641" y="3729038"/>
            <a:ext cx="457200" cy="457200"/>
            <a:chOff x="1020916" y="1442088"/>
            <a:chExt cx="457200" cy="457200"/>
          </a:xfrm>
        </p:grpSpPr>
        <p:pic>
          <p:nvPicPr>
            <p:cNvPr id="582" name="Google Shape;582;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3" name="Google Shape;583;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84" name="Google Shape;584;p47"/>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5" name="Google Shape;585;p47"/>
          <p:cNvSpPr txBox="1"/>
          <p:nvPr>
            <p:ph idx="4"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6" name="Google Shape;586;p47"/>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87" name="Shape 587"/>
        <p:cNvGrpSpPr/>
        <p:nvPr/>
      </p:nvGrpSpPr>
      <p:grpSpPr>
        <a:xfrm>
          <a:off x="0" y="0"/>
          <a:ext cx="0" cy="0"/>
          <a:chOff x="0" y="0"/>
          <a:chExt cx="0" cy="0"/>
        </a:xfrm>
      </p:grpSpPr>
      <p:pic>
        <p:nvPicPr>
          <p:cNvPr id="588" name="Google Shape;588;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89" name="Google Shape;589;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90" name="Google Shape;590;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91" name="Google Shape;591;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92" name="Google Shape;592;p48"/>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3" name="Google Shape;593;p48"/>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4" name="Google Shape;594;p48"/>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5" name="Google Shape;595;p48"/>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96" name="Google Shape;596;p48"/>
          <p:cNvGrpSpPr/>
          <p:nvPr/>
        </p:nvGrpSpPr>
        <p:grpSpPr>
          <a:xfrm>
            <a:off x="323653" y="1652038"/>
            <a:ext cx="457200" cy="457200"/>
            <a:chOff x="1020916" y="1442088"/>
            <a:chExt cx="457200" cy="457200"/>
          </a:xfrm>
        </p:grpSpPr>
        <p:pic>
          <p:nvPicPr>
            <p:cNvPr id="597" name="Google Shape;597;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8" name="Google Shape;598;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9" name="Google Shape;599;p48"/>
          <p:cNvGrpSpPr/>
          <p:nvPr/>
        </p:nvGrpSpPr>
        <p:grpSpPr>
          <a:xfrm>
            <a:off x="323653" y="2461775"/>
            <a:ext cx="457200" cy="457200"/>
            <a:chOff x="1020916" y="1442088"/>
            <a:chExt cx="457200" cy="457200"/>
          </a:xfrm>
        </p:grpSpPr>
        <p:pic>
          <p:nvPicPr>
            <p:cNvPr id="600" name="Google Shape;600;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1" name="Google Shape;601;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02" name="Google Shape;602;p48"/>
          <p:cNvGrpSpPr/>
          <p:nvPr/>
        </p:nvGrpSpPr>
        <p:grpSpPr>
          <a:xfrm>
            <a:off x="323641" y="3271838"/>
            <a:ext cx="457200" cy="457200"/>
            <a:chOff x="1020916" y="1442088"/>
            <a:chExt cx="457200" cy="457200"/>
          </a:xfrm>
        </p:grpSpPr>
        <p:pic>
          <p:nvPicPr>
            <p:cNvPr id="603" name="Google Shape;603;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4" name="Google Shape;604;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05" name="Google Shape;605;p48"/>
          <p:cNvGrpSpPr/>
          <p:nvPr/>
        </p:nvGrpSpPr>
        <p:grpSpPr>
          <a:xfrm>
            <a:off x="323641" y="4081763"/>
            <a:ext cx="457200" cy="457200"/>
            <a:chOff x="1020916" y="1442088"/>
            <a:chExt cx="457200" cy="457200"/>
          </a:xfrm>
        </p:grpSpPr>
        <p:pic>
          <p:nvPicPr>
            <p:cNvPr id="606" name="Google Shape;606;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7" name="Google Shape;607;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08" name="Google Shape;608;p48"/>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9" name="Google Shape;609;p48"/>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0" name="Google Shape;610;p48"/>
          <p:cNvSpPr txBox="1"/>
          <p:nvPr>
            <p:ph idx="6"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611" name="Shape 611"/>
        <p:cNvGrpSpPr/>
        <p:nvPr/>
      </p:nvGrpSpPr>
      <p:grpSpPr>
        <a:xfrm>
          <a:off x="0" y="0"/>
          <a:ext cx="0" cy="0"/>
          <a:chOff x="0" y="0"/>
          <a:chExt cx="0" cy="0"/>
        </a:xfrm>
      </p:grpSpPr>
      <p:pic>
        <p:nvPicPr>
          <p:cNvPr id="612" name="Google Shape;612;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13" name="Google Shape;613;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14" name="Google Shape;614;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15" name="Google Shape;615;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16" name="Google Shape;616;p49"/>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7" name="Google Shape;617;p49"/>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8" name="Google Shape;618;p49"/>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9" name="Google Shape;619;p49"/>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20" name="Google Shape;620;p49"/>
          <p:cNvGrpSpPr/>
          <p:nvPr/>
        </p:nvGrpSpPr>
        <p:grpSpPr>
          <a:xfrm>
            <a:off x="323653" y="1652038"/>
            <a:ext cx="457200" cy="457200"/>
            <a:chOff x="1020916" y="1442088"/>
            <a:chExt cx="457200" cy="457200"/>
          </a:xfrm>
        </p:grpSpPr>
        <p:pic>
          <p:nvPicPr>
            <p:cNvPr id="621" name="Google Shape;621;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2" name="Google Shape;622;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23" name="Google Shape;623;p49"/>
          <p:cNvGrpSpPr/>
          <p:nvPr/>
        </p:nvGrpSpPr>
        <p:grpSpPr>
          <a:xfrm>
            <a:off x="323653" y="2461775"/>
            <a:ext cx="457200" cy="457200"/>
            <a:chOff x="1020916" y="1442088"/>
            <a:chExt cx="457200" cy="457200"/>
          </a:xfrm>
        </p:grpSpPr>
        <p:pic>
          <p:nvPicPr>
            <p:cNvPr id="624" name="Google Shape;624;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5" name="Google Shape;625;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26" name="Google Shape;626;p49"/>
          <p:cNvGrpSpPr/>
          <p:nvPr/>
        </p:nvGrpSpPr>
        <p:grpSpPr>
          <a:xfrm>
            <a:off x="323641" y="3271838"/>
            <a:ext cx="457200" cy="457200"/>
            <a:chOff x="1020916" y="1442088"/>
            <a:chExt cx="457200" cy="457200"/>
          </a:xfrm>
        </p:grpSpPr>
        <p:pic>
          <p:nvPicPr>
            <p:cNvPr id="627" name="Google Shape;627;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8" name="Google Shape;628;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29" name="Google Shape;629;p49"/>
          <p:cNvGrpSpPr/>
          <p:nvPr/>
        </p:nvGrpSpPr>
        <p:grpSpPr>
          <a:xfrm>
            <a:off x="323641" y="4081763"/>
            <a:ext cx="457200" cy="457200"/>
            <a:chOff x="1020916" y="1442088"/>
            <a:chExt cx="457200" cy="457200"/>
          </a:xfrm>
        </p:grpSpPr>
        <p:pic>
          <p:nvPicPr>
            <p:cNvPr id="630" name="Google Shape;630;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1" name="Google Shape;631;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32" name="Google Shape;632;p49"/>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3" name="Google Shape;633;p49"/>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4" name="Google Shape;634;p49"/>
          <p:cNvSpPr txBox="1"/>
          <p:nvPr>
            <p:ph idx="6"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635" name="Shape 635"/>
        <p:cNvGrpSpPr/>
        <p:nvPr/>
      </p:nvGrpSpPr>
      <p:grpSpPr>
        <a:xfrm>
          <a:off x="0" y="0"/>
          <a:ext cx="0" cy="0"/>
          <a:chOff x="0" y="0"/>
          <a:chExt cx="0" cy="0"/>
        </a:xfrm>
      </p:grpSpPr>
      <p:pic>
        <p:nvPicPr>
          <p:cNvPr id="636" name="Google Shape;636;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7" name="Google Shape;637;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50"/>
          <p:cNvSpPr txBox="1"/>
          <p:nvPr>
            <p:ph type="title"/>
          </p:nvPr>
        </p:nvSpPr>
        <p:spPr>
          <a:xfrm>
            <a:off x="324000" y="809988"/>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39" name="Google Shape;639;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0" name="Google Shape;640;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1" name="Google Shape;641;p50"/>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42" name="Google Shape;642;p50"/>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43" name="Google Shape;643;p50"/>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44" name="Google Shape;644;p50"/>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45" name="Google Shape;645;p50"/>
          <p:cNvGrpSpPr/>
          <p:nvPr/>
        </p:nvGrpSpPr>
        <p:grpSpPr>
          <a:xfrm>
            <a:off x="323653" y="1652038"/>
            <a:ext cx="457200" cy="457200"/>
            <a:chOff x="1020916" y="1442088"/>
            <a:chExt cx="457200" cy="457200"/>
          </a:xfrm>
        </p:grpSpPr>
        <p:pic>
          <p:nvPicPr>
            <p:cNvPr id="646" name="Google Shape;646;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7" name="Google Shape;647;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48" name="Google Shape;648;p50"/>
          <p:cNvGrpSpPr/>
          <p:nvPr/>
        </p:nvGrpSpPr>
        <p:grpSpPr>
          <a:xfrm>
            <a:off x="323653" y="2461775"/>
            <a:ext cx="457200" cy="457200"/>
            <a:chOff x="1020916" y="1442088"/>
            <a:chExt cx="457200" cy="457200"/>
          </a:xfrm>
        </p:grpSpPr>
        <p:pic>
          <p:nvPicPr>
            <p:cNvPr id="649" name="Google Shape;649;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0" name="Google Shape;650;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51" name="Google Shape;651;p50"/>
          <p:cNvGrpSpPr/>
          <p:nvPr/>
        </p:nvGrpSpPr>
        <p:grpSpPr>
          <a:xfrm>
            <a:off x="323641" y="3271838"/>
            <a:ext cx="457200" cy="457200"/>
            <a:chOff x="1020916" y="1442088"/>
            <a:chExt cx="457200" cy="457200"/>
          </a:xfrm>
        </p:grpSpPr>
        <p:pic>
          <p:nvPicPr>
            <p:cNvPr id="652" name="Google Shape;652;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3" name="Google Shape;653;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54" name="Google Shape;654;p50"/>
          <p:cNvGrpSpPr/>
          <p:nvPr/>
        </p:nvGrpSpPr>
        <p:grpSpPr>
          <a:xfrm>
            <a:off x="323641" y="4081763"/>
            <a:ext cx="457200" cy="457200"/>
            <a:chOff x="1020916" y="1442088"/>
            <a:chExt cx="457200" cy="457200"/>
          </a:xfrm>
        </p:grpSpPr>
        <p:pic>
          <p:nvPicPr>
            <p:cNvPr id="655" name="Google Shape;655;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6" name="Google Shape;656;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57" name="Google Shape;657;p50"/>
          <p:cNvSpPr txBox="1"/>
          <p:nvPr>
            <p:ph idx="5"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58" name="Google Shape;658;p50"/>
          <p:cNvSpPr txBox="1"/>
          <p:nvPr>
            <p:ph idx="6"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59" name="Shape 659"/>
        <p:cNvGrpSpPr/>
        <p:nvPr/>
      </p:nvGrpSpPr>
      <p:grpSpPr>
        <a:xfrm>
          <a:off x="0" y="0"/>
          <a:ext cx="0" cy="0"/>
          <a:chOff x="0" y="0"/>
          <a:chExt cx="0" cy="0"/>
        </a:xfrm>
      </p:grpSpPr>
      <p:pic>
        <p:nvPicPr>
          <p:cNvPr id="660" name="Google Shape;660;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1" name="Google Shape;661;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51"/>
          <p:cNvSpPr txBox="1"/>
          <p:nvPr>
            <p:ph type="title"/>
          </p:nvPr>
        </p:nvSpPr>
        <p:spPr>
          <a:xfrm>
            <a:off x="324000" y="809988"/>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63" name="Google Shape;663;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64" name="Google Shape;664;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65" name="Google Shape;665;p51"/>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66" name="Google Shape;666;p51"/>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67" name="Google Shape;667;p51"/>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68" name="Google Shape;668;p51"/>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69" name="Google Shape;669;p51"/>
          <p:cNvGrpSpPr/>
          <p:nvPr/>
        </p:nvGrpSpPr>
        <p:grpSpPr>
          <a:xfrm>
            <a:off x="323653" y="1652038"/>
            <a:ext cx="457200" cy="457200"/>
            <a:chOff x="1020916" y="1442088"/>
            <a:chExt cx="457200" cy="457200"/>
          </a:xfrm>
        </p:grpSpPr>
        <p:pic>
          <p:nvPicPr>
            <p:cNvPr id="670" name="Google Shape;670;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1" name="Google Shape;671;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72" name="Google Shape;672;p51"/>
          <p:cNvGrpSpPr/>
          <p:nvPr/>
        </p:nvGrpSpPr>
        <p:grpSpPr>
          <a:xfrm>
            <a:off x="323653" y="2461775"/>
            <a:ext cx="457200" cy="457200"/>
            <a:chOff x="1020916" y="1442088"/>
            <a:chExt cx="457200" cy="457200"/>
          </a:xfrm>
        </p:grpSpPr>
        <p:pic>
          <p:nvPicPr>
            <p:cNvPr id="673" name="Google Shape;673;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4" name="Google Shape;674;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75" name="Google Shape;675;p51"/>
          <p:cNvGrpSpPr/>
          <p:nvPr/>
        </p:nvGrpSpPr>
        <p:grpSpPr>
          <a:xfrm>
            <a:off x="323641" y="3271838"/>
            <a:ext cx="457200" cy="457200"/>
            <a:chOff x="1020916" y="1442088"/>
            <a:chExt cx="457200" cy="457200"/>
          </a:xfrm>
        </p:grpSpPr>
        <p:pic>
          <p:nvPicPr>
            <p:cNvPr id="676" name="Google Shape;676;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7" name="Google Shape;677;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78" name="Google Shape;678;p51"/>
          <p:cNvGrpSpPr/>
          <p:nvPr/>
        </p:nvGrpSpPr>
        <p:grpSpPr>
          <a:xfrm>
            <a:off x="323641" y="4081763"/>
            <a:ext cx="457200" cy="457200"/>
            <a:chOff x="1020916" y="1442088"/>
            <a:chExt cx="457200" cy="457200"/>
          </a:xfrm>
        </p:grpSpPr>
        <p:pic>
          <p:nvPicPr>
            <p:cNvPr id="679" name="Google Shape;679;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0" name="Google Shape;680;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81" name="Google Shape;681;p51"/>
          <p:cNvSpPr txBox="1"/>
          <p:nvPr>
            <p:ph idx="5"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82" name="Google Shape;682;p51"/>
          <p:cNvSpPr txBox="1"/>
          <p:nvPr>
            <p:ph idx="6"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83" name="Shape 683"/>
        <p:cNvGrpSpPr/>
        <p:nvPr/>
      </p:nvGrpSpPr>
      <p:grpSpPr>
        <a:xfrm>
          <a:off x="0" y="0"/>
          <a:ext cx="0" cy="0"/>
          <a:chOff x="0" y="0"/>
          <a:chExt cx="0" cy="0"/>
        </a:xfrm>
      </p:grpSpPr>
      <p:pic>
        <p:nvPicPr>
          <p:cNvPr id="684" name="Google Shape;684;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5" name="Google Shape;685;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86" name="Google Shape;686;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7" name="Google Shape;687;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88" name="Google Shape;688;p52"/>
          <p:cNvSpPr/>
          <p:nvPr>
            <p:ph idx="2" type="pic"/>
          </p:nvPr>
        </p:nvSpPr>
        <p:spPr>
          <a:xfrm>
            <a:off x="324000" y="1893950"/>
            <a:ext cx="2555400" cy="1939500"/>
          </a:xfrm>
          <a:prstGeom prst="rect">
            <a:avLst/>
          </a:prstGeom>
          <a:noFill/>
          <a:ln>
            <a:noFill/>
          </a:ln>
        </p:spPr>
        <p:txBody>
          <a:bodyPr/>
          <a:p/>
        </p:txBody>
      </p:sp>
      <p:sp>
        <p:nvSpPr>
          <p:cNvPr id="689" name="Google Shape;689;p52"/>
          <p:cNvSpPr/>
          <p:nvPr>
            <p:ph idx="3" type="pic"/>
          </p:nvPr>
        </p:nvSpPr>
        <p:spPr>
          <a:xfrm>
            <a:off x="6256800" y="1893950"/>
            <a:ext cx="2555400" cy="1939500"/>
          </a:xfrm>
          <a:prstGeom prst="rect">
            <a:avLst/>
          </a:prstGeom>
          <a:noFill/>
          <a:ln>
            <a:noFill/>
          </a:ln>
        </p:spPr>
        <p:txBody>
          <a:bodyPr/>
          <a:p/>
        </p:txBody>
      </p:sp>
      <p:sp>
        <p:nvSpPr>
          <p:cNvPr id="690" name="Google Shape;690;p52"/>
          <p:cNvSpPr/>
          <p:nvPr>
            <p:ph idx="4" type="pic"/>
          </p:nvPr>
        </p:nvSpPr>
        <p:spPr>
          <a:xfrm>
            <a:off x="3294300" y="1893950"/>
            <a:ext cx="2555400" cy="1939500"/>
          </a:xfrm>
          <a:prstGeom prst="rect">
            <a:avLst/>
          </a:prstGeom>
          <a:noFill/>
          <a:ln>
            <a:noFill/>
          </a:ln>
        </p:spPr>
        <p:txBody>
          <a:bodyPr/>
          <a:p/>
        </p:txBody>
      </p:sp>
      <p:grpSp>
        <p:nvGrpSpPr>
          <p:cNvPr id="691" name="Google Shape;691;p52"/>
          <p:cNvGrpSpPr/>
          <p:nvPr/>
        </p:nvGrpSpPr>
        <p:grpSpPr>
          <a:xfrm>
            <a:off x="1381028" y="4148538"/>
            <a:ext cx="457200" cy="457200"/>
            <a:chOff x="1020916" y="1442088"/>
            <a:chExt cx="457200" cy="457200"/>
          </a:xfrm>
        </p:grpSpPr>
        <p:pic>
          <p:nvPicPr>
            <p:cNvPr id="692" name="Google Shape;692;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3" name="Google Shape;693;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94" name="Google Shape;694;p52"/>
          <p:cNvGrpSpPr/>
          <p:nvPr/>
        </p:nvGrpSpPr>
        <p:grpSpPr>
          <a:xfrm>
            <a:off x="4331066" y="4148550"/>
            <a:ext cx="457200" cy="457200"/>
            <a:chOff x="1020916" y="1442088"/>
            <a:chExt cx="457200" cy="457200"/>
          </a:xfrm>
        </p:grpSpPr>
        <p:pic>
          <p:nvPicPr>
            <p:cNvPr id="695" name="Google Shape;695;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6" name="Google Shape;696;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97" name="Google Shape;697;p52"/>
          <p:cNvGrpSpPr/>
          <p:nvPr/>
        </p:nvGrpSpPr>
        <p:grpSpPr>
          <a:xfrm>
            <a:off x="7305791" y="4148538"/>
            <a:ext cx="457200" cy="457200"/>
            <a:chOff x="1020916" y="1442088"/>
            <a:chExt cx="457200" cy="457200"/>
          </a:xfrm>
        </p:grpSpPr>
        <p:pic>
          <p:nvPicPr>
            <p:cNvPr id="698" name="Google Shape;698;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9" name="Google Shape;699;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700" name="Google Shape;700;p52"/>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01" name="Google Shape;701;p52"/>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02" name="Google Shape;702;p52"/>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703" name="Shape 703"/>
        <p:cNvGrpSpPr/>
        <p:nvPr/>
      </p:nvGrpSpPr>
      <p:grpSpPr>
        <a:xfrm>
          <a:off x="0" y="0"/>
          <a:ext cx="0" cy="0"/>
          <a:chOff x="0" y="0"/>
          <a:chExt cx="0" cy="0"/>
        </a:xfrm>
      </p:grpSpPr>
      <p:pic>
        <p:nvPicPr>
          <p:cNvPr id="704" name="Google Shape;704;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5" name="Google Shape;705;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06" name="Google Shape;706;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7" name="Google Shape;707;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08" name="Google Shape;708;p53"/>
          <p:cNvSpPr/>
          <p:nvPr>
            <p:ph idx="2" type="pic"/>
          </p:nvPr>
        </p:nvSpPr>
        <p:spPr>
          <a:xfrm>
            <a:off x="324000" y="1893950"/>
            <a:ext cx="2555400" cy="1939500"/>
          </a:xfrm>
          <a:prstGeom prst="rect">
            <a:avLst/>
          </a:prstGeom>
          <a:noFill/>
          <a:ln>
            <a:noFill/>
          </a:ln>
        </p:spPr>
        <p:txBody>
          <a:bodyPr/>
          <a:p/>
        </p:txBody>
      </p:sp>
      <p:sp>
        <p:nvSpPr>
          <p:cNvPr id="709" name="Google Shape;709;p53"/>
          <p:cNvSpPr/>
          <p:nvPr>
            <p:ph idx="3" type="pic"/>
          </p:nvPr>
        </p:nvSpPr>
        <p:spPr>
          <a:xfrm>
            <a:off x="6256800" y="1893950"/>
            <a:ext cx="2555400" cy="1939500"/>
          </a:xfrm>
          <a:prstGeom prst="rect">
            <a:avLst/>
          </a:prstGeom>
          <a:noFill/>
          <a:ln>
            <a:noFill/>
          </a:ln>
        </p:spPr>
        <p:txBody>
          <a:bodyPr/>
          <a:p/>
        </p:txBody>
      </p:sp>
      <p:sp>
        <p:nvSpPr>
          <p:cNvPr id="710" name="Google Shape;710;p53"/>
          <p:cNvSpPr/>
          <p:nvPr>
            <p:ph idx="4" type="pic"/>
          </p:nvPr>
        </p:nvSpPr>
        <p:spPr>
          <a:xfrm>
            <a:off x="3294300" y="1893950"/>
            <a:ext cx="2555400" cy="1939500"/>
          </a:xfrm>
          <a:prstGeom prst="rect">
            <a:avLst/>
          </a:prstGeom>
          <a:noFill/>
          <a:ln>
            <a:noFill/>
          </a:ln>
        </p:spPr>
        <p:txBody>
          <a:bodyPr/>
          <a:p/>
        </p:txBody>
      </p:sp>
      <p:grpSp>
        <p:nvGrpSpPr>
          <p:cNvPr id="711" name="Google Shape;711;p53"/>
          <p:cNvGrpSpPr/>
          <p:nvPr/>
        </p:nvGrpSpPr>
        <p:grpSpPr>
          <a:xfrm>
            <a:off x="1381028" y="4148538"/>
            <a:ext cx="457200" cy="457200"/>
            <a:chOff x="1020916" y="1442088"/>
            <a:chExt cx="457200" cy="457200"/>
          </a:xfrm>
        </p:grpSpPr>
        <p:pic>
          <p:nvPicPr>
            <p:cNvPr id="712" name="Google Shape;712;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3" name="Google Shape;713;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14" name="Google Shape;714;p53"/>
          <p:cNvGrpSpPr/>
          <p:nvPr/>
        </p:nvGrpSpPr>
        <p:grpSpPr>
          <a:xfrm>
            <a:off x="4331066" y="4148550"/>
            <a:ext cx="457200" cy="457200"/>
            <a:chOff x="1020916" y="1442088"/>
            <a:chExt cx="457200" cy="457200"/>
          </a:xfrm>
        </p:grpSpPr>
        <p:pic>
          <p:nvPicPr>
            <p:cNvPr id="715" name="Google Shape;715;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6" name="Google Shape;716;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17" name="Google Shape;717;p53"/>
          <p:cNvGrpSpPr/>
          <p:nvPr/>
        </p:nvGrpSpPr>
        <p:grpSpPr>
          <a:xfrm>
            <a:off x="7305791" y="4148538"/>
            <a:ext cx="457200" cy="457200"/>
            <a:chOff x="1020916" y="1442088"/>
            <a:chExt cx="457200" cy="457200"/>
          </a:xfrm>
        </p:grpSpPr>
        <p:pic>
          <p:nvPicPr>
            <p:cNvPr id="718" name="Google Shape;718;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9" name="Google Shape;719;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720" name="Google Shape;720;p53"/>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1" name="Google Shape;721;p53"/>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2" name="Google Shape;722;p53"/>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723" name="Shape 723"/>
        <p:cNvGrpSpPr/>
        <p:nvPr/>
      </p:nvGrpSpPr>
      <p:grpSpPr>
        <a:xfrm>
          <a:off x="0" y="0"/>
          <a:ext cx="0" cy="0"/>
          <a:chOff x="0" y="0"/>
          <a:chExt cx="0" cy="0"/>
        </a:xfrm>
      </p:grpSpPr>
      <p:pic>
        <p:nvPicPr>
          <p:cNvPr id="724" name="Google Shape;724;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5" name="Google Shape;725;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6" name="Google Shape;726;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7" name="Google Shape;727;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8" name="Google Shape;728;p54"/>
          <p:cNvSpPr/>
          <p:nvPr>
            <p:ph idx="2" type="pic"/>
          </p:nvPr>
        </p:nvSpPr>
        <p:spPr>
          <a:xfrm>
            <a:off x="324000" y="1893950"/>
            <a:ext cx="2555400" cy="1939500"/>
          </a:xfrm>
          <a:prstGeom prst="rect">
            <a:avLst/>
          </a:prstGeom>
          <a:noFill/>
          <a:ln>
            <a:noFill/>
          </a:ln>
        </p:spPr>
        <p:txBody>
          <a:bodyPr/>
          <a:p/>
        </p:txBody>
      </p:sp>
      <p:sp>
        <p:nvSpPr>
          <p:cNvPr id="729" name="Google Shape;729;p54"/>
          <p:cNvSpPr/>
          <p:nvPr>
            <p:ph idx="3" type="pic"/>
          </p:nvPr>
        </p:nvSpPr>
        <p:spPr>
          <a:xfrm>
            <a:off x="6256800" y="1893950"/>
            <a:ext cx="2555400" cy="1939500"/>
          </a:xfrm>
          <a:prstGeom prst="rect">
            <a:avLst/>
          </a:prstGeom>
          <a:noFill/>
          <a:ln>
            <a:noFill/>
          </a:ln>
        </p:spPr>
        <p:txBody>
          <a:bodyPr/>
          <a:p/>
        </p:txBody>
      </p:sp>
      <p:sp>
        <p:nvSpPr>
          <p:cNvPr id="730" name="Google Shape;730;p54"/>
          <p:cNvSpPr/>
          <p:nvPr>
            <p:ph idx="4" type="pic"/>
          </p:nvPr>
        </p:nvSpPr>
        <p:spPr>
          <a:xfrm>
            <a:off x="3294300" y="1893950"/>
            <a:ext cx="2555400" cy="1939500"/>
          </a:xfrm>
          <a:prstGeom prst="rect">
            <a:avLst/>
          </a:prstGeom>
          <a:noFill/>
          <a:ln>
            <a:noFill/>
          </a:ln>
        </p:spPr>
        <p:txBody>
          <a:bodyPr/>
          <a:p/>
        </p:txBody>
      </p:sp>
      <p:grpSp>
        <p:nvGrpSpPr>
          <p:cNvPr id="731" name="Google Shape;731;p54"/>
          <p:cNvGrpSpPr/>
          <p:nvPr/>
        </p:nvGrpSpPr>
        <p:grpSpPr>
          <a:xfrm>
            <a:off x="1381028" y="4148538"/>
            <a:ext cx="457200" cy="457200"/>
            <a:chOff x="1020916" y="1442088"/>
            <a:chExt cx="457200" cy="457200"/>
          </a:xfrm>
        </p:grpSpPr>
        <p:pic>
          <p:nvPicPr>
            <p:cNvPr id="732" name="Google Shape;732;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3" name="Google Shape;733;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34" name="Google Shape;734;p54"/>
          <p:cNvGrpSpPr/>
          <p:nvPr/>
        </p:nvGrpSpPr>
        <p:grpSpPr>
          <a:xfrm>
            <a:off x="4331066" y="4148550"/>
            <a:ext cx="457200" cy="457200"/>
            <a:chOff x="1020916" y="1442088"/>
            <a:chExt cx="457200" cy="457200"/>
          </a:xfrm>
        </p:grpSpPr>
        <p:pic>
          <p:nvPicPr>
            <p:cNvPr id="735" name="Google Shape;735;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6" name="Google Shape;736;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37" name="Google Shape;737;p54"/>
          <p:cNvGrpSpPr/>
          <p:nvPr/>
        </p:nvGrpSpPr>
        <p:grpSpPr>
          <a:xfrm>
            <a:off x="7305791" y="4148538"/>
            <a:ext cx="457200" cy="457200"/>
            <a:chOff x="1020916" y="1442088"/>
            <a:chExt cx="457200" cy="457200"/>
          </a:xfrm>
        </p:grpSpPr>
        <p:pic>
          <p:nvPicPr>
            <p:cNvPr id="738" name="Google Shape;738;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9" name="Google Shape;739;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740" name="Google Shape;740;p54"/>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1" name="Google Shape;741;p54"/>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2" name="Google Shape;742;p54"/>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743" name="Shape 743"/>
        <p:cNvGrpSpPr/>
        <p:nvPr/>
      </p:nvGrpSpPr>
      <p:grpSpPr>
        <a:xfrm>
          <a:off x="0" y="0"/>
          <a:ext cx="0" cy="0"/>
          <a:chOff x="0" y="0"/>
          <a:chExt cx="0" cy="0"/>
        </a:xfrm>
      </p:grpSpPr>
      <p:pic>
        <p:nvPicPr>
          <p:cNvPr id="744" name="Google Shape;744;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45" name="Google Shape;745;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6" name="Google Shape;746;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47" name="Google Shape;747;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48" name="Google Shape;748;p55"/>
          <p:cNvSpPr/>
          <p:nvPr>
            <p:ph idx="2" type="pic"/>
          </p:nvPr>
        </p:nvSpPr>
        <p:spPr>
          <a:xfrm>
            <a:off x="324000" y="1893950"/>
            <a:ext cx="2555400" cy="1939500"/>
          </a:xfrm>
          <a:prstGeom prst="rect">
            <a:avLst/>
          </a:prstGeom>
          <a:noFill/>
          <a:ln>
            <a:noFill/>
          </a:ln>
        </p:spPr>
        <p:txBody>
          <a:bodyPr/>
          <a:p/>
        </p:txBody>
      </p:sp>
      <p:sp>
        <p:nvSpPr>
          <p:cNvPr id="749" name="Google Shape;749;p55"/>
          <p:cNvSpPr/>
          <p:nvPr>
            <p:ph idx="3" type="pic"/>
          </p:nvPr>
        </p:nvSpPr>
        <p:spPr>
          <a:xfrm>
            <a:off x="6256800" y="1893950"/>
            <a:ext cx="2555400" cy="1939500"/>
          </a:xfrm>
          <a:prstGeom prst="rect">
            <a:avLst/>
          </a:prstGeom>
          <a:noFill/>
          <a:ln>
            <a:noFill/>
          </a:ln>
        </p:spPr>
        <p:txBody>
          <a:bodyPr/>
          <a:p/>
        </p:txBody>
      </p:sp>
      <p:sp>
        <p:nvSpPr>
          <p:cNvPr id="750" name="Google Shape;750;p55"/>
          <p:cNvSpPr/>
          <p:nvPr>
            <p:ph idx="4" type="pic"/>
          </p:nvPr>
        </p:nvSpPr>
        <p:spPr>
          <a:xfrm>
            <a:off x="3294300" y="1893950"/>
            <a:ext cx="2555400" cy="1939500"/>
          </a:xfrm>
          <a:prstGeom prst="rect">
            <a:avLst/>
          </a:prstGeom>
          <a:noFill/>
          <a:ln>
            <a:noFill/>
          </a:ln>
        </p:spPr>
        <p:txBody>
          <a:bodyPr/>
          <a:p/>
        </p:txBody>
      </p:sp>
      <p:grpSp>
        <p:nvGrpSpPr>
          <p:cNvPr id="751" name="Google Shape;751;p55"/>
          <p:cNvGrpSpPr/>
          <p:nvPr/>
        </p:nvGrpSpPr>
        <p:grpSpPr>
          <a:xfrm>
            <a:off x="1381028" y="4148538"/>
            <a:ext cx="457200" cy="457200"/>
            <a:chOff x="1020916" y="1442088"/>
            <a:chExt cx="457200" cy="457200"/>
          </a:xfrm>
        </p:grpSpPr>
        <p:pic>
          <p:nvPicPr>
            <p:cNvPr id="752" name="Google Shape;752;p5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53" name="Google Shape;753;p5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54" name="Google Shape;754;p55"/>
          <p:cNvGrpSpPr/>
          <p:nvPr/>
        </p:nvGrpSpPr>
        <p:grpSpPr>
          <a:xfrm>
            <a:off x="4331066" y="4148550"/>
            <a:ext cx="457200" cy="457200"/>
            <a:chOff x="1020916" y="1442088"/>
            <a:chExt cx="457200" cy="457200"/>
          </a:xfrm>
        </p:grpSpPr>
        <p:pic>
          <p:nvPicPr>
            <p:cNvPr id="755" name="Google Shape;755;p5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56" name="Google Shape;756;p5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57" name="Google Shape;757;p55"/>
          <p:cNvGrpSpPr/>
          <p:nvPr/>
        </p:nvGrpSpPr>
        <p:grpSpPr>
          <a:xfrm>
            <a:off x="7305791" y="4148538"/>
            <a:ext cx="457200" cy="457200"/>
            <a:chOff x="1020916" y="1442088"/>
            <a:chExt cx="457200" cy="457200"/>
          </a:xfrm>
        </p:grpSpPr>
        <p:pic>
          <p:nvPicPr>
            <p:cNvPr id="758" name="Google Shape;758;p5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59" name="Google Shape;759;p5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760" name="Google Shape;760;p55"/>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1" name="Google Shape;761;p55"/>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2" name="Google Shape;762;p55"/>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_3">
    <p:bg>
      <p:bgPr>
        <a:solidFill>
          <a:srgbClr val="EBEDFE"/>
        </a:solidFill>
      </p:bgPr>
    </p:bg>
    <p:spTree>
      <p:nvGrpSpPr>
        <p:cNvPr id="763" name="Shape 763"/>
        <p:cNvGrpSpPr/>
        <p:nvPr/>
      </p:nvGrpSpPr>
      <p:grpSpPr>
        <a:xfrm>
          <a:off x="0" y="0"/>
          <a:ext cx="0" cy="0"/>
          <a:chOff x="0" y="0"/>
          <a:chExt cx="0" cy="0"/>
        </a:xfrm>
      </p:grpSpPr>
      <p:pic>
        <p:nvPicPr>
          <p:cNvPr id="764" name="Google Shape;764;p5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65" name="Google Shape;765;p5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66" name="Google Shape;766;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67" name="Google Shape;767;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68" name="Google Shape;768;p56"/>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9" name="Google Shape;769;p56"/>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70" name="Google Shape;770;p56"/>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71" name="Shape 771"/>
        <p:cNvGrpSpPr/>
        <p:nvPr/>
      </p:nvGrpSpPr>
      <p:grpSpPr>
        <a:xfrm>
          <a:off x="0" y="0"/>
          <a:ext cx="0" cy="0"/>
          <a:chOff x="0" y="0"/>
          <a:chExt cx="0" cy="0"/>
        </a:xfrm>
      </p:grpSpPr>
      <p:pic>
        <p:nvPicPr>
          <p:cNvPr id="772" name="Google Shape;772;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3" name="Google Shape;773;p5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74" name="Google Shape;774;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75" name="Google Shape;775;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76" name="Google Shape;776;p57"/>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77" name="Google Shape;777;p57"/>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78" name="Google Shape;778;p57"/>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79" name="Shape 779"/>
        <p:cNvGrpSpPr/>
        <p:nvPr/>
      </p:nvGrpSpPr>
      <p:grpSpPr>
        <a:xfrm>
          <a:off x="0" y="0"/>
          <a:ext cx="0" cy="0"/>
          <a:chOff x="0" y="0"/>
          <a:chExt cx="0" cy="0"/>
        </a:xfrm>
      </p:grpSpPr>
      <p:pic>
        <p:nvPicPr>
          <p:cNvPr id="780" name="Google Shape;780;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1" name="Google Shape;781;p5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82" name="Google Shape;782;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83" name="Google Shape;783;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84" name="Google Shape;784;p58"/>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85" name="Google Shape;785;p58"/>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6" name="Google Shape;786;p58"/>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87" name="Shape 787"/>
        <p:cNvGrpSpPr/>
        <p:nvPr/>
      </p:nvGrpSpPr>
      <p:grpSpPr>
        <a:xfrm>
          <a:off x="0" y="0"/>
          <a:ext cx="0" cy="0"/>
          <a:chOff x="0" y="0"/>
          <a:chExt cx="0" cy="0"/>
        </a:xfrm>
      </p:grpSpPr>
      <p:pic>
        <p:nvPicPr>
          <p:cNvPr id="788" name="Google Shape;788;p5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9" name="Google Shape;789;p5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59"/>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91" name="Google Shape;791;p5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92" name="Google Shape;792;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93" name="Google Shape;793;p59"/>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4" name="Google Shape;794;p59"/>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95" name="Shape 795"/>
        <p:cNvGrpSpPr/>
        <p:nvPr/>
      </p:nvGrpSpPr>
      <p:grpSpPr>
        <a:xfrm>
          <a:off x="0" y="0"/>
          <a:ext cx="0" cy="0"/>
          <a:chOff x="0" y="0"/>
          <a:chExt cx="0" cy="0"/>
        </a:xfrm>
      </p:grpSpPr>
      <p:pic>
        <p:nvPicPr>
          <p:cNvPr id="796" name="Google Shape;796;p6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97" name="Google Shape;797;p6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98" name="Google Shape;798;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99" name="Google Shape;799;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800" name="Google Shape;800;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801" name="Google Shape;801;p60"/>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02" name="Google Shape;802;p60"/>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03" name="Google Shape;803;p60"/>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804" name="Shape 804"/>
        <p:cNvGrpSpPr/>
        <p:nvPr/>
      </p:nvGrpSpPr>
      <p:grpSpPr>
        <a:xfrm>
          <a:off x="0" y="0"/>
          <a:ext cx="0" cy="0"/>
          <a:chOff x="0" y="0"/>
          <a:chExt cx="0" cy="0"/>
        </a:xfrm>
      </p:grpSpPr>
      <p:pic>
        <p:nvPicPr>
          <p:cNvPr id="805" name="Google Shape;805;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06" name="Google Shape;806;p6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808" name="Google Shape;808;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809" name="Google Shape;809;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810" name="Google Shape;810;p61"/>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11" name="Google Shape;811;p61"/>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12" name="Google Shape;812;p61"/>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813" name="Shape 813"/>
        <p:cNvGrpSpPr/>
        <p:nvPr/>
      </p:nvGrpSpPr>
      <p:grpSpPr>
        <a:xfrm>
          <a:off x="0" y="0"/>
          <a:ext cx="0" cy="0"/>
          <a:chOff x="0" y="0"/>
          <a:chExt cx="0" cy="0"/>
        </a:xfrm>
      </p:grpSpPr>
      <p:pic>
        <p:nvPicPr>
          <p:cNvPr id="814" name="Google Shape;814;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15" name="Google Shape;815;p6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817" name="Google Shape;817;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818" name="Google Shape;818;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819" name="Google Shape;819;p62"/>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a:pPr>
              <a:defRPr/>
            </a:pPr>
          </a:p>
        </p:txBody>
      </p:sp>
      <p:sp>
        <p:nvSpPr>
          <p:cNvPr id="820" name="Google Shape;820;p62"/>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21" name="Google Shape;821;p62"/>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822" name="Shape 822"/>
        <p:cNvGrpSpPr/>
        <p:nvPr/>
      </p:nvGrpSpPr>
      <p:grpSpPr>
        <a:xfrm>
          <a:off x="0" y="0"/>
          <a:ext cx="0" cy="0"/>
          <a:chOff x="0" y="0"/>
          <a:chExt cx="0" cy="0"/>
        </a:xfrm>
      </p:grpSpPr>
      <p:pic>
        <p:nvPicPr>
          <p:cNvPr id="823" name="Google Shape;823;p6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24" name="Google Shape;824;p6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826" name="Google Shape;826;p63"/>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827" name="Google Shape;827;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828" name="Google Shape;828;p63"/>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29" name="Google Shape;829;p63"/>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30" name="Google Shape;830;p63"/>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_2">
    <p:bg>
      <p:bgPr>
        <a:solidFill>
          <a:srgbClr val="EBEDFE"/>
        </a:solidFill>
      </p:bgPr>
    </p:bg>
    <p:spTree>
      <p:nvGrpSpPr>
        <p:cNvPr id="831" name="Shape 831"/>
        <p:cNvGrpSpPr/>
        <p:nvPr/>
      </p:nvGrpSpPr>
      <p:grpSpPr>
        <a:xfrm>
          <a:off x="0" y="0"/>
          <a:ext cx="0" cy="0"/>
          <a:chOff x="0" y="0"/>
          <a:chExt cx="0" cy="0"/>
        </a:xfrm>
      </p:grpSpPr>
      <p:pic>
        <p:nvPicPr>
          <p:cNvPr id="832" name="Google Shape;832;p6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833" name="Google Shape;833;p6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4" name="Google Shape;834;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35" name="Google Shape;835;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836" name="Google Shape;836;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837" name="Google Shape;837;p64"/>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38" name="Google Shape;838;p64"/>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39" name="Google Shape;839;p64"/>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840" name="Shape 840"/>
        <p:cNvGrpSpPr/>
        <p:nvPr/>
      </p:nvGrpSpPr>
      <p:grpSpPr>
        <a:xfrm>
          <a:off x="0" y="0"/>
          <a:ext cx="0" cy="0"/>
          <a:chOff x="0" y="0"/>
          <a:chExt cx="0" cy="0"/>
        </a:xfrm>
      </p:grpSpPr>
      <p:pic>
        <p:nvPicPr>
          <p:cNvPr id="841" name="Google Shape;841;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42" name="Google Shape;842;p6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44" name="Google Shape;844;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45" name="Google Shape;845;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846" name="Google Shape;846;p65"/>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47" name="Google Shape;847;p65"/>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48" name="Google Shape;848;p65"/>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849" name="Shape 849"/>
        <p:cNvGrpSpPr/>
        <p:nvPr/>
      </p:nvGrpSpPr>
      <p:grpSpPr>
        <a:xfrm>
          <a:off x="0" y="0"/>
          <a:ext cx="0" cy="0"/>
          <a:chOff x="0" y="0"/>
          <a:chExt cx="0" cy="0"/>
        </a:xfrm>
      </p:grpSpPr>
      <p:pic>
        <p:nvPicPr>
          <p:cNvPr id="850" name="Google Shape;850;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51" name="Google Shape;851;p6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53" name="Google Shape;853;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54" name="Google Shape;854;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855" name="Google Shape;855;p66"/>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a:pPr>
              <a:defRPr/>
            </a:pPr>
          </a:p>
        </p:txBody>
      </p:sp>
      <p:sp>
        <p:nvSpPr>
          <p:cNvPr id="856" name="Google Shape;856;p66"/>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57" name="Google Shape;857;p66"/>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858" name="Shape 858"/>
        <p:cNvGrpSpPr/>
        <p:nvPr/>
      </p:nvGrpSpPr>
      <p:grpSpPr>
        <a:xfrm>
          <a:off x="0" y="0"/>
          <a:ext cx="0" cy="0"/>
          <a:chOff x="0" y="0"/>
          <a:chExt cx="0" cy="0"/>
        </a:xfrm>
      </p:grpSpPr>
      <p:pic>
        <p:nvPicPr>
          <p:cNvPr id="859" name="Google Shape;859;p6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60" name="Google Shape;860;p6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6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62" name="Google Shape;862;p6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63" name="Google Shape;863;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64" name="Google Shape;864;p67"/>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65" name="Google Shape;865;p67"/>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66" name="Google Shape;866;p67"/>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67" name="Shape 867"/>
        <p:cNvGrpSpPr/>
        <p:nvPr/>
      </p:nvGrpSpPr>
      <p:grpSpPr>
        <a:xfrm>
          <a:off x="0" y="0"/>
          <a:ext cx="0" cy="0"/>
          <a:chOff x="0" y="0"/>
          <a:chExt cx="0" cy="0"/>
        </a:xfrm>
      </p:grpSpPr>
      <p:grpSp>
        <p:nvGrpSpPr>
          <p:cNvPr id="868" name="Google Shape;868;p68"/>
          <p:cNvGrpSpPr/>
          <p:nvPr/>
        </p:nvGrpSpPr>
        <p:grpSpPr>
          <a:xfrm>
            <a:off x="0" y="0"/>
            <a:ext cx="9151202" cy="652534"/>
            <a:chOff x="0" y="0"/>
            <a:chExt cx="9151202" cy="652534"/>
          </a:xfrm>
        </p:grpSpPr>
        <p:sp>
          <p:nvSpPr>
            <p:cNvPr id="869" name="Google Shape;869;p68"/>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70" name="Google Shape;870;p68"/>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grpSp>
      <p:sp>
        <p:nvSpPr>
          <p:cNvPr id="871" name="Google Shape;871;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72" name="Google Shape;872;p68"/>
          <p:cNvSpPr txBox="1"/>
          <p:nvPr>
            <p:ph type="title"/>
          </p:nvPr>
        </p:nvSpPr>
        <p:spPr>
          <a:xfrm>
            <a:off x="1684800" y="119125"/>
            <a:ext cx="5741400" cy="307800"/>
          </a:xfrm>
          <a:prstGeom prst="rect">
            <a:avLst/>
          </a:prstGeom>
        </p:spPr>
        <p:txBody>
          <a:bodyPr anchorCtr="0" anchor="t" bIns="0" lIns="0" spcFirstLastPara="1" rIns="0" wrap="square" tIns="0">
            <a:spAutoFit/>
          </a:bodyPr>
          <a:lstStyle>
            <a:lvl1pPr lvl="0" rtl="0">
              <a:spcBef>
                <a:spcPts val="0"/>
              </a:spcBef>
              <a:spcAft>
                <a:spcPts val="0"/>
              </a:spcAft>
              <a:buSzPts val="2000"/>
              <a:buNone/>
              <a:defRPr b="0" sz="2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73" name="Google Shape;873;p68"/>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74" name="Google Shape;874;p68"/>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75" name="Shape 875"/>
        <p:cNvGrpSpPr/>
        <p:nvPr/>
      </p:nvGrpSpPr>
      <p:grpSpPr>
        <a:xfrm>
          <a:off x="0" y="0"/>
          <a:ext cx="0" cy="0"/>
          <a:chOff x="0" y="0"/>
          <a:chExt cx="0" cy="0"/>
        </a:xfrm>
      </p:grpSpPr>
      <p:grpSp>
        <p:nvGrpSpPr>
          <p:cNvPr id="876" name="Google Shape;876;p69"/>
          <p:cNvGrpSpPr/>
          <p:nvPr/>
        </p:nvGrpSpPr>
        <p:grpSpPr>
          <a:xfrm>
            <a:off x="0" y="0"/>
            <a:ext cx="9151202" cy="886259"/>
            <a:chOff x="0" y="0"/>
            <a:chExt cx="9151202" cy="886259"/>
          </a:xfrm>
        </p:grpSpPr>
        <p:sp>
          <p:nvSpPr>
            <p:cNvPr id="877" name="Google Shape;877;p69"/>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78" name="Google Shape;878;p69"/>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grpSp>
      <p:sp>
        <p:nvSpPr>
          <p:cNvPr id="879" name="Google Shape;879;p69"/>
          <p:cNvSpPr txBox="1"/>
          <p:nvPr>
            <p:ph idx="1" type="body"/>
          </p:nvPr>
        </p:nvSpPr>
        <p:spPr>
          <a:xfrm>
            <a:off x="324000" y="1080000"/>
            <a:ext cx="8113800" cy="37404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80" name="Google Shape;880;p6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81" name="Google Shape;881;p69"/>
          <p:cNvSpPr txBox="1"/>
          <p:nvPr>
            <p:ph type="title"/>
          </p:nvPr>
        </p:nvSpPr>
        <p:spPr>
          <a:xfrm>
            <a:off x="1684800" y="43825"/>
            <a:ext cx="5741400" cy="382800"/>
          </a:xfrm>
          <a:prstGeom prst="rect">
            <a:avLst/>
          </a:prstGeom>
        </p:spPr>
        <p:txBody>
          <a:bodyPr anchorCtr="0" anchor="b" bIns="0" lIns="0" spcFirstLastPara="1" rIns="0" wrap="square" tIns="0">
            <a:sp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882" name="Google Shape;882;p69"/>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83" name="Shape 883"/>
        <p:cNvGrpSpPr/>
        <p:nvPr/>
      </p:nvGrpSpPr>
      <p:grpSpPr>
        <a:xfrm>
          <a:off x="0" y="0"/>
          <a:ext cx="0" cy="0"/>
          <a:chOff x="0" y="0"/>
          <a:chExt cx="0" cy="0"/>
        </a:xfrm>
      </p:grpSpPr>
      <p:sp>
        <p:nvSpPr>
          <p:cNvPr id="884" name="Google Shape;884;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85" name="Google Shape;885;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86" name="Google Shape;886;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87" name="Google Shape;887;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88" name="Google Shape;888;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89" name="Google Shape;889;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Audio clip</a:t>
            </a:r>
            <a:endParaRPr i="0" sz="1600" u="none" cap="none" strike="noStrike">
              <a:solidFill>
                <a:schemeClr val="dk1"/>
              </a:solidFill>
              <a:latin typeface="Lexend"/>
              <a:ea typeface="Lexend"/>
              <a:cs typeface="Lexend"/>
              <a:sym typeface="Lexend"/>
            </a:endParaRPr>
          </a:p>
        </p:txBody>
      </p:sp>
      <p:sp>
        <p:nvSpPr>
          <p:cNvPr id="890" name="Google Shape;890;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Video clip</a:t>
            </a:r>
            <a:endParaRPr i="0" sz="1600" u="none" cap="none" strike="noStrike">
              <a:solidFill>
                <a:schemeClr val="dk1"/>
              </a:solidFill>
              <a:latin typeface="Lexend"/>
              <a:ea typeface="Lexend"/>
              <a:cs typeface="Lexend"/>
              <a:sym typeface="Lexend"/>
            </a:endParaRPr>
          </a:p>
        </p:txBody>
      </p:sp>
      <p:sp>
        <p:nvSpPr>
          <p:cNvPr id="891" name="Google Shape;891;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92" name="Google Shape;892;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93" name="Shape 893"/>
        <p:cNvGrpSpPr/>
        <p:nvPr/>
      </p:nvGrpSpPr>
      <p:grpSpPr>
        <a:xfrm>
          <a:off x="0" y="0"/>
          <a:ext cx="0" cy="0"/>
          <a:chOff x="0" y="0"/>
          <a:chExt cx="0" cy="0"/>
        </a:xfrm>
      </p:grpSpPr>
      <p:pic>
        <p:nvPicPr>
          <p:cNvPr id="894" name="Google Shape;894;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95" name="Google Shape;895;p71"/>
          <p:cNvSpPr txBox="1"/>
          <p:nvPr>
            <p:ph idx="1" type="subTitle"/>
          </p:nvPr>
        </p:nvSpPr>
        <p:spPr>
          <a:xfrm>
            <a:off x="661775" y="1266500"/>
            <a:ext cx="7351200" cy="26271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96" name="Shape 896"/>
        <p:cNvGrpSpPr/>
        <p:nvPr/>
      </p:nvGrpSpPr>
      <p:grpSpPr>
        <a:xfrm>
          <a:off x="0" y="0"/>
          <a:ext cx="0" cy="0"/>
          <a:chOff x="0" y="0"/>
          <a:chExt cx="0" cy="0"/>
        </a:xfrm>
      </p:grpSpPr>
      <p:sp>
        <p:nvSpPr>
          <p:cNvPr id="897" name="Google Shape;897;p72"/>
          <p:cNvSpPr txBox="1"/>
          <p:nvPr>
            <p:ph type="title"/>
          </p:nvPr>
        </p:nvSpPr>
        <p:spPr>
          <a:xfrm>
            <a:off x="459000" y="226200"/>
            <a:ext cx="6600600" cy="814500"/>
          </a:xfrm>
          <a:prstGeom prst="rect">
            <a:avLst/>
          </a:prstGeom>
        </p:spPr>
        <p:txBody>
          <a:bodyPr anchorCtr="0" anchor="t" bIns="0" lIns="0" spcFirstLastPara="1" rIns="0" wrap="square" tIns="0">
            <a:spAutoFit/>
          </a:bodyPr>
          <a:lstStyle>
            <a:lvl1pPr lvl="0" rtl="0">
              <a:spcBef>
                <a:spcPts val="0"/>
              </a:spcBef>
              <a:spcAft>
                <a:spcPts val="0"/>
              </a:spcAft>
              <a:buSzPts val="2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98" name="Google Shape;898;p72"/>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1">
  <p:cSld name="CUSTOM_1_2">
    <p:bg>
      <p:bgPr>
        <a:solidFill>
          <a:srgbClr val="FFF7CC"/>
        </a:solidFill>
      </p:bgPr>
    </p:bg>
    <p:spTree>
      <p:nvGrpSpPr>
        <p:cNvPr id="899" name="Shape 899"/>
        <p:cNvGrpSpPr/>
        <p:nvPr/>
      </p:nvGrpSpPr>
      <p:grpSpPr>
        <a:xfrm>
          <a:off x="0" y="0"/>
          <a:ext cx="0" cy="0"/>
          <a:chOff x="0" y="0"/>
          <a:chExt cx="0" cy="0"/>
        </a:xfrm>
      </p:grpSpPr>
      <p:sp>
        <p:nvSpPr>
          <p:cNvPr id="900" name="Google Shape;900;p73"/>
          <p:cNvSpPr/>
          <p:nvPr/>
        </p:nvSpPr>
        <p:spPr>
          <a:xfrm>
            <a:off x="4683800" y="810000"/>
            <a:ext cx="4134600" cy="1163400"/>
          </a:xfrm>
          <a:prstGeom prst="roundRect">
            <a:avLst>
              <a:gd fmla="val 10151" name="adj"/>
            </a:avLst>
          </a:prstGeom>
          <a:solidFill>
            <a:srgbClr val="FFFFFF"/>
          </a:solidFill>
          <a:ln cap="flat" cmpd="sng" w="19050">
            <a:solidFill>
              <a:srgbClr val="2828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73"/>
          <p:cNvSpPr/>
          <p:nvPr/>
        </p:nvSpPr>
        <p:spPr>
          <a:xfrm>
            <a:off x="185250" y="810000"/>
            <a:ext cx="4134600" cy="3850200"/>
          </a:xfrm>
          <a:prstGeom prst="roundRect">
            <a:avLst>
              <a:gd fmla="val 2796" name="adj"/>
            </a:avLst>
          </a:prstGeom>
          <a:solidFill>
            <a:srgbClr val="FFFFFF"/>
          </a:solidFill>
          <a:ln cap="flat" cmpd="sng" w="19050">
            <a:solidFill>
              <a:srgbClr val="2828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73"/>
          <p:cNvSpPr txBox="1"/>
          <p:nvPr/>
        </p:nvSpPr>
        <p:spPr>
          <a:xfrm>
            <a:off x="325475" y="1245050"/>
            <a:ext cx="3998700" cy="461700"/>
          </a:xfrm>
          <a:prstGeom prst="rect">
            <a:avLst/>
          </a:prstGeom>
          <a:noFill/>
          <a:ln>
            <a:noFill/>
          </a:ln>
        </p:spPr>
        <p:txBody>
          <a:bodyPr anchorCtr="0" anchor="t" bIns="0" lIns="0" spcFirstLastPara="1" rIns="0" wrap="non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Oak’s lessons are structured around </a:t>
            </a:r>
            <a:r>
              <a:rPr b="1" lang="en-GB" sz="1200">
                <a:solidFill>
                  <a:schemeClr val="dk1"/>
                </a:solidFill>
                <a:latin typeface="Lexend"/>
                <a:ea typeface="Lexend"/>
                <a:cs typeface="Lexend"/>
                <a:sym typeface="Lexend"/>
              </a:rPr>
              <a:t>wareegyada barashada</a:t>
            </a:r>
            <a:r>
              <a:rPr i="1" lang="en-GB" sz="1200">
                <a:solidFill>
                  <a:schemeClr val="dk1"/>
                </a:solidFill>
                <a:latin typeface="Lexend"/>
                <a:ea typeface="Lexend"/>
                <a:cs typeface="Lexend"/>
                <a:sym typeface="Lexend"/>
              </a:rPr>
              <a:t>.</a:t>
            </a:r>
            <a:r>
              <a:rPr lang="en-GB" sz="1200">
                <a:solidFill>
                  <a:schemeClr val="dk1"/>
                </a:solidFill>
                <a:latin typeface="Lexend"/>
                <a:ea typeface="Lexend"/>
                <a:cs typeface="Lexend"/>
                <a:sym typeface="Lexend"/>
              </a:rPr>
              <a:t> These are indicated through colour in the slide deck:</a:t>
            </a:r>
            <a:endParaRPr sz="1200">
              <a:solidFill>
                <a:schemeClr val="dk1"/>
              </a:solidFill>
              <a:latin typeface="Lexend"/>
              <a:ea typeface="Lexend"/>
              <a:cs typeface="Lexend"/>
              <a:sym typeface="Lexend"/>
            </a:endParaRPr>
          </a:p>
        </p:txBody>
      </p:sp>
      <p:sp>
        <p:nvSpPr>
          <p:cNvPr id="903" name="Google Shape;903;p73"/>
          <p:cNvSpPr txBox="1"/>
          <p:nvPr/>
        </p:nvSpPr>
        <p:spPr>
          <a:xfrm>
            <a:off x="325475" y="921050"/>
            <a:ext cx="3998700" cy="246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Qaabdhismeedka casharka</a:t>
            </a:r>
            <a:endParaRPr b="1" sz="1400">
              <a:solidFill>
                <a:schemeClr val="dk1"/>
              </a:solidFill>
              <a:latin typeface="Lexend"/>
              <a:ea typeface="Lexend"/>
              <a:cs typeface="Lexend"/>
              <a:sym typeface="Lexend"/>
            </a:endParaRPr>
          </a:p>
        </p:txBody>
      </p:sp>
      <p:sp>
        <p:nvSpPr>
          <p:cNvPr id="904" name="Google Shape;904;p73"/>
          <p:cNvSpPr txBox="1"/>
          <p:nvPr/>
        </p:nvSpPr>
        <p:spPr>
          <a:xfrm>
            <a:off x="4824125" y="921050"/>
            <a:ext cx="3998700" cy="246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Xiriirro faa'iido leh</a:t>
            </a:r>
            <a:endParaRPr b="1" sz="1400">
              <a:solidFill>
                <a:schemeClr val="dk1"/>
              </a:solidFill>
              <a:latin typeface="Lexend"/>
              <a:ea typeface="Lexend"/>
              <a:cs typeface="Lexend"/>
              <a:sym typeface="Lexend"/>
            </a:endParaRPr>
          </a:p>
        </p:txBody>
      </p:sp>
      <p:sp>
        <p:nvSpPr>
          <p:cNvPr id="905" name="Google Shape;905;p73"/>
          <p:cNvSpPr txBox="1"/>
          <p:nvPr/>
        </p:nvSpPr>
        <p:spPr>
          <a:xfrm>
            <a:off x="325475" y="3407125"/>
            <a:ext cx="3998700" cy="184800"/>
          </a:xfrm>
          <a:prstGeom prst="rect">
            <a:avLst/>
          </a:prstGeom>
          <a:noFill/>
          <a:ln>
            <a:noFill/>
          </a:ln>
        </p:spPr>
        <p:txBody>
          <a:bodyPr anchorCtr="0" anchor="t" bIns="0" lIns="0" spcFirstLastPara="1" rIns="0" wrap="non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Mid kasta</a:t>
            </a:r>
            <a:r>
              <a:rPr b="1" lang="en-GB" sz="1200">
                <a:solidFill>
                  <a:schemeClr val="dk1"/>
                </a:solidFill>
                <a:latin typeface="Lexend"/>
                <a:ea typeface="Lexend"/>
                <a:cs typeface="Lexend"/>
                <a:sym typeface="Lexend"/>
              </a:rPr>
              <a:t> learning cycle</a:t>
            </a:r>
            <a:r>
              <a:rPr lang="en-GB" sz="1200">
                <a:solidFill>
                  <a:schemeClr val="dk1"/>
                </a:solidFill>
                <a:latin typeface="Lexend"/>
                <a:ea typeface="Lexend"/>
                <a:cs typeface="Lexend"/>
                <a:sym typeface="Lexend"/>
              </a:rPr>
              <a:t> covers several phases:</a:t>
            </a:r>
            <a:endParaRPr sz="1200">
              <a:solidFill>
                <a:schemeClr val="dk1"/>
              </a:solidFill>
              <a:latin typeface="Lexend"/>
              <a:ea typeface="Lexend"/>
              <a:cs typeface="Lexend"/>
              <a:sym typeface="Lexend"/>
            </a:endParaRPr>
          </a:p>
        </p:txBody>
      </p:sp>
      <p:pic>
        <p:nvPicPr>
          <p:cNvPr id="906" name="Google Shape;906;p73"/>
          <p:cNvPicPr preferRelativeResize="0"/>
          <p:nvPr/>
        </p:nvPicPr>
        <p:blipFill rotWithShape="1">
          <a:blip r:embed="rId2">
            <a:alphaModFix/>
          </a:blip>
          <a:srcRect b="71084" l="3912" r="56768" t="0"/>
          <a:stretch/>
        </p:blipFill>
        <p:spPr>
          <a:xfrm>
            <a:off x="382600" y="3725750"/>
            <a:ext cx="841850" cy="364800"/>
          </a:xfrm>
          <a:prstGeom prst="rect">
            <a:avLst/>
          </a:prstGeom>
          <a:noFill/>
          <a:ln>
            <a:noFill/>
          </a:ln>
        </p:spPr>
      </p:pic>
      <p:pic>
        <p:nvPicPr>
          <p:cNvPr id="907" name="Google Shape;907;p73"/>
          <p:cNvPicPr preferRelativeResize="0"/>
          <p:nvPr/>
        </p:nvPicPr>
        <p:blipFill rotWithShape="1">
          <a:blip r:embed="rId2">
            <a:alphaModFix/>
          </a:blip>
          <a:srcRect b="71902" l="62493" r="7303" t="2791"/>
          <a:stretch/>
        </p:blipFill>
        <p:spPr>
          <a:xfrm>
            <a:off x="1322300" y="3754900"/>
            <a:ext cx="688050" cy="339675"/>
          </a:xfrm>
          <a:prstGeom prst="rect">
            <a:avLst/>
          </a:prstGeom>
          <a:noFill/>
          <a:ln>
            <a:noFill/>
          </a:ln>
        </p:spPr>
      </p:pic>
      <p:pic>
        <p:nvPicPr>
          <p:cNvPr id="908" name="Google Shape;908;p73"/>
          <p:cNvPicPr preferRelativeResize="0"/>
          <p:nvPr/>
        </p:nvPicPr>
        <p:blipFill rotWithShape="1">
          <a:blip r:embed="rId2">
            <a:alphaModFix/>
          </a:blip>
          <a:srcRect b="19543" l="6196" r="59088" t="51182"/>
          <a:stretch/>
        </p:blipFill>
        <p:spPr>
          <a:xfrm>
            <a:off x="2108188" y="3710946"/>
            <a:ext cx="743275" cy="369300"/>
          </a:xfrm>
          <a:prstGeom prst="rect">
            <a:avLst/>
          </a:prstGeom>
          <a:noFill/>
          <a:ln>
            <a:noFill/>
          </a:ln>
        </p:spPr>
      </p:pic>
      <p:pic>
        <p:nvPicPr>
          <p:cNvPr id="909" name="Google Shape;909;p73"/>
          <p:cNvPicPr preferRelativeResize="0"/>
          <p:nvPr/>
        </p:nvPicPr>
        <p:blipFill rotWithShape="1">
          <a:blip r:embed="rId2">
            <a:alphaModFix/>
          </a:blip>
          <a:srcRect b="19543" l="58433" r="3864" t="51182"/>
          <a:stretch/>
        </p:blipFill>
        <p:spPr>
          <a:xfrm>
            <a:off x="2989750" y="3725750"/>
            <a:ext cx="807200" cy="369300"/>
          </a:xfrm>
          <a:prstGeom prst="rect">
            <a:avLst/>
          </a:prstGeom>
          <a:noFill/>
          <a:ln>
            <a:noFill/>
          </a:ln>
        </p:spPr>
      </p:pic>
      <p:sp>
        <p:nvSpPr>
          <p:cNvPr id="910" name="Google Shape;910;p73"/>
          <p:cNvSpPr/>
          <p:nvPr/>
        </p:nvSpPr>
        <p:spPr>
          <a:xfrm>
            <a:off x="324000" y="264675"/>
            <a:ext cx="6746400" cy="3648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lang="en-GB" sz="2000">
                <a:solidFill>
                  <a:schemeClr val="dk1"/>
                </a:solidFill>
                <a:latin typeface="Lexend"/>
                <a:ea typeface="Lexend"/>
                <a:cs typeface="Lexend"/>
                <a:sym typeface="Lexend"/>
              </a:rPr>
              <a:t>Teacher guidance</a:t>
            </a:r>
            <a:endParaRPr b="0" i="0" sz="2000" u="none" cap="none" strike="noStrike">
              <a:solidFill>
                <a:schemeClr val="dk1"/>
              </a:solidFill>
              <a:latin typeface="Calibri"/>
              <a:ea typeface="Calibri"/>
              <a:cs typeface="Calibri"/>
              <a:sym typeface="Calibri"/>
            </a:endParaRPr>
          </a:p>
        </p:txBody>
      </p:sp>
      <p:sp>
        <p:nvSpPr>
          <p:cNvPr id="911" name="Google Shape;911;p73"/>
          <p:cNvSpPr txBox="1"/>
          <p:nvPr/>
        </p:nvSpPr>
        <p:spPr>
          <a:xfrm>
            <a:off x="325475" y="4122125"/>
            <a:ext cx="3939600" cy="1848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Explanation      Check      Practice      Feedback</a:t>
            </a:r>
            <a:endParaRPr sz="1200">
              <a:solidFill>
                <a:schemeClr val="dk1"/>
              </a:solidFill>
              <a:latin typeface="Lexend"/>
              <a:ea typeface="Lexend"/>
              <a:cs typeface="Lexend"/>
              <a:sym typeface="Lexend"/>
            </a:endParaRPr>
          </a:p>
        </p:txBody>
      </p:sp>
      <p:pic>
        <p:nvPicPr>
          <p:cNvPr id="912" name="Google Shape;912;p73"/>
          <p:cNvPicPr preferRelativeResize="0"/>
          <p:nvPr/>
        </p:nvPicPr>
        <p:blipFill>
          <a:blip r:embed="rId3">
            <a:alphaModFix/>
          </a:blip>
          <a:stretch>
            <a:fillRect/>
          </a:stretch>
        </p:blipFill>
        <p:spPr>
          <a:xfrm>
            <a:off x="279913" y="1948533"/>
            <a:ext cx="2067960" cy="1216800"/>
          </a:xfrm>
          <a:prstGeom prst="rect">
            <a:avLst/>
          </a:prstGeom>
          <a:noFill/>
          <a:ln>
            <a:noFill/>
          </a:ln>
        </p:spPr>
      </p:pic>
      <p:pic>
        <p:nvPicPr>
          <p:cNvPr id="913" name="Google Shape;913;p73"/>
          <p:cNvPicPr preferRelativeResize="0"/>
          <p:nvPr/>
        </p:nvPicPr>
        <p:blipFill>
          <a:blip r:embed="rId4">
            <a:alphaModFix/>
          </a:blip>
          <a:stretch>
            <a:fillRect/>
          </a:stretch>
        </p:blipFill>
        <p:spPr>
          <a:xfrm>
            <a:off x="2425125" y="1828475"/>
            <a:ext cx="1738025" cy="143372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1">
  <p:cSld name="CUSTOM_3_1_2">
    <p:spTree>
      <p:nvGrpSpPr>
        <p:cNvPr id="914" name="Shape 914"/>
        <p:cNvGrpSpPr/>
        <p:nvPr/>
      </p:nvGrpSpPr>
      <p:grpSpPr>
        <a:xfrm>
          <a:off x="0" y="0"/>
          <a:ext cx="0" cy="0"/>
          <a:chOff x="0" y="0"/>
          <a:chExt cx="0" cy="0"/>
        </a:xfrm>
      </p:grpSpPr>
      <p:sp>
        <p:nvSpPr>
          <p:cNvPr id="915" name="Google Shape;915;p7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16" name="Google Shape;916;p7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917" name="Google Shape;917;p7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18" name="Google Shape;918;p74"/>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919" name="Google Shape;919;p74"/>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20" name="Google Shape;920;p74"/>
          <p:cNvSpPr txBox="1"/>
          <p:nvPr>
            <p:ph idx="3" type="subTitle"/>
          </p:nvPr>
        </p:nvSpPr>
        <p:spPr>
          <a:xfrm>
            <a:off x="324000" y="2105400"/>
            <a:ext cx="22035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921" name="Google Shape;921;p74"/>
          <p:cNvSpPr txBox="1"/>
          <p:nvPr>
            <p:ph idx="4" type="subTitle"/>
          </p:nvPr>
        </p:nvSpPr>
        <p:spPr>
          <a:xfrm>
            <a:off x="2699325" y="2105400"/>
            <a:ext cx="40479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22" name="Google Shape;922;p74"/>
          <p:cNvSpPr txBox="1"/>
          <p:nvPr>
            <p:ph idx="5" type="subTitle"/>
          </p:nvPr>
        </p:nvSpPr>
        <p:spPr>
          <a:xfrm>
            <a:off x="324000" y="3400800"/>
            <a:ext cx="22035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923" name="Google Shape;923;p74"/>
          <p:cNvSpPr txBox="1"/>
          <p:nvPr>
            <p:ph idx="6" type="subTitle"/>
          </p:nvPr>
        </p:nvSpPr>
        <p:spPr>
          <a:xfrm>
            <a:off x="2699325" y="3400800"/>
            <a:ext cx="40479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1">
  <p:cSld name="CUSTOM_3_2_2">
    <p:spTree>
      <p:nvGrpSpPr>
        <p:cNvPr id="924" name="Shape 924"/>
        <p:cNvGrpSpPr/>
        <p:nvPr/>
      </p:nvGrpSpPr>
      <p:grpSpPr>
        <a:xfrm>
          <a:off x="0" y="0"/>
          <a:ext cx="0" cy="0"/>
          <a:chOff x="0" y="0"/>
          <a:chExt cx="0" cy="0"/>
        </a:xfrm>
      </p:grpSpPr>
      <p:pic>
        <p:nvPicPr>
          <p:cNvPr id="925" name="Google Shape;925;p75"/>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926" name="Google Shape;926;p75"/>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927" name="Google Shape;927;p75"/>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928" name="Google Shape;928;p75"/>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929" name="Google Shape;929;p75"/>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930" name="Google Shape;930;p75"/>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931" name="Google Shape;931;p75"/>
          <p:cNvCxnSpPr>
            <a:endCxn id="932"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932" name="Google Shape;932;p75"/>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933" name="Google Shape;933;p75"/>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934" name="Google Shape;934;p75"/>
          <p:cNvSpPr txBox="1"/>
          <p:nvPr>
            <p:ph type="title"/>
          </p:nvPr>
        </p:nvSpPr>
        <p:spPr>
          <a:xfrm>
            <a:off x="1225200" y="1779713"/>
            <a:ext cx="6850800" cy="369300"/>
          </a:xfrm>
          <a:prstGeom prst="rect">
            <a:avLst/>
          </a:prstGeom>
        </p:spPr>
        <p:txBody>
          <a:bodyPr anchorCtr="0" anchor="ctr" bIns="0" lIns="0" spcFirstLastPara="1" rIns="0" wrap="square" tIns="0">
            <a:sp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pPr>
              <a:defRPr/>
            </a:pPr>
          </a:p>
        </p:txBody>
      </p:sp>
      <p:sp>
        <p:nvSpPr>
          <p:cNvPr id="935" name="Google Shape;935;p75"/>
          <p:cNvSpPr txBox="1"/>
          <p:nvPr>
            <p:ph idx="2" type="title"/>
          </p:nvPr>
        </p:nvSpPr>
        <p:spPr>
          <a:xfrm>
            <a:off x="1225200" y="2804800"/>
            <a:ext cx="6850800" cy="369300"/>
          </a:xfrm>
          <a:prstGeom prst="rect">
            <a:avLst/>
          </a:prstGeom>
        </p:spPr>
        <p:txBody>
          <a:bodyPr anchorCtr="0" anchor="ctr" bIns="0" lIns="0" spcFirstLastPara="1" rIns="0" wrap="square" tIns="0">
            <a:sp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pPr>
              <a:defRPr/>
            </a:pPr>
          </a:p>
        </p:txBody>
      </p:sp>
      <p:sp>
        <p:nvSpPr>
          <p:cNvPr id="936" name="Google Shape;936;p75"/>
          <p:cNvSpPr txBox="1"/>
          <p:nvPr>
            <p:ph idx="3" type="title"/>
          </p:nvPr>
        </p:nvSpPr>
        <p:spPr>
          <a:xfrm>
            <a:off x="1225200" y="3739189"/>
            <a:ext cx="6850800" cy="369300"/>
          </a:xfrm>
          <a:prstGeom prst="rect">
            <a:avLst/>
          </a:prstGeom>
        </p:spPr>
        <p:txBody>
          <a:bodyPr anchorCtr="0" anchor="ctr" bIns="0" lIns="0" spcFirstLastPara="1" rIns="0" wrap="square" tIns="0">
            <a:sp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pPr>
              <a:defRPr/>
            </a:pPr>
          </a:p>
        </p:txBody>
      </p:sp>
      <p:pic>
        <p:nvPicPr>
          <p:cNvPr id="937" name="Google Shape;937;p75"/>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938" name="Google Shape;938;p75"/>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39" name="Google Shape;939;p75"/>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940" name="Google Shape;940;p75"/>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941" name="Google Shape;941;p75"/>
          <p:cNvSpPr txBox="1"/>
          <p:nvPr>
            <p:ph idx="4" type="title"/>
          </p:nvPr>
        </p:nvSpPr>
        <p:spPr>
          <a:xfrm>
            <a:off x="324000" y="657600"/>
            <a:ext cx="5741400" cy="615600"/>
          </a:xfrm>
          <a:prstGeom prst="rect">
            <a:avLst/>
          </a:prstGeom>
        </p:spPr>
        <p:txBody>
          <a:bodyPr anchorCtr="0" anchor="t" bIns="0" lIns="0" spcFirstLastPara="1" rIns="0" wrap="square" tIns="0">
            <a:spAutoFit/>
          </a:bodyPr>
          <a:lstStyle>
            <a:lvl1pPr lvl="0">
              <a:spcBef>
                <a:spcPts val="0"/>
              </a:spcBef>
              <a:spcAft>
                <a:spcPts val="0"/>
              </a:spcAft>
              <a:buSzPts val="1800"/>
              <a:buFont typeface="Lexend"/>
              <a:buNone/>
              <a:defRPr b="0" sz="1800">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1">
  <p:cSld name="TITLE_AND_TWO_COLUMNS_1_1_6_2_1_4_1">
    <p:spTree>
      <p:nvGrpSpPr>
        <p:cNvPr id="942" name="Shape 942"/>
        <p:cNvGrpSpPr/>
        <p:nvPr/>
      </p:nvGrpSpPr>
      <p:grpSpPr>
        <a:xfrm>
          <a:off x="0" y="0"/>
          <a:ext cx="0" cy="0"/>
          <a:chOff x="0" y="0"/>
          <a:chExt cx="0" cy="0"/>
        </a:xfrm>
      </p:grpSpPr>
      <p:pic>
        <p:nvPicPr>
          <p:cNvPr id="943" name="Google Shape;943;p76"/>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944" name="Google Shape;944;p76"/>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76"/>
          <p:cNvSpPr txBox="1"/>
          <p:nvPr>
            <p:ph idx="1" type="body"/>
          </p:nvPr>
        </p:nvSpPr>
        <p:spPr>
          <a:xfrm>
            <a:off x="324000" y="759300"/>
            <a:ext cx="8237700" cy="3020700"/>
          </a:xfrm>
          <a:prstGeom prst="rect">
            <a:avLst/>
          </a:prstGeom>
        </p:spPr>
        <p:txBody>
          <a:bodyPr anchorCtr="0" anchor="t" bIns="0" lIns="0" spcFirstLastPara="1" rIns="0" wrap="square" tIns="0">
            <a:sp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946" name="Google Shape;946;p76"/>
          <p:cNvSpPr txBox="1"/>
          <p:nvPr>
            <p:ph type="title"/>
          </p:nvPr>
        </p:nvSpPr>
        <p:spPr>
          <a:xfrm>
            <a:off x="324000" y="0"/>
            <a:ext cx="7885200" cy="613500"/>
          </a:xfrm>
          <a:prstGeom prst="rect">
            <a:avLst/>
          </a:prstGeom>
        </p:spPr>
        <p:txBody>
          <a:bodyPr anchorCtr="0" anchor="ctr" bIns="0" lIns="0" spcFirstLastPara="1" rIns="0" wrap="square" tIns="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p>
        </p:txBody>
      </p:sp>
      <p:pic>
        <p:nvPicPr>
          <p:cNvPr id="947" name="Google Shape;947;p76"/>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48" name="Google Shape;948;p76"/>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1">
  <p:cSld name="TITLE_AND_TWO_COLUMNS_1_1_7_1_1">
    <p:bg>
      <p:bgPr>
        <a:solidFill>
          <a:srgbClr val="EBEDFE"/>
        </a:solidFill>
      </p:bgPr>
    </p:bg>
    <p:spTree>
      <p:nvGrpSpPr>
        <p:cNvPr id="949" name="Shape 949"/>
        <p:cNvGrpSpPr/>
        <p:nvPr/>
      </p:nvGrpSpPr>
      <p:grpSpPr>
        <a:xfrm>
          <a:off x="0" y="0"/>
          <a:ext cx="0" cy="0"/>
          <a:chOff x="0" y="0"/>
          <a:chExt cx="0" cy="0"/>
        </a:xfrm>
      </p:grpSpPr>
      <p:pic>
        <p:nvPicPr>
          <p:cNvPr id="950" name="Google Shape;950;p7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951" name="Google Shape;951;p7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77"/>
          <p:cNvSpPr txBox="1"/>
          <p:nvPr>
            <p:ph type="title"/>
          </p:nvPr>
        </p:nvSpPr>
        <p:spPr>
          <a:xfrm>
            <a:off x="324000" y="748763"/>
            <a:ext cx="8179200" cy="4896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b="0" sz="22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p>
        </p:txBody>
      </p:sp>
      <p:pic>
        <p:nvPicPr>
          <p:cNvPr id="953" name="Google Shape;953;p7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54" name="Google Shape;954;p7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955" name="Google Shape;955;p77"/>
          <p:cNvSpPr txBox="1"/>
          <p:nvPr>
            <p:ph idx="2" type="title"/>
          </p:nvPr>
        </p:nvSpPr>
        <p:spPr>
          <a:xfrm>
            <a:off x="324000" y="0"/>
            <a:ext cx="7885200" cy="613500"/>
          </a:xfrm>
          <a:prstGeom prst="rect">
            <a:avLst/>
          </a:prstGeom>
        </p:spPr>
        <p:txBody>
          <a:bodyPr anchorCtr="0" anchor="ctr" bIns="0" lIns="0" spcFirstLastPara="1" rIns="0" wrap="square" tIns="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p>
        </p:txBody>
      </p:sp>
      <p:sp>
        <p:nvSpPr>
          <p:cNvPr id="956" name="Google Shape;956;p77"/>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57" name="Google Shape;957;p77"/>
          <p:cNvSpPr txBox="1"/>
          <p:nvPr>
            <p:ph idx="3" type="subTitle"/>
          </p:nvPr>
        </p:nvSpPr>
        <p:spPr>
          <a:xfrm>
            <a:off x="1034425" y="2794247"/>
            <a:ext cx="7506600" cy="3891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58" name="Google Shape;958;p77"/>
          <p:cNvSpPr txBox="1"/>
          <p:nvPr>
            <p:ph idx="4" type="subTitle"/>
          </p:nvPr>
        </p:nvSpPr>
        <p:spPr>
          <a:xfrm>
            <a:off x="1034425" y="3766965"/>
            <a:ext cx="7464600" cy="3246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grpSp>
        <p:nvGrpSpPr>
          <p:cNvPr id="959" name="Google Shape;959;p77"/>
          <p:cNvGrpSpPr/>
          <p:nvPr/>
        </p:nvGrpSpPr>
        <p:grpSpPr>
          <a:xfrm>
            <a:off x="323653" y="1804438"/>
            <a:ext cx="457200" cy="457200"/>
            <a:chOff x="1020916" y="1442088"/>
            <a:chExt cx="457200" cy="457200"/>
          </a:xfrm>
        </p:grpSpPr>
        <p:pic>
          <p:nvPicPr>
            <p:cNvPr id="960" name="Google Shape;960;p7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961" name="Google Shape;961;p7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962" name="Google Shape;962;p77"/>
          <p:cNvGrpSpPr/>
          <p:nvPr/>
        </p:nvGrpSpPr>
        <p:grpSpPr>
          <a:xfrm>
            <a:off x="323653" y="2766575"/>
            <a:ext cx="457200" cy="457200"/>
            <a:chOff x="1020916" y="1442088"/>
            <a:chExt cx="457200" cy="457200"/>
          </a:xfrm>
        </p:grpSpPr>
        <p:pic>
          <p:nvPicPr>
            <p:cNvPr id="963" name="Google Shape;963;p7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964" name="Google Shape;964;p7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965" name="Google Shape;965;p77"/>
          <p:cNvGrpSpPr/>
          <p:nvPr/>
        </p:nvGrpSpPr>
        <p:grpSpPr>
          <a:xfrm>
            <a:off x="323641" y="3729038"/>
            <a:ext cx="457200" cy="457200"/>
            <a:chOff x="1020916" y="1442088"/>
            <a:chExt cx="457200" cy="457200"/>
          </a:xfrm>
        </p:grpSpPr>
        <p:pic>
          <p:nvPicPr>
            <p:cNvPr id="966" name="Google Shape;966;p7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967" name="Google Shape;967;p7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why - purple 1">
  <p:cSld name="TITLE_AND_TWO_COLUMNS_1_1_9_1_3_1_1">
    <p:bg>
      <p:bgPr>
        <a:solidFill>
          <a:srgbClr val="EBEDFE"/>
        </a:solidFill>
      </p:bgPr>
    </p:bg>
    <p:spTree>
      <p:nvGrpSpPr>
        <p:cNvPr id="968" name="Shape 968"/>
        <p:cNvGrpSpPr/>
        <p:nvPr/>
      </p:nvGrpSpPr>
      <p:grpSpPr>
        <a:xfrm>
          <a:off x="0" y="0"/>
          <a:ext cx="0" cy="0"/>
          <a:chOff x="0" y="0"/>
          <a:chExt cx="0" cy="0"/>
        </a:xfrm>
      </p:grpSpPr>
      <p:pic>
        <p:nvPicPr>
          <p:cNvPr id="969" name="Google Shape;969;p78"/>
          <p:cNvPicPr preferRelativeResize="0"/>
          <p:nvPr/>
        </p:nvPicPr>
        <p:blipFill>
          <a:blip r:embed="rId2">
            <a:alphaModFix/>
          </a:blip>
          <a:stretch>
            <a:fillRect/>
          </a:stretch>
        </p:blipFill>
        <p:spPr>
          <a:xfrm>
            <a:off x="2429763" y="2085316"/>
            <a:ext cx="457425" cy="457425"/>
          </a:xfrm>
          <a:prstGeom prst="rect">
            <a:avLst/>
          </a:prstGeom>
          <a:noFill/>
          <a:ln>
            <a:noFill/>
          </a:ln>
        </p:spPr>
      </p:pic>
      <p:pic>
        <p:nvPicPr>
          <p:cNvPr id="970" name="Google Shape;970;p78"/>
          <p:cNvPicPr preferRelativeResize="0"/>
          <p:nvPr/>
        </p:nvPicPr>
        <p:blipFill>
          <a:blip r:embed="rId2">
            <a:alphaModFix/>
          </a:blip>
          <a:stretch>
            <a:fillRect/>
          </a:stretch>
        </p:blipFill>
        <p:spPr>
          <a:xfrm>
            <a:off x="4823988" y="2085316"/>
            <a:ext cx="457425" cy="457425"/>
          </a:xfrm>
          <a:prstGeom prst="rect">
            <a:avLst/>
          </a:prstGeom>
          <a:noFill/>
          <a:ln>
            <a:noFill/>
          </a:ln>
        </p:spPr>
      </p:pic>
      <p:pic>
        <p:nvPicPr>
          <p:cNvPr id="971" name="Google Shape;971;p7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972" name="Google Shape;972;p7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78"/>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974" name="Google Shape;974;p78"/>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975" name="Google Shape;975;p78"/>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a:spcBef>
                <a:spcPts val="0"/>
              </a:spcBef>
              <a:spcAft>
                <a:spcPts val="0"/>
              </a:spcAft>
              <a:buSzPts val="2200"/>
              <a:buFont typeface="Kalam"/>
              <a:buNone/>
              <a:defRPr sz="2200">
                <a:latin typeface="Kalam"/>
                <a:ea typeface="Kalam"/>
                <a:cs typeface="Kalam"/>
                <a:sym typeface="Kalam"/>
              </a:defRPr>
            </a:lvl1pPr>
            <a:lvl2pPr lvl="1">
              <a:spcBef>
                <a:spcPts val="1000"/>
              </a:spcBef>
              <a:spcAft>
                <a:spcPts val="0"/>
              </a:spcAft>
              <a:buSzPts val="2100"/>
              <a:buFont typeface="Kalam"/>
              <a:buNone/>
              <a:defRPr>
                <a:latin typeface="Kalam"/>
                <a:ea typeface="Kalam"/>
                <a:cs typeface="Kalam"/>
                <a:sym typeface="Kalam"/>
              </a:defRPr>
            </a:lvl2pPr>
            <a:lvl3pPr lvl="2">
              <a:spcBef>
                <a:spcPts val="1000"/>
              </a:spcBef>
              <a:spcAft>
                <a:spcPts val="0"/>
              </a:spcAft>
              <a:buSzPts val="2000"/>
              <a:buFont typeface="Kalam"/>
              <a:buNone/>
              <a:defRPr>
                <a:latin typeface="Kalam"/>
                <a:ea typeface="Kalam"/>
                <a:cs typeface="Kalam"/>
                <a:sym typeface="Kalam"/>
              </a:defRPr>
            </a:lvl3pPr>
            <a:lvl4pPr lvl="3">
              <a:spcBef>
                <a:spcPts val="800"/>
              </a:spcBef>
              <a:spcAft>
                <a:spcPts val="0"/>
              </a:spcAft>
              <a:buSzPts val="1900"/>
              <a:buFont typeface="Kalam"/>
              <a:buNone/>
              <a:defRPr>
                <a:latin typeface="Kalam"/>
                <a:ea typeface="Kalam"/>
                <a:cs typeface="Kalam"/>
                <a:sym typeface="Kalam"/>
              </a:defRPr>
            </a:lvl4pPr>
            <a:lvl5pPr lvl="4">
              <a:spcBef>
                <a:spcPts val="800"/>
              </a:spcBef>
              <a:spcAft>
                <a:spcPts val="0"/>
              </a:spcAft>
              <a:buSzPts val="1800"/>
              <a:buFont typeface="Kalam"/>
              <a:buNone/>
              <a:defRPr>
                <a:latin typeface="Kalam"/>
                <a:ea typeface="Kalam"/>
                <a:cs typeface="Kalam"/>
                <a:sym typeface="Kalam"/>
              </a:defRPr>
            </a:lvl5pPr>
            <a:lvl6pPr lvl="5">
              <a:spcBef>
                <a:spcPts val="600"/>
              </a:spcBef>
              <a:spcAft>
                <a:spcPts val="0"/>
              </a:spcAft>
              <a:buSzPts val="1800"/>
              <a:buFont typeface="Kalam"/>
              <a:buNone/>
              <a:defRPr>
                <a:latin typeface="Kalam"/>
                <a:ea typeface="Kalam"/>
                <a:cs typeface="Kalam"/>
                <a:sym typeface="Kalam"/>
              </a:defRPr>
            </a:lvl6pPr>
            <a:lvl7pPr lvl="6">
              <a:spcBef>
                <a:spcPts val="600"/>
              </a:spcBef>
              <a:spcAft>
                <a:spcPts val="0"/>
              </a:spcAft>
              <a:buSzPts val="1800"/>
              <a:buFont typeface="Kalam"/>
              <a:buNone/>
              <a:defRPr>
                <a:latin typeface="Kalam"/>
                <a:ea typeface="Kalam"/>
                <a:cs typeface="Kalam"/>
                <a:sym typeface="Kalam"/>
              </a:defRPr>
            </a:lvl7pPr>
            <a:lvl8pPr lvl="7">
              <a:spcBef>
                <a:spcPts val="400"/>
              </a:spcBef>
              <a:spcAft>
                <a:spcPts val="0"/>
              </a:spcAft>
              <a:buSzPts val="1800"/>
              <a:buFont typeface="Kalam"/>
              <a:buNone/>
              <a:defRPr>
                <a:latin typeface="Kalam"/>
                <a:ea typeface="Kalam"/>
                <a:cs typeface="Kalam"/>
                <a:sym typeface="Kalam"/>
              </a:defRPr>
            </a:lvl8pPr>
            <a:lvl9pPr lvl="8">
              <a:spcBef>
                <a:spcPts val="400"/>
              </a:spcBef>
              <a:spcAft>
                <a:spcPts val="200"/>
              </a:spcAft>
              <a:buSzPts val="1800"/>
              <a:buNone/>
              <a:defRPr/>
            </a:lvl9pPr>
          </a:lstStyle>
          <a:p>
            <a:pPr>
              <a:defRPr/>
            </a:pPr>
          </a:p>
        </p:txBody>
      </p:sp>
      <p:sp>
        <p:nvSpPr>
          <p:cNvPr id="976" name="Google Shape;976;p78"/>
          <p:cNvSpPr txBox="1"/>
          <p:nvPr>
            <p:ph idx="2" type="subTitle"/>
          </p:nvPr>
        </p:nvSpPr>
        <p:spPr>
          <a:xfrm>
            <a:off x="324000" y="1080000"/>
            <a:ext cx="6722400" cy="2505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77" name="Google Shape;977;p7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978" name="Google Shape;978;p78"/>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979" name="Google Shape;979;p78"/>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980" name="Google Shape;980;p7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981" name="Google Shape;981;p7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982" name="Google Shape;982;p78"/>
          <p:cNvSpPr txBox="1"/>
          <p:nvPr>
            <p:ph type="title"/>
          </p:nvPr>
        </p:nvSpPr>
        <p:spPr>
          <a:xfrm>
            <a:off x="324000" y="0"/>
            <a:ext cx="7885200" cy="613500"/>
          </a:xfrm>
          <a:prstGeom prst="rect">
            <a:avLst/>
          </a:prstGeom>
        </p:spPr>
        <p:txBody>
          <a:bodyPr anchorCtr="0" anchor="ctr" bIns="0" lIns="0" spcFirstLastPara="1" rIns="0" wrap="square" tIns="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1">
  <p:cSld name="TITLE_AND_TWO_COLUMNS_1_1_5_1_3_1_1_1">
    <p:spTree>
      <p:nvGrpSpPr>
        <p:cNvPr id="983" name="Shape 983"/>
        <p:cNvGrpSpPr/>
        <p:nvPr/>
      </p:nvGrpSpPr>
      <p:grpSpPr>
        <a:xfrm>
          <a:off x="0" y="0"/>
          <a:ext cx="0" cy="0"/>
          <a:chOff x="0" y="0"/>
          <a:chExt cx="0" cy="0"/>
        </a:xfrm>
      </p:grpSpPr>
      <p:pic>
        <p:nvPicPr>
          <p:cNvPr id="984" name="Google Shape;984;p7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985" name="Google Shape;985;p7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79"/>
          <p:cNvSpPr txBox="1"/>
          <p:nvPr>
            <p:ph idx="1" type="body"/>
          </p:nvPr>
        </p:nvSpPr>
        <p:spPr>
          <a:xfrm>
            <a:off x="324000" y="759300"/>
            <a:ext cx="8237700" cy="3020700"/>
          </a:xfrm>
          <a:prstGeom prst="rect">
            <a:avLst/>
          </a:prstGeom>
        </p:spPr>
        <p:txBody>
          <a:bodyPr anchorCtr="0" anchor="t" bIns="0" lIns="0" spcFirstLastPara="1" rIns="0" wrap="square" tIns="0">
            <a:sp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pic>
        <p:nvPicPr>
          <p:cNvPr id="987" name="Google Shape;987;p7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88" name="Google Shape;988;p7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989" name="Google Shape;989;p79"/>
          <p:cNvSpPr txBox="1"/>
          <p:nvPr>
            <p:ph type="title"/>
          </p:nvPr>
        </p:nvSpPr>
        <p:spPr>
          <a:xfrm>
            <a:off x="1479300" y="39650"/>
            <a:ext cx="6855300" cy="382800"/>
          </a:xfrm>
          <a:prstGeom prst="rect">
            <a:avLst/>
          </a:prstGeom>
        </p:spPr>
        <p:txBody>
          <a:bodyPr anchorCtr="0" anchor="b" bIns="0" lIns="0" spcFirstLastPara="1" rIns="0" wrap="square" tIns="0">
            <a:spAutoFit/>
          </a:bodyPr>
          <a:lstStyle>
            <a:lvl1pPr lvl="0">
              <a:lnSpc>
                <a:spcPct val="100000"/>
              </a:lnSpc>
              <a:spcBef>
                <a:spcPts val="0"/>
              </a:spcBef>
              <a:spcAft>
                <a:spcPts val="0"/>
              </a:spcAft>
              <a:buClr>
                <a:schemeClr val="lt1"/>
              </a:buClr>
              <a:buSzPts val="1800"/>
              <a:buNone/>
              <a:defRPr b="0" sz="1800">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990" name="Google Shape;990;p7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1">
  <p:cSld name="TITLE_AND_TWO_COLUMNS_1_1_5_1_3_1_1_1_3">
    <p:bg>
      <p:bgPr>
        <a:solidFill>
          <a:srgbClr val="EBEDFE"/>
        </a:solidFill>
      </p:bgPr>
    </p:bg>
    <p:spTree>
      <p:nvGrpSpPr>
        <p:cNvPr id="991" name="Shape 991"/>
        <p:cNvGrpSpPr/>
        <p:nvPr/>
      </p:nvGrpSpPr>
      <p:grpSpPr>
        <a:xfrm>
          <a:off x="0" y="0"/>
          <a:ext cx="0" cy="0"/>
          <a:chOff x="0" y="0"/>
          <a:chExt cx="0" cy="0"/>
        </a:xfrm>
      </p:grpSpPr>
      <p:pic>
        <p:nvPicPr>
          <p:cNvPr id="992" name="Google Shape;992;p8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993" name="Google Shape;993;p8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80"/>
          <p:cNvSpPr txBox="1"/>
          <p:nvPr>
            <p:ph idx="1" type="body"/>
          </p:nvPr>
        </p:nvSpPr>
        <p:spPr>
          <a:xfrm>
            <a:off x="324000" y="759300"/>
            <a:ext cx="8237700" cy="3020700"/>
          </a:xfrm>
          <a:prstGeom prst="rect">
            <a:avLst/>
          </a:prstGeom>
        </p:spPr>
        <p:txBody>
          <a:bodyPr anchorCtr="0" anchor="t" bIns="0" lIns="0" spcFirstLastPara="1" rIns="0" wrap="square" tIns="0">
            <a:sp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995" name="Google Shape;995;p8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6" name="Google Shape;996;p8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997" name="Google Shape;997;p80"/>
          <p:cNvSpPr txBox="1"/>
          <p:nvPr>
            <p:ph type="title"/>
          </p:nvPr>
        </p:nvSpPr>
        <p:spPr>
          <a:xfrm>
            <a:off x="1479300" y="39650"/>
            <a:ext cx="6855300" cy="382800"/>
          </a:xfrm>
          <a:prstGeom prst="rect">
            <a:avLst/>
          </a:prstGeom>
        </p:spPr>
        <p:txBody>
          <a:bodyPr anchorCtr="0" anchor="b" bIns="0" lIns="0" spcFirstLastPara="1" rIns="0" wrap="square" tIns="0">
            <a:spAutoFit/>
          </a:bodyPr>
          <a:lstStyle>
            <a:lvl1pPr lvl="0">
              <a:lnSpc>
                <a:spcPct val="100000"/>
              </a:lnSpc>
              <a:spcBef>
                <a:spcPts val="0"/>
              </a:spcBef>
              <a:spcAft>
                <a:spcPts val="0"/>
              </a:spcAft>
              <a:buClr>
                <a:schemeClr val="lt1"/>
              </a:buClr>
              <a:buSzPts val="1800"/>
              <a:buNone/>
              <a:defRPr b="0" sz="1800">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998" name="Google Shape;998;p8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1">
  <p:cSld name="TITLE_AND_TWO_COLUMNS_1_1_6_2_1_2_1">
    <p:spTree>
      <p:nvGrpSpPr>
        <p:cNvPr id="999" name="Shape 999"/>
        <p:cNvGrpSpPr/>
        <p:nvPr/>
      </p:nvGrpSpPr>
      <p:grpSpPr>
        <a:xfrm>
          <a:off x="0" y="0"/>
          <a:ext cx="0" cy="0"/>
          <a:chOff x="0" y="0"/>
          <a:chExt cx="0" cy="0"/>
        </a:xfrm>
      </p:grpSpPr>
      <p:pic>
        <p:nvPicPr>
          <p:cNvPr id="1000" name="Google Shape;1000;p8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01" name="Google Shape;1001;p8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81"/>
          <p:cNvSpPr txBox="1"/>
          <p:nvPr>
            <p:ph idx="1" type="body"/>
          </p:nvPr>
        </p:nvSpPr>
        <p:spPr>
          <a:xfrm>
            <a:off x="324000" y="759300"/>
            <a:ext cx="8237700" cy="3020700"/>
          </a:xfrm>
          <a:prstGeom prst="rect">
            <a:avLst/>
          </a:prstGeom>
        </p:spPr>
        <p:txBody>
          <a:bodyPr anchorCtr="0" anchor="t" bIns="0" lIns="0" spcFirstLastPara="1" rIns="0" wrap="square" tIns="0">
            <a:sp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1003" name="Google Shape;1003;p8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004" name="Google Shape;1004;p81"/>
          <p:cNvSpPr txBox="1"/>
          <p:nvPr>
            <p:ph type="title"/>
          </p:nvPr>
        </p:nvSpPr>
        <p:spPr>
          <a:xfrm>
            <a:off x="324000" y="0"/>
            <a:ext cx="7885200" cy="613500"/>
          </a:xfrm>
          <a:prstGeom prst="rect">
            <a:avLst/>
          </a:prstGeom>
        </p:spPr>
        <p:txBody>
          <a:bodyPr anchorCtr="0" anchor="ctr" bIns="0" lIns="0" spcFirstLastPara="1" rIns="0" wrap="square" tIns="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p>
        </p:txBody>
      </p:sp>
      <p:pic>
        <p:nvPicPr>
          <p:cNvPr id="1005" name="Google Shape;1005;p8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why - jade 1">
  <p:cSld name="TITLE_AND_TWO_COLUMNS_1_1_9_1_3_1_1_1_2">
    <p:bg>
      <p:bgPr>
        <a:solidFill>
          <a:srgbClr val="EBEDFE"/>
        </a:solidFill>
      </p:bgPr>
    </p:bg>
    <p:spTree>
      <p:nvGrpSpPr>
        <p:cNvPr id="1006" name="Shape 1006"/>
        <p:cNvGrpSpPr/>
        <p:nvPr/>
      </p:nvGrpSpPr>
      <p:grpSpPr>
        <a:xfrm>
          <a:off x="0" y="0"/>
          <a:ext cx="0" cy="0"/>
          <a:chOff x="0" y="0"/>
          <a:chExt cx="0" cy="0"/>
        </a:xfrm>
      </p:grpSpPr>
      <p:pic>
        <p:nvPicPr>
          <p:cNvPr id="1007" name="Google Shape;1007;p8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08" name="Google Shape;1008;p8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09" name="Google Shape;1009;p8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010" name="Google Shape;1010;p8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011" name="Google Shape;1011;p82"/>
          <p:cNvSpPr txBox="1"/>
          <p:nvPr>
            <p:ph type="title"/>
          </p:nvPr>
        </p:nvSpPr>
        <p:spPr>
          <a:xfrm>
            <a:off x="324000" y="0"/>
            <a:ext cx="7885200" cy="613500"/>
          </a:xfrm>
          <a:prstGeom prst="rect">
            <a:avLst/>
          </a:prstGeom>
        </p:spPr>
        <p:txBody>
          <a:bodyPr anchorCtr="0" anchor="ctr" bIns="0" lIns="0" spcFirstLastPara="1" rIns="0" wrap="square" tIns="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p>
        </p:txBody>
      </p:sp>
      <p:pic>
        <p:nvPicPr>
          <p:cNvPr id="1012" name="Google Shape;1012;p82"/>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1013" name="Google Shape;1013;p82"/>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1014" name="Google Shape;1014;p82"/>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015" name="Google Shape;1015;p82"/>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016" name="Google Shape;1016;p82"/>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a:spcBef>
                <a:spcPts val="0"/>
              </a:spcBef>
              <a:spcAft>
                <a:spcPts val="0"/>
              </a:spcAft>
              <a:buSzPts val="2200"/>
              <a:buFont typeface="Kalam"/>
              <a:buNone/>
              <a:defRPr sz="2200">
                <a:latin typeface="Kalam"/>
                <a:ea typeface="Kalam"/>
                <a:cs typeface="Kalam"/>
                <a:sym typeface="Kalam"/>
              </a:defRPr>
            </a:lvl1pPr>
            <a:lvl2pPr lvl="1">
              <a:spcBef>
                <a:spcPts val="1000"/>
              </a:spcBef>
              <a:spcAft>
                <a:spcPts val="0"/>
              </a:spcAft>
              <a:buSzPts val="2100"/>
              <a:buFont typeface="Kalam"/>
              <a:buNone/>
              <a:defRPr>
                <a:latin typeface="Kalam"/>
                <a:ea typeface="Kalam"/>
                <a:cs typeface="Kalam"/>
                <a:sym typeface="Kalam"/>
              </a:defRPr>
            </a:lvl2pPr>
            <a:lvl3pPr lvl="2">
              <a:spcBef>
                <a:spcPts val="1000"/>
              </a:spcBef>
              <a:spcAft>
                <a:spcPts val="0"/>
              </a:spcAft>
              <a:buSzPts val="2000"/>
              <a:buFont typeface="Kalam"/>
              <a:buNone/>
              <a:defRPr>
                <a:latin typeface="Kalam"/>
                <a:ea typeface="Kalam"/>
                <a:cs typeface="Kalam"/>
                <a:sym typeface="Kalam"/>
              </a:defRPr>
            </a:lvl3pPr>
            <a:lvl4pPr lvl="3">
              <a:spcBef>
                <a:spcPts val="800"/>
              </a:spcBef>
              <a:spcAft>
                <a:spcPts val="0"/>
              </a:spcAft>
              <a:buSzPts val="1900"/>
              <a:buFont typeface="Kalam"/>
              <a:buNone/>
              <a:defRPr>
                <a:latin typeface="Kalam"/>
                <a:ea typeface="Kalam"/>
                <a:cs typeface="Kalam"/>
                <a:sym typeface="Kalam"/>
              </a:defRPr>
            </a:lvl4pPr>
            <a:lvl5pPr lvl="4">
              <a:spcBef>
                <a:spcPts val="800"/>
              </a:spcBef>
              <a:spcAft>
                <a:spcPts val="0"/>
              </a:spcAft>
              <a:buSzPts val="1800"/>
              <a:buFont typeface="Kalam"/>
              <a:buNone/>
              <a:defRPr>
                <a:latin typeface="Kalam"/>
                <a:ea typeface="Kalam"/>
                <a:cs typeface="Kalam"/>
                <a:sym typeface="Kalam"/>
              </a:defRPr>
            </a:lvl5pPr>
            <a:lvl6pPr lvl="5">
              <a:spcBef>
                <a:spcPts val="600"/>
              </a:spcBef>
              <a:spcAft>
                <a:spcPts val="0"/>
              </a:spcAft>
              <a:buSzPts val="1800"/>
              <a:buFont typeface="Kalam"/>
              <a:buNone/>
              <a:defRPr>
                <a:latin typeface="Kalam"/>
                <a:ea typeface="Kalam"/>
                <a:cs typeface="Kalam"/>
                <a:sym typeface="Kalam"/>
              </a:defRPr>
            </a:lvl6pPr>
            <a:lvl7pPr lvl="6">
              <a:spcBef>
                <a:spcPts val="600"/>
              </a:spcBef>
              <a:spcAft>
                <a:spcPts val="0"/>
              </a:spcAft>
              <a:buSzPts val="1800"/>
              <a:buFont typeface="Kalam"/>
              <a:buNone/>
              <a:defRPr>
                <a:latin typeface="Kalam"/>
                <a:ea typeface="Kalam"/>
                <a:cs typeface="Kalam"/>
                <a:sym typeface="Kalam"/>
              </a:defRPr>
            </a:lvl7pPr>
            <a:lvl8pPr lvl="7">
              <a:spcBef>
                <a:spcPts val="400"/>
              </a:spcBef>
              <a:spcAft>
                <a:spcPts val="0"/>
              </a:spcAft>
              <a:buSzPts val="1800"/>
              <a:buFont typeface="Kalam"/>
              <a:buNone/>
              <a:defRPr>
                <a:latin typeface="Kalam"/>
                <a:ea typeface="Kalam"/>
                <a:cs typeface="Kalam"/>
                <a:sym typeface="Kalam"/>
              </a:defRPr>
            </a:lvl8pPr>
            <a:lvl9pPr lvl="8">
              <a:spcBef>
                <a:spcPts val="400"/>
              </a:spcBef>
              <a:spcAft>
                <a:spcPts val="200"/>
              </a:spcAft>
              <a:buSzPts val="1800"/>
              <a:buNone/>
              <a:defRPr/>
            </a:lvl9pPr>
          </a:lstStyle>
          <a:p>
            <a:pPr>
              <a:defRPr/>
            </a:pPr>
          </a:p>
        </p:txBody>
      </p:sp>
      <p:sp>
        <p:nvSpPr>
          <p:cNvPr id="1017" name="Google Shape;1017;p82"/>
          <p:cNvSpPr txBox="1"/>
          <p:nvPr>
            <p:ph idx="2" type="subTitle"/>
          </p:nvPr>
        </p:nvSpPr>
        <p:spPr>
          <a:xfrm>
            <a:off x="324000" y="1080000"/>
            <a:ext cx="6722400" cy="2505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1018" name="Google Shape;1018;p8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1019" name="Google Shape;1019;p82"/>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020" name="Google Shape;1020;p82"/>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1">
  <p:cSld name="TITLE_AND_TWO_COLUMNS_1_1_7_1_1_1_3">
    <p:bg>
      <p:bgPr>
        <a:solidFill>
          <a:srgbClr val="EBEDFE"/>
        </a:solidFill>
      </p:bgPr>
    </p:bg>
    <p:spTree>
      <p:nvGrpSpPr>
        <p:cNvPr id="1021" name="Shape 1021"/>
        <p:cNvGrpSpPr/>
        <p:nvPr/>
      </p:nvGrpSpPr>
      <p:grpSpPr>
        <a:xfrm>
          <a:off x="0" y="0"/>
          <a:ext cx="0" cy="0"/>
          <a:chOff x="0" y="0"/>
          <a:chExt cx="0" cy="0"/>
        </a:xfrm>
      </p:grpSpPr>
      <p:pic>
        <p:nvPicPr>
          <p:cNvPr id="1022" name="Google Shape;1022;p8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23" name="Google Shape;1023;p8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83"/>
          <p:cNvSpPr txBox="1"/>
          <p:nvPr>
            <p:ph type="title"/>
          </p:nvPr>
        </p:nvSpPr>
        <p:spPr>
          <a:xfrm>
            <a:off x="324000" y="748763"/>
            <a:ext cx="8179200" cy="4896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b="0" sz="22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p>
        </p:txBody>
      </p:sp>
      <p:pic>
        <p:nvPicPr>
          <p:cNvPr id="1025" name="Google Shape;1025;p8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026" name="Google Shape;1026;p8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027" name="Google Shape;1027;p83"/>
          <p:cNvSpPr txBox="1"/>
          <p:nvPr>
            <p:ph idx="2" type="title"/>
          </p:nvPr>
        </p:nvSpPr>
        <p:spPr>
          <a:xfrm>
            <a:off x="324000" y="0"/>
            <a:ext cx="7885200" cy="613500"/>
          </a:xfrm>
          <a:prstGeom prst="rect">
            <a:avLst/>
          </a:prstGeom>
        </p:spPr>
        <p:txBody>
          <a:bodyPr anchorCtr="0" anchor="ctr" bIns="0" lIns="0" spcFirstLastPara="1" rIns="0" wrap="square" tIns="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p>
        </p:txBody>
      </p:sp>
      <p:sp>
        <p:nvSpPr>
          <p:cNvPr id="1028" name="Google Shape;1028;p83"/>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1029" name="Google Shape;1029;p83"/>
          <p:cNvSpPr txBox="1"/>
          <p:nvPr>
            <p:ph idx="3" type="subTitle"/>
          </p:nvPr>
        </p:nvSpPr>
        <p:spPr>
          <a:xfrm>
            <a:off x="1034425" y="2794247"/>
            <a:ext cx="7506600" cy="3891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1030" name="Google Shape;1030;p83"/>
          <p:cNvSpPr txBox="1"/>
          <p:nvPr>
            <p:ph idx="4" type="subTitle"/>
          </p:nvPr>
        </p:nvSpPr>
        <p:spPr>
          <a:xfrm>
            <a:off x="1034425" y="3766965"/>
            <a:ext cx="7464600" cy="3246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grpSp>
        <p:nvGrpSpPr>
          <p:cNvPr id="1031" name="Google Shape;1031;p83"/>
          <p:cNvGrpSpPr/>
          <p:nvPr/>
        </p:nvGrpSpPr>
        <p:grpSpPr>
          <a:xfrm>
            <a:off x="323653" y="1804438"/>
            <a:ext cx="457200" cy="457200"/>
            <a:chOff x="1020916" y="1442088"/>
            <a:chExt cx="457200" cy="457200"/>
          </a:xfrm>
        </p:grpSpPr>
        <p:pic>
          <p:nvPicPr>
            <p:cNvPr id="1032" name="Google Shape;1032;p8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33" name="Google Shape;1033;p8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34" name="Google Shape;1034;p83"/>
          <p:cNvGrpSpPr/>
          <p:nvPr/>
        </p:nvGrpSpPr>
        <p:grpSpPr>
          <a:xfrm>
            <a:off x="323653" y="2766575"/>
            <a:ext cx="457200" cy="457200"/>
            <a:chOff x="1020916" y="1442088"/>
            <a:chExt cx="457200" cy="457200"/>
          </a:xfrm>
        </p:grpSpPr>
        <p:pic>
          <p:nvPicPr>
            <p:cNvPr id="1035" name="Google Shape;1035;p8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36" name="Google Shape;1036;p8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037" name="Google Shape;1037;p83"/>
          <p:cNvGrpSpPr/>
          <p:nvPr/>
        </p:nvGrpSpPr>
        <p:grpSpPr>
          <a:xfrm>
            <a:off x="323641" y="3729038"/>
            <a:ext cx="457200" cy="457200"/>
            <a:chOff x="1020916" y="1442088"/>
            <a:chExt cx="457200" cy="457200"/>
          </a:xfrm>
        </p:grpSpPr>
        <p:pic>
          <p:nvPicPr>
            <p:cNvPr id="1038" name="Google Shape;1038;p8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39" name="Google Shape;1039;p8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1">
  <p:cSld name="TITLE_AND_TWO_COLUMNS_1_1_5_1_3_1_1_1_1_3">
    <p:spTree>
      <p:nvGrpSpPr>
        <p:cNvPr id="1040" name="Shape 1040"/>
        <p:cNvGrpSpPr/>
        <p:nvPr/>
      </p:nvGrpSpPr>
      <p:grpSpPr>
        <a:xfrm>
          <a:off x="0" y="0"/>
          <a:ext cx="0" cy="0"/>
          <a:chOff x="0" y="0"/>
          <a:chExt cx="0" cy="0"/>
        </a:xfrm>
      </p:grpSpPr>
      <p:pic>
        <p:nvPicPr>
          <p:cNvPr id="1041" name="Google Shape;1041;p8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42" name="Google Shape;1042;p8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84"/>
          <p:cNvSpPr txBox="1"/>
          <p:nvPr>
            <p:ph idx="1" type="body"/>
          </p:nvPr>
        </p:nvSpPr>
        <p:spPr>
          <a:xfrm>
            <a:off x="324000" y="759300"/>
            <a:ext cx="8237700" cy="3020700"/>
          </a:xfrm>
          <a:prstGeom prst="rect">
            <a:avLst/>
          </a:prstGeom>
        </p:spPr>
        <p:txBody>
          <a:bodyPr anchorCtr="0" anchor="t" bIns="0" lIns="0" spcFirstLastPara="1" rIns="0" wrap="square" tIns="0">
            <a:sp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1044" name="Google Shape;1044;p8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1045" name="Google Shape;1045;p84"/>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046" name="Google Shape;1046;p84"/>
          <p:cNvSpPr txBox="1"/>
          <p:nvPr>
            <p:ph type="title"/>
          </p:nvPr>
        </p:nvSpPr>
        <p:spPr>
          <a:xfrm>
            <a:off x="1479300" y="39650"/>
            <a:ext cx="6855300" cy="382800"/>
          </a:xfrm>
          <a:prstGeom prst="rect">
            <a:avLst/>
          </a:prstGeom>
        </p:spPr>
        <p:txBody>
          <a:bodyPr anchorCtr="0" anchor="b" bIns="0" lIns="0" spcFirstLastPara="1" rIns="0" wrap="square" tIns="0">
            <a:spAutoFit/>
          </a:bodyPr>
          <a:lstStyle>
            <a:lvl1pPr lvl="0">
              <a:lnSpc>
                <a:spcPct val="100000"/>
              </a:lnSpc>
              <a:spcBef>
                <a:spcPts val="0"/>
              </a:spcBef>
              <a:spcAft>
                <a:spcPts val="0"/>
              </a:spcAft>
              <a:buClr>
                <a:schemeClr val="lt1"/>
              </a:buClr>
              <a:buSzPts val="1800"/>
              <a:buNone/>
              <a:defRPr b="0" sz="1800">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1047" name="Google Shape;1047;p8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1">
  <p:cSld name="TITLE_AND_TWO_COLUMNS_1_1_5_1_3_1_1_1_1_2_1">
    <p:bg>
      <p:bgPr>
        <a:solidFill>
          <a:srgbClr val="EBEDFE"/>
        </a:solidFill>
      </p:bgPr>
    </p:bg>
    <p:spTree>
      <p:nvGrpSpPr>
        <p:cNvPr id="1048" name="Shape 1048"/>
        <p:cNvGrpSpPr/>
        <p:nvPr/>
      </p:nvGrpSpPr>
      <p:grpSpPr>
        <a:xfrm>
          <a:off x="0" y="0"/>
          <a:ext cx="0" cy="0"/>
          <a:chOff x="0" y="0"/>
          <a:chExt cx="0" cy="0"/>
        </a:xfrm>
      </p:grpSpPr>
      <p:pic>
        <p:nvPicPr>
          <p:cNvPr id="1049" name="Google Shape;1049;p8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50" name="Google Shape;1050;p8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85"/>
          <p:cNvSpPr txBox="1"/>
          <p:nvPr>
            <p:ph idx="1" type="body"/>
          </p:nvPr>
        </p:nvSpPr>
        <p:spPr>
          <a:xfrm>
            <a:off x="324000" y="759300"/>
            <a:ext cx="8237700" cy="3020700"/>
          </a:xfrm>
          <a:prstGeom prst="rect">
            <a:avLst/>
          </a:prstGeom>
        </p:spPr>
        <p:txBody>
          <a:bodyPr anchorCtr="0" anchor="t" bIns="0" lIns="0" spcFirstLastPara="1" rIns="0" wrap="square" tIns="0">
            <a:sp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1052" name="Google Shape;1052;p8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053" name="Google Shape;1053;p8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054" name="Google Shape;1054;p85"/>
          <p:cNvSpPr txBox="1"/>
          <p:nvPr>
            <p:ph type="title"/>
          </p:nvPr>
        </p:nvSpPr>
        <p:spPr>
          <a:xfrm>
            <a:off x="1479300" y="39650"/>
            <a:ext cx="6855300" cy="382800"/>
          </a:xfrm>
          <a:prstGeom prst="rect">
            <a:avLst/>
          </a:prstGeom>
        </p:spPr>
        <p:txBody>
          <a:bodyPr anchorCtr="0" anchor="b" bIns="0" lIns="0" spcFirstLastPara="1" rIns="0" wrap="square" tIns="0">
            <a:spAutoFit/>
          </a:bodyPr>
          <a:lstStyle>
            <a:lvl1pPr lvl="0">
              <a:lnSpc>
                <a:spcPct val="100000"/>
              </a:lnSpc>
              <a:spcBef>
                <a:spcPts val="0"/>
              </a:spcBef>
              <a:spcAft>
                <a:spcPts val="0"/>
              </a:spcAft>
              <a:buClr>
                <a:schemeClr val="lt1"/>
              </a:buClr>
              <a:buSzPts val="1800"/>
              <a:buNone/>
              <a:defRPr b="0" sz="1800">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1055" name="Google Shape;1055;p8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1">
  <p:cSld name="TITLE_AND_TWO_COLUMNS_1_1_6_2_2_1">
    <p:spTree>
      <p:nvGrpSpPr>
        <p:cNvPr id="1056" name="Shape 1056"/>
        <p:cNvGrpSpPr/>
        <p:nvPr/>
      </p:nvGrpSpPr>
      <p:grpSpPr>
        <a:xfrm>
          <a:off x="0" y="0"/>
          <a:ext cx="0" cy="0"/>
          <a:chOff x="0" y="0"/>
          <a:chExt cx="0" cy="0"/>
        </a:xfrm>
      </p:grpSpPr>
      <p:pic>
        <p:nvPicPr>
          <p:cNvPr id="1057" name="Google Shape;1057;p8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58" name="Google Shape;1058;p8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86"/>
          <p:cNvSpPr txBox="1"/>
          <p:nvPr>
            <p:ph idx="1" type="body"/>
          </p:nvPr>
        </p:nvSpPr>
        <p:spPr>
          <a:xfrm>
            <a:off x="324000" y="759300"/>
            <a:ext cx="8237700" cy="3020700"/>
          </a:xfrm>
          <a:prstGeom prst="rect">
            <a:avLst/>
          </a:prstGeom>
        </p:spPr>
        <p:txBody>
          <a:bodyPr anchorCtr="0" anchor="t" bIns="0" lIns="0" spcFirstLastPara="1" rIns="0" wrap="square" tIns="0">
            <a:sp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1060" name="Google Shape;1060;p86"/>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061" name="Google Shape;1061;p86"/>
          <p:cNvSpPr txBox="1"/>
          <p:nvPr>
            <p:ph type="title"/>
          </p:nvPr>
        </p:nvSpPr>
        <p:spPr>
          <a:xfrm>
            <a:off x="324000" y="0"/>
            <a:ext cx="7885200" cy="613500"/>
          </a:xfrm>
          <a:prstGeom prst="rect">
            <a:avLst/>
          </a:prstGeom>
        </p:spPr>
        <p:txBody>
          <a:bodyPr anchorCtr="0" anchor="ctr" bIns="0" lIns="0" spcFirstLastPara="1" rIns="0" wrap="square" tIns="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p>
        </p:txBody>
      </p:sp>
      <p:pic>
        <p:nvPicPr>
          <p:cNvPr id="1062" name="Google Shape;1062;p86"/>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1">
  <p:cSld name="TITLE_AND_TWO_COLUMNS_1_1_7_2_2">
    <p:bg>
      <p:bgPr>
        <a:solidFill>
          <a:srgbClr val="EBEDFE"/>
        </a:solidFill>
      </p:bgPr>
    </p:bg>
    <p:spTree>
      <p:nvGrpSpPr>
        <p:cNvPr id="1063" name="Shape 1063"/>
        <p:cNvGrpSpPr/>
        <p:nvPr/>
      </p:nvGrpSpPr>
      <p:grpSpPr>
        <a:xfrm>
          <a:off x="0" y="0"/>
          <a:ext cx="0" cy="0"/>
          <a:chOff x="0" y="0"/>
          <a:chExt cx="0" cy="0"/>
        </a:xfrm>
      </p:grpSpPr>
      <p:pic>
        <p:nvPicPr>
          <p:cNvPr id="1064" name="Google Shape;1064;p8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65" name="Google Shape;1065;p8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87"/>
          <p:cNvSpPr txBox="1"/>
          <p:nvPr>
            <p:ph type="title"/>
          </p:nvPr>
        </p:nvSpPr>
        <p:spPr>
          <a:xfrm>
            <a:off x="324000" y="748763"/>
            <a:ext cx="8179200" cy="4896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b="0" sz="22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067" name="Google Shape;1067;p8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068" name="Google Shape;1068;p8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069" name="Google Shape;1069;p87"/>
          <p:cNvSpPr txBox="1"/>
          <p:nvPr>
            <p:ph idx="2" type="title"/>
          </p:nvPr>
        </p:nvSpPr>
        <p:spPr>
          <a:xfrm>
            <a:off x="324000" y="0"/>
            <a:ext cx="7885200" cy="613500"/>
          </a:xfrm>
          <a:prstGeom prst="rect">
            <a:avLst/>
          </a:prstGeom>
        </p:spPr>
        <p:txBody>
          <a:bodyPr anchorCtr="0" anchor="ctr" bIns="0" lIns="0" spcFirstLastPara="1" rIns="0" wrap="square" tIns="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p>
        </p:txBody>
      </p:sp>
      <p:sp>
        <p:nvSpPr>
          <p:cNvPr id="1070" name="Google Shape;1070;p87"/>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071" name="Google Shape;1071;p87"/>
          <p:cNvSpPr txBox="1"/>
          <p:nvPr>
            <p:ph idx="3" type="subTitle"/>
          </p:nvPr>
        </p:nvSpPr>
        <p:spPr>
          <a:xfrm>
            <a:off x="1034425" y="2794247"/>
            <a:ext cx="7506600" cy="3891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072" name="Google Shape;1072;p87"/>
          <p:cNvSpPr txBox="1"/>
          <p:nvPr>
            <p:ph idx="4" type="subTitle"/>
          </p:nvPr>
        </p:nvSpPr>
        <p:spPr>
          <a:xfrm>
            <a:off x="1034425" y="3766965"/>
            <a:ext cx="7464600" cy="3246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grpSp>
        <p:nvGrpSpPr>
          <p:cNvPr id="1073" name="Google Shape;1073;p87"/>
          <p:cNvGrpSpPr/>
          <p:nvPr/>
        </p:nvGrpSpPr>
        <p:grpSpPr>
          <a:xfrm>
            <a:off x="323653" y="1804438"/>
            <a:ext cx="457200" cy="457200"/>
            <a:chOff x="1020916" y="1442088"/>
            <a:chExt cx="457200" cy="457200"/>
          </a:xfrm>
        </p:grpSpPr>
        <p:pic>
          <p:nvPicPr>
            <p:cNvPr id="1074" name="Google Shape;1074;p8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75" name="Google Shape;1075;p8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76" name="Google Shape;1076;p87"/>
          <p:cNvGrpSpPr/>
          <p:nvPr/>
        </p:nvGrpSpPr>
        <p:grpSpPr>
          <a:xfrm>
            <a:off x="323653" y="2766575"/>
            <a:ext cx="457200" cy="457200"/>
            <a:chOff x="1020916" y="1442088"/>
            <a:chExt cx="457200" cy="457200"/>
          </a:xfrm>
        </p:grpSpPr>
        <p:pic>
          <p:nvPicPr>
            <p:cNvPr id="1077" name="Google Shape;1077;p8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78" name="Google Shape;1078;p8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079" name="Google Shape;1079;p87"/>
          <p:cNvGrpSpPr/>
          <p:nvPr/>
        </p:nvGrpSpPr>
        <p:grpSpPr>
          <a:xfrm>
            <a:off x="323641" y="3729038"/>
            <a:ext cx="457200" cy="457200"/>
            <a:chOff x="1020916" y="1442088"/>
            <a:chExt cx="457200" cy="457200"/>
          </a:xfrm>
        </p:grpSpPr>
        <p:pic>
          <p:nvPicPr>
            <p:cNvPr id="1080" name="Google Shape;1080;p8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81" name="Google Shape;1081;p8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1">
  <p:cSld name="TITLE_AND_TWO_COLUMNS_1_1_5_1_2_1_1_1">
    <p:spTree>
      <p:nvGrpSpPr>
        <p:cNvPr id="1082" name="Shape 1082"/>
        <p:cNvGrpSpPr/>
        <p:nvPr/>
      </p:nvGrpSpPr>
      <p:grpSpPr>
        <a:xfrm>
          <a:off x="0" y="0"/>
          <a:ext cx="0" cy="0"/>
          <a:chOff x="0" y="0"/>
          <a:chExt cx="0" cy="0"/>
        </a:xfrm>
      </p:grpSpPr>
      <p:sp>
        <p:nvSpPr>
          <p:cNvPr id="1083" name="Google Shape;1083;p88"/>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84" name="Google Shape;1084;p88"/>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1085" name="Google Shape;1085;p88"/>
          <p:cNvSpPr txBox="1"/>
          <p:nvPr>
            <p:ph idx="1" type="body"/>
          </p:nvPr>
        </p:nvSpPr>
        <p:spPr>
          <a:xfrm>
            <a:off x="324000" y="1080000"/>
            <a:ext cx="8113800" cy="3740400"/>
          </a:xfrm>
          <a:prstGeom prst="rect">
            <a:avLst/>
          </a:prstGeom>
        </p:spPr>
        <p:txBody>
          <a:bodyPr anchorCtr="0" anchor="t" bIns="0" lIns="0" spcFirstLastPara="1" rIns="0" wrap="square" tIns="0">
            <a:sp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sp>
        <p:nvSpPr>
          <p:cNvPr id="1086" name="Google Shape;1086;p8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1087" name="Google Shape;1087;p88"/>
          <p:cNvSpPr txBox="1"/>
          <p:nvPr>
            <p:ph type="title"/>
          </p:nvPr>
        </p:nvSpPr>
        <p:spPr>
          <a:xfrm>
            <a:off x="1684800" y="43825"/>
            <a:ext cx="5741400" cy="382800"/>
          </a:xfrm>
          <a:prstGeom prst="rect">
            <a:avLst/>
          </a:prstGeom>
        </p:spPr>
        <p:txBody>
          <a:bodyPr anchorCtr="0" anchor="b" bIns="0" lIns="0" spcFirstLastPara="1" rIns="0" wrap="square" tIns="0">
            <a:spAutoFit/>
          </a:bodyPr>
          <a:lstStyle>
            <a:lvl1pPr lvl="0">
              <a:lnSpc>
                <a:spcPct val="100000"/>
              </a:lnSpc>
              <a:spcBef>
                <a:spcPts val="0"/>
              </a:spcBef>
              <a:spcAft>
                <a:spcPts val="0"/>
              </a:spcAft>
              <a:buSzPts val="2000"/>
              <a:buFont typeface="Lexend"/>
              <a:buNone/>
              <a:defRPr b="0" sz="2000">
                <a:latin typeface="Lexend"/>
                <a:ea typeface="Lexend"/>
                <a:cs typeface="Lexend"/>
                <a:sym typeface="Lexend"/>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2">
  <p:cSld name="CUSTOM_3_1_3">
    <p:spTree>
      <p:nvGrpSpPr>
        <p:cNvPr id="1088" name="Shape 1088"/>
        <p:cNvGrpSpPr/>
        <p:nvPr/>
      </p:nvGrpSpPr>
      <p:grpSpPr>
        <a:xfrm>
          <a:off x="0" y="0"/>
          <a:ext cx="0" cy="0"/>
          <a:chOff x="0" y="0"/>
          <a:chExt cx="0" cy="0"/>
        </a:xfrm>
      </p:grpSpPr>
      <p:sp>
        <p:nvSpPr>
          <p:cNvPr id="1089" name="Google Shape;1089;p89"/>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0" name="Google Shape;1090;p89"/>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091" name="Google Shape;1091;p89"/>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092" name="Google Shape;1092;p89"/>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093" name="Google Shape;1093;p89"/>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094" name="Google Shape;1094;p89"/>
          <p:cNvSpPr txBox="1"/>
          <p:nvPr>
            <p:ph idx="3" type="subTitle"/>
          </p:nvPr>
        </p:nvSpPr>
        <p:spPr>
          <a:xfrm>
            <a:off x="324000" y="2105400"/>
            <a:ext cx="22035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095" name="Google Shape;1095;p89"/>
          <p:cNvSpPr txBox="1"/>
          <p:nvPr>
            <p:ph idx="4" type="subTitle"/>
          </p:nvPr>
        </p:nvSpPr>
        <p:spPr>
          <a:xfrm>
            <a:off x="2699325" y="2105400"/>
            <a:ext cx="40479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096" name="Google Shape;1096;p89"/>
          <p:cNvSpPr txBox="1"/>
          <p:nvPr>
            <p:ph idx="5" type="subTitle"/>
          </p:nvPr>
        </p:nvSpPr>
        <p:spPr>
          <a:xfrm>
            <a:off x="324000" y="3400800"/>
            <a:ext cx="22035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097" name="Google Shape;1097;p89"/>
          <p:cNvSpPr txBox="1"/>
          <p:nvPr>
            <p:ph idx="6" type="subTitle"/>
          </p:nvPr>
        </p:nvSpPr>
        <p:spPr>
          <a:xfrm>
            <a:off x="2699325" y="3400800"/>
            <a:ext cx="40479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2">
  <p:cSld name="CUSTOM_3_2_3">
    <p:spTree>
      <p:nvGrpSpPr>
        <p:cNvPr id="1098" name="Shape 1098"/>
        <p:cNvGrpSpPr/>
        <p:nvPr/>
      </p:nvGrpSpPr>
      <p:grpSpPr>
        <a:xfrm>
          <a:off x="0" y="0"/>
          <a:ext cx="0" cy="0"/>
          <a:chOff x="0" y="0"/>
          <a:chExt cx="0" cy="0"/>
        </a:xfrm>
      </p:grpSpPr>
      <p:pic>
        <p:nvPicPr>
          <p:cNvPr id="1099" name="Google Shape;1099;p90"/>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100" name="Google Shape;1100;p90"/>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101" name="Google Shape;1101;p90"/>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102" name="Google Shape;1102;p90"/>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103" name="Google Shape;1103;p90"/>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104" name="Google Shape;1104;p90"/>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105" name="Google Shape;1105;p90"/>
          <p:cNvCxnSpPr>
            <a:endCxn id="1106"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106" name="Google Shape;1106;p90"/>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107" name="Google Shape;1107;p90"/>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108" name="Google Shape;1108;p90"/>
          <p:cNvSpPr txBox="1"/>
          <p:nvPr>
            <p:ph type="title"/>
          </p:nvPr>
        </p:nvSpPr>
        <p:spPr>
          <a:xfrm>
            <a:off x="1225200" y="1779713"/>
            <a:ext cx="6850800" cy="369300"/>
          </a:xfrm>
          <a:prstGeom prst="rect">
            <a:avLst/>
          </a:prstGeom>
        </p:spPr>
        <p:txBody>
          <a:bodyPr anchorCtr="0" anchor="ctr" bIns="0" lIns="0" spcFirstLastPara="1" rIns="0" wrap="square" tIns="0">
            <a:sp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109" name="Google Shape;1109;p90"/>
          <p:cNvSpPr txBox="1"/>
          <p:nvPr>
            <p:ph idx="2" type="title"/>
          </p:nvPr>
        </p:nvSpPr>
        <p:spPr>
          <a:xfrm>
            <a:off x="1225200" y="2804800"/>
            <a:ext cx="6850800" cy="369300"/>
          </a:xfrm>
          <a:prstGeom prst="rect">
            <a:avLst/>
          </a:prstGeom>
        </p:spPr>
        <p:txBody>
          <a:bodyPr anchorCtr="0" anchor="ctr" bIns="0" lIns="0" spcFirstLastPara="1" rIns="0" wrap="square" tIns="0">
            <a:sp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110" name="Google Shape;1110;p90"/>
          <p:cNvSpPr txBox="1"/>
          <p:nvPr>
            <p:ph idx="3" type="title"/>
          </p:nvPr>
        </p:nvSpPr>
        <p:spPr>
          <a:xfrm>
            <a:off x="1225200" y="3739189"/>
            <a:ext cx="6850800" cy="369300"/>
          </a:xfrm>
          <a:prstGeom prst="rect">
            <a:avLst/>
          </a:prstGeom>
        </p:spPr>
        <p:txBody>
          <a:bodyPr anchorCtr="0" anchor="ctr" bIns="0" lIns="0" spcFirstLastPara="1" rIns="0" wrap="square" tIns="0">
            <a:sp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pic>
        <p:nvPicPr>
          <p:cNvPr id="1111" name="Google Shape;1111;p90"/>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112" name="Google Shape;1112;p9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13" name="Google Shape;1113;p90"/>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114" name="Google Shape;1114;p9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115" name="Google Shape;1115;p90"/>
          <p:cNvSpPr txBox="1"/>
          <p:nvPr>
            <p:ph idx="4" type="title"/>
          </p:nvPr>
        </p:nvSpPr>
        <p:spPr>
          <a:xfrm>
            <a:off x="324000" y="657600"/>
            <a:ext cx="5741400" cy="615600"/>
          </a:xfrm>
          <a:prstGeom prst="rect">
            <a:avLst/>
          </a:prstGeom>
        </p:spPr>
        <p:txBody>
          <a:bodyPr anchorCtr="0" anchor="t" bIns="0" lIns="0" spcFirstLastPara="1" rIns="0" wrap="square" tIns="0">
            <a:spAutoFit/>
          </a:bodyPr>
          <a:lstStyle>
            <a:lvl1pPr lvl="0">
              <a:spcBef>
                <a:spcPts val="0"/>
              </a:spcBef>
              <a:spcAft>
                <a:spcPts val="0"/>
              </a:spcAft>
              <a:buSzPts val="1800"/>
              <a:buFont typeface="Lexend"/>
              <a:buNone/>
              <a:defRPr b="0" sz="1800">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2">
  <p:cSld name="TITLE_AND_TWO_COLUMNS_1_1_6_2_1_4_2">
    <p:spTree>
      <p:nvGrpSpPr>
        <p:cNvPr id="1116" name="Shape 1116"/>
        <p:cNvGrpSpPr/>
        <p:nvPr/>
      </p:nvGrpSpPr>
      <p:grpSpPr>
        <a:xfrm>
          <a:off x="0" y="0"/>
          <a:ext cx="0" cy="0"/>
          <a:chOff x="0" y="0"/>
          <a:chExt cx="0" cy="0"/>
        </a:xfrm>
      </p:grpSpPr>
      <p:pic>
        <p:nvPicPr>
          <p:cNvPr id="1117" name="Google Shape;1117;p91"/>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1118" name="Google Shape;1118;p91"/>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91"/>
          <p:cNvSpPr txBox="1"/>
          <p:nvPr>
            <p:ph idx="1" type="body"/>
          </p:nvPr>
        </p:nvSpPr>
        <p:spPr>
          <a:xfrm>
            <a:off x="324000" y="759300"/>
            <a:ext cx="8237700" cy="3020700"/>
          </a:xfrm>
          <a:prstGeom prst="rect">
            <a:avLst/>
          </a:prstGeom>
        </p:spPr>
        <p:txBody>
          <a:bodyPr anchorCtr="0" anchor="t" bIns="0" lIns="0" spcFirstLastPara="1" rIns="0" wrap="square" tIns="0">
            <a:sp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sp>
        <p:nvSpPr>
          <p:cNvPr id="1120" name="Google Shape;1120;p91"/>
          <p:cNvSpPr txBox="1"/>
          <p:nvPr>
            <p:ph type="title"/>
          </p:nvPr>
        </p:nvSpPr>
        <p:spPr>
          <a:xfrm>
            <a:off x="324000" y="0"/>
            <a:ext cx="7885200" cy="613500"/>
          </a:xfrm>
          <a:prstGeom prst="rect">
            <a:avLst/>
          </a:prstGeom>
        </p:spPr>
        <p:txBody>
          <a:bodyPr anchorCtr="0" anchor="ctr" bIns="0" lIns="0" spcFirstLastPara="1" rIns="0" wrap="square" tIns="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121" name="Google Shape;1121;p9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1122" name="Google Shape;1122;p9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2">
  <p:cSld name="TITLE_AND_TWO_COLUMNS_1_1_7_1_2">
    <p:bg>
      <p:bgPr>
        <a:solidFill>
          <a:srgbClr val="EBEDFE"/>
        </a:solidFill>
      </p:bgPr>
    </p:bg>
    <p:spTree>
      <p:nvGrpSpPr>
        <p:cNvPr id="1123" name="Shape 1123"/>
        <p:cNvGrpSpPr/>
        <p:nvPr/>
      </p:nvGrpSpPr>
      <p:grpSpPr>
        <a:xfrm>
          <a:off x="0" y="0"/>
          <a:ext cx="0" cy="0"/>
          <a:chOff x="0" y="0"/>
          <a:chExt cx="0" cy="0"/>
        </a:xfrm>
      </p:grpSpPr>
      <p:pic>
        <p:nvPicPr>
          <p:cNvPr id="1124" name="Google Shape;1124;p9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125" name="Google Shape;1125;p9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92"/>
          <p:cNvSpPr txBox="1"/>
          <p:nvPr>
            <p:ph type="title"/>
          </p:nvPr>
        </p:nvSpPr>
        <p:spPr>
          <a:xfrm>
            <a:off x="324000" y="748763"/>
            <a:ext cx="8179200" cy="4896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b="0" sz="22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127" name="Google Shape;1127;p9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28" name="Google Shape;1128;p9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29" name="Google Shape;1129;p92"/>
          <p:cNvSpPr txBox="1"/>
          <p:nvPr>
            <p:ph idx="2" type="title"/>
          </p:nvPr>
        </p:nvSpPr>
        <p:spPr>
          <a:xfrm>
            <a:off x="324000" y="0"/>
            <a:ext cx="7885200" cy="613500"/>
          </a:xfrm>
          <a:prstGeom prst="rect">
            <a:avLst/>
          </a:prstGeom>
        </p:spPr>
        <p:txBody>
          <a:bodyPr anchorCtr="0" anchor="ctr" bIns="0" lIns="0" spcFirstLastPara="1" rIns="0" wrap="square" tIns="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30" name="Google Shape;1130;p92"/>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131" name="Google Shape;1131;p92"/>
          <p:cNvSpPr txBox="1"/>
          <p:nvPr>
            <p:ph idx="3" type="subTitle"/>
          </p:nvPr>
        </p:nvSpPr>
        <p:spPr>
          <a:xfrm>
            <a:off x="1034425" y="2794247"/>
            <a:ext cx="7506600" cy="3891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132" name="Google Shape;1132;p92"/>
          <p:cNvSpPr txBox="1"/>
          <p:nvPr>
            <p:ph idx="4" type="subTitle"/>
          </p:nvPr>
        </p:nvSpPr>
        <p:spPr>
          <a:xfrm>
            <a:off x="1034425" y="3766965"/>
            <a:ext cx="7464600" cy="3246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grpSp>
        <p:nvGrpSpPr>
          <p:cNvPr id="1133" name="Google Shape;1133;p92"/>
          <p:cNvGrpSpPr/>
          <p:nvPr/>
        </p:nvGrpSpPr>
        <p:grpSpPr>
          <a:xfrm>
            <a:off x="323653" y="1804438"/>
            <a:ext cx="457200" cy="457200"/>
            <a:chOff x="1020916" y="1442088"/>
            <a:chExt cx="457200" cy="457200"/>
          </a:xfrm>
        </p:grpSpPr>
        <p:pic>
          <p:nvPicPr>
            <p:cNvPr id="1134" name="Google Shape;1134;p9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35" name="Google Shape;1135;p9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36" name="Google Shape;1136;p92"/>
          <p:cNvGrpSpPr/>
          <p:nvPr/>
        </p:nvGrpSpPr>
        <p:grpSpPr>
          <a:xfrm>
            <a:off x="323653" y="2766575"/>
            <a:ext cx="457200" cy="457200"/>
            <a:chOff x="1020916" y="1442088"/>
            <a:chExt cx="457200" cy="457200"/>
          </a:xfrm>
        </p:grpSpPr>
        <p:pic>
          <p:nvPicPr>
            <p:cNvPr id="1137" name="Google Shape;1137;p9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38" name="Google Shape;1138;p9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39" name="Google Shape;1139;p92"/>
          <p:cNvGrpSpPr/>
          <p:nvPr/>
        </p:nvGrpSpPr>
        <p:grpSpPr>
          <a:xfrm>
            <a:off x="323641" y="3729038"/>
            <a:ext cx="457200" cy="457200"/>
            <a:chOff x="1020916" y="1442088"/>
            <a:chExt cx="457200" cy="457200"/>
          </a:xfrm>
        </p:grpSpPr>
        <p:pic>
          <p:nvPicPr>
            <p:cNvPr id="1140" name="Google Shape;1140;p9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41" name="Google Shape;1141;p9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why - purple 2">
  <p:cSld name="TITLE_AND_TWO_COLUMNS_1_1_9_1_3_1_2">
    <p:bg>
      <p:bgPr>
        <a:solidFill>
          <a:srgbClr val="EBEDFE"/>
        </a:solidFill>
      </p:bgPr>
    </p:bg>
    <p:spTree>
      <p:nvGrpSpPr>
        <p:cNvPr id="1142" name="Shape 1142"/>
        <p:cNvGrpSpPr/>
        <p:nvPr/>
      </p:nvGrpSpPr>
      <p:grpSpPr>
        <a:xfrm>
          <a:off x="0" y="0"/>
          <a:ext cx="0" cy="0"/>
          <a:chOff x="0" y="0"/>
          <a:chExt cx="0" cy="0"/>
        </a:xfrm>
      </p:grpSpPr>
      <p:pic>
        <p:nvPicPr>
          <p:cNvPr id="1143" name="Google Shape;1143;p93"/>
          <p:cNvPicPr preferRelativeResize="0"/>
          <p:nvPr/>
        </p:nvPicPr>
        <p:blipFill>
          <a:blip r:embed="rId2">
            <a:alphaModFix/>
          </a:blip>
          <a:stretch>
            <a:fillRect/>
          </a:stretch>
        </p:blipFill>
        <p:spPr>
          <a:xfrm>
            <a:off x="2429763" y="2085316"/>
            <a:ext cx="457425" cy="457425"/>
          </a:xfrm>
          <a:prstGeom prst="rect">
            <a:avLst/>
          </a:prstGeom>
          <a:noFill/>
          <a:ln>
            <a:noFill/>
          </a:ln>
        </p:spPr>
      </p:pic>
      <p:pic>
        <p:nvPicPr>
          <p:cNvPr id="1144" name="Google Shape;1144;p93"/>
          <p:cNvPicPr preferRelativeResize="0"/>
          <p:nvPr/>
        </p:nvPicPr>
        <p:blipFill>
          <a:blip r:embed="rId2">
            <a:alphaModFix/>
          </a:blip>
          <a:stretch>
            <a:fillRect/>
          </a:stretch>
        </p:blipFill>
        <p:spPr>
          <a:xfrm>
            <a:off x="4823988" y="2085316"/>
            <a:ext cx="457425" cy="457425"/>
          </a:xfrm>
          <a:prstGeom prst="rect">
            <a:avLst/>
          </a:prstGeom>
          <a:noFill/>
          <a:ln>
            <a:noFill/>
          </a:ln>
        </p:spPr>
      </p:pic>
      <p:pic>
        <p:nvPicPr>
          <p:cNvPr id="1145" name="Google Shape;1145;p93"/>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1146" name="Google Shape;1146;p9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93"/>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148" name="Google Shape;1148;p93"/>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149" name="Google Shape;1149;p93"/>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a:spcBef>
                <a:spcPts val="0"/>
              </a:spcBef>
              <a:spcAft>
                <a:spcPts val="0"/>
              </a:spcAft>
              <a:buSzPts val="2200"/>
              <a:buFont typeface="Kalam"/>
              <a:buNone/>
              <a:defRPr sz="2200">
                <a:latin typeface="Kalam"/>
                <a:ea typeface="Kalam"/>
                <a:cs typeface="Kalam"/>
                <a:sym typeface="Kalam"/>
              </a:defRPr>
            </a:lvl1pPr>
            <a:lvl2pPr lvl="1">
              <a:spcBef>
                <a:spcPts val="1000"/>
              </a:spcBef>
              <a:spcAft>
                <a:spcPts val="0"/>
              </a:spcAft>
              <a:buSzPts val="2100"/>
              <a:buFont typeface="Kalam"/>
              <a:buNone/>
              <a:defRPr>
                <a:latin typeface="Kalam"/>
                <a:ea typeface="Kalam"/>
                <a:cs typeface="Kalam"/>
                <a:sym typeface="Kalam"/>
              </a:defRPr>
            </a:lvl2pPr>
            <a:lvl3pPr lvl="2">
              <a:spcBef>
                <a:spcPts val="1000"/>
              </a:spcBef>
              <a:spcAft>
                <a:spcPts val="0"/>
              </a:spcAft>
              <a:buSzPts val="2000"/>
              <a:buFont typeface="Kalam"/>
              <a:buNone/>
              <a:defRPr>
                <a:latin typeface="Kalam"/>
                <a:ea typeface="Kalam"/>
                <a:cs typeface="Kalam"/>
                <a:sym typeface="Kalam"/>
              </a:defRPr>
            </a:lvl3pPr>
            <a:lvl4pPr lvl="3">
              <a:spcBef>
                <a:spcPts val="800"/>
              </a:spcBef>
              <a:spcAft>
                <a:spcPts val="0"/>
              </a:spcAft>
              <a:buSzPts val="1900"/>
              <a:buFont typeface="Kalam"/>
              <a:buNone/>
              <a:defRPr>
                <a:latin typeface="Kalam"/>
                <a:ea typeface="Kalam"/>
                <a:cs typeface="Kalam"/>
                <a:sym typeface="Kalam"/>
              </a:defRPr>
            </a:lvl4pPr>
            <a:lvl5pPr lvl="4">
              <a:spcBef>
                <a:spcPts val="800"/>
              </a:spcBef>
              <a:spcAft>
                <a:spcPts val="0"/>
              </a:spcAft>
              <a:buSzPts val="1800"/>
              <a:buFont typeface="Kalam"/>
              <a:buNone/>
              <a:defRPr>
                <a:latin typeface="Kalam"/>
                <a:ea typeface="Kalam"/>
                <a:cs typeface="Kalam"/>
                <a:sym typeface="Kalam"/>
              </a:defRPr>
            </a:lvl5pPr>
            <a:lvl6pPr lvl="5">
              <a:spcBef>
                <a:spcPts val="600"/>
              </a:spcBef>
              <a:spcAft>
                <a:spcPts val="0"/>
              </a:spcAft>
              <a:buSzPts val="1800"/>
              <a:buFont typeface="Kalam"/>
              <a:buNone/>
              <a:defRPr>
                <a:latin typeface="Kalam"/>
                <a:ea typeface="Kalam"/>
                <a:cs typeface="Kalam"/>
                <a:sym typeface="Kalam"/>
              </a:defRPr>
            </a:lvl6pPr>
            <a:lvl7pPr lvl="6">
              <a:spcBef>
                <a:spcPts val="600"/>
              </a:spcBef>
              <a:spcAft>
                <a:spcPts val="0"/>
              </a:spcAft>
              <a:buSzPts val="1800"/>
              <a:buFont typeface="Kalam"/>
              <a:buNone/>
              <a:defRPr>
                <a:latin typeface="Kalam"/>
                <a:ea typeface="Kalam"/>
                <a:cs typeface="Kalam"/>
                <a:sym typeface="Kalam"/>
              </a:defRPr>
            </a:lvl7pPr>
            <a:lvl8pPr lvl="7">
              <a:spcBef>
                <a:spcPts val="400"/>
              </a:spcBef>
              <a:spcAft>
                <a:spcPts val="0"/>
              </a:spcAft>
              <a:buSzPts val="1800"/>
              <a:buFont typeface="Kalam"/>
              <a:buNone/>
              <a:defRPr>
                <a:latin typeface="Kalam"/>
                <a:ea typeface="Kalam"/>
                <a:cs typeface="Kalam"/>
                <a:sym typeface="Kalam"/>
              </a:defRPr>
            </a:lvl8pPr>
            <a:lvl9pPr lvl="8">
              <a:spcBef>
                <a:spcPts val="400"/>
              </a:spcBef>
              <a:spcAft>
                <a:spcPts val="200"/>
              </a:spcAft>
              <a:buSzPts val="1800"/>
              <a:buNone/>
              <a:defRPr/>
            </a:lvl9pPr>
          </a:lstStyle>
          <a:p/>
        </p:txBody>
      </p:sp>
      <p:sp>
        <p:nvSpPr>
          <p:cNvPr id="1150" name="Google Shape;1150;p93"/>
          <p:cNvSpPr txBox="1"/>
          <p:nvPr>
            <p:ph idx="2" type="subTitle"/>
          </p:nvPr>
        </p:nvSpPr>
        <p:spPr>
          <a:xfrm>
            <a:off x="324000" y="1080000"/>
            <a:ext cx="6722400" cy="2505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151" name="Google Shape;1151;p93"/>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1152" name="Google Shape;1152;p93"/>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153" name="Google Shape;1153;p93"/>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1154" name="Google Shape;1154;p93"/>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1155" name="Google Shape;1155;p9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56" name="Google Shape;1156;p93"/>
          <p:cNvSpPr txBox="1"/>
          <p:nvPr>
            <p:ph type="title"/>
          </p:nvPr>
        </p:nvSpPr>
        <p:spPr>
          <a:xfrm>
            <a:off x="324000" y="0"/>
            <a:ext cx="7885200" cy="613500"/>
          </a:xfrm>
          <a:prstGeom prst="rect">
            <a:avLst/>
          </a:prstGeom>
        </p:spPr>
        <p:txBody>
          <a:bodyPr anchorCtr="0" anchor="ctr" bIns="0" lIns="0" spcFirstLastPara="1" rIns="0" wrap="square" tIns="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2">
  <p:cSld name="TITLE_AND_TWO_COLUMNS_1_1_5_1_3_1_1_2">
    <p:spTree>
      <p:nvGrpSpPr>
        <p:cNvPr id="1157" name="Shape 1157"/>
        <p:cNvGrpSpPr/>
        <p:nvPr/>
      </p:nvGrpSpPr>
      <p:grpSpPr>
        <a:xfrm>
          <a:off x="0" y="0"/>
          <a:ext cx="0" cy="0"/>
          <a:chOff x="0" y="0"/>
          <a:chExt cx="0" cy="0"/>
        </a:xfrm>
      </p:grpSpPr>
      <p:pic>
        <p:nvPicPr>
          <p:cNvPr id="1158" name="Google Shape;1158;p9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159" name="Google Shape;1159;p9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94"/>
          <p:cNvSpPr txBox="1"/>
          <p:nvPr>
            <p:ph idx="1" type="body"/>
          </p:nvPr>
        </p:nvSpPr>
        <p:spPr>
          <a:xfrm>
            <a:off x="324000" y="759300"/>
            <a:ext cx="8237700" cy="3020700"/>
          </a:xfrm>
          <a:prstGeom prst="rect">
            <a:avLst/>
          </a:prstGeom>
        </p:spPr>
        <p:txBody>
          <a:bodyPr anchorCtr="0" anchor="t" bIns="0" lIns="0" spcFirstLastPara="1" rIns="0" wrap="square" tIns="0">
            <a:sp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pic>
        <p:nvPicPr>
          <p:cNvPr id="1161" name="Google Shape;1161;p94"/>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162" name="Google Shape;1162;p9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163" name="Google Shape;1163;p94"/>
          <p:cNvSpPr txBox="1"/>
          <p:nvPr>
            <p:ph type="title"/>
          </p:nvPr>
        </p:nvSpPr>
        <p:spPr>
          <a:xfrm>
            <a:off x="1479300" y="39650"/>
            <a:ext cx="6855300" cy="382800"/>
          </a:xfrm>
          <a:prstGeom prst="rect">
            <a:avLst/>
          </a:prstGeom>
        </p:spPr>
        <p:txBody>
          <a:bodyPr anchorCtr="0" anchor="b" bIns="0" lIns="0" spcFirstLastPara="1" rIns="0" wrap="square" tIns="0">
            <a:spAutoFit/>
          </a:bodyPr>
          <a:lstStyle>
            <a:lvl1pPr lvl="0">
              <a:lnSpc>
                <a:spcPct val="100000"/>
              </a:lnSpc>
              <a:spcBef>
                <a:spcPts val="0"/>
              </a:spcBef>
              <a:spcAft>
                <a:spcPts val="0"/>
              </a:spcAft>
              <a:buClr>
                <a:schemeClr val="lt1"/>
              </a:buClr>
              <a:buSzPts val="1800"/>
              <a:buNone/>
              <a:defRPr b="0" sz="1800">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1164" name="Google Shape;1164;p9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2">
  <p:cSld name="TITLE_AND_TWO_COLUMNS_1_1_6_2_1_2_2">
    <p:spTree>
      <p:nvGrpSpPr>
        <p:cNvPr id="1165" name="Shape 1165"/>
        <p:cNvGrpSpPr/>
        <p:nvPr/>
      </p:nvGrpSpPr>
      <p:grpSpPr>
        <a:xfrm>
          <a:off x="0" y="0"/>
          <a:ext cx="0" cy="0"/>
          <a:chOff x="0" y="0"/>
          <a:chExt cx="0" cy="0"/>
        </a:xfrm>
      </p:grpSpPr>
      <p:pic>
        <p:nvPicPr>
          <p:cNvPr id="1166" name="Google Shape;1166;p9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67" name="Google Shape;1167;p9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95"/>
          <p:cNvSpPr txBox="1"/>
          <p:nvPr>
            <p:ph idx="1" type="body"/>
          </p:nvPr>
        </p:nvSpPr>
        <p:spPr>
          <a:xfrm>
            <a:off x="324000" y="759300"/>
            <a:ext cx="8237700" cy="3020700"/>
          </a:xfrm>
          <a:prstGeom prst="rect">
            <a:avLst/>
          </a:prstGeom>
        </p:spPr>
        <p:txBody>
          <a:bodyPr anchorCtr="0" anchor="t" bIns="0" lIns="0" spcFirstLastPara="1" rIns="0" wrap="square" tIns="0">
            <a:sp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sp>
        <p:nvSpPr>
          <p:cNvPr id="1169" name="Google Shape;1169;p95"/>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170" name="Google Shape;1170;p95"/>
          <p:cNvSpPr txBox="1"/>
          <p:nvPr>
            <p:ph type="title"/>
          </p:nvPr>
        </p:nvSpPr>
        <p:spPr>
          <a:xfrm>
            <a:off x="324000" y="0"/>
            <a:ext cx="7885200" cy="613500"/>
          </a:xfrm>
          <a:prstGeom prst="rect">
            <a:avLst/>
          </a:prstGeom>
        </p:spPr>
        <p:txBody>
          <a:bodyPr anchorCtr="0" anchor="ctr" bIns="0" lIns="0" spcFirstLastPara="1" rIns="0" wrap="square" tIns="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171" name="Google Shape;1171;p95"/>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why - jade 2">
  <p:cSld name="TITLE_AND_TWO_COLUMNS_1_1_9_1_3_1_1_1_3">
    <p:bg>
      <p:bgPr>
        <a:solidFill>
          <a:srgbClr val="EBEDFE"/>
        </a:solidFill>
      </p:bgPr>
    </p:bg>
    <p:spTree>
      <p:nvGrpSpPr>
        <p:cNvPr id="1172" name="Shape 1172"/>
        <p:cNvGrpSpPr/>
        <p:nvPr/>
      </p:nvGrpSpPr>
      <p:grpSpPr>
        <a:xfrm>
          <a:off x="0" y="0"/>
          <a:ext cx="0" cy="0"/>
          <a:chOff x="0" y="0"/>
          <a:chExt cx="0" cy="0"/>
        </a:xfrm>
      </p:grpSpPr>
      <p:pic>
        <p:nvPicPr>
          <p:cNvPr id="1173" name="Google Shape;1173;p9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74" name="Google Shape;1174;p9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75" name="Google Shape;1175;p9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76" name="Google Shape;1176;p9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77" name="Google Shape;1177;p96"/>
          <p:cNvSpPr txBox="1"/>
          <p:nvPr>
            <p:ph type="title"/>
          </p:nvPr>
        </p:nvSpPr>
        <p:spPr>
          <a:xfrm>
            <a:off x="324000" y="0"/>
            <a:ext cx="7885200" cy="613500"/>
          </a:xfrm>
          <a:prstGeom prst="rect">
            <a:avLst/>
          </a:prstGeom>
        </p:spPr>
        <p:txBody>
          <a:bodyPr anchorCtr="0" anchor="ctr" bIns="0" lIns="0" spcFirstLastPara="1" rIns="0" wrap="square" tIns="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178" name="Google Shape;1178;p96"/>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1179" name="Google Shape;1179;p96"/>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1180" name="Google Shape;1180;p96"/>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181" name="Google Shape;1181;p96"/>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182" name="Google Shape;1182;p96"/>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a:spcBef>
                <a:spcPts val="0"/>
              </a:spcBef>
              <a:spcAft>
                <a:spcPts val="0"/>
              </a:spcAft>
              <a:buSzPts val="2200"/>
              <a:buFont typeface="Kalam"/>
              <a:buNone/>
              <a:defRPr sz="2200">
                <a:latin typeface="Kalam"/>
                <a:ea typeface="Kalam"/>
                <a:cs typeface="Kalam"/>
                <a:sym typeface="Kalam"/>
              </a:defRPr>
            </a:lvl1pPr>
            <a:lvl2pPr lvl="1">
              <a:spcBef>
                <a:spcPts val="1000"/>
              </a:spcBef>
              <a:spcAft>
                <a:spcPts val="0"/>
              </a:spcAft>
              <a:buSzPts val="2100"/>
              <a:buFont typeface="Kalam"/>
              <a:buNone/>
              <a:defRPr>
                <a:latin typeface="Kalam"/>
                <a:ea typeface="Kalam"/>
                <a:cs typeface="Kalam"/>
                <a:sym typeface="Kalam"/>
              </a:defRPr>
            </a:lvl2pPr>
            <a:lvl3pPr lvl="2">
              <a:spcBef>
                <a:spcPts val="1000"/>
              </a:spcBef>
              <a:spcAft>
                <a:spcPts val="0"/>
              </a:spcAft>
              <a:buSzPts val="2000"/>
              <a:buFont typeface="Kalam"/>
              <a:buNone/>
              <a:defRPr>
                <a:latin typeface="Kalam"/>
                <a:ea typeface="Kalam"/>
                <a:cs typeface="Kalam"/>
                <a:sym typeface="Kalam"/>
              </a:defRPr>
            </a:lvl3pPr>
            <a:lvl4pPr lvl="3">
              <a:spcBef>
                <a:spcPts val="800"/>
              </a:spcBef>
              <a:spcAft>
                <a:spcPts val="0"/>
              </a:spcAft>
              <a:buSzPts val="1900"/>
              <a:buFont typeface="Kalam"/>
              <a:buNone/>
              <a:defRPr>
                <a:latin typeface="Kalam"/>
                <a:ea typeface="Kalam"/>
                <a:cs typeface="Kalam"/>
                <a:sym typeface="Kalam"/>
              </a:defRPr>
            </a:lvl4pPr>
            <a:lvl5pPr lvl="4">
              <a:spcBef>
                <a:spcPts val="800"/>
              </a:spcBef>
              <a:spcAft>
                <a:spcPts val="0"/>
              </a:spcAft>
              <a:buSzPts val="1800"/>
              <a:buFont typeface="Kalam"/>
              <a:buNone/>
              <a:defRPr>
                <a:latin typeface="Kalam"/>
                <a:ea typeface="Kalam"/>
                <a:cs typeface="Kalam"/>
                <a:sym typeface="Kalam"/>
              </a:defRPr>
            </a:lvl5pPr>
            <a:lvl6pPr lvl="5">
              <a:spcBef>
                <a:spcPts val="600"/>
              </a:spcBef>
              <a:spcAft>
                <a:spcPts val="0"/>
              </a:spcAft>
              <a:buSzPts val="1800"/>
              <a:buFont typeface="Kalam"/>
              <a:buNone/>
              <a:defRPr>
                <a:latin typeface="Kalam"/>
                <a:ea typeface="Kalam"/>
                <a:cs typeface="Kalam"/>
                <a:sym typeface="Kalam"/>
              </a:defRPr>
            </a:lvl6pPr>
            <a:lvl7pPr lvl="6">
              <a:spcBef>
                <a:spcPts val="600"/>
              </a:spcBef>
              <a:spcAft>
                <a:spcPts val="0"/>
              </a:spcAft>
              <a:buSzPts val="1800"/>
              <a:buFont typeface="Kalam"/>
              <a:buNone/>
              <a:defRPr>
                <a:latin typeface="Kalam"/>
                <a:ea typeface="Kalam"/>
                <a:cs typeface="Kalam"/>
                <a:sym typeface="Kalam"/>
              </a:defRPr>
            </a:lvl7pPr>
            <a:lvl8pPr lvl="7">
              <a:spcBef>
                <a:spcPts val="400"/>
              </a:spcBef>
              <a:spcAft>
                <a:spcPts val="0"/>
              </a:spcAft>
              <a:buSzPts val="1800"/>
              <a:buFont typeface="Kalam"/>
              <a:buNone/>
              <a:defRPr>
                <a:latin typeface="Kalam"/>
                <a:ea typeface="Kalam"/>
                <a:cs typeface="Kalam"/>
                <a:sym typeface="Kalam"/>
              </a:defRPr>
            </a:lvl8pPr>
            <a:lvl9pPr lvl="8">
              <a:spcBef>
                <a:spcPts val="400"/>
              </a:spcBef>
              <a:spcAft>
                <a:spcPts val="200"/>
              </a:spcAft>
              <a:buSzPts val="1800"/>
              <a:buNone/>
              <a:defRPr/>
            </a:lvl9pPr>
          </a:lstStyle>
          <a:p/>
        </p:txBody>
      </p:sp>
      <p:sp>
        <p:nvSpPr>
          <p:cNvPr id="1183" name="Google Shape;1183;p96"/>
          <p:cNvSpPr txBox="1"/>
          <p:nvPr>
            <p:ph idx="2" type="subTitle"/>
          </p:nvPr>
        </p:nvSpPr>
        <p:spPr>
          <a:xfrm>
            <a:off x="324000" y="1080000"/>
            <a:ext cx="6722400" cy="2505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184" name="Google Shape;1184;p96"/>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1185" name="Google Shape;1185;p96"/>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186" name="Google Shape;1186;p96"/>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2">
  <p:cSld name="TITLE_AND_TWO_COLUMNS_1_1_7_1_1_1_4">
    <p:bg>
      <p:bgPr>
        <a:solidFill>
          <a:srgbClr val="EBEDFE"/>
        </a:solidFill>
      </p:bgPr>
    </p:bg>
    <p:spTree>
      <p:nvGrpSpPr>
        <p:cNvPr id="1187" name="Shape 1187"/>
        <p:cNvGrpSpPr/>
        <p:nvPr/>
      </p:nvGrpSpPr>
      <p:grpSpPr>
        <a:xfrm>
          <a:off x="0" y="0"/>
          <a:ext cx="0" cy="0"/>
          <a:chOff x="0" y="0"/>
          <a:chExt cx="0" cy="0"/>
        </a:xfrm>
      </p:grpSpPr>
      <p:pic>
        <p:nvPicPr>
          <p:cNvPr id="1188" name="Google Shape;1188;p9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89" name="Google Shape;1189;p9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97"/>
          <p:cNvSpPr txBox="1"/>
          <p:nvPr>
            <p:ph type="title"/>
          </p:nvPr>
        </p:nvSpPr>
        <p:spPr>
          <a:xfrm>
            <a:off x="324000" y="748763"/>
            <a:ext cx="8179200" cy="4896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b="0" sz="22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191" name="Google Shape;1191;p9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92" name="Google Shape;1192;p9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93" name="Google Shape;1193;p97"/>
          <p:cNvSpPr txBox="1"/>
          <p:nvPr>
            <p:ph idx="2" type="title"/>
          </p:nvPr>
        </p:nvSpPr>
        <p:spPr>
          <a:xfrm>
            <a:off x="324000" y="0"/>
            <a:ext cx="7885200" cy="613500"/>
          </a:xfrm>
          <a:prstGeom prst="rect">
            <a:avLst/>
          </a:prstGeom>
        </p:spPr>
        <p:txBody>
          <a:bodyPr anchorCtr="0" anchor="ctr" bIns="0" lIns="0" spcFirstLastPara="1" rIns="0" wrap="square" tIns="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94" name="Google Shape;1194;p97"/>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195" name="Google Shape;1195;p97"/>
          <p:cNvSpPr txBox="1"/>
          <p:nvPr>
            <p:ph idx="3" type="subTitle"/>
          </p:nvPr>
        </p:nvSpPr>
        <p:spPr>
          <a:xfrm>
            <a:off x="1034425" y="2794247"/>
            <a:ext cx="7506600" cy="3891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196" name="Google Shape;1196;p97"/>
          <p:cNvSpPr txBox="1"/>
          <p:nvPr>
            <p:ph idx="4" type="subTitle"/>
          </p:nvPr>
        </p:nvSpPr>
        <p:spPr>
          <a:xfrm>
            <a:off x="1034425" y="3766965"/>
            <a:ext cx="7464600" cy="3246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grpSp>
        <p:nvGrpSpPr>
          <p:cNvPr id="1197" name="Google Shape;1197;p97"/>
          <p:cNvGrpSpPr/>
          <p:nvPr/>
        </p:nvGrpSpPr>
        <p:grpSpPr>
          <a:xfrm>
            <a:off x="323653" y="1804438"/>
            <a:ext cx="457200" cy="457200"/>
            <a:chOff x="1020916" y="1442088"/>
            <a:chExt cx="457200" cy="457200"/>
          </a:xfrm>
        </p:grpSpPr>
        <p:pic>
          <p:nvPicPr>
            <p:cNvPr id="1198" name="Google Shape;1198;p9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99" name="Google Shape;1199;p9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00" name="Google Shape;1200;p97"/>
          <p:cNvGrpSpPr/>
          <p:nvPr/>
        </p:nvGrpSpPr>
        <p:grpSpPr>
          <a:xfrm>
            <a:off x="323653" y="2766575"/>
            <a:ext cx="457200" cy="457200"/>
            <a:chOff x="1020916" y="1442088"/>
            <a:chExt cx="457200" cy="457200"/>
          </a:xfrm>
        </p:grpSpPr>
        <p:pic>
          <p:nvPicPr>
            <p:cNvPr id="1201" name="Google Shape;1201;p9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02" name="Google Shape;1202;p9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03" name="Google Shape;1203;p97"/>
          <p:cNvGrpSpPr/>
          <p:nvPr/>
        </p:nvGrpSpPr>
        <p:grpSpPr>
          <a:xfrm>
            <a:off x="323641" y="3729038"/>
            <a:ext cx="457200" cy="457200"/>
            <a:chOff x="1020916" y="1442088"/>
            <a:chExt cx="457200" cy="457200"/>
          </a:xfrm>
        </p:grpSpPr>
        <p:pic>
          <p:nvPicPr>
            <p:cNvPr id="1204" name="Google Shape;1204;p9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05" name="Google Shape;1205;p9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2">
  <p:cSld name="TITLE_AND_TWO_COLUMNS_1_1_5_1_3_1_1_1_1_4">
    <p:spTree>
      <p:nvGrpSpPr>
        <p:cNvPr id="1206" name="Shape 1206"/>
        <p:cNvGrpSpPr/>
        <p:nvPr/>
      </p:nvGrpSpPr>
      <p:grpSpPr>
        <a:xfrm>
          <a:off x="0" y="0"/>
          <a:ext cx="0" cy="0"/>
          <a:chOff x="0" y="0"/>
          <a:chExt cx="0" cy="0"/>
        </a:xfrm>
      </p:grpSpPr>
      <p:pic>
        <p:nvPicPr>
          <p:cNvPr id="1207" name="Google Shape;1207;p9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08" name="Google Shape;1208;p9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98"/>
          <p:cNvSpPr txBox="1"/>
          <p:nvPr>
            <p:ph idx="1" type="body"/>
          </p:nvPr>
        </p:nvSpPr>
        <p:spPr>
          <a:xfrm>
            <a:off x="324000" y="759300"/>
            <a:ext cx="8237700" cy="3020700"/>
          </a:xfrm>
          <a:prstGeom prst="rect">
            <a:avLst/>
          </a:prstGeom>
        </p:spPr>
        <p:txBody>
          <a:bodyPr anchorCtr="0" anchor="t" bIns="0" lIns="0" spcFirstLastPara="1" rIns="0" wrap="square" tIns="0">
            <a:sp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sp>
        <p:nvSpPr>
          <p:cNvPr id="1210" name="Google Shape;1210;p9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1211" name="Google Shape;1211;p9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212" name="Google Shape;1212;p98"/>
          <p:cNvSpPr txBox="1"/>
          <p:nvPr>
            <p:ph type="title"/>
          </p:nvPr>
        </p:nvSpPr>
        <p:spPr>
          <a:xfrm>
            <a:off x="1479300" y="39650"/>
            <a:ext cx="6855300" cy="382800"/>
          </a:xfrm>
          <a:prstGeom prst="rect">
            <a:avLst/>
          </a:prstGeom>
        </p:spPr>
        <p:txBody>
          <a:bodyPr anchorCtr="0" anchor="b" bIns="0" lIns="0" spcFirstLastPara="1" rIns="0" wrap="square" tIns="0">
            <a:spAutoFit/>
          </a:bodyPr>
          <a:lstStyle>
            <a:lvl1pPr lvl="0">
              <a:lnSpc>
                <a:spcPct val="100000"/>
              </a:lnSpc>
              <a:spcBef>
                <a:spcPts val="0"/>
              </a:spcBef>
              <a:spcAft>
                <a:spcPts val="0"/>
              </a:spcAft>
              <a:buClr>
                <a:schemeClr val="lt1"/>
              </a:buClr>
              <a:buSzPts val="1800"/>
              <a:buNone/>
              <a:defRPr b="0" sz="1800">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213" name="Google Shape;1213;p9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2">
  <p:cSld name="TITLE_AND_TWO_COLUMNS_1_1_5_1_3_1_1_1_1_2_2">
    <p:bg>
      <p:bgPr>
        <a:solidFill>
          <a:srgbClr val="EBEDFE"/>
        </a:solidFill>
      </p:bgPr>
    </p:bg>
    <p:spTree>
      <p:nvGrpSpPr>
        <p:cNvPr id="1214" name="Shape 1214"/>
        <p:cNvGrpSpPr/>
        <p:nvPr/>
      </p:nvGrpSpPr>
      <p:grpSpPr>
        <a:xfrm>
          <a:off x="0" y="0"/>
          <a:ext cx="0" cy="0"/>
          <a:chOff x="0" y="0"/>
          <a:chExt cx="0" cy="0"/>
        </a:xfrm>
      </p:grpSpPr>
      <p:pic>
        <p:nvPicPr>
          <p:cNvPr id="1215" name="Google Shape;1215;p9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16" name="Google Shape;1216;p9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99"/>
          <p:cNvSpPr txBox="1"/>
          <p:nvPr>
            <p:ph idx="1" type="body"/>
          </p:nvPr>
        </p:nvSpPr>
        <p:spPr>
          <a:xfrm>
            <a:off x="324000" y="759300"/>
            <a:ext cx="8237700" cy="3020700"/>
          </a:xfrm>
          <a:prstGeom prst="rect">
            <a:avLst/>
          </a:prstGeom>
        </p:spPr>
        <p:txBody>
          <a:bodyPr anchorCtr="0" anchor="t" bIns="0" lIns="0" spcFirstLastPara="1" rIns="0" wrap="square" tIns="0">
            <a:sp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sp>
        <p:nvSpPr>
          <p:cNvPr id="1218" name="Google Shape;1218;p9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219" name="Google Shape;1219;p9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20" name="Google Shape;1220;p99"/>
          <p:cNvSpPr txBox="1"/>
          <p:nvPr>
            <p:ph type="title"/>
          </p:nvPr>
        </p:nvSpPr>
        <p:spPr>
          <a:xfrm>
            <a:off x="1479300" y="39650"/>
            <a:ext cx="6855300" cy="382800"/>
          </a:xfrm>
          <a:prstGeom prst="rect">
            <a:avLst/>
          </a:prstGeom>
        </p:spPr>
        <p:txBody>
          <a:bodyPr anchorCtr="0" anchor="b" bIns="0" lIns="0" spcFirstLastPara="1" rIns="0" wrap="square" tIns="0">
            <a:spAutoFit/>
          </a:bodyPr>
          <a:lstStyle>
            <a:lvl1pPr lvl="0">
              <a:lnSpc>
                <a:spcPct val="100000"/>
              </a:lnSpc>
              <a:spcBef>
                <a:spcPts val="0"/>
              </a:spcBef>
              <a:spcAft>
                <a:spcPts val="0"/>
              </a:spcAft>
              <a:buClr>
                <a:schemeClr val="lt1"/>
              </a:buClr>
              <a:buSzPts val="1800"/>
              <a:buNone/>
              <a:defRPr b="0" sz="1800">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221" name="Google Shape;1221;p9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2">
  <p:cSld name="TITLE_AND_TWO_COLUMNS_1_1_6_2_2_2">
    <p:spTree>
      <p:nvGrpSpPr>
        <p:cNvPr id="1222" name="Shape 1222"/>
        <p:cNvGrpSpPr/>
        <p:nvPr/>
      </p:nvGrpSpPr>
      <p:grpSpPr>
        <a:xfrm>
          <a:off x="0" y="0"/>
          <a:ext cx="0" cy="0"/>
          <a:chOff x="0" y="0"/>
          <a:chExt cx="0" cy="0"/>
        </a:xfrm>
      </p:grpSpPr>
      <p:pic>
        <p:nvPicPr>
          <p:cNvPr id="1223" name="Google Shape;1223;p10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24" name="Google Shape;1224;p10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100"/>
          <p:cNvSpPr txBox="1"/>
          <p:nvPr>
            <p:ph idx="1" type="body"/>
          </p:nvPr>
        </p:nvSpPr>
        <p:spPr>
          <a:xfrm>
            <a:off x="324000" y="759300"/>
            <a:ext cx="8237700" cy="3020700"/>
          </a:xfrm>
          <a:prstGeom prst="rect">
            <a:avLst/>
          </a:prstGeom>
        </p:spPr>
        <p:txBody>
          <a:bodyPr anchorCtr="0" anchor="t" bIns="0" lIns="0" spcFirstLastPara="1" rIns="0" wrap="square" tIns="0">
            <a:sp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sp>
        <p:nvSpPr>
          <p:cNvPr id="1226" name="Google Shape;1226;p10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227" name="Google Shape;1227;p100"/>
          <p:cNvSpPr txBox="1"/>
          <p:nvPr>
            <p:ph type="title"/>
          </p:nvPr>
        </p:nvSpPr>
        <p:spPr>
          <a:xfrm>
            <a:off x="324000" y="0"/>
            <a:ext cx="7885200" cy="613500"/>
          </a:xfrm>
          <a:prstGeom prst="rect">
            <a:avLst/>
          </a:prstGeom>
        </p:spPr>
        <p:txBody>
          <a:bodyPr anchorCtr="0" anchor="ctr" bIns="0" lIns="0" spcFirstLastPara="1" rIns="0" wrap="square" tIns="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228" name="Google Shape;1228;p10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2">
  <p:cSld name="TITLE_AND_TWO_COLUMNS_1_1_7_2_3">
    <p:bg>
      <p:bgPr>
        <a:solidFill>
          <a:srgbClr val="EBEDFE"/>
        </a:solidFill>
      </p:bgPr>
    </p:bg>
    <p:spTree>
      <p:nvGrpSpPr>
        <p:cNvPr id="1229" name="Shape 1229"/>
        <p:cNvGrpSpPr/>
        <p:nvPr/>
      </p:nvGrpSpPr>
      <p:grpSpPr>
        <a:xfrm>
          <a:off x="0" y="0"/>
          <a:ext cx="0" cy="0"/>
          <a:chOff x="0" y="0"/>
          <a:chExt cx="0" cy="0"/>
        </a:xfrm>
      </p:grpSpPr>
      <p:pic>
        <p:nvPicPr>
          <p:cNvPr id="1230" name="Google Shape;1230;p10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31" name="Google Shape;1231;p10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101"/>
          <p:cNvSpPr txBox="1"/>
          <p:nvPr>
            <p:ph type="title"/>
          </p:nvPr>
        </p:nvSpPr>
        <p:spPr>
          <a:xfrm>
            <a:off x="324000" y="748763"/>
            <a:ext cx="8179200" cy="4896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b="0" sz="2200">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233" name="Google Shape;1233;p10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34" name="Google Shape;1234;p10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35" name="Google Shape;1235;p101"/>
          <p:cNvSpPr txBox="1"/>
          <p:nvPr>
            <p:ph idx="2" type="title"/>
          </p:nvPr>
        </p:nvSpPr>
        <p:spPr>
          <a:xfrm>
            <a:off x="324000" y="0"/>
            <a:ext cx="7885200" cy="613500"/>
          </a:xfrm>
          <a:prstGeom prst="rect">
            <a:avLst/>
          </a:prstGeom>
        </p:spPr>
        <p:txBody>
          <a:bodyPr anchorCtr="0" anchor="ctr" bIns="0" lIns="0" spcFirstLastPara="1" rIns="0" wrap="square" tIns="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36" name="Google Shape;1236;p101"/>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237" name="Google Shape;1237;p101"/>
          <p:cNvSpPr txBox="1"/>
          <p:nvPr>
            <p:ph idx="3" type="subTitle"/>
          </p:nvPr>
        </p:nvSpPr>
        <p:spPr>
          <a:xfrm>
            <a:off x="1034425" y="2794247"/>
            <a:ext cx="7506600" cy="3891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1238" name="Google Shape;1238;p101"/>
          <p:cNvSpPr txBox="1"/>
          <p:nvPr>
            <p:ph idx="4" type="subTitle"/>
          </p:nvPr>
        </p:nvSpPr>
        <p:spPr>
          <a:xfrm>
            <a:off x="1034425" y="3766965"/>
            <a:ext cx="7464600" cy="324600"/>
          </a:xfrm>
          <a:prstGeom prst="rect">
            <a:avLst/>
          </a:prstGeom>
        </p:spPr>
        <p:txBody>
          <a:bodyPr anchorCtr="0" anchor="t" bIns="0" lIns="0" spcFirstLastPara="1" rIns="0" wrap="square" tIns="0">
            <a:spAutoFit/>
          </a:bodyPr>
          <a:lstStyle>
            <a:lvl1pPr lvl="0">
              <a:spcBef>
                <a:spcPts val="0"/>
              </a:spcBef>
              <a:spcAft>
                <a:spcPts val="0"/>
              </a:spcAft>
              <a:buSzPts val="2200"/>
              <a:buFont typeface="Lexend"/>
              <a:buNone/>
              <a:defRPr sz="2200">
                <a:latin typeface="Lexend"/>
                <a:ea typeface="Lexend"/>
                <a:cs typeface="Lexend"/>
                <a:sym typeface="Lexend"/>
              </a:defRPr>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grpSp>
        <p:nvGrpSpPr>
          <p:cNvPr id="1239" name="Google Shape;1239;p101"/>
          <p:cNvGrpSpPr/>
          <p:nvPr/>
        </p:nvGrpSpPr>
        <p:grpSpPr>
          <a:xfrm>
            <a:off x="323653" y="1804438"/>
            <a:ext cx="457200" cy="457200"/>
            <a:chOff x="1020916" y="1442088"/>
            <a:chExt cx="457200" cy="457200"/>
          </a:xfrm>
        </p:grpSpPr>
        <p:pic>
          <p:nvPicPr>
            <p:cNvPr id="1240" name="Google Shape;1240;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41" name="Google Shape;1241;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42" name="Google Shape;1242;p101"/>
          <p:cNvGrpSpPr/>
          <p:nvPr/>
        </p:nvGrpSpPr>
        <p:grpSpPr>
          <a:xfrm>
            <a:off x="323653" y="2766575"/>
            <a:ext cx="457200" cy="457200"/>
            <a:chOff x="1020916" y="1442088"/>
            <a:chExt cx="457200" cy="457200"/>
          </a:xfrm>
        </p:grpSpPr>
        <p:pic>
          <p:nvPicPr>
            <p:cNvPr id="1243" name="Google Shape;1243;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44" name="Google Shape;1244;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45" name="Google Shape;1245;p101"/>
          <p:cNvGrpSpPr/>
          <p:nvPr/>
        </p:nvGrpSpPr>
        <p:grpSpPr>
          <a:xfrm>
            <a:off x="323641" y="3729038"/>
            <a:ext cx="457200" cy="457200"/>
            <a:chOff x="1020916" y="1442088"/>
            <a:chExt cx="457200" cy="457200"/>
          </a:xfrm>
        </p:grpSpPr>
        <p:pic>
          <p:nvPicPr>
            <p:cNvPr id="1246" name="Google Shape;1246;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47" name="Google Shape;1247;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2">
  <p:cSld name="TITLE_AND_TWO_COLUMNS_1_1_5_1_2_1_1_2">
    <p:spTree>
      <p:nvGrpSpPr>
        <p:cNvPr id="1248" name="Shape 1248"/>
        <p:cNvGrpSpPr/>
        <p:nvPr/>
      </p:nvGrpSpPr>
      <p:grpSpPr>
        <a:xfrm>
          <a:off x="0" y="0"/>
          <a:ext cx="0" cy="0"/>
          <a:chOff x="0" y="0"/>
          <a:chExt cx="0" cy="0"/>
        </a:xfrm>
      </p:grpSpPr>
      <p:sp>
        <p:nvSpPr>
          <p:cNvPr id="1249" name="Google Shape;1249;p102"/>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50" name="Google Shape;1250;p102"/>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1251" name="Google Shape;1251;p102"/>
          <p:cNvSpPr txBox="1"/>
          <p:nvPr>
            <p:ph idx="1" type="body"/>
          </p:nvPr>
        </p:nvSpPr>
        <p:spPr>
          <a:xfrm>
            <a:off x="324000" y="1080000"/>
            <a:ext cx="8113800" cy="3740400"/>
          </a:xfrm>
          <a:prstGeom prst="rect">
            <a:avLst/>
          </a:prstGeom>
        </p:spPr>
        <p:txBody>
          <a:bodyPr anchorCtr="0" anchor="t" bIns="0" lIns="0" spcFirstLastPara="1" rIns="0" wrap="square" tIns="0">
            <a:sp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1252" name="Google Shape;1252;p10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1253" name="Google Shape;1253;p102"/>
          <p:cNvSpPr txBox="1"/>
          <p:nvPr>
            <p:ph type="title"/>
          </p:nvPr>
        </p:nvSpPr>
        <p:spPr>
          <a:xfrm>
            <a:off x="1684800" y="43825"/>
            <a:ext cx="5741400" cy="382800"/>
          </a:xfrm>
          <a:prstGeom prst="rect">
            <a:avLst/>
          </a:prstGeom>
        </p:spPr>
        <p:txBody>
          <a:bodyPr anchorCtr="0" anchor="b" bIns="0" lIns="0" spcFirstLastPara="1" rIns="0" wrap="square" tIns="0">
            <a:spAutoFit/>
          </a:bodyPr>
          <a:lstStyle>
            <a:lvl1pPr lvl="0">
              <a:lnSpc>
                <a:spcPct val="100000"/>
              </a:lnSpc>
              <a:spcBef>
                <a:spcPts val="0"/>
              </a:spcBef>
              <a:spcAft>
                <a:spcPts val="0"/>
              </a:spcAft>
              <a:buSzPts val="2000"/>
              <a:buFont typeface="Lexend"/>
              <a:buNone/>
              <a:defRPr b="0" sz="2000">
                <a:latin typeface="Lexend"/>
                <a:ea typeface="Lexend"/>
                <a:cs typeface="Lexend"/>
                <a:sym typeface="Lexend"/>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slideLayout" Target="../slideLayouts/slideLayout72.xml"/><Relationship Id="rId74" Type="http://schemas.openxmlformats.org/officeDocument/2006/relationships/slideLayout" Target="../slideLayouts/slideLayout73.xml"/><Relationship Id="rId75" Type="http://schemas.openxmlformats.org/officeDocument/2006/relationships/slideLayout" Target="../slideLayouts/slideLayout74.xml"/><Relationship Id="rId76" Type="http://schemas.openxmlformats.org/officeDocument/2006/relationships/slideLayout" Target="../slideLayouts/slideLayout75.xml"/><Relationship Id="rId77" Type="http://schemas.openxmlformats.org/officeDocument/2006/relationships/slideLayout" Target="../slideLayouts/slideLayout76.xml"/><Relationship Id="rId78" Type="http://schemas.openxmlformats.org/officeDocument/2006/relationships/slideLayout" Target="../slideLayouts/slideLayout77.xml"/><Relationship Id="rId79" Type="http://schemas.openxmlformats.org/officeDocument/2006/relationships/slideLayout" Target="../slideLayouts/slideLayout78.xml"/><Relationship Id="rId80" Type="http://schemas.openxmlformats.org/officeDocument/2006/relationships/slideLayout" Target="../slideLayouts/slideLayout79.xml"/><Relationship Id="rId81" Type="http://schemas.openxmlformats.org/officeDocument/2006/relationships/slideLayout" Target="../slideLayouts/slideLayout80.xml"/><Relationship Id="rId82" Type="http://schemas.openxmlformats.org/officeDocument/2006/relationships/slideLayout" Target="../slideLayouts/slideLayout81.xml"/><Relationship Id="rId83" Type="http://schemas.openxmlformats.org/officeDocument/2006/relationships/slideLayout" Target="../slideLayouts/slideLayout82.xml"/><Relationship Id="rId84" Type="http://schemas.openxmlformats.org/officeDocument/2006/relationships/slideLayout" Target="../slideLayouts/slideLayout83.xml"/><Relationship Id="rId85" Type="http://schemas.openxmlformats.org/officeDocument/2006/relationships/slideLayout" Target="../slideLayouts/slideLayout84.xml"/><Relationship Id="rId86" Type="http://schemas.openxmlformats.org/officeDocument/2006/relationships/slideLayout" Target="../slideLayouts/slideLayout85.xml"/><Relationship Id="rId87" Type="http://schemas.openxmlformats.org/officeDocument/2006/relationships/slideLayout" Target="../slideLayouts/slideLayout86.xml"/><Relationship Id="rId88" Type="http://schemas.openxmlformats.org/officeDocument/2006/relationships/slideLayout" Target="../slideLayouts/slideLayout87.xml"/><Relationship Id="rId89" Type="http://schemas.openxmlformats.org/officeDocument/2006/relationships/slideLayout" Target="../slideLayouts/slideLayout88.xml"/><Relationship Id="rId90" Type="http://schemas.openxmlformats.org/officeDocument/2006/relationships/slideLayout" Target="../slideLayouts/slideLayout89.xml"/><Relationship Id="rId91" Type="http://schemas.openxmlformats.org/officeDocument/2006/relationships/slideLayout" Target="../slideLayouts/slideLayout90.xml"/><Relationship Id="rId92" Type="http://schemas.openxmlformats.org/officeDocument/2006/relationships/slideLayout" Target="../slideLayouts/slideLayout91.xml"/><Relationship Id="rId93" Type="http://schemas.openxmlformats.org/officeDocument/2006/relationships/slideLayout" Target="../slideLayouts/slideLayout92.xml"/><Relationship Id="rId94" Type="http://schemas.openxmlformats.org/officeDocument/2006/relationships/slideLayout" Target="../slideLayouts/slideLayout93.xml"/><Relationship Id="rId95" Type="http://schemas.openxmlformats.org/officeDocument/2006/relationships/slideLayout" Target="../slideLayouts/slideLayout94.xml"/><Relationship Id="rId96" Type="http://schemas.openxmlformats.org/officeDocument/2006/relationships/slideLayout" Target="../slideLayouts/slideLayout95.xml"/><Relationship Id="rId97" Type="http://schemas.openxmlformats.org/officeDocument/2006/relationships/slideLayout" Target="../slideLayouts/slideLayout96.xml"/><Relationship Id="rId98" Type="http://schemas.openxmlformats.org/officeDocument/2006/relationships/slideLayout" Target="../slideLayouts/slideLayout97.xml"/><Relationship Id="rId99" Type="http://schemas.openxmlformats.org/officeDocument/2006/relationships/slideLayout" Target="../slideLayouts/slideLayout98.xml"/><Relationship Id="rId100" Type="http://schemas.openxmlformats.org/officeDocument/2006/relationships/slideLayout" Target="../slideLayouts/slideLayout99.xml"/><Relationship Id="rId101" Type="http://schemas.openxmlformats.org/officeDocument/2006/relationships/slideLayout" Target="../slideLayouts/slideLayout100.xml"/><Relationship Id="rId102" Type="http://schemas.openxmlformats.org/officeDocument/2006/relationships/slideLayout" Target="../slideLayouts/slideLayout101.xml"/><Relationship Id="rId10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24000" y="167475"/>
            <a:ext cx="6981900" cy="372600"/>
          </a:xfrm>
          <a:prstGeom prst="rect">
            <a:avLst/>
          </a:prstGeom>
          <a:noFill/>
          <a:ln>
            <a:noFill/>
          </a:ln>
        </p:spPr>
        <p:txBody>
          <a:bodyPr anchorCtr="0" anchor="t" bIns="0" lIns="0" spcFirstLastPara="1" rIns="0" wrap="square" tIns="0">
            <a:sp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324000" y="810000"/>
            <a:ext cx="8226000" cy="3159900"/>
          </a:xfrm>
          <a:prstGeom prst="rect">
            <a:avLst/>
          </a:prstGeom>
          <a:noFill/>
          <a:ln>
            <a:noFill/>
          </a:ln>
        </p:spPr>
        <p:txBody>
          <a:bodyPr anchorCtr="0" anchor="t" bIns="0" lIns="0" spcFirstLastPara="1" rIns="0" wrap="square" tIns="0">
            <a:sp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 id="2147483719" r:id="rId73"/>
    <p:sldLayoutId id="2147483720" r:id="rId74"/>
    <p:sldLayoutId id="2147483721" r:id="rId75"/>
    <p:sldLayoutId id="2147483722" r:id="rId76"/>
    <p:sldLayoutId id="2147483723" r:id="rId77"/>
    <p:sldLayoutId id="2147483724" r:id="rId78"/>
    <p:sldLayoutId id="2147483725" r:id="rId79"/>
    <p:sldLayoutId id="2147483726" r:id="rId80"/>
    <p:sldLayoutId id="2147483727" r:id="rId81"/>
    <p:sldLayoutId id="2147483728" r:id="rId82"/>
    <p:sldLayoutId id="2147483729" r:id="rId83"/>
    <p:sldLayoutId id="2147483730" r:id="rId84"/>
    <p:sldLayoutId id="2147483731" r:id="rId85"/>
    <p:sldLayoutId id="2147483732" r:id="rId86"/>
    <p:sldLayoutId id="2147483733" r:id="rId87"/>
    <p:sldLayoutId id="2147483734" r:id="rId88"/>
    <p:sldLayoutId id="2147483735" r:id="rId89"/>
    <p:sldLayoutId id="2147483736" r:id="rId90"/>
    <p:sldLayoutId id="2147483737" r:id="rId91"/>
    <p:sldLayoutId id="2147483738" r:id="rId92"/>
    <p:sldLayoutId id="2147483739" r:id="rId93"/>
    <p:sldLayoutId id="2147483740" r:id="rId94"/>
    <p:sldLayoutId id="2147483741" r:id="rId95"/>
    <p:sldLayoutId id="2147483742" r:id="rId96"/>
    <p:sldLayoutId id="2147483743" r:id="rId97"/>
    <p:sldLayoutId id="2147483744" r:id="rId98"/>
    <p:sldLayoutId id="2147483745" r:id="rId99"/>
    <p:sldLayoutId id="2147483746" r:id="rId100"/>
    <p:sldLayoutId id="2147483747" r:id="rId101"/>
    <p:sldLayoutId id="2147483748" r:id="rId10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2991">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guide id="23" pos="420">
          <p15:clr>
            <a:srgbClr val="6D9EEB"/>
          </p15:clr>
        </p15:guide>
        <p15:guide id="24" pos="363">
          <p15:clr>
            <a:srgbClr val="FF990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5.xml"/><Relationship Id="rId3" Type="http://schemas.openxmlformats.org/officeDocument/2006/relationships/image" Target="../media/image9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7.xml"/><Relationship Id="rId3" Type="http://schemas.openxmlformats.org/officeDocument/2006/relationships/image" Target="../media/image96.png"/><Relationship Id="rId4" Type="http://schemas.openxmlformats.org/officeDocument/2006/relationships/image" Target="../media/image95.png"/><Relationship Id="rId5" Type="http://schemas.openxmlformats.org/officeDocument/2006/relationships/image" Target="../media/image6.png"/><Relationship Id="rId6"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8.xml"/><Relationship Id="rId3" Type="http://schemas.openxmlformats.org/officeDocument/2006/relationships/image" Target="../media/image96.png"/><Relationship Id="rId4" Type="http://schemas.openxmlformats.org/officeDocument/2006/relationships/image" Target="../media/image95.png"/><Relationship Id="rId5" Type="http://schemas.openxmlformats.org/officeDocument/2006/relationships/image" Target="../media/image93.png"/><Relationship Id="rId6" Type="http://schemas.openxmlformats.org/officeDocument/2006/relationships/image" Target="../media/image6.png"/><Relationship Id="rId7" Type="http://schemas.openxmlformats.org/officeDocument/2006/relationships/image" Target="../media/image8.png"/><Relationship Id="rId8" Type="http://schemas.openxmlformats.org/officeDocument/2006/relationships/image" Target="../media/image22.png"/><Relationship Id="rId9" Type="http://schemas.openxmlformats.org/officeDocument/2006/relationships/image" Target="../media/image2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9.xml"/><Relationship Id="rId3" Type="http://schemas.openxmlformats.org/officeDocument/2006/relationships/image" Target="../media/image9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14.xml"/><Relationship Id="rId3" Type="http://schemas.openxmlformats.org/officeDocument/2006/relationships/image" Target="../media/image9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15.xml"/><Relationship Id="rId3" Type="http://schemas.openxmlformats.org/officeDocument/2006/relationships/hyperlink" Target="http://oak.link/city-hopping"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7.xml"/><Relationship Id="rId3" Type="http://schemas.openxmlformats.org/officeDocument/2006/relationships/hyperlink" Target="http://oak.link/city-hopping-solution"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20.xml"/><Relationship Id="rId3" Type="http://schemas.openxmlformats.org/officeDocument/2006/relationships/image" Target="../media/image9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22.xml"/><Relationship Id="rId3" Type="http://schemas.openxmlformats.org/officeDocument/2006/relationships/image" Target="../media/image9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26.xml"/><Relationship Id="rId3" Type="http://schemas.openxmlformats.org/officeDocument/2006/relationships/image" Target="../media/image96.png"/><Relationship Id="rId4" Type="http://schemas.openxmlformats.org/officeDocument/2006/relationships/image" Target="../media/image95.png"/><Relationship Id="rId5" Type="http://schemas.openxmlformats.org/officeDocument/2006/relationships/image" Target="../media/image97.png"/><Relationship Id="rId6" Type="http://schemas.openxmlformats.org/officeDocument/2006/relationships/image" Target="../media/image6.png"/><Relationship Id="rId7"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28.xml"/><Relationship Id="rId3" Type="http://schemas.openxmlformats.org/officeDocument/2006/relationships/image" Target="../media/image92.png"/><Relationship Id="rId4" Type="http://schemas.openxmlformats.org/officeDocument/2006/relationships/image" Target="../media/image95.png"/><Relationship Id="rId5" Type="http://schemas.openxmlformats.org/officeDocument/2006/relationships/image" Target="../media/image93.png"/><Relationship Id="rId6" Type="http://schemas.openxmlformats.org/officeDocument/2006/relationships/image" Target="../media/image8.png"/><Relationship Id="rId7" Type="http://schemas.openxmlformats.org/officeDocument/2006/relationships/image" Target="../media/image2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31.xml"/><Relationship Id="rId3" Type="http://schemas.openxmlformats.org/officeDocument/2006/relationships/image" Target="../media/image9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5.xml"/><Relationship Id="rId2" Type="http://schemas.openxmlformats.org/officeDocument/2006/relationships/notesSlide" Target="../notesSlides/notesSlide32.xml"/><Relationship Id="rId3" Type="http://schemas.openxmlformats.org/officeDocument/2006/relationships/image" Target="../media/image96.png"/><Relationship Id="rId4" Type="http://schemas.openxmlformats.org/officeDocument/2006/relationships/image" Target="../media/image95.png"/><Relationship Id="rId5" Type="http://schemas.openxmlformats.org/officeDocument/2006/relationships/image" Target="../media/image93.png"/><Relationship Id="rId6" Type="http://schemas.openxmlformats.org/officeDocument/2006/relationships/image" Target="../media/image6.png"/><Relationship Id="rId7" Type="http://schemas.openxmlformats.org/officeDocument/2006/relationships/image" Target="../media/image8.png"/><Relationship Id="rId8" Type="http://schemas.openxmlformats.org/officeDocument/2006/relationships/image" Target="../media/image22.png"/><Relationship Id="rId9" Type="http://schemas.openxmlformats.org/officeDocument/2006/relationships/image" Target="../media/image2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5.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6.xml"/><Relationship Id="rId2" Type="http://schemas.openxmlformats.org/officeDocument/2006/relationships/notesSlide" Target="../notesSlides/notesSlide35.xml"/><Relationship Id="rId3" Type="http://schemas.openxmlformats.org/officeDocument/2006/relationships/image" Target="../media/image9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6.xml"/><Relationship Id="rId2" Type="http://schemas.openxmlformats.org/officeDocument/2006/relationships/notesSlide" Target="../notesSlides/notesSlide36.xml"/><Relationship Id="rId3" Type="http://schemas.openxmlformats.org/officeDocument/2006/relationships/image" Target="../media/image9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5.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38.xml"/><Relationship Id="rId3" Type="http://schemas.openxmlformats.org/officeDocument/2006/relationships/hyperlink" Target="http://oak.link/guess-the-capital"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40.xml"/><Relationship Id="rId3" Type="http://schemas.openxmlformats.org/officeDocument/2006/relationships/hyperlink" Target="http://oak.link/guess-the-capital-solution"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41.xml"/><Relationship Id="rId3" Type="http://schemas.openxmlformats.org/officeDocument/2006/relationships/hyperlink" Target="http://oak.link/guess-the-capital-solution"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42.xml"/><Relationship Id="rId3" Type="http://schemas.openxmlformats.org/officeDocument/2006/relationships/hyperlink" Target="http://oak.link/guess-the-capital-solution"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43.xml"/><Relationship Id="rId3" Type="http://schemas.openxmlformats.org/officeDocument/2006/relationships/hyperlink" Target="http://oak.link/guess-the-capital-solution"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BEDFE"/>
        </a:solidFill>
      </p:bgPr>
    </p:bg>
    <p:spTree>
      <p:nvGrpSpPr>
        <p:cNvPr id="1257" name="Shape 1257"/>
        <p:cNvGrpSpPr/>
        <p:nvPr/>
      </p:nvGrpSpPr>
      <p:grpSpPr>
        <a:xfrm>
          <a:off x="0" y="0"/>
          <a:ext cx="0" cy="0"/>
          <a:chOff x="0" y="0"/>
          <a:chExt cx="0" cy="0"/>
        </a:xfrm>
      </p:grpSpPr>
      <p:sp>
        <p:nvSpPr>
          <p:cNvPr id="1258" name="Google Shape;1258;p103"/>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Ku celcelinta (Iteration) qaababka xogta (data structures)</a:t>
            </a:r>
            <a:endParaRPr/>
          </a:p>
          <a:p>
            <a:pPr indent="0" lvl="0" marL="0" rtl="0" algn="l">
              <a:spcBef>
                <a:spcPts val="0"/>
              </a:spcBef>
              <a:spcAft>
                <a:spcPts val="0"/>
              </a:spcAft>
              <a:buNone/>
            </a:pPr>
            <a:r>
              <a:rPr>
                <a:latin typeface="Lexend"/>
              </a:rPr>
              <a:t/>
            </a:r>
            <a:endParaRPr/>
          </a:p>
        </p:txBody>
      </p:sp>
      <p:sp>
        <p:nvSpPr>
          <p:cNvPr id="1259" name="Google Shape;1259;p103"/>
          <p:cNvSpPr txBox="1"/>
          <p:nvPr>
            <p:ph idx="1" type="subTitle"/>
          </p:nvPr>
        </p:nvSpPr>
        <p:spPr>
          <a:xfrm>
            <a:off x="966425" y="4327975"/>
            <a:ext cx="59424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Barnaamijyada Python ee taxanaha xogta (sequences of data)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63" name="Shape 1263"/>
        <p:cNvGrpSpPr/>
        <p:nvPr/>
      </p:nvGrpSpPr>
      <p:grpSpPr>
        <a:xfrm>
          <a:off x="0" y="0"/>
          <a:ext cx="0" cy="0"/>
          <a:chOff x="0" y="0"/>
          <a:chExt cx="0" cy="0"/>
        </a:xfrm>
      </p:grpSpPr>
      <p:sp>
        <p:nvSpPr>
          <p:cNvPr id="1264" name="Google Shape;1264;p104"/>
          <p:cNvSpPr txBox="1"/>
          <p:nvPr/>
        </p:nvSpPr>
        <p:spPr>
          <a:xfrm>
            <a:off x="4824000" y="1184625"/>
            <a:ext cx="3996000" cy="461700"/>
          </a:xfrm>
          <a:prstGeom prst="rect">
            <a:avLst/>
          </a:prstGeom>
          <a:noFill/>
          <a:ln>
            <a:noFill/>
          </a:ln>
        </p:spPr>
        <p:txBody>
          <a:bodyPr anchorCtr="0" anchor="t" bIns="0" lIns="0" spcFirstLastPara="1" rIns="0" wrap="square" tIns="0">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8" name="Shape 1268"/>
        <p:cNvGrpSpPr/>
        <p:nvPr/>
      </p:nvGrpSpPr>
      <p:grpSpPr>
        <a:xfrm>
          <a:off x="0" y="0"/>
          <a:ext cx="0" cy="0"/>
          <a:chOff x="0" y="0"/>
          <a:chExt cx="0" cy="0"/>
        </a:xfrm>
      </p:grpSpPr>
      <p:sp>
        <p:nvSpPr>
          <p:cNvPr id="1269" name="Google Shape;1269;p105"/>
          <p:cNvSpPr txBox="1"/>
          <p:nvPr>
            <p:ph idx="1" type="subTitle"/>
          </p:nvPr>
        </p:nvSpPr>
        <p:spPr>
          <a:xfrm>
            <a:off x="666000" y="1620000"/>
            <a:ext cx="7270800" cy="25041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Clr>
                <a:schemeClr val="dk1"/>
              </a:buClr>
              <a:buSzPts val="1100"/>
              <a:buFont typeface="Arial"/>
              <a:buNone/>
              <a:defRPr/>
            </a:pPr>
            <a:r>
              <a:rPr lang="en-GB" sz="1400">
                <a:latin typeface="Lexend"/>
              </a:rPr>
              <a:t>Waxaan isticmaali karaa ku celcelinta (iteration) si aan si joogto ah wax ugu daro liisaska (lists) iyo inaan hubiyo waxa ku jira xarfo (string).</a:t>
            </a:r>
            <a:endParaRPr/>
          </a:p>
          <a:p>
            <a:pPr indent="0" lvl="0" marL="0" rtl="0" algn="l">
              <a:spcBef>
                <a:spcPts val="1000"/>
              </a:spcBef>
              <a:spcAft>
                <a:spcPts val="0"/>
              </a:spcAft>
              <a:buClr>
                <a:schemeClr val="dk1"/>
              </a:buClr>
              <a:buSzPts val="1100"/>
              <a:buFont typeface="Arial"/>
              <a:buNone/>
            </a:pPr>
            <a:r>
              <a:rPr>
                <a:latin typeface="Lexend"/>
              </a:rPr>
              <a:t/>
            </a:r>
            <a:endParaRPr/>
          </a:p>
          <a:p>
            <a:pPr indent="0" lvl="0" marL="0" rtl="0" algn="l">
              <a:spcBef>
                <a:spcPts val="1000"/>
              </a:spcBef>
              <a:spcAft>
                <a:spcPts val="0"/>
              </a:spcAft>
              <a:buClr>
                <a:schemeClr val="dk1"/>
              </a:buClr>
              <a:buSzPts val="1100"/>
              <a:buFont typeface="Arial"/>
              <a:buNone/>
            </a:pPr>
            <a:r>
              <a:rPr>
                <a:latin typeface="Lexend"/>
              </a:rPr>
              <a:t/>
            </a:r>
            <a:endParaRPr/>
          </a:p>
          <a:p>
            <a:pPr indent="0" lvl="0" marL="0" rtl="0" algn="l">
              <a:spcBef>
                <a:spcPts val="1000"/>
              </a:spcBef>
              <a:spcAft>
                <a:spcPts val="1000"/>
              </a:spcAft>
              <a:buNone/>
            </a:pPr>
            <a:r>
              <a:rPr>
                <a:latin typeface="Lexend"/>
              </a:rP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3" name="Shape 1273"/>
        <p:cNvGrpSpPr/>
        <p:nvPr/>
      </p:nvGrpSpPr>
      <p:grpSpPr>
        <a:xfrm>
          <a:off x="0" y="0"/>
          <a:ext cx="0" cy="0"/>
          <a:chOff x="0" y="0"/>
          <a:chExt cx="0" cy="0"/>
        </a:xfrm>
      </p:grpSpPr>
      <p:sp>
        <p:nvSpPr>
          <p:cNvPr id="1274" name="Google Shape;1274;p106"/>
          <p:cNvSpPr txBox="1"/>
          <p:nvPr>
            <p:ph idx="3" type="subTitle"/>
          </p:nvPr>
        </p:nvSpPr>
        <p:spPr>
          <a:xfrm>
            <a:off x="324000" y="2029200"/>
            <a:ext cx="22035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xarfo (string)</a:t>
            </a:r>
            <a:endParaRPr/>
          </a:p>
        </p:txBody>
      </p:sp>
      <p:sp>
        <p:nvSpPr>
          <p:cNvPr id="1275" name="Google Shape;1275;p106"/>
          <p:cNvSpPr txBox="1"/>
          <p:nvPr>
            <p:ph idx="1" type="subTitle"/>
          </p:nvPr>
        </p:nvSpPr>
        <p:spPr>
          <a:xfrm>
            <a:off x="324000" y="1114800"/>
            <a:ext cx="22035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ku celcelin (iteration)</a:t>
            </a:r>
            <a:endParaRPr/>
          </a:p>
        </p:txBody>
      </p:sp>
      <p:sp>
        <p:nvSpPr>
          <p:cNvPr id="1276" name="Google Shape;1276;p106"/>
          <p:cNvSpPr txBox="1"/>
          <p:nvPr>
            <p:ph idx="2" type="subTitle"/>
          </p:nvPr>
        </p:nvSpPr>
        <p:spPr>
          <a:xfrm>
            <a:off x="2699325" y="1114800"/>
            <a:ext cx="54198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habka lagu celceliyo taxane tilmaamo (instructions) gudaha loop-ka barnaamijka</a:t>
            </a:r>
            <a:endParaRPr/>
          </a:p>
        </p:txBody>
      </p:sp>
      <p:sp>
        <p:nvSpPr>
          <p:cNvPr id="1277" name="Google Shape;1277;p106"/>
          <p:cNvSpPr txBox="1"/>
          <p:nvPr>
            <p:ph idx="4" type="subTitle"/>
          </p:nvPr>
        </p:nvSpPr>
        <p:spPr>
          <a:xfrm>
            <a:off x="2699325" y="2029200"/>
            <a:ext cx="54198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taxane xarfo ah, tusaale: xarfaha, tirooyinka, meelaha bannaan, iyo astaamo kale</a:t>
            </a:r>
            <a:endParaRPr/>
          </a:p>
        </p:txBody>
      </p:sp>
      <p:sp>
        <p:nvSpPr>
          <p:cNvPr id="1278" name="Google Shape;1278;p106"/>
          <p:cNvSpPr txBox="1"/>
          <p:nvPr>
            <p:ph idx="5" type="subTitle"/>
          </p:nvPr>
        </p:nvSpPr>
        <p:spPr>
          <a:xfrm>
            <a:off x="324000" y="2867400"/>
            <a:ext cx="22035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mutable (la beddeli karo)</a:t>
            </a:r>
            <a:endParaRPr/>
          </a:p>
        </p:txBody>
      </p:sp>
      <p:sp>
        <p:nvSpPr>
          <p:cNvPr id="1279" name="Google Shape;1279;p106"/>
          <p:cNvSpPr txBox="1"/>
          <p:nvPr>
            <p:ph idx="6" type="subTitle"/>
          </p:nvPr>
        </p:nvSpPr>
        <p:spPr>
          <a:xfrm>
            <a:off x="2699325" y="2867400"/>
            <a:ext cx="54198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ahaan kara mid la beddelo</a:t>
            </a:r>
            <a:endParaRPr/>
          </a:p>
        </p:txBody>
      </p:sp>
      <p:sp>
        <p:nvSpPr>
          <p:cNvPr id="1280" name="Google Shape;1280;p106"/>
          <p:cNvSpPr txBox="1"/>
          <p:nvPr>
            <p:ph idx="5" type="subTitle"/>
          </p:nvPr>
        </p:nvSpPr>
        <p:spPr>
          <a:xfrm>
            <a:off x="324000" y="3705600"/>
            <a:ext cx="22035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immutable (aan la beddeli karin)</a:t>
            </a:r>
            <a:endParaRPr/>
          </a:p>
        </p:txBody>
      </p:sp>
      <p:sp>
        <p:nvSpPr>
          <p:cNvPr id="1281" name="Google Shape;1281;p106"/>
          <p:cNvSpPr txBox="1"/>
          <p:nvPr>
            <p:ph idx="6" type="subTitle"/>
          </p:nvPr>
        </p:nvSpPr>
        <p:spPr>
          <a:xfrm>
            <a:off x="2699325" y="3705600"/>
            <a:ext cx="54198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aan awoodin in la beddelo</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5" name="Shape 1285"/>
        <p:cNvGrpSpPr/>
        <p:nvPr/>
      </p:nvGrpSpPr>
      <p:grpSpPr>
        <a:xfrm>
          <a:off x="0" y="0"/>
          <a:ext cx="0" cy="0"/>
          <a:chOff x="0" y="0"/>
          <a:chExt cx="0" cy="0"/>
        </a:xfrm>
      </p:grpSpPr>
      <p:sp>
        <p:nvSpPr>
          <p:cNvPr id="1286" name="Google Shape;1286;p107"/>
          <p:cNvSpPr txBox="1"/>
          <p:nvPr>
            <p:ph type="title"/>
          </p:nvPr>
        </p:nvSpPr>
        <p:spPr>
          <a:xfrm>
            <a:off x="1225200" y="1779713"/>
            <a:ext cx="68508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 ku celcelinta (iteration) si joogto ah wax ugu darto liiska (list)</a:t>
            </a:r>
            <a:endParaRPr/>
          </a:p>
        </p:txBody>
      </p:sp>
      <p:sp>
        <p:nvSpPr>
          <p:cNvPr id="1287" name="Google Shape;1287;p107"/>
          <p:cNvSpPr txBox="1"/>
          <p:nvPr>
            <p:ph idx="2" type="title"/>
          </p:nvPr>
        </p:nvSpPr>
        <p:spPr>
          <a:xfrm>
            <a:off x="1225200" y="2804800"/>
            <a:ext cx="68508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Sharax sida xarfaha (strings) uga duwan yihiin liisaska (lists)</a:t>
            </a:r>
            <a:endParaRPr/>
          </a:p>
        </p:txBody>
      </p:sp>
      <p:sp>
        <p:nvSpPr>
          <p:cNvPr id="1288" name="Google Shape;1288;p107"/>
          <p:cNvSpPr txBox="1"/>
          <p:nvPr>
            <p:ph idx="3" type="title"/>
          </p:nvPr>
        </p:nvSpPr>
        <p:spPr>
          <a:xfrm>
            <a:off x="1225200" y="3739189"/>
            <a:ext cx="68508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Ku celceli xarfaha (string) si aad u barbardhigto xarfaha</a:t>
            </a:r>
            <a:endParaRPr/>
          </a:p>
        </p:txBody>
      </p:sp>
      <p:sp>
        <p:nvSpPr>
          <p:cNvPr id="1289" name="Google Shape;1289;p107"/>
          <p:cNvSpPr txBox="1"/>
          <p:nvPr>
            <p:ph idx="4" type="title"/>
          </p:nvPr>
        </p:nvSpPr>
        <p:spPr>
          <a:xfrm>
            <a:off x="324000" y="657600"/>
            <a:ext cx="5741400" cy="338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Ku celcelinta (Iteration) qaababka xogta (data structures)</a:t>
            </a:r>
            <a:endParaRPr sz="2200"/>
          </a:p>
        </p:txBody>
      </p:sp>
      <p:pic>
        <p:nvPicPr>
          <p:cNvPr id="1290" name="Google Shape;1290;p107"/>
          <p:cNvPicPr preferRelativeResize="0"/>
          <p:nvPr/>
        </p:nvPicPr>
        <p:blipFill>
          <a:blip r:embed="rId3">
            <a:alphaModFix/>
          </a:blip>
          <a:stretch>
            <a:fillRect/>
          </a:stretch>
        </p:blipFill>
        <p:spPr>
          <a:xfrm>
            <a:off x="414654" y="174100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4" name="Shape 1294"/>
        <p:cNvGrpSpPr/>
        <p:nvPr/>
      </p:nvGrpSpPr>
      <p:grpSpPr>
        <a:xfrm>
          <a:off x="0" y="0"/>
          <a:ext cx="0" cy="0"/>
          <a:chOff x="0" y="0"/>
          <a:chExt cx="0" cy="0"/>
        </a:xfrm>
      </p:grpSpPr>
      <p:sp>
        <p:nvSpPr>
          <p:cNvPr id="1295" name="Google Shape;1295;p108"/>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 ku celcelinta (iteration) si joogto ah wax ugu darto liiska (list)</a:t>
            </a:r>
            <a:endParaRPr/>
          </a:p>
        </p:txBody>
      </p:sp>
      <p:sp>
        <p:nvSpPr>
          <p:cNvPr id="1296" name="Google Shape;1296;p108"/>
          <p:cNvSpPr txBox="1"/>
          <p:nvPr>
            <p:ph idx="1" type="body"/>
          </p:nvPr>
        </p:nvSpPr>
        <p:spPr>
          <a:xfrm>
            <a:off x="324000" y="759300"/>
            <a:ext cx="8237700" cy="27990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Barnaamijkani wuxuu qaataa magaca qalabka muusikada wuxuuna ku darayaa liis la yiraahdo band.</a:t>
            </a:r>
            <a:br>
              <a:rPr lang="en-GB"/>
            </a:br>
            <a:r>
              <a:rPr lang="en-GB" sz="1400">
                <a:latin typeface="Lexend"/>
              </a:rPr>
              <a:t/>
            </a:r>
            <a:endParaRPr/>
          </a:p>
          <a:p>
            <a:pPr indent="0" lvl="0" marL="0" rtl="0" algn="l">
              <a:spcBef>
                <a:spcPts val="1000"/>
              </a:spcBef>
              <a:spcAft>
                <a:spcPts val="0"/>
              </a:spcAft>
              <a:buClr>
                <a:schemeClr val="dk1"/>
              </a:buClr>
              <a:buSzPts val="1100"/>
              <a:buFont typeface="Arial"/>
              <a:buNone/>
            </a:pPr>
            <a:r>
              <a:rPr>
                <a:latin typeface="Lexend"/>
              </a:rPr>
              <a:t/>
            </a:r>
            <a:endParaRPr/>
          </a:p>
          <a:p>
            <a:pPr indent="0" lvl="0" marL="0" rtl="0" algn="l">
              <a:spcBef>
                <a:spcPts val="1000"/>
              </a:spcBef>
              <a:spcAft>
                <a:spcPts val="0"/>
              </a:spcAft>
              <a:buClr>
                <a:schemeClr val="dk1"/>
              </a:buClr>
              <a:buSzPts val="1100"/>
              <a:buFont typeface="Arial"/>
              <a:buNone/>
            </a:pPr>
            <a:r>
              <a:rPr>
                <a:latin typeface="Lexend"/>
              </a:rPr>
              <a:t/>
            </a:r>
            <a:endParaRPr/>
          </a:p>
          <a:p>
            <a:pPr indent="0" lvl="0" marL="0" rtl="0" algn="l">
              <a:spcBef>
                <a:spcPts val="1000"/>
              </a:spcBef>
              <a:spcAft>
                <a:spcPts val="0"/>
              </a:spcAft>
              <a:buClr>
                <a:schemeClr val="dk1"/>
              </a:buClr>
              <a:buSzPts val="1100"/>
              <a:buFont typeface="Arial"/>
              <a:buNone/>
            </a:pPr>
            <a:r>
              <a:rPr>
                <a:latin typeface="Lexend"/>
              </a:rPr>
              <a:t/>
            </a:r>
            <a:endParaRPr/>
          </a:p>
          <a:p>
            <a:pPr indent="0" lvl="0" marL="0" rtl="0" algn="l">
              <a:spcBef>
                <a:spcPts val="1000"/>
              </a:spcBef>
              <a:spcAft>
                <a:spcPts val="1000"/>
              </a:spcAft>
              <a:buNone/>
            </a:pPr>
            <a:r>
              <a:rPr>
                <a:latin typeface="Lexend"/>
              </a:rPr>
              <a:t/>
            </a:r>
            <a:endParaRPr/>
          </a:p>
        </p:txBody>
      </p:sp>
      <p:sp>
        <p:nvSpPr>
          <p:cNvPr id="1297" name="Google Shape;1297;p108"/>
          <p:cNvSpPr txBox="1"/>
          <p:nvPr/>
        </p:nvSpPr>
        <p:spPr>
          <a:xfrm>
            <a:off x="324000" y="3737900"/>
            <a:ext cx="7667700" cy="569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Falkani wuxuu u baahan yahay in si joogto ah loo sameeyo, si loogu daro dhammaan qalabka loo baahan yahay si loo sameeyo koox.</a:t>
            </a:r>
            <a:endParaRPr sz="2200">
              <a:solidFill>
                <a:schemeClr val="dk1"/>
              </a:solidFill>
              <a:latin typeface="Lexend"/>
              <a:ea typeface="Lexend"/>
              <a:cs typeface="Lexend"/>
              <a:sym typeface="Lexend"/>
            </a:endParaRPr>
          </a:p>
        </p:txBody>
      </p:sp>
      <p:sp>
        <p:nvSpPr>
          <p:cNvPr id="1298" name="Google Shape;1298;p108"/>
          <p:cNvSpPr txBox="1"/>
          <p:nvPr/>
        </p:nvSpPr>
        <p:spPr>
          <a:xfrm>
            <a:off x="2248150" y="1551000"/>
            <a:ext cx="4774800" cy="18549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print("Let’s form a band")</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band =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print("Pick an instrument")</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instrument = input()</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band.append(instrument)</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print(band)</a:t>
            </a:r>
            <a:endParaRPr sz="1800">
              <a:solidFill>
                <a:schemeClr val="lt1"/>
              </a:solidFill>
              <a:latin typeface="Roboto Mono"/>
              <a:ea typeface="Roboto Mono"/>
              <a:cs typeface="Roboto Mono"/>
              <a:sym typeface="Roboto Mono"/>
            </a:endParaRPr>
          </a:p>
        </p:txBody>
      </p:sp>
      <p:sp>
        <p:nvSpPr>
          <p:cNvPr id="1299" name="Google Shape;1299;p108"/>
          <p:cNvSpPr txBox="1"/>
          <p:nvPr/>
        </p:nvSpPr>
        <p:spPr>
          <a:xfrm>
            <a:off x="1862732" y="1551000"/>
            <a:ext cx="355800" cy="18549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1</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2</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3</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4</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5</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6</a:t>
            </a:r>
            <a:endParaRPr sz="1800">
              <a:solidFill>
                <a:srgbClr val="FFFFFF"/>
              </a:solidFill>
              <a:latin typeface="Roboto Mono"/>
              <a:ea typeface="Roboto Mono"/>
              <a:cs typeface="Roboto Mono"/>
              <a:sym typeface="Roboto Mono"/>
            </a:endParaRPr>
          </a:p>
        </p:txBody>
      </p:sp>
      <p:sp>
        <p:nvSpPr>
          <p:cNvPr id="1300" name="Google Shape;1300;p108"/>
          <p:cNvSpPr/>
          <p:nvPr/>
        </p:nvSpPr>
        <p:spPr>
          <a:xfrm>
            <a:off x="2282350" y="2182047"/>
            <a:ext cx="4502700" cy="834000"/>
          </a:xfrm>
          <a:prstGeom prst="rect">
            <a:avLst/>
          </a:prstGeom>
          <a:solidFill>
            <a:srgbClr val="F0F0F0">
              <a:alpha val="3861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4" name="Shape 1304"/>
        <p:cNvGrpSpPr/>
        <p:nvPr/>
      </p:nvGrpSpPr>
      <p:grpSpPr>
        <a:xfrm>
          <a:off x="0" y="0"/>
          <a:ext cx="0" cy="0"/>
          <a:chOff x="0" y="0"/>
          <a:chExt cx="0" cy="0"/>
        </a:xfrm>
      </p:grpSpPr>
      <p:sp>
        <p:nvSpPr>
          <p:cNvPr id="1305" name="Google Shape;1305;p109"/>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 iteration (iteration) si aad ku soo celceliso (repeatedly) ku darista (append) shay (items) liis (list) ah</a:t>
            </a:r>
            <a:endParaRPr/>
          </a:p>
        </p:txBody>
      </p:sp>
      <p:sp>
        <p:nvSpPr>
          <p:cNvPr id="1306" name="Google Shape;1306;p109"/>
          <p:cNvSpPr txBox="1"/>
          <p:nvPr/>
        </p:nvSpPr>
        <p:spPr>
          <a:xfrm>
            <a:off x="921000" y="768750"/>
            <a:ext cx="4272600" cy="34917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print("Let’s form a band")</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band =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print("Pick an instrument")</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instrument = input()</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band.append(instrument)</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print("Pick an instrument")</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instrument = input()</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band.append(instrument)</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print("Pick an instrument")</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instrument = input()</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band.append(instrument)</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print(band)</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a:latin typeface="Lexend"/>
              </a:rPr>
              <a:t/>
            </a:r>
            <a:endParaRPr sz="16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a:latin typeface="Lexend"/>
              </a:rPr>
              <a:t/>
            </a:r>
            <a:endParaRPr sz="16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a:latin typeface="Lexend"/>
              </a:rPr>
              <a:t/>
            </a:r>
            <a:endParaRPr sz="16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a:latin typeface="Lexend"/>
              </a:rPr>
              <a:t/>
            </a:r>
            <a:endParaRPr sz="1600">
              <a:solidFill>
                <a:schemeClr val="lt1"/>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a:latin typeface="Lexend"/>
              </a:rPr>
              <a:t/>
            </a:r>
            <a:endParaRPr sz="1600">
              <a:solidFill>
                <a:srgbClr val="EECCFF"/>
              </a:solidFill>
              <a:latin typeface="Roboto Mono"/>
              <a:ea typeface="Roboto Mono"/>
              <a:cs typeface="Roboto Mono"/>
              <a:sym typeface="Roboto Mono"/>
            </a:endParaRPr>
          </a:p>
        </p:txBody>
      </p:sp>
      <p:sp>
        <p:nvSpPr>
          <p:cNvPr id="1307" name="Google Shape;1307;p109"/>
          <p:cNvSpPr txBox="1"/>
          <p:nvPr/>
        </p:nvSpPr>
        <p:spPr>
          <a:xfrm>
            <a:off x="348307" y="768750"/>
            <a:ext cx="534900" cy="34917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3</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4</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5</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6</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7</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8</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9</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10</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11</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12</a:t>
            </a:r>
            <a:endParaRPr sz="1800">
              <a:solidFill>
                <a:srgbClr val="FFFFFF"/>
              </a:solidFill>
              <a:latin typeface="Roboto Mono"/>
              <a:ea typeface="Roboto Mono"/>
              <a:cs typeface="Roboto Mono"/>
              <a:sym typeface="Roboto Mono"/>
            </a:endParaRPr>
          </a:p>
        </p:txBody>
      </p:sp>
      <p:sp>
        <p:nvSpPr>
          <p:cNvPr id="1308" name="Google Shape;1308;p109"/>
          <p:cNvSpPr txBox="1"/>
          <p:nvPr/>
        </p:nvSpPr>
        <p:spPr>
          <a:xfrm>
            <a:off x="7990925" y="3841675"/>
            <a:ext cx="799800" cy="277200"/>
          </a:xfrm>
          <a:prstGeom prst="rect">
            <a:avLst/>
          </a:prstGeom>
          <a:noFill/>
          <a:ln>
            <a:noFill/>
          </a:ln>
        </p:spPr>
        <p:txBody>
          <a:bodyPr anchorCtr="0" anchor="ctr" bIns="0" lIns="0" spcFirstLastPara="1" rIns="0" wrap="none" tIns="0">
            <a:normAutofit/>
          </a:bodyPr>
          <a:lstStyle/>
          <a:p>
            <a:pPr indent="0" lvl="0" marL="0" rtl="0" algn="l">
              <a:lnSpc>
                <a:spcPct val="115000"/>
              </a:lnSpc>
              <a:spcBef>
                <a:spcPts val="0"/>
              </a:spcBef>
              <a:spcAft>
                <a:spcPts val="0"/>
              </a:spcAft>
              <a:buNone/>
            </a:pPr>
            <a:r>
              <a:rPr lang="en-GB" sz="1100">
                <a:solidFill>
                  <a:srgbClr val="222222"/>
                </a:solidFill>
                <a:latin typeface="Lexend"/>
                <a:ea typeface="Lexend"/>
                <a:cs typeface="Lexend"/>
                <a:sym typeface="Lexend"/>
              </a:rPr>
              <a:t>Saciid</a:t>
            </a:r>
            <a:endParaRPr sz="1800">
              <a:solidFill>
                <a:srgbClr val="222222"/>
              </a:solidFill>
              <a:latin typeface="Lexend"/>
              <a:ea typeface="Lexend"/>
              <a:cs typeface="Lexend"/>
              <a:sym typeface="Lexend"/>
            </a:endParaRPr>
          </a:p>
        </p:txBody>
      </p:sp>
      <p:pic>
        <p:nvPicPr>
          <p:cNvPr id="1309" name="Google Shape;1309;p109"/>
          <p:cNvPicPr preferRelativeResize="0"/>
          <p:nvPr/>
        </p:nvPicPr>
        <p:blipFill>
          <a:blip r:embed="rId6">
            <a:alphaModFix/>
          </a:blip>
          <a:stretch>
            <a:fillRect/>
          </a:stretch>
        </p:blipFill>
        <p:spPr>
          <a:xfrm flipH="1">
            <a:off x="8037857" y="2781112"/>
            <a:ext cx="705943" cy="1016575"/>
          </a:xfrm>
          <a:prstGeom prst="rect">
            <a:avLst/>
          </a:prstGeom>
          <a:noFill/>
          <a:ln>
            <a:noFill/>
          </a:ln>
        </p:spPr>
      </p:pic>
      <p:pic>
        <p:nvPicPr>
          <p:cNvPr id="1310" name="Google Shape;1310;p109"/>
          <p:cNvPicPr preferRelativeResize="0"/>
          <p:nvPr/>
        </p:nvPicPr>
        <p:blipFill>
          <a:blip r:embed="rId4">
            <a:alphaModFix/>
          </a:blip>
          <a:stretch>
            <a:fillRect/>
          </a:stretch>
        </p:blipFill>
        <p:spPr>
          <a:xfrm flipH="1">
            <a:off x="5306777" y="1264913"/>
            <a:ext cx="3517926" cy="1472175"/>
          </a:xfrm>
          <a:prstGeom prst="rect">
            <a:avLst/>
          </a:prstGeom>
          <a:noFill/>
          <a:ln>
            <a:noFill/>
          </a:ln>
        </p:spPr>
      </p:pic>
      <p:sp>
        <p:nvSpPr>
          <p:cNvPr id="1311" name="Google Shape;1311;p109"/>
          <p:cNvSpPr txBox="1"/>
          <p:nvPr/>
        </p:nvSpPr>
        <p:spPr>
          <a:xfrm>
            <a:off x="5416475" y="1370425"/>
            <a:ext cx="3327300" cy="752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Tani uma eka qaabka ugu hufan (efficient) ee loo qaban karo!</a:t>
            </a:r>
            <a:endParaRPr sz="1800">
              <a:solidFill>
                <a:schemeClr val="dk1"/>
              </a:solidFill>
              <a:latin typeface="Lexend"/>
              <a:ea typeface="Lexend"/>
              <a:cs typeface="Lexend"/>
              <a:sym typeface="Lexend"/>
            </a:endParaRPr>
          </a:p>
        </p:txBody>
      </p:sp>
      <p:sp>
        <p:nvSpPr>
          <p:cNvPr id="1312" name="Google Shape;1312;p109"/>
          <p:cNvSpPr txBox="1"/>
          <p:nvPr/>
        </p:nvSpPr>
        <p:spPr>
          <a:xfrm>
            <a:off x="266400" y="4280325"/>
            <a:ext cx="8070600" cy="4230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Maxaad samayn kartaa si aad u soo celceliso (repeatedly) ficillada (actions) barnaamijkan?</a:t>
            </a:r>
            <a:endParaRPr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6" name="Shape 1316"/>
        <p:cNvGrpSpPr/>
        <p:nvPr/>
      </p:nvGrpSpPr>
      <p:grpSpPr>
        <a:xfrm>
          <a:off x="0" y="0"/>
          <a:ext cx="0" cy="0"/>
          <a:chOff x="0" y="0"/>
          <a:chExt cx="0" cy="0"/>
        </a:xfrm>
      </p:grpSpPr>
      <p:sp>
        <p:nvSpPr>
          <p:cNvPr id="1317" name="Google Shape;1317;p110"/>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 iteration (iteration) si aad ku soo celceliso (repeatedly) ku darista (append) shay (items) liis (list) ah</a:t>
            </a:r>
            <a:endParaRPr/>
          </a:p>
        </p:txBody>
      </p:sp>
      <p:sp>
        <p:nvSpPr>
          <p:cNvPr id="1318" name="Google Shape;1318;p110"/>
          <p:cNvSpPr txBox="1"/>
          <p:nvPr/>
        </p:nvSpPr>
        <p:spPr>
          <a:xfrm>
            <a:off x="921000" y="768750"/>
            <a:ext cx="4280700" cy="34917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print("Let’s form a band")</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band =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print("Pick an instrument")</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instrument = input()</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band.append(instrument)</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print("Pick an instrument")</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instrument = input()</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band.append(instrument)</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print("Pick an instrument")</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instrument = input()</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band.append(instrument)</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print(band)</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a:latin typeface="Lexend"/>
              </a:rPr>
              <a:t/>
            </a:r>
            <a:endParaRPr sz="16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a:latin typeface="Lexend"/>
              </a:rPr>
              <a:t/>
            </a:r>
            <a:endParaRPr sz="16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a:latin typeface="Lexend"/>
              </a:rPr>
              <a:t/>
            </a:r>
            <a:endParaRPr sz="16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a:latin typeface="Lexend"/>
              </a:rPr>
              <a:t/>
            </a:r>
            <a:endParaRPr sz="1600">
              <a:solidFill>
                <a:schemeClr val="lt1"/>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a:latin typeface="Lexend"/>
              </a:rPr>
              <a:t/>
            </a:r>
            <a:endParaRPr sz="1600">
              <a:solidFill>
                <a:srgbClr val="EECCFF"/>
              </a:solidFill>
              <a:latin typeface="Roboto Mono"/>
              <a:ea typeface="Roboto Mono"/>
              <a:cs typeface="Roboto Mono"/>
              <a:sym typeface="Roboto Mono"/>
            </a:endParaRPr>
          </a:p>
        </p:txBody>
      </p:sp>
      <p:sp>
        <p:nvSpPr>
          <p:cNvPr id="1319" name="Google Shape;1319;p110"/>
          <p:cNvSpPr txBox="1"/>
          <p:nvPr/>
        </p:nvSpPr>
        <p:spPr>
          <a:xfrm>
            <a:off x="348307" y="768750"/>
            <a:ext cx="534900" cy="34917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3</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4</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5</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6</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7</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8</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9</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10</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11</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12</a:t>
            </a:r>
            <a:endParaRPr sz="1800">
              <a:solidFill>
                <a:srgbClr val="FFFFFF"/>
              </a:solidFill>
              <a:latin typeface="Roboto Mono"/>
              <a:ea typeface="Roboto Mono"/>
              <a:cs typeface="Roboto Mono"/>
              <a:sym typeface="Roboto Mono"/>
            </a:endParaRPr>
          </a:p>
        </p:txBody>
      </p:sp>
      <p:sp>
        <p:nvSpPr>
          <p:cNvPr id="1320" name="Google Shape;1320;p110"/>
          <p:cNvSpPr txBox="1"/>
          <p:nvPr/>
        </p:nvSpPr>
        <p:spPr>
          <a:xfrm>
            <a:off x="5457000" y="4440450"/>
            <a:ext cx="799800" cy="277200"/>
          </a:xfrm>
          <a:prstGeom prst="rect">
            <a:avLst/>
          </a:prstGeom>
          <a:noFill/>
          <a:ln>
            <a:noFill/>
          </a:ln>
        </p:spPr>
        <p:txBody>
          <a:bodyPr anchorCtr="0" anchor="ctr" bIns="0" lIns="0" spcFirstLastPara="1" rIns="0" wrap="none" tIns="0">
            <a:normAutofit/>
          </a:bodyPr>
          <a:lstStyle/>
          <a:p>
            <a:pPr indent="0" lvl="0" marL="0" rtl="0" algn="l">
              <a:lnSpc>
                <a:spcPct val="115000"/>
              </a:lnSpc>
              <a:spcBef>
                <a:spcPts val="0"/>
              </a:spcBef>
              <a:spcAft>
                <a:spcPts val="0"/>
              </a:spcAft>
              <a:buNone/>
            </a:pPr>
            <a:r>
              <a:rPr lang="en-GB" sz="1100">
                <a:solidFill>
                  <a:srgbClr val="222222"/>
                </a:solidFill>
                <a:latin typeface="Lexend"/>
                <a:ea typeface="Lexend"/>
                <a:cs typeface="Lexend"/>
                <a:sym typeface="Lexend"/>
              </a:rPr>
              <a:t>Saciid</a:t>
            </a:r>
            <a:endParaRPr sz="1800">
              <a:solidFill>
                <a:srgbClr val="222222"/>
              </a:solidFill>
              <a:latin typeface="Lexend"/>
              <a:ea typeface="Lexend"/>
              <a:cs typeface="Lexend"/>
              <a:sym typeface="Lexend"/>
            </a:endParaRPr>
          </a:p>
        </p:txBody>
      </p:sp>
      <p:pic>
        <p:nvPicPr>
          <p:cNvPr id="1321" name="Google Shape;1321;p110"/>
          <p:cNvPicPr preferRelativeResize="0"/>
          <p:nvPr/>
        </p:nvPicPr>
        <p:blipFill>
          <a:blip r:embed="rId8">
            <a:alphaModFix/>
          </a:blip>
          <a:stretch>
            <a:fillRect/>
          </a:stretch>
        </p:blipFill>
        <p:spPr>
          <a:xfrm>
            <a:off x="5322257" y="3471437"/>
            <a:ext cx="705943" cy="1016575"/>
          </a:xfrm>
          <a:prstGeom prst="rect">
            <a:avLst/>
          </a:prstGeom>
          <a:noFill/>
          <a:ln>
            <a:noFill/>
          </a:ln>
        </p:spPr>
      </p:pic>
      <p:pic>
        <p:nvPicPr>
          <p:cNvPr id="1322" name="Google Shape;1322;p110"/>
          <p:cNvPicPr preferRelativeResize="0"/>
          <p:nvPr/>
        </p:nvPicPr>
        <p:blipFill>
          <a:blip r:embed="rId4">
            <a:alphaModFix/>
          </a:blip>
          <a:stretch>
            <a:fillRect/>
          </a:stretch>
        </p:blipFill>
        <p:spPr>
          <a:xfrm flipH="1">
            <a:off x="5306774" y="1036319"/>
            <a:ext cx="3517926" cy="818300"/>
          </a:xfrm>
          <a:prstGeom prst="rect">
            <a:avLst/>
          </a:prstGeom>
          <a:noFill/>
          <a:ln>
            <a:noFill/>
          </a:ln>
        </p:spPr>
      </p:pic>
      <p:sp>
        <p:nvSpPr>
          <p:cNvPr id="1323" name="Google Shape;1323;p110"/>
          <p:cNvSpPr txBox="1"/>
          <p:nvPr/>
        </p:nvSpPr>
        <p:spPr>
          <a:xfrm>
            <a:off x="5402075" y="1107500"/>
            <a:ext cx="3327300" cy="4548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Waxaad isticmaali kartaa iteration (ku celcelin)!</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pic>
        <p:nvPicPr>
          <p:cNvPr id="1324" name="Google Shape;1324;p110"/>
          <p:cNvPicPr preferRelativeResize="0"/>
          <p:nvPr/>
        </p:nvPicPr>
        <p:blipFill>
          <a:blip r:embed="rId9">
            <a:alphaModFix/>
          </a:blip>
          <a:stretch>
            <a:fillRect/>
          </a:stretch>
        </p:blipFill>
        <p:spPr>
          <a:xfrm flipH="1">
            <a:off x="8097538" y="1902900"/>
            <a:ext cx="727174" cy="909325"/>
          </a:xfrm>
          <a:prstGeom prst="rect">
            <a:avLst/>
          </a:prstGeom>
          <a:noFill/>
          <a:ln>
            <a:noFill/>
          </a:ln>
        </p:spPr>
      </p:pic>
      <p:sp>
        <p:nvSpPr>
          <p:cNvPr id="1325" name="Google Shape;1325;p110"/>
          <p:cNvSpPr txBox="1"/>
          <p:nvPr/>
        </p:nvSpPr>
        <p:spPr>
          <a:xfrm>
            <a:off x="8241787" y="2776074"/>
            <a:ext cx="679500" cy="277200"/>
          </a:xfrm>
          <a:prstGeom prst="rect">
            <a:avLst/>
          </a:prstGeom>
          <a:noFill/>
          <a:ln>
            <a:noFill/>
          </a:ln>
        </p:spPr>
        <p:txBody>
          <a:bodyPr anchorCtr="0" anchor="ctr" bIns="0" lIns="0" spcFirstLastPara="1" rIns="0" wrap="none" tIns="0">
            <a:normAutofit/>
          </a:bodyPr>
          <a:lstStyle/>
          <a:p>
            <a:pPr indent="0" lvl="0" marL="0" rtl="0" algn="l">
              <a:lnSpc>
                <a:spcPct val="115000"/>
              </a:lnSpc>
              <a:spcBef>
                <a:spcPts val="0"/>
              </a:spcBef>
              <a:spcAft>
                <a:spcPts val="0"/>
              </a:spcAft>
              <a:buNone/>
            </a:pPr>
            <a:r>
              <a:rPr lang="en-GB" sz="1100">
                <a:solidFill>
                  <a:srgbClr val="222222"/>
                </a:solidFill>
                <a:latin typeface="Lexend"/>
                <a:ea typeface="Lexend"/>
                <a:cs typeface="Lexend"/>
                <a:sym typeface="Lexend"/>
              </a:rPr>
              <a:t>Nuur</a:t>
            </a:r>
            <a:endParaRPr sz="1800">
              <a:solidFill>
                <a:srgbClr val="222222"/>
              </a:solidFill>
              <a:latin typeface="Lexend"/>
              <a:ea typeface="Lexend"/>
              <a:cs typeface="Lexend"/>
              <a:sym typeface="Lexend"/>
            </a:endParaRPr>
          </a:p>
        </p:txBody>
      </p:sp>
      <p:pic>
        <p:nvPicPr>
          <p:cNvPr id="1326" name="Google Shape;1326;p110"/>
          <p:cNvPicPr preferRelativeResize="0"/>
          <p:nvPr/>
        </p:nvPicPr>
        <p:blipFill>
          <a:blip r:embed="rId4">
            <a:alphaModFix/>
          </a:blip>
          <a:stretch>
            <a:fillRect/>
          </a:stretch>
        </p:blipFill>
        <p:spPr>
          <a:xfrm>
            <a:off x="6065045" y="3152834"/>
            <a:ext cx="2726077" cy="1430100"/>
          </a:xfrm>
          <a:prstGeom prst="rect">
            <a:avLst/>
          </a:prstGeom>
          <a:noFill/>
          <a:ln>
            <a:noFill/>
          </a:ln>
        </p:spPr>
      </p:pic>
      <p:sp>
        <p:nvSpPr>
          <p:cNvPr id="1327" name="Google Shape;1327;p110"/>
          <p:cNvSpPr txBox="1"/>
          <p:nvPr/>
        </p:nvSpPr>
        <p:spPr>
          <a:xfrm flipH="1">
            <a:off x="6087825" y="3180300"/>
            <a:ext cx="2703300" cy="752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Haa, while loop (wareeg) wuxuu ku celceliyaa ficil ilaa shuruud la buuxiyo.</a:t>
            </a:r>
            <a:endParaRPr b="1"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2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1" name="Shape 1331"/>
        <p:cNvGrpSpPr/>
        <p:nvPr/>
      </p:nvGrpSpPr>
      <p:grpSpPr>
        <a:xfrm>
          <a:off x="0" y="0"/>
          <a:ext cx="0" cy="0"/>
          <a:chOff x="0" y="0"/>
          <a:chExt cx="0" cy="0"/>
        </a:xfrm>
      </p:grpSpPr>
      <p:sp>
        <p:nvSpPr>
          <p:cNvPr id="1332" name="Google Shape;1332;p111"/>
          <p:cNvSpPr txBox="1"/>
          <p:nvPr>
            <p:ph idx="1" type="subTitle"/>
          </p:nvPr>
        </p:nvSpPr>
        <p:spPr>
          <a:xfrm>
            <a:off x="1034425" y="1837775"/>
            <a:ext cx="7506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selection (xulasho)</a:t>
            </a:r>
            <a:endParaRPr/>
          </a:p>
        </p:txBody>
      </p:sp>
      <p:sp>
        <p:nvSpPr>
          <p:cNvPr id="1333" name="Google Shape;1333;p111"/>
          <p:cNvSpPr txBox="1"/>
          <p:nvPr>
            <p:ph idx="2"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 iteration (ku celcelin) si aad si isdaba joog ah ugu darto alaabta liiska</a:t>
            </a:r>
            <a:endParaRPr/>
          </a:p>
        </p:txBody>
      </p:sp>
      <p:sp>
        <p:nvSpPr>
          <p:cNvPr id="1334" name="Google Shape;1334;p111"/>
          <p:cNvSpPr txBox="1"/>
          <p:nvPr>
            <p:ph type="title"/>
          </p:nvPr>
        </p:nvSpPr>
        <p:spPr>
          <a:xfrm>
            <a:off x="324000" y="748763"/>
            <a:ext cx="8179200" cy="7281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Qaab dhismeedkee barnaamijka ayaa loo isticmaalaa si loo ku celceliyo ficilada barnaamijka?</a:t>
            </a:r>
            <a:br>
              <a:rPr lang="en-GB"/>
            </a:br>
            <a:r>
              <a:rPr lang="en-GB" sz="1400">
                <a:latin typeface="Lexend"/>
              </a:rPr>
              <a:t/>
            </a:r>
            <a:endParaRPr/>
          </a:p>
        </p:txBody>
      </p:sp>
      <p:sp>
        <p:nvSpPr>
          <p:cNvPr id="1335" name="Google Shape;1335;p111"/>
          <p:cNvSpPr txBox="1"/>
          <p:nvPr>
            <p:ph idx="3" type="subTitle"/>
          </p:nvPr>
        </p:nvSpPr>
        <p:spPr>
          <a:xfrm>
            <a:off x="1034425" y="2794247"/>
            <a:ext cx="7506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sequence (isku xigxig)</a:t>
            </a:r>
            <a:endParaRPr/>
          </a:p>
        </p:txBody>
      </p:sp>
      <p:sp>
        <p:nvSpPr>
          <p:cNvPr id="1336" name="Google Shape;1336;p111"/>
          <p:cNvSpPr txBox="1"/>
          <p:nvPr>
            <p:ph idx="4" type="subTitle"/>
          </p:nvPr>
        </p:nvSpPr>
        <p:spPr>
          <a:xfrm>
            <a:off x="1034425" y="3766965"/>
            <a:ext cx="7464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iteration (ku celcelin)</a:t>
            </a:r>
            <a:endParaRPr/>
          </a:p>
        </p:txBody>
      </p:sp>
      <p:pic>
        <p:nvPicPr>
          <p:cNvPr id="1337" name="Google Shape;1337;p111"/>
          <p:cNvPicPr preferRelativeResize="0"/>
          <p:nvPr/>
        </p:nvPicPr>
        <p:blipFill>
          <a:blip r:embed="rId3">
            <a:alphaModFix/>
          </a:blip>
          <a:stretch>
            <a:fillRect/>
          </a:stretch>
        </p:blipFill>
        <p:spPr>
          <a:xfrm>
            <a:off x="2653083" y="37197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1" name="Shape 1341"/>
        <p:cNvGrpSpPr/>
        <p:nvPr/>
      </p:nvGrpSpPr>
      <p:grpSpPr>
        <a:xfrm>
          <a:off x="0" y="0"/>
          <a:ext cx="0" cy="0"/>
          <a:chOff x="0" y="0"/>
          <a:chExt cx="0" cy="0"/>
        </a:xfrm>
      </p:grpSpPr>
      <p:sp>
        <p:nvSpPr>
          <p:cNvPr id="1342" name="Google Shape;1342;p112"/>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 iteration (ku celcelin) si aad si isdaba joog ah ugu darto alaabta liiska</a:t>
            </a:r>
            <a:endParaRPr/>
          </a:p>
        </p:txBody>
      </p:sp>
      <p:sp>
        <p:nvSpPr>
          <p:cNvPr id="1343" name="Google Shape;1343;p112"/>
          <p:cNvSpPr txBox="1"/>
          <p:nvPr>
            <p:ph idx="1" type="body"/>
          </p:nvPr>
        </p:nvSpPr>
        <p:spPr>
          <a:xfrm>
            <a:off x="324000" y="1064100"/>
            <a:ext cx="8237700" cy="27990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Barnaamijka hadda waa la beddelay si loo isticmaalo iteration (ku celcelin).</a:t>
            </a:r>
            <a:r>
              <a:rPr b="1" lang="en-GB" sz="1400">
                <a:latin typeface="Lexend"/>
              </a:rPr>
              <a:t/>
            </a:r>
            <a:r>
              <a:rPr lang="en-GB" sz="1400">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pPr>
            <a:r>
              <a:rPr>
                <a:latin typeface="Lexend"/>
              </a:rPr>
              <a:t/>
            </a:r>
            <a:endParaRPr/>
          </a:p>
        </p:txBody>
      </p:sp>
      <p:sp>
        <p:nvSpPr>
          <p:cNvPr id="1344" name="Google Shape;1344;p112"/>
          <p:cNvSpPr txBox="1"/>
          <p:nvPr/>
        </p:nvSpPr>
        <p:spPr>
          <a:xfrm>
            <a:off x="324000" y="3737900"/>
            <a:ext cx="3913200" cy="569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a:latin typeface="Lexend"/>
              </a:rPr>
              <a:t/>
            </a:r>
            <a:endParaRPr sz="2200">
              <a:solidFill>
                <a:schemeClr val="dk1"/>
              </a:solidFill>
              <a:latin typeface="Lexend"/>
              <a:ea typeface="Lexend"/>
              <a:cs typeface="Lexend"/>
              <a:sym typeface="Lexend"/>
            </a:endParaRPr>
          </a:p>
        </p:txBody>
      </p:sp>
      <p:sp>
        <p:nvSpPr>
          <p:cNvPr id="1345" name="Google Shape;1345;p112"/>
          <p:cNvSpPr txBox="1"/>
          <p:nvPr/>
        </p:nvSpPr>
        <p:spPr>
          <a:xfrm>
            <a:off x="741300" y="1855800"/>
            <a:ext cx="4638000" cy="21261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print("Let’s form a band")</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band =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rgbClr val="EECCFF"/>
                </a:solidFill>
                <a:latin typeface="Lexend"/>
                <a:ea typeface="Roboto Mono"/>
                <a:cs typeface="Roboto Mono"/>
                <a:sym typeface="Roboto Mono"/>
              </a:rPr>
              <a:t>while len(band)&lt;3:</a:t>
            </a:r>
            <a:r>
              <a:rPr lang="en-GB" sz="1400">
                <a:solidFill>
                  <a:schemeClr val="lt1"/>
                </a:solidFill>
                <a:latin typeface="Lexend"/>
                <a:ea typeface="Roboto Mono"/>
                <a:cs typeface="Roboto Mono"/>
                <a:sym typeface="Roboto Mono"/>
              </a:rPr>
              <a:t/>
            </a:r>
            <a:r>
              <a:rPr lang="en-GB" sz="1400">
                <a:solidFill>
                  <a:srgbClr val="9EE8F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print("Dooro qalab muusik")</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instrument = input()</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band.append(instrument)</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print(band)</a:t>
            </a:r>
            <a:endParaRPr sz="1800">
              <a:solidFill>
                <a:schemeClr val="lt1"/>
              </a:solidFill>
              <a:latin typeface="Roboto Mono"/>
              <a:ea typeface="Roboto Mono"/>
              <a:cs typeface="Roboto Mono"/>
              <a:sym typeface="Roboto Mono"/>
            </a:endParaRPr>
          </a:p>
        </p:txBody>
      </p:sp>
      <p:sp>
        <p:nvSpPr>
          <p:cNvPr id="1346" name="Google Shape;1346;p112"/>
          <p:cNvSpPr txBox="1"/>
          <p:nvPr/>
        </p:nvSpPr>
        <p:spPr>
          <a:xfrm>
            <a:off x="363350" y="1855800"/>
            <a:ext cx="348900" cy="21261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1</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2</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3</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4</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5</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6</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7</a:t>
            </a:r>
            <a:endParaRPr sz="1800">
              <a:solidFill>
                <a:srgbClr val="FFFFFF"/>
              </a:solidFill>
              <a:latin typeface="Roboto Mono"/>
              <a:ea typeface="Roboto Mono"/>
              <a:cs typeface="Roboto Mono"/>
              <a:sym typeface="Roboto Mono"/>
            </a:endParaRPr>
          </a:p>
        </p:txBody>
      </p:sp>
      <p:sp>
        <p:nvSpPr>
          <p:cNvPr id="1347" name="Google Shape;1347;p112"/>
          <p:cNvSpPr/>
          <p:nvPr/>
        </p:nvSpPr>
        <p:spPr>
          <a:xfrm>
            <a:off x="1622125" y="2501650"/>
            <a:ext cx="1701300" cy="2589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8" name="Google Shape;1348;p112"/>
          <p:cNvSpPr txBox="1"/>
          <p:nvPr/>
        </p:nvSpPr>
        <p:spPr>
          <a:xfrm>
            <a:off x="6052550" y="2331425"/>
            <a:ext cx="2652900" cy="1473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Habka len() list waxaa loo isticmaalaa in lagu hubiyo dhererka liiska.</a:t>
            </a:r>
            <a:r>
              <a:rPr lang="en-GB" sz="1800">
                <a:solidFill>
                  <a:schemeClr val="lt1"/>
                </a:solidFill>
                <a:highlight>
                  <a:srgbClr val="33353D"/>
                </a:highlight>
                <a:latin typeface="Lexend"/>
                <a:ea typeface="Roboto Mono"/>
                <a:cs typeface="Roboto Mono"/>
                <a:sym typeface="Roboto Mono"/>
              </a:rPr>
              <a:t/>
            </a:r>
            <a:r>
              <a:rPr lang="en-GB" sz="18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cxnSp>
        <p:nvCxnSpPr>
          <p:cNvPr id="1349" name="Google Shape;1349;p112"/>
          <p:cNvCxnSpPr/>
          <p:nvPr/>
        </p:nvCxnSpPr>
        <p:spPr>
          <a:xfrm>
            <a:off x="3456025" y="2567225"/>
            <a:ext cx="2566200" cy="136800"/>
          </a:xfrm>
          <a:prstGeom prst="straightConnector1">
            <a:avLst/>
          </a:prstGeom>
          <a:noFill/>
          <a:ln cap="flat" cmpd="sng" w="38100">
            <a:solidFill>
              <a:schemeClr val="accent4"/>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4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3" name="Shape 1353"/>
        <p:cNvGrpSpPr/>
        <p:nvPr/>
      </p:nvGrpSpPr>
      <p:grpSpPr>
        <a:xfrm>
          <a:off x="0" y="0"/>
          <a:ext cx="0" cy="0"/>
          <a:chOff x="0" y="0"/>
          <a:chExt cx="0" cy="0"/>
        </a:xfrm>
      </p:grpSpPr>
      <p:sp>
        <p:nvSpPr>
          <p:cNvPr id="1354" name="Google Shape;1354;p113"/>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 iteration si aad ugu sii darto (append) shay liiska</a:t>
            </a:r>
            <a:endParaRPr/>
          </a:p>
        </p:txBody>
      </p:sp>
      <p:sp>
        <p:nvSpPr>
          <p:cNvPr id="1355" name="Google Shape;1355;p113"/>
          <p:cNvSpPr txBox="1"/>
          <p:nvPr/>
        </p:nvSpPr>
        <p:spPr>
          <a:xfrm>
            <a:off x="324000" y="4042700"/>
            <a:ext cx="7667700" cy="569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Habka waa la soo celceliyaa inta dhererka liisku aanu gaarin 3.</a:t>
            </a:r>
            <a:r>
              <a:rPr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sp>
        <p:nvSpPr>
          <p:cNvPr id="1356" name="Google Shape;1356;p113"/>
          <p:cNvSpPr txBox="1"/>
          <p:nvPr/>
        </p:nvSpPr>
        <p:spPr>
          <a:xfrm>
            <a:off x="741300" y="1322400"/>
            <a:ext cx="4638000" cy="21261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GB" sz="1800">
                <a:solidFill>
                  <a:schemeClr val="lt1"/>
                </a:solidFill>
                <a:latin typeface="Lexend"/>
                <a:ea typeface="Roboto Mono"/>
                <a:cs typeface="Roboto Mono"/>
                <a:sym typeface="Roboto Mono"/>
              </a:rPr>
              <a:t>print("Aynu samayno koox")</a:t>
            </a:r>
            <a:r>
              <a:rPr lang="en-GB" sz="1800">
                <a:solidFill>
                  <a:srgbClr val="94F9AF"/>
                </a:solidFill>
                <a:latin typeface="Lexend"/>
                <a:ea typeface="Roboto Mono"/>
                <a:cs typeface="Roboto Mono"/>
                <a:sym typeface="Roboto Mono"/>
              </a:rPr>
              <a:t/>
            </a:r>
            <a:r>
              <a:rPr lang="en-GB" sz="18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800">
                <a:solidFill>
                  <a:schemeClr val="lt1"/>
                </a:solidFill>
                <a:latin typeface="Lexend"/>
                <a:ea typeface="Roboto Mono"/>
                <a:cs typeface="Roboto Mono"/>
                <a:sym typeface="Roboto Mono"/>
              </a:rPr>
              <a:t>band =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800">
                <a:solidFill>
                  <a:srgbClr val="EECCFF"/>
                </a:solidFill>
                <a:latin typeface="Lexend"/>
                <a:ea typeface="Roboto Mono"/>
                <a:cs typeface="Roboto Mono"/>
                <a:sym typeface="Roboto Mono"/>
              </a:rPr>
              <a:t>while len(band)&lt;3:</a:t>
            </a:r>
            <a:r>
              <a:rPr lang="en-GB" sz="1800">
                <a:solidFill>
                  <a:schemeClr val="lt1"/>
                </a:solidFill>
                <a:latin typeface="Lexend"/>
                <a:ea typeface="Roboto Mono"/>
                <a:cs typeface="Roboto Mono"/>
                <a:sym typeface="Roboto Mono"/>
              </a:rPr>
              <a:t/>
            </a:r>
            <a:r>
              <a:rPr lang="en-GB" sz="1800">
                <a:solidFill>
                  <a:srgbClr val="9EE8FF"/>
                </a:solidFill>
                <a:latin typeface="Lexend"/>
                <a:ea typeface="Roboto Mono"/>
                <a:cs typeface="Roboto Mono"/>
                <a:sym typeface="Roboto Mono"/>
              </a:rPr>
              <a:t/>
            </a:r>
            <a:r>
              <a:rPr lang="en-GB" sz="18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800">
                <a:solidFill>
                  <a:schemeClr val="lt1"/>
                </a:solidFill>
                <a:latin typeface="Lexend"/>
                <a:ea typeface="Roboto Mono"/>
                <a:cs typeface="Roboto Mono"/>
                <a:sym typeface="Roboto Mono"/>
              </a:rPr>
              <a:t>print("Dooro qalab muusik")</a:t>
            </a:r>
            <a:r>
              <a:rPr lang="en-GB" sz="1800">
                <a:solidFill>
                  <a:srgbClr val="94F9AF"/>
                </a:solidFill>
                <a:latin typeface="Lexend"/>
                <a:ea typeface="Roboto Mono"/>
                <a:cs typeface="Roboto Mono"/>
                <a:sym typeface="Roboto Mono"/>
              </a:rPr>
              <a:t/>
            </a:r>
            <a:r>
              <a:rPr lang="en-GB" sz="18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800">
                <a:solidFill>
                  <a:schemeClr val="lt1"/>
                </a:solidFill>
                <a:latin typeface="Lexend"/>
                <a:ea typeface="Roboto Mono"/>
                <a:cs typeface="Roboto Mono"/>
                <a:sym typeface="Roboto Mono"/>
              </a:rPr>
              <a:t>instrument = input()</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800">
                <a:solidFill>
                  <a:schemeClr val="lt1"/>
                </a:solidFill>
                <a:latin typeface="Lexend"/>
                <a:ea typeface="Roboto Mono"/>
                <a:cs typeface="Roboto Mono"/>
                <a:sym typeface="Roboto Mono"/>
              </a:rPr>
              <a:t>band.append(instrument)</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800">
                <a:solidFill>
                  <a:schemeClr val="lt1"/>
                </a:solidFill>
                <a:latin typeface="Lexend"/>
                <a:ea typeface="Roboto Mono"/>
                <a:cs typeface="Roboto Mono"/>
                <a:sym typeface="Roboto Mono"/>
              </a:rPr>
              <a:t>print(band)</a:t>
            </a:r>
            <a:endParaRPr sz="1600">
              <a:solidFill>
                <a:srgbClr val="EECCFF"/>
              </a:solidFill>
              <a:latin typeface="Roboto Mono"/>
              <a:ea typeface="Roboto Mono"/>
              <a:cs typeface="Roboto Mono"/>
              <a:sym typeface="Roboto Mono"/>
            </a:endParaRPr>
          </a:p>
        </p:txBody>
      </p:sp>
      <p:sp>
        <p:nvSpPr>
          <p:cNvPr id="1357" name="Google Shape;1357;p113"/>
          <p:cNvSpPr txBox="1"/>
          <p:nvPr/>
        </p:nvSpPr>
        <p:spPr>
          <a:xfrm>
            <a:off x="363350" y="1322400"/>
            <a:ext cx="348900" cy="21261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Clr>
                <a:srgbClr val="000000"/>
              </a:buClr>
              <a:buSzPts val="1800"/>
              <a:buFont typeface="Arial"/>
              <a:buNone/>
            </a:pPr>
            <a:r>
              <a:rPr lang="en-GB" sz="1800">
                <a:solidFill>
                  <a:srgbClr val="FFFFFF"/>
                </a:solidFill>
                <a:latin typeface="Lexend"/>
                <a:ea typeface="Roboto Mono"/>
                <a:cs typeface="Roboto Mono"/>
                <a:sym typeface="Roboto Mono"/>
              </a:rPr>
              <a:t>1</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800">
                <a:solidFill>
                  <a:srgbClr val="FFFFFF"/>
                </a:solidFill>
                <a:latin typeface="Lexend"/>
                <a:ea typeface="Roboto Mono"/>
                <a:cs typeface="Roboto Mono"/>
                <a:sym typeface="Roboto Mono"/>
              </a:rPr>
              <a:t>2</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800">
                <a:solidFill>
                  <a:srgbClr val="FFFFFF"/>
                </a:solidFill>
                <a:latin typeface="Lexend"/>
                <a:ea typeface="Roboto Mono"/>
                <a:cs typeface="Roboto Mono"/>
                <a:sym typeface="Roboto Mono"/>
              </a:rPr>
              <a:t>3</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800">
                <a:solidFill>
                  <a:srgbClr val="FFFFFF"/>
                </a:solidFill>
                <a:latin typeface="Lexend"/>
                <a:ea typeface="Roboto Mono"/>
                <a:cs typeface="Roboto Mono"/>
                <a:sym typeface="Roboto Mono"/>
              </a:rPr>
              <a:t>4</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800">
                <a:solidFill>
                  <a:srgbClr val="FFFFFF"/>
                </a:solidFill>
                <a:latin typeface="Lexend"/>
                <a:ea typeface="Roboto Mono"/>
                <a:cs typeface="Roboto Mono"/>
                <a:sym typeface="Roboto Mono"/>
              </a:rPr>
              <a:t>5</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800">
                <a:solidFill>
                  <a:srgbClr val="FFFFFF"/>
                </a:solidFill>
                <a:latin typeface="Lexend"/>
                <a:ea typeface="Roboto Mono"/>
                <a:cs typeface="Roboto Mono"/>
                <a:sym typeface="Roboto Mono"/>
              </a:rPr>
              <a:t>6</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800">
                <a:solidFill>
                  <a:srgbClr val="FFFFFF"/>
                </a:solidFill>
                <a:latin typeface="Lexend"/>
                <a:ea typeface="Roboto Mono"/>
                <a:cs typeface="Roboto Mono"/>
                <a:sym typeface="Roboto Mono"/>
              </a:rPr>
              <a:t>7</a:t>
            </a:r>
            <a:endParaRPr sz="1800">
              <a:solidFill>
                <a:srgbClr val="FFFFFF"/>
              </a:solidFill>
              <a:latin typeface="Roboto Mono"/>
              <a:ea typeface="Roboto Mono"/>
              <a:cs typeface="Roboto Mono"/>
              <a:sym typeface="Roboto Mono"/>
            </a:endParaRPr>
          </a:p>
        </p:txBody>
      </p:sp>
      <p:sp>
        <p:nvSpPr>
          <p:cNvPr id="1358" name="Google Shape;1358;p113"/>
          <p:cNvSpPr/>
          <p:nvPr/>
        </p:nvSpPr>
        <p:spPr>
          <a:xfrm>
            <a:off x="1375188" y="2254720"/>
            <a:ext cx="3859800" cy="825300"/>
          </a:xfrm>
          <a:prstGeom prst="rect">
            <a:avLst/>
          </a:prstGeom>
          <a:solidFill>
            <a:srgbClr val="F0F0F0">
              <a:alpha val="3861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59" name="Google Shape;1359;p113"/>
          <p:cNvSpPr/>
          <p:nvPr/>
        </p:nvSpPr>
        <p:spPr>
          <a:xfrm>
            <a:off x="1622125" y="1968250"/>
            <a:ext cx="1716000" cy="2589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360" name="Google Shape;1360;p113"/>
          <p:cNvGrpSpPr/>
          <p:nvPr/>
        </p:nvGrpSpPr>
        <p:grpSpPr>
          <a:xfrm>
            <a:off x="6003497" y="1051349"/>
            <a:ext cx="2782793" cy="2828118"/>
            <a:chOff x="6598090" y="3049950"/>
            <a:chExt cx="1182306" cy="2275785"/>
          </a:xfrm>
        </p:grpSpPr>
        <p:sp>
          <p:nvSpPr>
            <p:cNvPr id="1361" name="Google Shape;1361;p113"/>
            <p:cNvSpPr txBox="1"/>
            <p:nvPr/>
          </p:nvSpPr>
          <p:spPr>
            <a:xfrm>
              <a:off x="6598095" y="3379935"/>
              <a:ext cx="1182300" cy="1945800"/>
            </a:xfrm>
            <a:prstGeom prst="rect">
              <a:avLst/>
            </a:prstGeom>
            <a:solidFill>
              <a:srgbClr val="32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900">
                  <a:solidFill>
                    <a:srgbClr val="FFFFFF"/>
                  </a:solidFill>
                  <a:latin typeface="Roboto"/>
                  <a:ea typeface="Roboto"/>
                  <a:cs typeface="Roboto"/>
                  <a:sym typeface="Roboto"/>
                </a:rPr>
                <a:t>Aynu samayno koox</a:t>
              </a:r>
              <a:endParaRPr sz="1600">
                <a:solidFill>
                  <a:srgbClr val="FFFFFF"/>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GB" sz="900">
                  <a:solidFill>
                    <a:srgbClr val="FFFFFF"/>
                  </a:solidFill>
                  <a:latin typeface="Roboto"/>
                  <a:ea typeface="Roboto"/>
                  <a:cs typeface="Roboto"/>
                  <a:sym typeface="Roboto"/>
                </a:rPr>
                <a:t>Dooro qalab muusik</a:t>
              </a:r>
              <a:endParaRPr sz="1600">
                <a:solidFill>
                  <a:srgbClr val="FFFFFF"/>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GB" sz="900">
                  <a:solidFill>
                    <a:srgbClr val="25BAEC"/>
                  </a:solidFill>
                  <a:latin typeface="Roboto"/>
                  <a:ea typeface="Roboto"/>
                  <a:cs typeface="Roboto"/>
                  <a:sym typeface="Roboto"/>
                </a:rPr>
                <a:t>Drum</a:t>
              </a:r>
              <a:endParaRPr sz="1600">
                <a:solidFill>
                  <a:srgbClr val="25BAEC"/>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GB" sz="900">
                  <a:solidFill>
                    <a:srgbClr val="FFFFFF"/>
                  </a:solidFill>
                  <a:latin typeface="Roboto"/>
                  <a:ea typeface="Roboto"/>
                  <a:cs typeface="Roboto"/>
                  <a:sym typeface="Roboto"/>
                </a:rPr>
                <a:t>Dooro qalab muusik</a:t>
              </a:r>
              <a:endParaRPr sz="1600">
                <a:solidFill>
                  <a:srgbClr val="FFFFFF"/>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GB" sz="900">
                  <a:solidFill>
                    <a:srgbClr val="25BAEC"/>
                  </a:solidFill>
                  <a:latin typeface="Roboto"/>
                  <a:ea typeface="Roboto"/>
                  <a:cs typeface="Roboto"/>
                  <a:sym typeface="Roboto"/>
                </a:rPr>
                <a:t>Guitar</a:t>
              </a:r>
              <a:endParaRPr sz="1600">
                <a:solidFill>
                  <a:srgbClr val="25BAEC"/>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GB" sz="900">
                  <a:solidFill>
                    <a:srgbClr val="FFFFFF"/>
                  </a:solidFill>
                  <a:latin typeface="Roboto"/>
                  <a:ea typeface="Roboto"/>
                  <a:cs typeface="Roboto"/>
                  <a:sym typeface="Roboto"/>
                </a:rPr>
                <a:t>Dooro qalab muusik</a:t>
              </a:r>
              <a:endParaRPr sz="1600">
                <a:solidFill>
                  <a:srgbClr val="FFFFFF"/>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GB" sz="900">
                  <a:solidFill>
                    <a:srgbClr val="25BAEC"/>
                  </a:solidFill>
                  <a:latin typeface="Roboto"/>
                  <a:ea typeface="Roboto"/>
                  <a:cs typeface="Roboto"/>
                  <a:sym typeface="Roboto"/>
                </a:rPr>
                <a:t>Piano</a:t>
              </a:r>
              <a:endParaRPr sz="1600">
                <a:solidFill>
                  <a:srgbClr val="25BAEC"/>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GB" sz="900">
                  <a:solidFill>
                    <a:srgbClr val="FFFFFF"/>
                  </a:solidFill>
                  <a:latin typeface="Roboto"/>
                  <a:ea typeface="Roboto"/>
                  <a:cs typeface="Roboto"/>
                  <a:sym typeface="Roboto"/>
                </a:rPr>
                <a:t>['Durbaan', 'Gitaar', 'Piano']</a:t>
              </a:r>
              <a:r>
                <a:rPr lang="en-GB" sz="900">
                  <a:solidFill>
                    <a:srgbClr val="FFFFFF"/>
                  </a:solidFill>
                </a:rPr>
                <a:t/>
              </a:r>
              <a:endParaRPr sz="1600">
                <a:solidFill>
                  <a:srgbClr val="FFFFFF"/>
                </a:solidFill>
              </a:endParaRPr>
            </a:p>
            <a:p>
              <a:pPr indent="0" lvl="0" marL="0" rtl="0" algn="l">
                <a:lnSpc>
                  <a:spcPct val="115000"/>
                </a:lnSpc>
                <a:spcBef>
                  <a:spcPts val="0"/>
                </a:spcBef>
                <a:spcAft>
                  <a:spcPts val="0"/>
                </a:spcAft>
                <a:buClr>
                  <a:schemeClr val="dk1"/>
                </a:buClr>
                <a:buSzPts val="1100"/>
                <a:buFont typeface="Arial"/>
                <a:buNone/>
              </a:pPr>
              <a:r>
                <a:t/>
              </a:r>
              <a:endParaRPr sz="1500">
                <a:solidFill>
                  <a:srgbClr val="FFFFFF"/>
                </a:solidFill>
                <a:highlight>
                  <a:srgbClr val="2A2B32"/>
                </a:highlight>
                <a:latin typeface="Roboto"/>
                <a:ea typeface="Roboto"/>
                <a:cs typeface="Roboto"/>
                <a:sym typeface="Roboto"/>
              </a:endParaRPr>
            </a:p>
            <a:p>
              <a:pPr indent="0" lvl="0" marL="0" marR="0" rtl="0" algn="l">
                <a:lnSpc>
                  <a:spcPct val="100000"/>
                </a:lnSpc>
                <a:spcBef>
                  <a:spcPts val="0"/>
                </a:spcBef>
                <a:spcAft>
                  <a:spcPts val="0"/>
                </a:spcAft>
                <a:buClr>
                  <a:srgbClr val="000000"/>
                </a:buClr>
                <a:buSzPts val="1800"/>
                <a:buFont typeface="Arial"/>
                <a:buNone/>
              </a:pPr>
              <a:r>
                <a:t/>
              </a:r>
              <a:endParaRPr sz="17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Quicksand"/>
                <a:ea typeface="Quicksand"/>
                <a:cs typeface="Quicksand"/>
                <a:sym typeface="Quicksand"/>
              </a:endParaRPr>
            </a:p>
          </p:txBody>
        </p:sp>
        <p:sp>
          <p:nvSpPr>
            <p:cNvPr id="1362" name="Google Shape;1362;p113"/>
            <p:cNvSpPr txBox="1"/>
            <p:nvPr/>
          </p:nvSpPr>
          <p:spPr>
            <a:xfrm>
              <a:off x="6598093" y="3049950"/>
              <a:ext cx="1182300" cy="4449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900" u="none" cap="none" strike="noStrike">
                  <a:solidFill>
                    <a:srgbClr val="FFFFFF"/>
                  </a:solidFill>
                  <a:latin typeface="Roboto Mono"/>
                  <a:ea typeface="Roboto Mono"/>
                  <a:cs typeface="Roboto Mono"/>
                  <a:sym typeface="Roboto Mono"/>
                </a:rPr>
                <a:t>Soo saarista qoraalka (Text output)</a:t>
              </a:r>
              <a:endParaRPr b="0" i="0" sz="1600" u="none" cap="none" strike="noStrike">
                <a:solidFill>
                  <a:srgbClr val="FFFFFF"/>
                </a:solidFill>
                <a:latin typeface="Quicksand"/>
                <a:ea typeface="Quicksand"/>
                <a:cs typeface="Quicksand"/>
                <a:sym typeface="Quicksand"/>
              </a:endParaRPr>
            </a:p>
          </p:txBody>
        </p:sp>
        <p:cxnSp>
          <p:nvCxnSpPr>
            <p:cNvPr id="1363" name="Google Shape;1363;p113"/>
            <p:cNvCxnSpPr/>
            <p:nvPr/>
          </p:nvCxnSpPr>
          <p:spPr>
            <a:xfrm flipH="1" rot="10800000">
              <a:off x="6598090" y="3400009"/>
              <a:ext cx="909900" cy="300"/>
            </a:xfrm>
            <a:prstGeom prst="straightConnector1">
              <a:avLst/>
            </a:prstGeom>
            <a:noFill/>
            <a:ln cap="flat" cmpd="sng" w="76200">
              <a:solidFill>
                <a:srgbClr val="2CE5CA"/>
              </a:solidFill>
              <a:prstDash val="solid"/>
              <a:round/>
              <a:headEnd len="sm" w="sm" type="none"/>
              <a:tailEnd len="sm" w="sm" type="none"/>
            </a:ln>
          </p:spPr>
        </p:cxnSp>
      </p:grpSp>
      <p:cxnSp>
        <p:nvCxnSpPr>
          <p:cNvPr id="1364" name="Google Shape;1364;p113"/>
          <p:cNvCxnSpPr>
            <a:stCxn id="1356" idx="3"/>
          </p:cNvCxnSpPr>
          <p:nvPr/>
        </p:nvCxnSpPr>
        <p:spPr>
          <a:xfrm>
            <a:off x="5379300" y="2385450"/>
            <a:ext cx="604200" cy="2100"/>
          </a:xfrm>
          <a:prstGeom prst="straightConnector1">
            <a:avLst/>
          </a:prstGeom>
          <a:noFill/>
          <a:ln cap="flat" cmpd="sng" w="38100">
            <a:solidFill>
              <a:schemeClr val="dk1"/>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6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8" name="Shape 1368"/>
        <p:cNvGrpSpPr/>
        <p:nvPr/>
      </p:nvGrpSpPr>
      <p:grpSpPr>
        <a:xfrm>
          <a:off x="0" y="0"/>
          <a:ext cx="0" cy="0"/>
          <a:chOff x="0" y="0"/>
          <a:chExt cx="0" cy="0"/>
        </a:xfrm>
      </p:grpSpPr>
      <p:sp>
        <p:nvSpPr>
          <p:cNvPr id="1369" name="Google Shape;1369;p114"/>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 ku celcelin (iteration) si aad si isdaba joog ah ugu darto shay (items) liis (list)</a:t>
            </a:r>
            <a:endParaRPr/>
          </a:p>
        </p:txBody>
      </p:sp>
      <p:sp>
        <p:nvSpPr>
          <p:cNvPr id="1370" name="Google Shape;1370;p114"/>
          <p:cNvSpPr txBox="1"/>
          <p:nvPr>
            <p:ph idx="1" type="body"/>
          </p:nvPr>
        </p:nvSpPr>
        <p:spPr>
          <a:xfrm>
            <a:off x="324000" y="759300"/>
            <a:ext cx="8237700" cy="27990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Kooxdu waxay caddeysay inay jiri karo ciyaaryahan gitaar ah.</a:t>
            </a:r>
            <a:br>
              <a:rPr lang="en-GB"/>
            </a:br>
            <a:r>
              <a:rPr lang="en-GB" sz="1400">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pPr>
            <a:r>
              <a:rPr>
                <a:latin typeface="Lexend"/>
              </a:rPr>
              <a:t/>
            </a:r>
            <a:endParaRPr/>
          </a:p>
        </p:txBody>
      </p:sp>
      <p:sp>
        <p:nvSpPr>
          <p:cNvPr id="1371" name="Google Shape;1371;p114"/>
          <p:cNvSpPr txBox="1"/>
          <p:nvPr/>
        </p:nvSpPr>
        <p:spPr>
          <a:xfrm>
            <a:off x="324000" y="4042700"/>
            <a:ext cx="3913200" cy="569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a:latin typeface="Lexend"/>
              </a:rPr>
              <a:t/>
            </a:r>
            <a:endParaRPr sz="2200">
              <a:solidFill>
                <a:schemeClr val="dk1"/>
              </a:solidFill>
              <a:latin typeface="Lexend"/>
              <a:ea typeface="Lexend"/>
              <a:cs typeface="Lexend"/>
              <a:sym typeface="Lexend"/>
            </a:endParaRPr>
          </a:p>
        </p:txBody>
      </p:sp>
      <p:sp>
        <p:nvSpPr>
          <p:cNvPr id="1372" name="Google Shape;1372;p114"/>
          <p:cNvSpPr txBox="1"/>
          <p:nvPr/>
        </p:nvSpPr>
        <p:spPr>
          <a:xfrm>
            <a:off x="741300" y="1627200"/>
            <a:ext cx="4638000" cy="21261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print("Aan samayno koox")</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band =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rgbClr val="EECCFF"/>
                </a:solidFill>
                <a:latin typeface="Lexend"/>
                <a:ea typeface="Roboto Mono"/>
                <a:cs typeface="Roboto Mono"/>
                <a:sym typeface="Roboto Mono"/>
              </a:rPr>
              <a:t>while "Gitaar" not in band:</a:t>
            </a:r>
            <a:r>
              <a:rPr lang="en-GB" sz="1400">
                <a:solidFill>
                  <a:schemeClr val="lt1"/>
                </a:solidFill>
                <a:latin typeface="Lexend"/>
                <a:ea typeface="Roboto Mono"/>
                <a:cs typeface="Roboto Mono"/>
                <a:sym typeface="Roboto Mono"/>
              </a:rPr>
              <a:t/>
            </a:r>
            <a:r>
              <a:rPr lang="en-GB" sz="1400">
                <a:solidFill>
                  <a:srgbClr val="94F9AF"/>
                </a:solidFill>
                <a:latin typeface="Lexend"/>
                <a:ea typeface="Roboto Mono"/>
                <a:cs typeface="Roboto Mono"/>
                <a:sym typeface="Roboto Mono"/>
              </a:rPr>
              <a:t/>
            </a:r>
            <a:r>
              <a:rPr lang="en-GB" sz="1400">
                <a:solidFill>
                  <a:srgbClr val="EECCFF"/>
                </a:solidFill>
                <a:latin typeface="Lexend"/>
                <a:ea typeface="Roboto Mono"/>
                <a:cs typeface="Roboto Mono"/>
                <a:sym typeface="Roboto Mono"/>
              </a:rPr>
              <a:t/>
            </a:r>
            <a:r>
              <a:rPr lang="en-GB" sz="1400">
                <a:solidFill>
                  <a:srgbClr val="94F9AF"/>
                </a:solidFill>
                <a:latin typeface="Lexend"/>
                <a:ea typeface="Roboto Mono"/>
                <a:cs typeface="Roboto Mono"/>
                <a:sym typeface="Roboto Mono"/>
              </a:rPr>
              <a:t/>
            </a:r>
            <a:r>
              <a:rPr lang="en-GB" sz="1400">
                <a:solidFill>
                  <a:srgbClr val="EECCF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print("Dooro qalab")</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instrument = input()</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band.append(instrument)</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print(band)</a:t>
            </a:r>
            <a:endParaRPr sz="1800">
              <a:solidFill>
                <a:schemeClr val="lt1"/>
              </a:solidFill>
              <a:latin typeface="Roboto Mono"/>
              <a:ea typeface="Roboto Mono"/>
              <a:cs typeface="Roboto Mono"/>
              <a:sym typeface="Roboto Mono"/>
            </a:endParaRPr>
          </a:p>
        </p:txBody>
      </p:sp>
      <p:sp>
        <p:nvSpPr>
          <p:cNvPr id="1373" name="Google Shape;1373;p114"/>
          <p:cNvSpPr txBox="1"/>
          <p:nvPr/>
        </p:nvSpPr>
        <p:spPr>
          <a:xfrm>
            <a:off x="363350" y="1627200"/>
            <a:ext cx="348900" cy="21261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1</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2</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3</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4</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5</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6</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7</a:t>
            </a:r>
            <a:endParaRPr sz="1800">
              <a:solidFill>
                <a:srgbClr val="FFFFFF"/>
              </a:solidFill>
              <a:latin typeface="Roboto Mono"/>
              <a:ea typeface="Roboto Mono"/>
              <a:cs typeface="Roboto Mono"/>
              <a:sym typeface="Roboto Mono"/>
            </a:endParaRPr>
          </a:p>
        </p:txBody>
      </p:sp>
      <p:sp>
        <p:nvSpPr>
          <p:cNvPr id="1374" name="Google Shape;1374;p114"/>
          <p:cNvSpPr/>
          <p:nvPr/>
        </p:nvSpPr>
        <p:spPr>
          <a:xfrm>
            <a:off x="1577900" y="2266800"/>
            <a:ext cx="2994000" cy="2589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75" name="Google Shape;1375;p114"/>
          <p:cNvSpPr txBox="1"/>
          <p:nvPr/>
        </p:nvSpPr>
        <p:spPr>
          <a:xfrm>
            <a:off x="5976350" y="2102825"/>
            <a:ext cx="2652900" cy="1473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Hawlgalka 'not in' waxaa loo isticmaalaa in lagu hubiyo in shayga 'Gitaar' uusan ku jirin liiska.</a:t>
            </a:r>
            <a:r>
              <a:rPr lang="en-GB" sz="1800">
                <a:solidFill>
                  <a:srgbClr val="EECCFF"/>
                </a:solidFill>
                <a:highlight>
                  <a:srgbClr val="33353D"/>
                </a:highlight>
                <a:latin typeface="Lexend"/>
                <a:ea typeface="Roboto Mono"/>
                <a:cs typeface="Roboto Mono"/>
                <a:sym typeface="Roboto Mono"/>
              </a:rPr>
              <a:t/>
            </a:r>
            <a:r>
              <a:rPr lang="en-GB" sz="18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cxnSp>
        <p:nvCxnSpPr>
          <p:cNvPr id="1376" name="Google Shape;1376;p114"/>
          <p:cNvCxnSpPr/>
          <p:nvPr/>
        </p:nvCxnSpPr>
        <p:spPr>
          <a:xfrm>
            <a:off x="5040325" y="2404950"/>
            <a:ext cx="930600" cy="42900"/>
          </a:xfrm>
          <a:prstGeom prst="straightConnector1">
            <a:avLst/>
          </a:prstGeom>
          <a:noFill/>
          <a:ln cap="flat" cmpd="sng" w="38100">
            <a:solidFill>
              <a:schemeClr val="accent4"/>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0" name="Shape 1380"/>
        <p:cNvGrpSpPr/>
        <p:nvPr/>
      </p:nvGrpSpPr>
      <p:grpSpPr>
        <a:xfrm>
          <a:off x="0" y="0"/>
          <a:ext cx="0" cy="0"/>
          <a:chOff x="0" y="0"/>
          <a:chExt cx="0" cy="0"/>
        </a:xfrm>
      </p:grpSpPr>
      <p:sp>
        <p:nvSpPr>
          <p:cNvPr id="1381" name="Google Shape;1381;p115"/>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 ku celcelin (iteration) si aad si isdaba joog ah ugu darto shay (items) liis (list)</a:t>
            </a:r>
            <a:endParaRPr/>
          </a:p>
        </p:txBody>
      </p:sp>
      <p:sp>
        <p:nvSpPr>
          <p:cNvPr id="1382" name="Google Shape;1382;p115"/>
          <p:cNvSpPr txBox="1"/>
          <p:nvPr/>
        </p:nvSpPr>
        <p:spPr>
          <a:xfrm>
            <a:off x="324000" y="3870550"/>
            <a:ext cx="5450400" cy="825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Habka waa la ku celceliyaa inta shayga 'Gitaar' uusan ku jirin liiska.</a:t>
            </a:r>
            <a:endParaRPr sz="2200">
              <a:solidFill>
                <a:schemeClr val="dk1"/>
              </a:solidFill>
              <a:latin typeface="Lexend"/>
              <a:ea typeface="Lexend"/>
              <a:cs typeface="Lexend"/>
              <a:sym typeface="Lexend"/>
            </a:endParaRPr>
          </a:p>
        </p:txBody>
      </p:sp>
      <p:sp>
        <p:nvSpPr>
          <p:cNvPr id="1383" name="Google Shape;1383;p115"/>
          <p:cNvSpPr txBox="1"/>
          <p:nvPr/>
        </p:nvSpPr>
        <p:spPr>
          <a:xfrm>
            <a:off x="665100" y="1474800"/>
            <a:ext cx="4493700" cy="21261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0" wrap="square" tIns="91425">
            <a:normAutofit/>
          </a:bodyPr>
          <a:lstStyle/>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print("Aan samayno koox")</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band =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rgbClr val="EECCFF"/>
                </a:solidFill>
                <a:latin typeface="Lexend"/>
                <a:ea typeface="Roboto Mono"/>
                <a:cs typeface="Roboto Mono"/>
                <a:sym typeface="Roboto Mono"/>
              </a:rPr>
              <a:t>while "Gitaar" not in band:</a:t>
            </a:r>
            <a:r>
              <a:rPr lang="en-GB" sz="1400">
                <a:solidFill>
                  <a:schemeClr val="lt1"/>
                </a:solidFill>
                <a:latin typeface="Lexend"/>
                <a:ea typeface="Roboto Mono"/>
                <a:cs typeface="Roboto Mono"/>
                <a:sym typeface="Roboto Mono"/>
              </a:rPr>
              <a:t/>
            </a:r>
            <a:r>
              <a:rPr lang="en-GB" sz="1400">
                <a:solidFill>
                  <a:srgbClr val="94F9AF"/>
                </a:solidFill>
                <a:latin typeface="Lexend"/>
                <a:ea typeface="Roboto Mono"/>
                <a:cs typeface="Roboto Mono"/>
                <a:sym typeface="Roboto Mono"/>
              </a:rPr>
              <a:t/>
            </a:r>
            <a:r>
              <a:rPr lang="en-GB" sz="1400">
                <a:solidFill>
                  <a:srgbClr val="EECCFF"/>
                </a:solidFill>
                <a:latin typeface="Lexend"/>
                <a:ea typeface="Roboto Mono"/>
                <a:cs typeface="Roboto Mono"/>
                <a:sym typeface="Roboto Mono"/>
              </a:rPr>
              <a:t/>
            </a:r>
            <a:r>
              <a:rPr lang="en-GB" sz="1400">
                <a:solidFill>
                  <a:srgbClr val="94F9AF"/>
                </a:solidFill>
                <a:latin typeface="Lexend"/>
                <a:ea typeface="Roboto Mono"/>
                <a:cs typeface="Roboto Mono"/>
                <a:sym typeface="Roboto Mono"/>
              </a:rPr>
              <a:t/>
            </a:r>
            <a:r>
              <a:rPr lang="en-GB" sz="1400">
                <a:solidFill>
                  <a:srgbClr val="EECCF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print("Dooro qalab")</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instrument = input()</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band.append(instrument)</a:t>
            </a:r>
            <a:endParaRPr sz="18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400">
                <a:solidFill>
                  <a:schemeClr val="lt1"/>
                </a:solidFill>
                <a:latin typeface="Lexend"/>
                <a:ea typeface="Roboto Mono"/>
                <a:cs typeface="Roboto Mono"/>
                <a:sym typeface="Roboto Mono"/>
              </a:rPr>
              <a:t>print(band)</a:t>
            </a:r>
            <a:endParaRPr sz="1600">
              <a:solidFill>
                <a:srgbClr val="EECCFF"/>
              </a:solidFill>
              <a:latin typeface="Roboto Mono"/>
              <a:ea typeface="Roboto Mono"/>
              <a:cs typeface="Roboto Mono"/>
              <a:sym typeface="Roboto Mono"/>
            </a:endParaRPr>
          </a:p>
        </p:txBody>
      </p:sp>
      <p:sp>
        <p:nvSpPr>
          <p:cNvPr id="1384" name="Google Shape;1384;p115"/>
          <p:cNvSpPr txBox="1"/>
          <p:nvPr/>
        </p:nvSpPr>
        <p:spPr>
          <a:xfrm>
            <a:off x="287150" y="1474800"/>
            <a:ext cx="348900" cy="21261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1</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2</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3</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4</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5</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6</a:t>
            </a:r>
            <a:endParaRPr sz="18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7</a:t>
            </a:r>
            <a:endParaRPr sz="1800">
              <a:solidFill>
                <a:srgbClr val="FFFFFF"/>
              </a:solidFill>
              <a:latin typeface="Roboto Mono"/>
              <a:ea typeface="Roboto Mono"/>
              <a:cs typeface="Roboto Mono"/>
              <a:sym typeface="Roboto Mono"/>
            </a:endParaRPr>
          </a:p>
        </p:txBody>
      </p:sp>
      <p:sp>
        <p:nvSpPr>
          <p:cNvPr id="1385" name="Google Shape;1385;p115"/>
          <p:cNvSpPr/>
          <p:nvPr/>
        </p:nvSpPr>
        <p:spPr>
          <a:xfrm>
            <a:off x="1298988" y="2407120"/>
            <a:ext cx="3859800" cy="825300"/>
          </a:xfrm>
          <a:prstGeom prst="rect">
            <a:avLst/>
          </a:prstGeom>
          <a:solidFill>
            <a:srgbClr val="F0F0F0">
              <a:alpha val="3861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86" name="Google Shape;1386;p115"/>
          <p:cNvSpPr/>
          <p:nvPr/>
        </p:nvSpPr>
        <p:spPr>
          <a:xfrm>
            <a:off x="1545925" y="2120650"/>
            <a:ext cx="2949900" cy="2589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387" name="Google Shape;1387;p115"/>
          <p:cNvGrpSpPr/>
          <p:nvPr/>
        </p:nvGrpSpPr>
        <p:grpSpPr>
          <a:xfrm>
            <a:off x="5773693" y="822555"/>
            <a:ext cx="3088783" cy="3506272"/>
            <a:chOff x="6598090" y="3049950"/>
            <a:chExt cx="1182309" cy="2485307"/>
          </a:xfrm>
        </p:grpSpPr>
        <p:sp>
          <p:nvSpPr>
            <p:cNvPr id="1388" name="Google Shape;1388;p115"/>
            <p:cNvSpPr txBox="1"/>
            <p:nvPr/>
          </p:nvSpPr>
          <p:spPr>
            <a:xfrm>
              <a:off x="6598099" y="3411557"/>
              <a:ext cx="1182300" cy="2123700"/>
            </a:xfrm>
            <a:prstGeom prst="rect">
              <a:avLst/>
            </a:prstGeom>
            <a:solidFill>
              <a:srgbClr val="32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900">
                  <a:solidFill>
                    <a:srgbClr val="FFFFFF"/>
                  </a:solidFill>
                  <a:latin typeface="Roboto"/>
                  <a:ea typeface="Roboto"/>
                  <a:cs typeface="Roboto"/>
                  <a:sym typeface="Roboto"/>
                </a:rPr>
                <a:t>Aan sameyno koox (band)</a:t>
              </a:r>
              <a:endParaRPr sz="1600">
                <a:solidFill>
                  <a:srgbClr val="FFFFFF"/>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GB" sz="900">
                  <a:solidFill>
                    <a:srgbClr val="FFFFFF"/>
                  </a:solidFill>
                  <a:latin typeface="Roboto"/>
                  <a:ea typeface="Roboto"/>
                  <a:cs typeface="Roboto"/>
                  <a:sym typeface="Roboto"/>
                </a:rPr>
                <a:t>Dooro qalab (instrument)</a:t>
              </a:r>
              <a:endParaRPr sz="1600">
                <a:solidFill>
                  <a:srgbClr val="FFFFFF"/>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GB" sz="900">
                  <a:solidFill>
                    <a:srgbClr val="25BAEC"/>
                  </a:solidFill>
                  <a:latin typeface="Roboto"/>
                  <a:ea typeface="Roboto"/>
                  <a:cs typeface="Roboto"/>
                  <a:sym typeface="Roboto"/>
                </a:rPr>
                <a:t>Durbaan (Drum)</a:t>
              </a:r>
              <a:endParaRPr sz="1600">
                <a:solidFill>
                  <a:srgbClr val="25BAEC"/>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GB" sz="900">
                  <a:solidFill>
                    <a:srgbClr val="FFFFFF"/>
                  </a:solidFill>
                  <a:latin typeface="Roboto"/>
                  <a:ea typeface="Roboto"/>
                  <a:cs typeface="Roboto"/>
                  <a:sym typeface="Roboto"/>
                </a:rPr>
                <a:t>Dooro qalab (instrument)</a:t>
              </a:r>
              <a:endParaRPr sz="1600">
                <a:solidFill>
                  <a:srgbClr val="FFFFFF"/>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GB" sz="900">
                  <a:solidFill>
                    <a:srgbClr val="25BAEC"/>
                  </a:solidFill>
                  <a:latin typeface="Roboto"/>
                  <a:ea typeface="Roboto"/>
                  <a:cs typeface="Roboto"/>
                  <a:sym typeface="Roboto"/>
                </a:rPr>
                <a:t>Violin (Violin)</a:t>
              </a:r>
              <a:endParaRPr sz="1600">
                <a:solidFill>
                  <a:srgbClr val="25BAEC"/>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GB" sz="900">
                  <a:solidFill>
                    <a:srgbClr val="FFFFFF"/>
                  </a:solidFill>
                  <a:latin typeface="Roboto"/>
                  <a:ea typeface="Roboto"/>
                  <a:cs typeface="Roboto"/>
                  <a:sym typeface="Roboto"/>
                </a:rPr>
                <a:t>Dooro qalab (instrument)</a:t>
              </a:r>
              <a:endParaRPr sz="1600">
                <a:solidFill>
                  <a:srgbClr val="FFFFFF"/>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GB" sz="900">
                  <a:solidFill>
                    <a:srgbClr val="25BAEC"/>
                  </a:solidFill>
                  <a:latin typeface="Roboto"/>
                  <a:ea typeface="Roboto"/>
                  <a:cs typeface="Roboto"/>
                  <a:sym typeface="Roboto"/>
                </a:rPr>
                <a:t>Piano (Piano)</a:t>
              </a:r>
              <a:endParaRPr sz="1600">
                <a:solidFill>
                  <a:srgbClr val="25BAEC"/>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GB" sz="900">
                  <a:solidFill>
                    <a:schemeClr val="lt1"/>
                  </a:solidFill>
                  <a:latin typeface="Roboto"/>
                  <a:ea typeface="Roboto"/>
                  <a:cs typeface="Roboto"/>
                  <a:sym typeface="Roboto"/>
                </a:rPr>
                <a:t>Dooro qalab (instrument)</a:t>
              </a:r>
              <a:endParaRPr sz="1600">
                <a:solidFill>
                  <a:schemeClr val="lt1"/>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GB" sz="900">
                  <a:solidFill>
                    <a:srgbClr val="25BAEC"/>
                  </a:solidFill>
                  <a:latin typeface="Roboto"/>
                  <a:ea typeface="Roboto"/>
                  <a:cs typeface="Roboto"/>
                  <a:sym typeface="Roboto"/>
                </a:rPr>
                <a:t>Gitaar (Guitar)</a:t>
              </a:r>
              <a:endParaRPr sz="1600">
                <a:solidFill>
                  <a:srgbClr val="25BAEC"/>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GB" sz="900">
                  <a:solidFill>
                    <a:srgbClr val="FFFFFF"/>
                  </a:solidFill>
                  <a:latin typeface="Roboto"/>
                  <a:ea typeface="Roboto"/>
                  <a:cs typeface="Roboto"/>
                  <a:sym typeface="Roboto"/>
                </a:rPr>
                <a:t>['Durbaan (Drum)', 'Violin (Violin)', 'Piano (Piano)', 'Gitaar (Guitar)']</a:t>
              </a:r>
              <a:r>
                <a:rPr lang="en-GB" sz="900">
                  <a:solidFill>
                    <a:srgbClr val="FFFFFF"/>
                  </a:solidFill>
                </a:rPr>
                <a:t/>
              </a:r>
              <a:r>
                <a:rPr lang="en-GB" sz="900">
                  <a:solidFill>
                    <a:schemeClr val="lt1"/>
                  </a:solidFill>
                </a:rPr>
                <a:t/>
              </a:r>
              <a:r>
                <a:rPr lang="en-GB" sz="900">
                  <a:solidFill>
                    <a:srgbClr val="FFFFFF"/>
                  </a:solidFill>
                </a:rPr>
                <a:t/>
              </a:r>
              <a:endParaRPr sz="1600">
                <a:solidFill>
                  <a:srgbClr val="FFFFFF"/>
                </a:solidFill>
              </a:endParaRPr>
            </a:p>
            <a:p>
              <a:pPr indent="0" lvl="0" marL="0" rtl="0" algn="l">
                <a:lnSpc>
                  <a:spcPct val="115000"/>
                </a:lnSpc>
                <a:spcBef>
                  <a:spcPts val="0"/>
                </a:spcBef>
                <a:spcAft>
                  <a:spcPts val="0"/>
                </a:spcAft>
                <a:buClr>
                  <a:schemeClr val="dk1"/>
                </a:buClr>
                <a:buSzPts val="1100"/>
                <a:buFont typeface="Arial"/>
                <a:buNone/>
              </a:pPr>
              <a:r>
                <a:t/>
              </a:r>
              <a:endParaRPr sz="1500">
                <a:solidFill>
                  <a:srgbClr val="FFFFFF"/>
                </a:solidFill>
                <a:highlight>
                  <a:srgbClr val="2A2B32"/>
                </a:highlight>
                <a:latin typeface="Roboto"/>
                <a:ea typeface="Roboto"/>
                <a:cs typeface="Roboto"/>
                <a:sym typeface="Roboto"/>
              </a:endParaRPr>
            </a:p>
            <a:p>
              <a:pPr indent="0" lvl="0" marL="0" marR="0" rtl="0" algn="l">
                <a:lnSpc>
                  <a:spcPct val="100000"/>
                </a:lnSpc>
                <a:spcBef>
                  <a:spcPts val="0"/>
                </a:spcBef>
                <a:spcAft>
                  <a:spcPts val="0"/>
                </a:spcAft>
                <a:buClr>
                  <a:srgbClr val="000000"/>
                </a:buClr>
                <a:buSzPts val="1800"/>
                <a:buFont typeface="Arial"/>
                <a:buNone/>
              </a:pPr>
              <a:r>
                <a:t/>
              </a:r>
              <a:endParaRPr sz="17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Quicksand"/>
                <a:ea typeface="Quicksand"/>
                <a:cs typeface="Quicksand"/>
                <a:sym typeface="Quicksand"/>
              </a:endParaRPr>
            </a:p>
          </p:txBody>
        </p:sp>
        <p:sp>
          <p:nvSpPr>
            <p:cNvPr id="1389" name="Google Shape;1389;p115"/>
            <p:cNvSpPr txBox="1"/>
            <p:nvPr/>
          </p:nvSpPr>
          <p:spPr>
            <a:xfrm>
              <a:off x="6598093" y="3049950"/>
              <a:ext cx="1182300" cy="4449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900" u="none" cap="none" strike="noStrike">
                  <a:solidFill>
                    <a:srgbClr val="FFFFFF"/>
                  </a:solidFill>
                  <a:latin typeface="Roboto Mono"/>
                  <a:ea typeface="Roboto Mono"/>
                  <a:cs typeface="Roboto Mono"/>
                  <a:sym typeface="Roboto Mono"/>
                </a:rPr>
                <a:t>Soo-saar qoraal (Text output)</a:t>
              </a:r>
              <a:endParaRPr b="0" i="0" sz="1600" u="none" cap="none" strike="noStrike">
                <a:solidFill>
                  <a:srgbClr val="FFFFFF"/>
                </a:solidFill>
                <a:latin typeface="Quicksand"/>
                <a:ea typeface="Quicksand"/>
                <a:cs typeface="Quicksand"/>
                <a:sym typeface="Quicksand"/>
              </a:endParaRPr>
            </a:p>
          </p:txBody>
        </p:sp>
        <p:cxnSp>
          <p:nvCxnSpPr>
            <p:cNvPr id="1390" name="Google Shape;1390;p115"/>
            <p:cNvCxnSpPr/>
            <p:nvPr/>
          </p:nvCxnSpPr>
          <p:spPr>
            <a:xfrm flipH="1" rot="10800000">
              <a:off x="6598090" y="3400009"/>
              <a:ext cx="909900" cy="300"/>
            </a:xfrm>
            <a:prstGeom prst="straightConnector1">
              <a:avLst/>
            </a:prstGeom>
            <a:noFill/>
            <a:ln cap="flat" cmpd="sng" w="76200">
              <a:solidFill>
                <a:srgbClr val="2CE5CA"/>
              </a:solidFill>
              <a:prstDash val="solid"/>
              <a:round/>
              <a:headEnd len="sm" w="sm" type="none"/>
              <a:tailEnd len="sm" w="sm" type="none"/>
            </a:ln>
          </p:spPr>
        </p:cxnSp>
      </p:grpSp>
      <p:cxnSp>
        <p:nvCxnSpPr>
          <p:cNvPr id="1391" name="Google Shape;1391;p115"/>
          <p:cNvCxnSpPr>
            <a:stCxn id="1383" idx="3"/>
          </p:cNvCxnSpPr>
          <p:nvPr/>
        </p:nvCxnSpPr>
        <p:spPr>
          <a:xfrm>
            <a:off x="5158800" y="2537850"/>
            <a:ext cx="604200" cy="2100"/>
          </a:xfrm>
          <a:prstGeom prst="straightConnector1">
            <a:avLst/>
          </a:prstGeom>
          <a:noFill/>
          <a:ln cap="flat" cmpd="sng" w="38100">
            <a:solidFill>
              <a:schemeClr val="dk1"/>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5" name="Shape 1395"/>
        <p:cNvGrpSpPr/>
        <p:nvPr/>
      </p:nvGrpSpPr>
      <p:grpSpPr>
        <a:xfrm>
          <a:off x="0" y="0"/>
          <a:ext cx="0" cy="0"/>
          <a:chOff x="0" y="0"/>
          <a:chExt cx="0" cy="0"/>
        </a:xfrm>
      </p:grpSpPr>
      <p:sp>
        <p:nvSpPr>
          <p:cNvPr id="1396" name="Google Shape;1396;p116"/>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Isticmaal iteration (iteration) si aad ugu soo cel-celiso (append) shay (items) liis (list)</a:t>
            </a:r>
            <a:endParaRPr/>
          </a:p>
        </p:txBody>
      </p:sp>
      <p:sp>
        <p:nvSpPr>
          <p:cNvPr id="1397" name="Google Shape;1397;p116"/>
          <p:cNvSpPr txBox="1"/>
          <p:nvPr>
            <p:ph idx="1" type="subTitle"/>
          </p:nvPr>
        </p:nvSpPr>
        <p:spPr>
          <a:xfrm>
            <a:off x="324000" y="3577125"/>
            <a:ext cx="8109300" cy="778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Loop-ka 'while' (while loop) wuxuu sameeyaa xakamaynta shuruudda (condition-controlled iteration), taasoo la micno ah inuu socon doono ilaa shuruud (condition) la buuxiyo.</a:t>
            </a:r>
            <a:r>
              <a:rPr lang="en-GB" sz="1100">
                <a:latin typeface="Lexend"/>
              </a:rPr>
              <a:t/>
            </a:r>
            <a:r>
              <a:rPr lang="en-GB" sz="1100">
                <a:latin typeface="Lexend"/>
              </a:rPr>
              <a:t/>
            </a:r>
            <a:r>
              <a:rPr b="1" lang="en-GB" sz="1100">
                <a:latin typeface="Lexend"/>
              </a:rPr>
              <a:t/>
            </a:r>
            <a:r>
              <a:rPr lang="en-GB" sz="1100">
                <a:latin typeface="Lexend"/>
              </a:rPr>
              <a:t/>
            </a:r>
            <a:r>
              <a:rPr lang="en-GB" sz="1100">
                <a:latin typeface="Lexend"/>
              </a:rPr>
              <a:t/>
            </a:r>
            <a:r>
              <a:rPr lang="en-GB" sz="1100">
                <a:latin typeface="Lexend"/>
              </a:rPr>
              <a:t/>
            </a:r>
            <a:r>
              <a:rPr lang="en-GB" sz="1100">
                <a:latin typeface="Lexend"/>
              </a:rPr>
              <a:t/>
            </a:r>
            <a:endParaRPr/>
          </a:p>
        </p:txBody>
      </p:sp>
      <p:sp>
        <p:nvSpPr>
          <p:cNvPr id="1398" name="Google Shape;1398;p116"/>
          <p:cNvSpPr txBox="1"/>
          <p:nvPr>
            <p:ph idx="2" type="subTitle"/>
          </p:nvPr>
        </p:nvSpPr>
        <p:spPr>
          <a:xfrm>
            <a:off x="324000" y="1080000"/>
            <a:ext cx="67224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Loop-ka 'while' (while loop) wuxuu socon doonaa tiro go'an oo jeer (set number of times).</a:t>
            </a:r>
            <a:endParaRPr/>
          </a:p>
        </p:txBody>
      </p:sp>
      <p:pic>
        <p:nvPicPr>
          <p:cNvPr id="1399" name="Google Shape;1399;p116"/>
          <p:cNvPicPr preferRelativeResize="0"/>
          <p:nvPr/>
        </p:nvPicPr>
        <p:blipFill>
          <a:blip r:embed="rId3">
            <a:alphaModFix/>
          </a:blip>
          <a:stretch>
            <a:fillRect/>
          </a:stretch>
        </p:blipFill>
        <p:spPr>
          <a:xfrm>
            <a:off x="6433333" y="20396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3" name="Shape 1403"/>
        <p:cNvGrpSpPr/>
        <p:nvPr/>
      </p:nvGrpSpPr>
      <p:grpSpPr>
        <a:xfrm>
          <a:off x="0" y="0"/>
          <a:ext cx="0" cy="0"/>
          <a:chOff x="0" y="0"/>
          <a:chExt cx="0" cy="0"/>
        </a:xfrm>
      </p:grpSpPr>
      <p:sp>
        <p:nvSpPr>
          <p:cNvPr id="1404" name="Google Shape;1404;p117"/>
          <p:cNvSpPr txBox="1"/>
          <p:nvPr>
            <p:ph type="title"/>
          </p:nvPr>
        </p:nvSpPr>
        <p:spPr>
          <a:xfrm>
            <a:off x="1479300" y="115850"/>
            <a:ext cx="6855300" cy="2772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Isticmaal iteration (iteration) si aad ugu soo cel-celiso (append) shay (items) liis (list)</a:t>
            </a:r>
            <a:endParaRPr/>
          </a:p>
        </p:txBody>
      </p:sp>
      <p:sp>
        <p:nvSpPr>
          <p:cNvPr id="1405" name="Google Shape;1405;p117"/>
          <p:cNvSpPr txBox="1"/>
          <p:nvPr>
            <p:ph idx="4294967295" type="body"/>
          </p:nvPr>
        </p:nvSpPr>
        <p:spPr>
          <a:xfrm>
            <a:off x="324000" y="759300"/>
            <a:ext cx="82377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 </a:t>
            </a:r>
            <a:endParaRPr/>
          </a:p>
        </p:txBody>
      </p:sp>
      <p:sp>
        <p:nvSpPr>
          <p:cNvPr id="1406" name="Google Shape;1406;p117"/>
          <p:cNvSpPr txBox="1"/>
          <p:nvPr>
            <p:ph idx="1" type="body"/>
          </p:nvPr>
        </p:nvSpPr>
        <p:spPr>
          <a:xfrm>
            <a:off x="324000" y="759300"/>
            <a:ext cx="8496000" cy="4009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1) Fur barnaamijka bilowga (starter program) oak.link/city-hopping</a:t>
            </a:r>
            <a:r>
              <a:rPr lang="en-GB" sz="1100">
                <a:latin typeface="Lexend"/>
              </a:rPr>
              <a:t/>
            </a:r>
            <a:r>
              <a:rPr lang="en-GB" sz="1100">
                <a:solidFill>
                  <a:schemeClr val="hlink"/>
                </a:solidFill>
                <a:uFill>
                  <a:noFill/>
                </a:uFill>
                <a:latin typeface="Lexend"/>
                <a:hlinkClick r:id="rId3"/>
              </a:rPr>
              <a:t/>
            </a:r>
            <a:endParaRPr sz="1900"/>
          </a:p>
          <a:p>
            <a:pPr indent="0" lvl="0" marL="0" rtl="0" algn="l">
              <a:spcBef>
                <a:spcPts val="0"/>
              </a:spcBef>
              <a:spcAft>
                <a:spcPts val="0"/>
              </a:spcAft>
              <a:buNone/>
            </a:pPr>
            <a:r>
              <a:rPr lang="en-GB" sz="1100">
                <a:latin typeface="Lexend"/>
              </a:rPr>
              <a:t>2) Ku dar sadarradan koodka (lines of code) si barnaamijkaagu u doorto si random ah (randomly) shan magaalo (cities) oo ka mid ah liiska magaalooyinka (cities list) oo ugu soo cel-celiyo (appends) liiska safarka (trip list). Fiiro: Sadarrada koodka hadda kuma jiraan nidaamka saxda ah (correct order).</a:t>
            </a:r>
            <a:br>
              <a:rPr lang="en-GB" sz="1900"/>
            </a:br>
            <a:r>
              <a:rPr lang="en-GB" sz="1100">
                <a:latin typeface="Lexend"/>
              </a:rPr>
              <a:t/>
            </a:r>
            <a:r>
              <a:rPr lang="en-GB" sz="1100">
                <a:latin typeface="Lexend"/>
              </a:rPr>
              <a:t/>
            </a:r>
            <a:r>
              <a:rPr lang="en-GB" sz="1100">
                <a:latin typeface="Lexend"/>
              </a:rPr>
              <a:t/>
            </a:r>
            <a:br>
              <a:rPr lang="en-GB" sz="1900"/>
            </a:br>
            <a:r>
              <a:rPr lang="en-GB" sz="1100">
                <a:latin typeface="Lexend"/>
              </a:rPr>
              <a:t/>
            </a:r>
            <a:r>
              <a:rPr lang="en-GB" sz="1100">
                <a:latin typeface="Lexend"/>
              </a:rPr>
              <a:t/>
            </a:r>
            <a:endParaRPr sz="1800"/>
          </a:p>
          <a:p>
            <a:pPr indent="0" lvl="0" marL="0" rtl="0" algn="l">
              <a:spcBef>
                <a:spcPts val="0"/>
              </a:spcBef>
              <a:spcAft>
                <a:spcPts val="0"/>
              </a:spcAft>
              <a:buNone/>
            </a:pPr>
            <a:r>
              <a:rPr>
                <a:latin typeface="Lexend"/>
              </a:rPr>
              <a:t/>
            </a:r>
            <a:endParaRPr sz="1900"/>
          </a:p>
          <a:p>
            <a:pPr indent="0" lvl="0" marL="0" rtl="0" algn="l">
              <a:spcBef>
                <a:spcPts val="0"/>
              </a:spcBef>
              <a:spcAft>
                <a:spcPts val="0"/>
              </a:spcAft>
              <a:buNone/>
            </a:pPr>
            <a:r>
              <a:rPr>
                <a:latin typeface="Lexend"/>
              </a:rPr>
              <a:t/>
            </a:r>
            <a:endParaRPr sz="1900"/>
          </a:p>
          <a:p>
            <a:pPr indent="0" lvl="0" marL="0" rtl="0" algn="l">
              <a:spcBef>
                <a:spcPts val="0"/>
              </a:spcBef>
              <a:spcAft>
                <a:spcPts val="0"/>
              </a:spcAft>
              <a:buNone/>
            </a:pPr>
            <a:r>
              <a:rPr>
                <a:latin typeface="Lexend"/>
              </a:rPr>
              <a:t/>
            </a:r>
            <a:endParaRPr sz="1900"/>
          </a:p>
          <a:p>
            <a:pPr indent="0" lvl="0" marL="0" rtl="0" algn="l">
              <a:spcBef>
                <a:spcPts val="0"/>
              </a:spcBef>
              <a:spcAft>
                <a:spcPts val="0"/>
              </a:spcAft>
              <a:buNone/>
            </a:pPr>
            <a:r>
              <a:rPr>
                <a:latin typeface="Lexend"/>
              </a:rPr>
              <a:t/>
            </a:r>
            <a:endParaRPr sz="1900"/>
          </a:p>
          <a:p>
            <a:pPr indent="0" lvl="0" marL="0" rtl="0" algn="l">
              <a:spcBef>
                <a:spcPts val="0"/>
              </a:spcBef>
              <a:spcAft>
                <a:spcPts val="0"/>
              </a:spcAft>
              <a:buNone/>
            </a:pPr>
            <a:r>
              <a:rPr>
                <a:latin typeface="Lexend"/>
              </a:rPr>
              <a:t/>
            </a:r>
            <a:endParaRPr sz="1900"/>
          </a:p>
          <a:p>
            <a:pPr indent="0" lvl="0" marL="0" rtl="0" algn="l">
              <a:spcBef>
                <a:spcPts val="0"/>
              </a:spcBef>
              <a:spcAft>
                <a:spcPts val="0"/>
              </a:spcAft>
              <a:buNone/>
            </a:pPr>
            <a:r>
              <a:rPr>
                <a:latin typeface="Lexend"/>
              </a:rPr>
              <a:t/>
            </a:r>
            <a:endParaRPr sz="1900"/>
          </a:p>
          <a:p>
            <a:pPr indent="0" lvl="0" marL="0" rtl="0" algn="l">
              <a:spcBef>
                <a:spcPts val="0"/>
              </a:spcBef>
              <a:spcAft>
                <a:spcPts val="0"/>
              </a:spcAft>
              <a:buNone/>
            </a:pPr>
            <a:r>
              <a:rPr lang="en-GB" sz="1100">
                <a:latin typeface="Lexend"/>
              </a:rPr>
              <a:t>3) Socodsii barnaamijka dhowr jeer si aad u hubiso inuu si random ah (randomly) u doorto shan magaalo (cities).</a:t>
            </a:r>
            <a:r>
              <a:rPr lang="en-GB" sz="1100">
                <a:latin typeface="Lexend"/>
              </a:rPr>
              <a:t/>
            </a:r>
            <a:br>
              <a:rPr lang="en-GB" sz="1900"/>
            </a:br>
            <a:r>
              <a:rPr lang="en-GB" sz="1100">
                <a:latin typeface="Lexend"/>
              </a:rPr>
              <a:t/>
            </a:r>
            <a:endParaRPr sz="2100"/>
          </a:p>
        </p:txBody>
      </p:sp>
      <p:sp>
        <p:nvSpPr>
          <p:cNvPr id="1407" name="Google Shape;1407;p117"/>
          <p:cNvSpPr txBox="1"/>
          <p:nvPr/>
        </p:nvSpPr>
        <p:spPr>
          <a:xfrm>
            <a:off x="741725" y="2150250"/>
            <a:ext cx="5681400" cy="1847100"/>
          </a:xfrm>
          <a:prstGeom prst="rect">
            <a:avLst/>
          </a:prstGeom>
          <a:solidFill>
            <a:srgbClr val="33353D"/>
          </a:solidFill>
          <a:ln>
            <a:noFill/>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None/>
            </a:pPr>
            <a:r>
              <a:rPr lang="en-GB" sz="1100">
                <a:solidFill>
                  <a:schemeClr val="lt1"/>
                </a:solidFill>
                <a:latin typeface="Lexend"/>
                <a:ea typeface="Roboto Mono"/>
                <a:cs typeface="Roboto Mono"/>
                <a:sym typeface="Roboto Mono"/>
              </a:rPr>
              <a:t>print("City hopping random planner")</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marR="0" rtl="0" algn="l">
              <a:lnSpc>
                <a:spcPct val="100000"/>
              </a:lnSpc>
              <a:spcBef>
                <a:spcPts val="0"/>
              </a:spcBef>
              <a:spcAft>
                <a:spcPts val="0"/>
              </a:spcAft>
              <a:buNone/>
            </a:pPr>
            <a:r>
              <a:rPr lang="en-GB" sz="1100">
                <a:solidFill>
                  <a:schemeClr val="lt1"/>
                </a:solidFill>
                <a:latin typeface="Lexend"/>
                <a:ea typeface="Roboto Mono"/>
                <a:cs typeface="Roboto Mono"/>
                <a:sym typeface="Roboto Mono"/>
              </a:rPr>
              <a:t>print(f"Itinerary: {trip}")</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marR="0" rtl="0" algn="l">
              <a:lnSpc>
                <a:spcPct val="100000"/>
              </a:lnSpc>
              <a:spcBef>
                <a:spcPts val="0"/>
              </a:spcBef>
              <a:spcAft>
                <a:spcPts val="0"/>
              </a:spcAft>
              <a:buNone/>
            </a:pPr>
            <a:r>
              <a:rPr lang="en-GB" sz="1100">
                <a:solidFill>
                  <a:schemeClr val="lt1"/>
                </a:solidFill>
                <a:latin typeface="Lexend"/>
                <a:ea typeface="Roboto Mono"/>
                <a:cs typeface="Roboto Mono"/>
                <a:sym typeface="Roboto Mono"/>
              </a:rPr>
              <a:t>trip = []</a:t>
            </a:r>
            <a:endParaRPr sz="1800">
              <a:solidFill>
                <a:schemeClr val="lt1"/>
              </a:solidFill>
              <a:latin typeface="Roboto Mono"/>
              <a:ea typeface="Roboto Mono"/>
              <a:cs typeface="Roboto Mono"/>
              <a:sym typeface="Roboto Mono"/>
            </a:endParaRPr>
          </a:p>
          <a:p>
            <a:pPr indent="0" lvl="0" marL="0" marR="0" rtl="0" algn="l">
              <a:lnSpc>
                <a:spcPct val="100000"/>
              </a:lnSpc>
              <a:spcBef>
                <a:spcPts val="0"/>
              </a:spcBef>
              <a:spcAft>
                <a:spcPts val="0"/>
              </a:spcAft>
              <a:buNone/>
            </a:pPr>
            <a:r>
              <a:rPr lang="en-GB" sz="1100">
                <a:solidFill>
                  <a:schemeClr val="lt1"/>
                </a:solidFill>
                <a:latin typeface="Lexend"/>
                <a:ea typeface="Roboto Mono"/>
                <a:cs typeface="Roboto Mono"/>
                <a:sym typeface="Roboto Mono"/>
              </a:rPr>
              <a:t>city = choice(cities)</a:t>
            </a:r>
            <a:endParaRPr sz="1800">
              <a:solidFill>
                <a:schemeClr val="lt1"/>
              </a:solidFill>
              <a:latin typeface="Roboto Mono"/>
              <a:ea typeface="Roboto Mono"/>
              <a:cs typeface="Roboto Mono"/>
              <a:sym typeface="Roboto Mono"/>
            </a:endParaRPr>
          </a:p>
          <a:p>
            <a:pPr indent="0" lvl="0" marL="0" marR="0" rtl="0" algn="l">
              <a:lnSpc>
                <a:spcPct val="100000"/>
              </a:lnSpc>
              <a:spcBef>
                <a:spcPts val="0"/>
              </a:spcBef>
              <a:spcAft>
                <a:spcPts val="0"/>
              </a:spcAft>
              <a:buNone/>
            </a:pPr>
            <a:r>
              <a:rPr lang="en-GB" sz="1100">
                <a:solidFill>
                  <a:schemeClr val="lt1"/>
                </a:solidFill>
                <a:latin typeface="Lexend"/>
                <a:ea typeface="Roboto Mono"/>
                <a:cs typeface="Roboto Mono"/>
                <a:sym typeface="Roboto Mono"/>
              </a:rPr>
              <a:t>trip.append(city)</a:t>
            </a:r>
            <a:endParaRPr sz="1800">
              <a:solidFill>
                <a:schemeClr val="lt1"/>
              </a:solidFill>
              <a:latin typeface="Roboto Mono"/>
              <a:ea typeface="Roboto Mono"/>
              <a:cs typeface="Roboto Mono"/>
              <a:sym typeface="Roboto Mono"/>
            </a:endParaRPr>
          </a:p>
          <a:p>
            <a:pPr indent="0" lvl="0" marL="0" marR="0" rtl="0" algn="l">
              <a:lnSpc>
                <a:spcPct val="100000"/>
              </a:lnSpc>
              <a:spcBef>
                <a:spcPts val="0"/>
              </a:spcBef>
              <a:spcAft>
                <a:spcPts val="0"/>
              </a:spcAft>
              <a:buNone/>
            </a:pPr>
            <a:r>
              <a:rPr lang="en-GB" sz="1100">
                <a:solidFill>
                  <a:srgbClr val="EECCFF"/>
                </a:solidFill>
                <a:latin typeface="Lexend"/>
                <a:ea typeface="Roboto Mono"/>
                <a:cs typeface="Roboto Mono"/>
                <a:sym typeface="Roboto Mono"/>
              </a:rPr>
              <a:t>halka inta len(trip) &lt; 5:</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1" name="Shape 1411"/>
        <p:cNvGrpSpPr/>
        <p:nvPr/>
      </p:nvGrpSpPr>
      <p:grpSpPr>
        <a:xfrm>
          <a:off x="0" y="0"/>
          <a:ext cx="0" cy="0"/>
          <a:chOff x="0" y="0"/>
          <a:chExt cx="0" cy="0"/>
        </a:xfrm>
      </p:grpSpPr>
      <p:sp>
        <p:nvSpPr>
          <p:cNvPr id="1412" name="Google Shape;1412;p118"/>
          <p:cNvSpPr txBox="1"/>
          <p:nvPr>
            <p:ph type="title"/>
          </p:nvPr>
        </p:nvSpPr>
        <p:spPr>
          <a:xfrm>
            <a:off x="1479300" y="115850"/>
            <a:ext cx="6855300" cy="2772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Isticmaal iteration si aad si isdaba joog ah ugu darto items liiska</a:t>
            </a:r>
            <a:endParaRPr/>
          </a:p>
        </p:txBody>
      </p:sp>
      <p:sp>
        <p:nvSpPr>
          <p:cNvPr id="1413" name="Google Shape;1413;p118"/>
          <p:cNvSpPr txBox="1"/>
          <p:nvPr>
            <p:ph idx="4294967295" type="body"/>
          </p:nvPr>
        </p:nvSpPr>
        <p:spPr>
          <a:xfrm>
            <a:off x="324000" y="759300"/>
            <a:ext cx="8443200" cy="35250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4) Waxaa laga yaabaa in aad ogaato in mararka qaarkood liiska shanta magaalo uu ka kooban yahay magaalo soo noqnoqota. Hagaaji barnaamijkaaga si aan magaalooyin duplicate ah loogu darin liiska safarka.</a:t>
            </a:r>
            <a:r>
              <a:rPr lang="en-GB" sz="1100">
                <a:latin typeface="Lexend"/>
              </a:rPr>
              <a:t/>
            </a:r>
            <a:br>
              <a:rPr lang="en-GB" sz="2000"/>
            </a:br>
            <a:r>
              <a:rPr lang="en-GB" sz="1100">
                <a:latin typeface="Lexend"/>
              </a:rPr>
              <a:t/>
            </a:r>
            <a:br>
              <a:rPr lang="en-GB" sz="2000"/>
            </a:br>
            <a:r>
              <a:rPr lang="en-GB" sz="1100">
                <a:latin typeface="Lexend"/>
              </a:rPr>
              <a:t/>
            </a:r>
            <a:endParaRPr sz="2000"/>
          </a:p>
          <a:p>
            <a:pPr indent="0" lvl="0" marL="0" rtl="0" algn="l">
              <a:lnSpc>
                <a:spcPct val="115000"/>
              </a:lnSpc>
              <a:spcBef>
                <a:spcPts val="1000"/>
              </a:spcBef>
              <a:spcAft>
                <a:spcPts val="0"/>
              </a:spcAft>
              <a:buNone/>
            </a:pPr>
            <a:r>
              <a:rPr lang="en-GB" sz="1100">
                <a:latin typeface="Lexend"/>
              </a:rPr>
              <a:t>Tilmaan: Waxaad u baahan doontaa inaad isticmaasho habka list.remove().</a:t>
            </a:r>
            <a:r>
              <a:rPr lang="en-GB" sz="1100">
                <a:solidFill>
                  <a:schemeClr val="lt1"/>
                </a:solidFill>
                <a:highlight>
                  <a:srgbClr val="33353D"/>
                </a:highlight>
                <a:latin typeface="Lexend"/>
                <a:ea typeface="Roboto Mono"/>
                <a:cs typeface="Roboto Mono"/>
                <a:sym typeface="Roboto Mono"/>
              </a:rPr>
              <a:t/>
            </a:r>
            <a:r>
              <a:rPr lang="en-GB" sz="1100">
                <a:latin typeface="Lexend"/>
              </a:rPr>
              <a:t/>
            </a:r>
            <a:endParaRPr sz="2000"/>
          </a:p>
          <a:p>
            <a:pPr indent="0" lvl="0" marL="457200" rtl="0" algn="l">
              <a:lnSpc>
                <a:spcPct val="115000"/>
              </a:lnSpc>
              <a:spcBef>
                <a:spcPts val="1000"/>
              </a:spcBef>
              <a:spcAft>
                <a:spcPts val="0"/>
              </a:spcAft>
              <a:buNone/>
            </a:pPr>
            <a:r>
              <a:rPr>
                <a:latin typeface="Lexend"/>
              </a:rPr>
              <a:t/>
            </a:r>
            <a:endParaRPr sz="2000"/>
          </a:p>
          <a:p>
            <a:pPr indent="0" lvl="0" marL="0" rtl="0" algn="l">
              <a:lnSpc>
                <a:spcPct val="115000"/>
              </a:lnSpc>
              <a:spcBef>
                <a:spcPts val="1000"/>
              </a:spcBef>
              <a:spcAft>
                <a:spcPts val="1000"/>
              </a:spcAft>
              <a:buNone/>
            </a:pPr>
            <a:r>
              <a:rPr lang="en-GB" sz="1100">
                <a:latin typeface="Lexend"/>
              </a:rPr>
              <a:t>5) Waxaad rabtaa inaad booqato London. Hagaaji barnaamijkaaga si aad uga badin liiska shanta magaalo, habka doorashada magaalo random wuxuu sii socdaa ilaa London la doorto oo lagu daro liiska safarka.</a:t>
            </a:r>
            <a:br>
              <a:rPr lang="en-GB" sz="2000"/>
            </a:br>
            <a:r>
              <a:rPr lang="en-GB" sz="1100">
                <a:latin typeface="Lexend"/>
              </a:rPr>
              <a:t/>
            </a:r>
            <a:br>
              <a:rPr lang="en-GB" sz="2000"/>
            </a:br>
            <a:r>
              <a:rPr lang="en-GB" sz="1100">
                <a:latin typeface="Lexend"/>
              </a:rPr>
              <a:t/>
            </a:r>
            <a:br>
              <a:rPr lang="en-GB" sz="2000"/>
            </a:br>
            <a:r>
              <a:rPr lang="en-GB" sz="1100">
                <a:latin typeface="Lexend"/>
              </a:rPr>
              <a:t/>
            </a:r>
            <a:endParaRPr sz="20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7" name="Shape 1417"/>
        <p:cNvGrpSpPr/>
        <p:nvPr/>
      </p:nvGrpSpPr>
      <p:grpSpPr>
        <a:xfrm>
          <a:off x="0" y="0"/>
          <a:ext cx="0" cy="0"/>
          <a:chOff x="0" y="0"/>
          <a:chExt cx="0" cy="0"/>
        </a:xfrm>
      </p:grpSpPr>
      <p:sp>
        <p:nvSpPr>
          <p:cNvPr id="1418" name="Google Shape;1418;p119"/>
          <p:cNvSpPr txBox="1"/>
          <p:nvPr>
            <p:ph type="title"/>
          </p:nvPr>
        </p:nvSpPr>
        <p:spPr>
          <a:xfrm>
            <a:off x="1479300" y="115850"/>
            <a:ext cx="6855300" cy="2772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Isticmaal iteration si aad si isdaba joog ah ugu darto items liiska</a:t>
            </a:r>
            <a:endParaRPr/>
          </a:p>
        </p:txBody>
      </p:sp>
      <p:sp>
        <p:nvSpPr>
          <p:cNvPr id="1419" name="Google Shape;1419;p119"/>
          <p:cNvSpPr txBox="1"/>
          <p:nvPr>
            <p:ph idx="4294967295" type="body"/>
          </p:nvPr>
        </p:nvSpPr>
        <p:spPr>
          <a:xfrm>
            <a:off x="324000" y="759300"/>
            <a:ext cx="82377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 </a:t>
            </a:r>
            <a:endParaRPr/>
          </a:p>
        </p:txBody>
      </p:sp>
      <p:sp>
        <p:nvSpPr>
          <p:cNvPr id="1420" name="Google Shape;1420;p119"/>
          <p:cNvSpPr txBox="1"/>
          <p:nvPr>
            <p:ph idx="1" type="body"/>
          </p:nvPr>
        </p:nvSpPr>
        <p:spPr>
          <a:xfrm>
            <a:off x="324000" y="759300"/>
            <a:ext cx="8237700" cy="13740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solidFill>
                  <a:schemeClr val="hlink"/>
                </a:solidFill>
                <a:uFill>
                  <a:noFill/>
                </a:uFill>
                <a:latin typeface="Lexend"/>
                <a:hlinkClick r:id="rId3"/>
              </a:rPr>
              <a:t>oak.link/city-hopping-solution</a:t>
            </a:r>
            <a:endParaRPr/>
          </a:p>
          <a:p>
            <a:pPr indent="0" lvl="0" marL="0" rtl="0" algn="l">
              <a:spcBef>
                <a:spcPts val="1000"/>
              </a:spcBef>
              <a:spcAft>
                <a:spcPts val="0"/>
              </a:spcAft>
              <a:buNone/>
              <a:defRPr/>
            </a:pPr>
            <a:r>
              <a:rPr lang="en-GB">
                <a:latin typeface="Lexend"/>
              </a:rPr>
              <a:t>2)</a:t>
            </a:r>
            <a:endParaRPr/>
          </a:p>
          <a:p>
            <a:pPr indent="0" lvl="0" marL="0" rtl="0" algn="l">
              <a:spcBef>
                <a:spcPts val="1000"/>
              </a:spcBef>
              <a:spcAft>
                <a:spcPts val="1000"/>
              </a:spcAft>
              <a:buNone/>
            </a:pPr>
            <a:r>
              <a:rPr>
                <a:latin typeface="Lexend"/>
              </a:rPr>
              <a:t/>
            </a:r>
            <a:endParaRPr/>
          </a:p>
        </p:txBody>
      </p:sp>
      <p:sp>
        <p:nvSpPr>
          <p:cNvPr id="1421" name="Google Shape;1421;p119"/>
          <p:cNvSpPr txBox="1"/>
          <p:nvPr/>
        </p:nvSpPr>
        <p:spPr>
          <a:xfrm>
            <a:off x="849525" y="1654075"/>
            <a:ext cx="6609600" cy="2877600"/>
          </a:xfrm>
          <a:prstGeom prst="rect">
            <a:avLst/>
          </a:prstGeom>
          <a:solidFill>
            <a:srgbClr val="33353D"/>
          </a:solidFill>
          <a:ln>
            <a:noFill/>
          </a:ln>
        </p:spPr>
        <p:txBody>
          <a:bodyPr anchorCtr="0" anchor="t" bIns="91425" lIns="91425" spcFirstLastPara="1" rIns="0" wrap="square" tIns="91425">
            <a:normAutofit/>
          </a:bodyPr>
          <a:lstStyle/>
          <a:p>
            <a:pPr indent="0" lvl="0" marL="0" rtl="0" algn="l">
              <a:spcBef>
                <a:spcPts val="0"/>
              </a:spcBef>
              <a:spcAft>
                <a:spcPts val="0"/>
              </a:spcAft>
              <a:buNone/>
            </a:pPr>
            <a:r>
              <a:rPr lang="en-GB" sz="1100">
                <a:solidFill>
                  <a:schemeClr val="lt1"/>
                </a:solidFill>
                <a:latin typeface="Lexend"/>
                <a:ea typeface="Roboto Mono"/>
                <a:cs typeface="Roboto Mono"/>
                <a:sym typeface="Roboto Mono"/>
              </a:rPr>
              <a:t>from random import choice</a:t>
            </a:r>
            <a:r>
              <a:rPr lang="en-GB" sz="1100">
                <a:solidFill>
                  <a:srgbClr val="EECC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EECCFF"/>
                </a:solidFill>
                <a:latin typeface="Lexend"/>
                <a:ea typeface="Roboto Mono"/>
                <a:cs typeface="Roboto Mono"/>
                <a:sym typeface="Roboto Mono"/>
              </a:rPr>
              <a:t/>
            </a:r>
            <a:endParaRPr sz="1600">
              <a:solidFill>
                <a:srgbClr val="EECCFF"/>
              </a:solidFill>
              <a:latin typeface="Roboto Mono"/>
              <a:ea typeface="Roboto Mono"/>
              <a:cs typeface="Roboto Mono"/>
              <a:sym typeface="Roboto Mono"/>
            </a:endParaRPr>
          </a:p>
          <a:p>
            <a:pPr indent="0" lvl="0" marL="0" rtl="0" algn="l">
              <a:spcBef>
                <a:spcPts val="0"/>
              </a:spcBef>
              <a:spcAft>
                <a:spcPts val="0"/>
              </a:spcAft>
              <a:buNone/>
            </a:pPr>
            <a:r>
              <a:rPr lang="en-GB" sz="1100">
                <a:solidFill>
                  <a:schemeClr val="lt1"/>
                </a:solidFill>
                <a:latin typeface="Lexend"/>
                <a:ea typeface="Roboto Mono"/>
                <a:cs typeface="Roboto Mono"/>
                <a:sym typeface="Roboto Mono"/>
              </a:rPr>
              <a:t>cities=["Athens","Berlin","Dublin","London", "Madrid","Paris","Prague","Stockholm", "Vienna"]</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br>
              <a:rPr lang="en-GB" sz="1600">
                <a:solidFill>
                  <a:schemeClr val="lt1"/>
                </a:solidFill>
                <a:latin typeface="Roboto Mono"/>
                <a:ea typeface="Roboto Mono"/>
                <a:cs typeface="Roboto Mono"/>
                <a:sym typeface="Roboto Mono"/>
              </a:rPr>
            </a:b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br>
              <a:rPr lang="en-GB" sz="1600">
                <a:solidFill>
                  <a:schemeClr val="lt1"/>
                </a:solidFill>
                <a:latin typeface="Roboto Mono"/>
                <a:ea typeface="Roboto Mono"/>
                <a:cs typeface="Roboto Mono"/>
                <a:sym typeface="Roboto Mono"/>
              </a:rPr>
            </a:b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600">
              <a:solidFill>
                <a:schemeClr val="lt1"/>
              </a:solidFill>
              <a:latin typeface="Roboto Mono"/>
              <a:ea typeface="Roboto Mono"/>
              <a:cs typeface="Roboto Mono"/>
              <a:sym typeface="Roboto Mono"/>
            </a:endParaRPr>
          </a:p>
          <a:p>
            <a:pPr indent="0" lvl="0" marL="0" rtl="0" algn="l">
              <a:spcBef>
                <a:spcPts val="0"/>
              </a:spcBef>
              <a:spcAft>
                <a:spcPts val="0"/>
              </a:spcAft>
              <a:buNone/>
            </a:pPr>
            <a:r>
              <a:rPr>
                <a:latin typeface="Lexend"/>
              </a:rPr>
              <a:t/>
            </a:r>
            <a:endParaRPr sz="1600">
              <a:solidFill>
                <a:schemeClr val="lt1"/>
              </a:solidFill>
              <a:latin typeface="Roboto Mono"/>
              <a:ea typeface="Roboto Mono"/>
              <a:cs typeface="Roboto Mono"/>
              <a:sym typeface="Roboto Mono"/>
            </a:endParaRPr>
          </a:p>
          <a:p>
            <a:pPr indent="0" lvl="0" marL="0" rtl="0" algn="l">
              <a:spcBef>
                <a:spcPts val="0"/>
              </a:spcBef>
              <a:spcAft>
                <a:spcPts val="0"/>
              </a:spcAft>
              <a:buNone/>
            </a:pPr>
            <a:r>
              <a:rPr lang="en-GB" sz="1100">
                <a:solidFill>
                  <a:schemeClr val="lt1"/>
                </a:solidFill>
                <a:latin typeface="Lexend"/>
                <a:ea typeface="Roboto Mono"/>
                <a:cs typeface="Roboto Mono"/>
                <a:sym typeface="Roboto Mono"/>
              </a:rPr>
              <a:t>print("City hopping random planner")</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600">
              <a:solidFill>
                <a:schemeClr val="lt1"/>
              </a:solidFill>
              <a:latin typeface="Roboto Mono"/>
              <a:ea typeface="Roboto Mono"/>
              <a:cs typeface="Roboto Mono"/>
              <a:sym typeface="Roboto Mono"/>
            </a:endParaRPr>
          </a:p>
          <a:p>
            <a:pPr indent="0" lvl="0" marL="0" rtl="0" algn="l">
              <a:spcBef>
                <a:spcPts val="0"/>
              </a:spcBef>
              <a:spcAft>
                <a:spcPts val="0"/>
              </a:spcAft>
              <a:buNone/>
            </a:pPr>
            <a:r>
              <a:rPr lang="en-GB" sz="1100">
                <a:solidFill>
                  <a:schemeClr val="lt1"/>
                </a:solidFill>
                <a:latin typeface="Lexend"/>
                <a:ea typeface="Roboto Mono"/>
                <a:cs typeface="Roboto Mono"/>
                <a:sym typeface="Roboto Mono"/>
              </a:rPr>
              <a:t>trip = []</a:t>
            </a:r>
            <a:endParaRPr sz="1600">
              <a:solidFill>
                <a:schemeClr val="lt1"/>
              </a:solidFill>
              <a:latin typeface="Roboto Mono"/>
              <a:ea typeface="Roboto Mono"/>
              <a:cs typeface="Roboto Mono"/>
              <a:sym typeface="Roboto Mono"/>
            </a:endParaRPr>
          </a:p>
          <a:p>
            <a:pPr indent="0" lvl="0" marL="0" rtl="0" algn="l">
              <a:spcBef>
                <a:spcPts val="0"/>
              </a:spcBef>
              <a:spcAft>
                <a:spcPts val="0"/>
              </a:spcAft>
              <a:buNone/>
            </a:pPr>
            <a:r>
              <a:rPr lang="en-GB" sz="1100">
                <a:solidFill>
                  <a:srgbClr val="EECCFF"/>
                </a:solidFill>
                <a:latin typeface="Lexend"/>
                <a:ea typeface="Roboto Mono"/>
                <a:cs typeface="Roboto Mono"/>
                <a:sym typeface="Roboto Mono"/>
              </a:rPr>
              <a:t>halka inta len(trip) &lt; 5:</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600">
              <a:solidFill>
                <a:schemeClr val="lt1"/>
              </a:solidFill>
              <a:latin typeface="Roboto Mono"/>
              <a:ea typeface="Roboto Mono"/>
              <a:cs typeface="Roboto Mono"/>
              <a:sym typeface="Roboto Mono"/>
            </a:endParaRPr>
          </a:p>
          <a:p>
            <a:pPr indent="0" lvl="0" marL="0" rtl="0" algn="l">
              <a:spcBef>
                <a:spcPts val="0"/>
              </a:spcBef>
              <a:spcAft>
                <a:spcPts val="0"/>
              </a:spcAft>
              <a:buNone/>
            </a:pPr>
            <a:r>
              <a:rPr lang="en-GB" sz="1100">
                <a:solidFill>
                  <a:schemeClr val="lt1"/>
                </a:solidFill>
                <a:latin typeface="Lexend"/>
                <a:ea typeface="Roboto Mono"/>
                <a:cs typeface="Roboto Mono"/>
                <a:sym typeface="Roboto Mono"/>
              </a:rPr>
              <a:t>city = choice(cities)</a:t>
            </a:r>
            <a:endParaRPr sz="1600">
              <a:solidFill>
                <a:schemeClr val="lt1"/>
              </a:solidFill>
              <a:latin typeface="Roboto Mono"/>
              <a:ea typeface="Roboto Mono"/>
              <a:cs typeface="Roboto Mono"/>
              <a:sym typeface="Roboto Mono"/>
            </a:endParaRPr>
          </a:p>
          <a:p>
            <a:pPr indent="0" lvl="0" marL="0" rtl="0" algn="l">
              <a:spcBef>
                <a:spcPts val="0"/>
              </a:spcBef>
              <a:spcAft>
                <a:spcPts val="0"/>
              </a:spcAft>
              <a:buNone/>
            </a:pPr>
            <a:r>
              <a:rPr lang="en-GB" sz="1100">
                <a:solidFill>
                  <a:schemeClr val="lt1"/>
                </a:solidFill>
                <a:latin typeface="Lexend"/>
                <a:ea typeface="Roboto Mono"/>
                <a:cs typeface="Roboto Mono"/>
                <a:sym typeface="Roboto Mono"/>
              </a:rPr>
              <a:t>trip.append(city)</a:t>
            </a:r>
            <a:endParaRPr sz="1600">
              <a:solidFill>
                <a:schemeClr val="lt1"/>
              </a:solidFill>
              <a:latin typeface="Roboto Mono"/>
              <a:ea typeface="Roboto Mono"/>
              <a:cs typeface="Roboto Mono"/>
              <a:sym typeface="Roboto Mono"/>
            </a:endParaRPr>
          </a:p>
          <a:p>
            <a:pPr indent="0" lvl="0" marL="0" rtl="0" algn="l">
              <a:spcBef>
                <a:spcPts val="0"/>
              </a:spcBef>
              <a:spcAft>
                <a:spcPts val="0"/>
              </a:spcAft>
              <a:buNone/>
            </a:pPr>
            <a:r>
              <a:rPr lang="en-GB" sz="1100">
                <a:solidFill>
                  <a:schemeClr val="lt1"/>
                </a:solidFill>
                <a:latin typeface="Lexend"/>
                <a:ea typeface="Roboto Mono"/>
                <a:cs typeface="Roboto Mono"/>
                <a:sym typeface="Roboto Mono"/>
              </a:rPr>
              <a:t>print(f"Itinerary: {trip}")</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600">
              <a:solidFill>
                <a:schemeClr val="lt1"/>
              </a:solidFill>
              <a:latin typeface="Roboto Mono"/>
              <a:ea typeface="Roboto Mono"/>
              <a:cs typeface="Roboto Mono"/>
              <a:sym typeface="Roboto Mono"/>
            </a:endParaRPr>
          </a:p>
        </p:txBody>
      </p:sp>
      <p:sp>
        <p:nvSpPr>
          <p:cNvPr id="1422" name="Google Shape;1422;p119"/>
          <p:cNvSpPr txBox="1"/>
          <p:nvPr/>
        </p:nvSpPr>
        <p:spPr>
          <a:xfrm>
            <a:off x="351350" y="1654075"/>
            <a:ext cx="462900" cy="28776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3</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4</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5</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6</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7</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8</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9</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10</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11</a:t>
            </a:r>
            <a:endParaRPr sz="1600">
              <a:solidFill>
                <a:srgbClr val="FFFFFF"/>
              </a:solidFill>
              <a:latin typeface="Roboto Mono"/>
              <a:ea typeface="Roboto Mono"/>
              <a:cs typeface="Roboto Mono"/>
              <a:sym typeface="Roboto Mon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6" name="Shape 1426"/>
        <p:cNvGrpSpPr/>
        <p:nvPr/>
      </p:nvGrpSpPr>
      <p:grpSpPr>
        <a:xfrm>
          <a:off x="0" y="0"/>
          <a:ext cx="0" cy="0"/>
          <a:chOff x="0" y="0"/>
          <a:chExt cx="0" cy="0"/>
        </a:xfrm>
      </p:grpSpPr>
      <p:sp>
        <p:nvSpPr>
          <p:cNvPr id="1427" name="Google Shape;1427;p120"/>
          <p:cNvSpPr txBox="1"/>
          <p:nvPr>
            <p:ph type="title"/>
          </p:nvPr>
        </p:nvSpPr>
        <p:spPr>
          <a:xfrm>
            <a:off x="1479300" y="115850"/>
            <a:ext cx="6855300" cy="2772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 iteration si aad si isdaba joog ah ugu darto items liiska</a:t>
            </a:r>
            <a:endParaRPr/>
          </a:p>
        </p:txBody>
      </p:sp>
      <p:sp>
        <p:nvSpPr>
          <p:cNvPr id="1428" name="Google Shape;1428;p120"/>
          <p:cNvSpPr txBox="1"/>
          <p:nvPr>
            <p:ph idx="4294967295" type="body"/>
          </p:nvPr>
        </p:nvSpPr>
        <p:spPr>
          <a:xfrm>
            <a:off x="324000" y="759300"/>
            <a:ext cx="82377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 </a:t>
            </a:r>
            <a:endParaRPr/>
          </a:p>
        </p:txBody>
      </p:sp>
      <p:sp>
        <p:nvSpPr>
          <p:cNvPr id="1429" name="Google Shape;1429;p120"/>
          <p:cNvSpPr txBox="1"/>
          <p:nvPr/>
        </p:nvSpPr>
        <p:spPr>
          <a:xfrm>
            <a:off x="840247" y="1196875"/>
            <a:ext cx="7548000" cy="3170400"/>
          </a:xfrm>
          <a:prstGeom prst="rect">
            <a:avLst/>
          </a:prstGeom>
          <a:solidFill>
            <a:srgbClr val="33353D"/>
          </a:solidFill>
          <a:ln>
            <a:noFill/>
          </a:ln>
        </p:spPr>
        <p:txBody>
          <a:bodyPr anchorCtr="0" anchor="t" bIns="91425" lIns="91425" spcFirstLastPara="1" rIns="0" wrap="square" tIns="91425">
            <a:normAutofit/>
          </a:bodyPr>
          <a:lstStyle/>
          <a:p>
            <a:pPr indent="0" lvl="0" marL="0" rtl="0" algn="l">
              <a:spcBef>
                <a:spcPts val="0"/>
              </a:spcBef>
              <a:spcAft>
                <a:spcPts val="0"/>
              </a:spcAft>
              <a:buNone/>
            </a:pPr>
            <a:r>
              <a:rPr lang="en-GB" sz="1400">
                <a:solidFill>
                  <a:schemeClr val="lt1"/>
                </a:solidFill>
                <a:latin typeface="Lexend"/>
                <a:ea typeface="Roboto Mono"/>
                <a:cs typeface="Roboto Mono"/>
                <a:sym typeface="Roboto Mono"/>
              </a:rPr>
              <a:t>from random import choice</a:t>
            </a:r>
            <a:r>
              <a:rPr lang="en-GB" sz="1400">
                <a:solidFill>
                  <a:srgbClr val="EECCF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r>
              <a:rPr lang="en-GB" sz="1400">
                <a:solidFill>
                  <a:srgbClr val="EECCFF"/>
                </a:solidFill>
                <a:latin typeface="Lexend"/>
                <a:ea typeface="Roboto Mono"/>
                <a:cs typeface="Roboto Mono"/>
                <a:sym typeface="Roboto Mono"/>
              </a:rPr>
              <a:t/>
            </a:r>
            <a:endParaRPr sz="1600">
              <a:solidFill>
                <a:srgbClr val="EECCFF"/>
              </a:solidFill>
              <a:latin typeface="Roboto Mono"/>
              <a:ea typeface="Roboto Mono"/>
              <a:cs typeface="Roboto Mono"/>
              <a:sym typeface="Roboto Mono"/>
            </a:endParaRPr>
          </a:p>
          <a:p>
            <a:pPr indent="0" lvl="0" marL="0" rtl="0" algn="l">
              <a:spcBef>
                <a:spcPts val="0"/>
              </a:spcBef>
              <a:spcAft>
                <a:spcPts val="0"/>
              </a:spcAft>
              <a:buNone/>
            </a:pPr>
            <a:r>
              <a:rPr lang="en-GB" sz="1400">
                <a:solidFill>
                  <a:schemeClr val="lt1"/>
                </a:solidFill>
                <a:latin typeface="Lexend"/>
                <a:ea typeface="Roboto Mono"/>
                <a:cs typeface="Roboto Mono"/>
                <a:sym typeface="Roboto Mono"/>
              </a:rPr>
              <a:t>cities=["Athens","Berlin","Dublin","London", "Madrid","Paris","Prague","Stockholm", "Vienna"]</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br>
              <a:rPr lang="en-GB" sz="1600">
                <a:solidFill>
                  <a:schemeClr val="lt1"/>
                </a:solidFill>
                <a:latin typeface="Roboto Mono"/>
                <a:ea typeface="Roboto Mono"/>
                <a:cs typeface="Roboto Mono"/>
                <a:sym typeface="Roboto Mono"/>
              </a:rPr>
            </a:br>
            <a:r>
              <a:rPr lang="en-GB" sz="1400">
                <a:solidFill>
                  <a:schemeClr val="lt1"/>
                </a:solidFill>
                <a:latin typeface="Lexend"/>
                <a:ea typeface="Roboto Mono"/>
                <a:cs typeface="Roboto Mono"/>
                <a:sym typeface="Roboto Mono"/>
              </a:rPr>
              <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br>
              <a:rPr lang="en-GB" sz="1600">
                <a:solidFill>
                  <a:schemeClr val="lt1"/>
                </a:solidFill>
                <a:latin typeface="Roboto Mono"/>
                <a:ea typeface="Roboto Mono"/>
                <a:cs typeface="Roboto Mono"/>
                <a:sym typeface="Roboto Mono"/>
              </a:rPr>
            </a:br>
            <a:r>
              <a:rPr lang="en-GB" sz="1400">
                <a:solidFill>
                  <a:schemeClr val="lt1"/>
                </a:solidFill>
                <a:latin typeface="Lexend"/>
                <a:ea typeface="Roboto Mono"/>
                <a:cs typeface="Roboto Mono"/>
                <a:sym typeface="Roboto Mono"/>
              </a:rPr>
              <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endParaRPr sz="1600">
              <a:solidFill>
                <a:schemeClr val="lt1"/>
              </a:solidFill>
              <a:latin typeface="Roboto Mono"/>
              <a:ea typeface="Roboto Mono"/>
              <a:cs typeface="Roboto Mono"/>
              <a:sym typeface="Roboto Mono"/>
            </a:endParaRPr>
          </a:p>
          <a:p>
            <a:pPr indent="0" lvl="0" marL="0" rtl="0" algn="l">
              <a:spcBef>
                <a:spcPts val="0"/>
              </a:spcBef>
              <a:spcAft>
                <a:spcPts val="0"/>
              </a:spcAft>
              <a:buNone/>
            </a:pPr>
            <a:r>
              <a:rPr>
                <a:latin typeface="Lexend"/>
              </a:rPr>
              <a:t/>
            </a:r>
            <a:endParaRPr sz="1600">
              <a:solidFill>
                <a:schemeClr val="lt1"/>
              </a:solidFill>
              <a:latin typeface="Roboto Mono"/>
              <a:ea typeface="Roboto Mono"/>
              <a:cs typeface="Roboto Mono"/>
              <a:sym typeface="Roboto Mono"/>
            </a:endParaRPr>
          </a:p>
          <a:p>
            <a:pPr indent="0" lvl="0" marL="0" rtl="0" algn="l">
              <a:spcBef>
                <a:spcPts val="0"/>
              </a:spcBef>
              <a:spcAft>
                <a:spcPts val="0"/>
              </a:spcAft>
              <a:buNone/>
            </a:pPr>
            <a:r>
              <a:rPr lang="en-GB" sz="1400">
                <a:solidFill>
                  <a:schemeClr val="lt1"/>
                </a:solidFill>
                <a:latin typeface="Lexend"/>
                <a:ea typeface="Roboto Mono"/>
                <a:cs typeface="Roboto Mono"/>
                <a:sym typeface="Roboto Mono"/>
              </a:rPr>
              <a:t>print("City hopping random planner")</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endParaRPr sz="1600">
              <a:solidFill>
                <a:schemeClr val="lt1"/>
              </a:solidFill>
              <a:latin typeface="Roboto Mono"/>
              <a:ea typeface="Roboto Mono"/>
              <a:cs typeface="Roboto Mono"/>
              <a:sym typeface="Roboto Mono"/>
            </a:endParaRPr>
          </a:p>
          <a:p>
            <a:pPr indent="0" lvl="0" marL="0" rtl="0" algn="l">
              <a:spcBef>
                <a:spcPts val="0"/>
              </a:spcBef>
              <a:spcAft>
                <a:spcPts val="0"/>
              </a:spcAft>
              <a:buNone/>
            </a:pPr>
            <a:r>
              <a:rPr lang="en-GB" sz="1400">
                <a:solidFill>
                  <a:schemeClr val="lt1"/>
                </a:solidFill>
                <a:latin typeface="Lexend"/>
                <a:ea typeface="Roboto Mono"/>
                <a:cs typeface="Roboto Mono"/>
                <a:sym typeface="Roboto Mono"/>
              </a:rPr>
              <a:t>trip = []</a:t>
            </a:r>
            <a:endParaRPr sz="1600">
              <a:solidFill>
                <a:schemeClr val="lt1"/>
              </a:solidFill>
              <a:latin typeface="Roboto Mono"/>
              <a:ea typeface="Roboto Mono"/>
              <a:cs typeface="Roboto Mono"/>
              <a:sym typeface="Roboto Mono"/>
            </a:endParaRPr>
          </a:p>
          <a:p>
            <a:pPr indent="0" lvl="0" marL="0" rtl="0" algn="l">
              <a:spcBef>
                <a:spcPts val="0"/>
              </a:spcBef>
              <a:spcAft>
                <a:spcPts val="0"/>
              </a:spcAft>
              <a:buNone/>
            </a:pPr>
            <a:r>
              <a:rPr lang="en-GB" sz="1400">
                <a:solidFill>
                  <a:srgbClr val="EECCFF"/>
                </a:solidFill>
                <a:latin typeface="Lexend"/>
                <a:ea typeface="Roboto Mono"/>
                <a:cs typeface="Roboto Mono"/>
                <a:sym typeface="Roboto Mono"/>
              </a:rPr>
              <a:t>halka inta len(trip) &lt; 5:</a:t>
            </a:r>
            <a:r>
              <a:rPr lang="en-GB" sz="1400">
                <a:solidFill>
                  <a:schemeClr val="lt1"/>
                </a:solidFill>
                <a:latin typeface="Lexend"/>
                <a:ea typeface="Roboto Mono"/>
                <a:cs typeface="Roboto Mono"/>
                <a:sym typeface="Roboto Mono"/>
              </a:rPr>
              <a:t/>
            </a:r>
            <a:r>
              <a:rPr lang="en-GB" sz="1400">
                <a:solidFill>
                  <a:srgbClr val="9EE8F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endParaRPr sz="1600">
              <a:solidFill>
                <a:schemeClr val="lt1"/>
              </a:solidFill>
              <a:latin typeface="Roboto Mono"/>
              <a:ea typeface="Roboto Mono"/>
              <a:cs typeface="Roboto Mono"/>
              <a:sym typeface="Roboto Mono"/>
            </a:endParaRPr>
          </a:p>
          <a:p>
            <a:pPr indent="0" lvl="0" marL="0" rtl="0" algn="l">
              <a:spcBef>
                <a:spcPts val="0"/>
              </a:spcBef>
              <a:spcAft>
                <a:spcPts val="0"/>
              </a:spcAft>
              <a:buNone/>
            </a:pPr>
            <a:r>
              <a:rPr lang="en-GB" sz="1400">
                <a:solidFill>
                  <a:schemeClr val="lt1"/>
                </a:solidFill>
                <a:latin typeface="Lexend"/>
                <a:ea typeface="Roboto Mono"/>
                <a:cs typeface="Roboto Mono"/>
                <a:sym typeface="Roboto Mono"/>
              </a:rPr>
              <a:t>magaalo = dooro (magaalooyin)</a:t>
            </a:r>
            <a:endParaRPr sz="1600">
              <a:solidFill>
                <a:schemeClr val="lt1"/>
              </a:solidFill>
              <a:latin typeface="Roboto Mono"/>
              <a:ea typeface="Roboto Mono"/>
              <a:cs typeface="Roboto Mono"/>
              <a:sym typeface="Roboto Mono"/>
            </a:endParaRPr>
          </a:p>
          <a:p>
            <a:pPr indent="0" lvl="0" marL="0" rtl="0" algn="l">
              <a:spcBef>
                <a:spcPts val="0"/>
              </a:spcBef>
              <a:spcAft>
                <a:spcPts val="0"/>
              </a:spcAft>
              <a:buNone/>
            </a:pPr>
            <a:r>
              <a:rPr lang="en-GB" sz="1400">
                <a:solidFill>
                  <a:schemeClr val="lt1"/>
                </a:solidFill>
                <a:latin typeface="Lexend"/>
                <a:ea typeface="Roboto Mono"/>
                <a:cs typeface="Roboto Mono"/>
                <a:sym typeface="Roboto Mono"/>
              </a:rPr>
              <a:t>safar.ku-dar (magaalo)</a:t>
            </a:r>
            <a:endParaRPr sz="1600">
              <a:solidFill>
                <a:schemeClr val="lt1"/>
              </a:solidFill>
              <a:latin typeface="Roboto Mono"/>
              <a:ea typeface="Roboto Mono"/>
              <a:cs typeface="Roboto Mono"/>
              <a:sym typeface="Roboto Mono"/>
            </a:endParaRPr>
          </a:p>
          <a:p>
            <a:pPr indent="0" lvl="0" marL="0" rtl="0" algn="l">
              <a:spcBef>
                <a:spcPts val="0"/>
              </a:spcBef>
              <a:spcAft>
                <a:spcPts val="0"/>
              </a:spcAft>
              <a:buNone/>
            </a:pPr>
            <a:r>
              <a:rPr lang="en-GB" sz="1400">
                <a:solidFill>
                  <a:schemeClr val="lt1"/>
                </a:solidFill>
                <a:latin typeface="Lexend"/>
                <a:ea typeface="Roboto Mono"/>
                <a:cs typeface="Roboto Mono"/>
                <a:sym typeface="Roboto Mono"/>
              </a:rPr>
              <a:t>magaalooyin.ka-saar (magaalo)</a:t>
            </a:r>
            <a:endParaRPr sz="1600">
              <a:solidFill>
                <a:schemeClr val="lt1"/>
              </a:solidFill>
              <a:latin typeface="Roboto Mono"/>
              <a:ea typeface="Roboto Mono"/>
              <a:cs typeface="Roboto Mono"/>
              <a:sym typeface="Roboto Mono"/>
            </a:endParaRPr>
          </a:p>
          <a:p>
            <a:pPr indent="0" lvl="0" marL="0" rtl="0" algn="l">
              <a:spcBef>
                <a:spcPts val="0"/>
              </a:spcBef>
              <a:spcAft>
                <a:spcPts val="0"/>
              </a:spcAft>
              <a:buNone/>
            </a:pPr>
            <a:r>
              <a:rPr lang="en-GB" sz="1400">
                <a:solidFill>
                  <a:schemeClr val="lt1"/>
                </a:solidFill>
                <a:latin typeface="Lexend"/>
                <a:ea typeface="Roboto Mono"/>
                <a:cs typeface="Roboto Mono"/>
                <a:sym typeface="Roboto Mono"/>
              </a:rPr>
              <a:t>daabac(f"Jadwalka Safarka: {safar}")</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endParaRPr sz="1600">
              <a:solidFill>
                <a:schemeClr val="lt1"/>
              </a:solidFill>
              <a:latin typeface="Roboto Mono"/>
              <a:ea typeface="Roboto Mono"/>
              <a:cs typeface="Roboto Mono"/>
              <a:sym typeface="Roboto Mono"/>
            </a:endParaRPr>
          </a:p>
        </p:txBody>
      </p:sp>
      <p:sp>
        <p:nvSpPr>
          <p:cNvPr id="1430" name="Google Shape;1430;p120"/>
          <p:cNvSpPr txBox="1"/>
          <p:nvPr/>
        </p:nvSpPr>
        <p:spPr>
          <a:xfrm>
            <a:off x="320325" y="1196875"/>
            <a:ext cx="485100" cy="31704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1</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2</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3</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4</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5</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6</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7</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8</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9</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10</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11</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400">
                <a:solidFill>
                  <a:srgbClr val="FFFFFF"/>
                </a:solidFill>
                <a:latin typeface="Lexend"/>
                <a:ea typeface="Roboto Mono"/>
                <a:cs typeface="Roboto Mono"/>
                <a:sym typeface="Roboto Mono"/>
              </a:rPr>
              <a:t>12</a:t>
            </a:r>
            <a:endParaRPr sz="1600">
              <a:solidFill>
                <a:srgbClr val="FFFFFF"/>
              </a:solidFill>
              <a:latin typeface="Roboto Mono"/>
              <a:ea typeface="Roboto Mono"/>
              <a:cs typeface="Roboto Mono"/>
              <a:sym typeface="Roboto Mono"/>
            </a:endParaRPr>
          </a:p>
        </p:txBody>
      </p:sp>
      <p:sp>
        <p:nvSpPr>
          <p:cNvPr id="1431" name="Google Shape;1431;p120"/>
          <p:cNvSpPr txBox="1"/>
          <p:nvPr/>
        </p:nvSpPr>
        <p:spPr>
          <a:xfrm>
            <a:off x="5027256" y="3265201"/>
            <a:ext cx="3243000" cy="485400"/>
          </a:xfrm>
          <a:prstGeom prst="rect">
            <a:avLst/>
          </a:prstGeom>
          <a:solidFill>
            <a:srgbClr val="32353D"/>
          </a:solidFill>
          <a:ln cap="flat" cmpd="sng" w="28575">
            <a:solidFill>
              <a:schemeClr val="lt1"/>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lt1"/>
                </a:solidFill>
                <a:latin typeface="Lexend"/>
                <a:ea typeface="Roboto Mono"/>
                <a:cs typeface="Roboto Mono"/>
                <a:sym typeface="Roboto Mono"/>
              </a:rPr>
              <a:t>magaalooyin.ka-saar (magaalo)</a:t>
            </a:r>
            <a:endParaRPr sz="2900">
              <a:solidFill>
                <a:schemeClr val="dk1"/>
              </a:solidFill>
              <a:latin typeface="Lexend"/>
              <a:ea typeface="Lexend"/>
              <a:cs typeface="Lexend"/>
              <a:sym typeface="Lexend"/>
            </a:endParaRPr>
          </a:p>
        </p:txBody>
      </p:sp>
      <p:cxnSp>
        <p:nvCxnSpPr>
          <p:cNvPr id="1432" name="Google Shape;1432;p120"/>
          <p:cNvCxnSpPr>
            <a:stCxn id="1431" idx="1"/>
          </p:cNvCxnSpPr>
          <p:nvPr/>
        </p:nvCxnSpPr>
        <p:spPr>
          <a:xfrm flipH="1">
            <a:off x="3902256" y="3507901"/>
            <a:ext cx="1125000" cy="341100"/>
          </a:xfrm>
          <a:prstGeom prst="straightConnector1">
            <a:avLst/>
          </a:prstGeom>
          <a:noFill/>
          <a:ln cap="flat" cmpd="sng" w="28575">
            <a:solidFill>
              <a:schemeClr val="lt1"/>
            </a:solidFill>
            <a:prstDash val="solid"/>
            <a:round/>
            <a:headEnd len="med" w="med" type="none"/>
            <a:tailEnd len="med" w="med" type="none"/>
          </a:ln>
        </p:spPr>
      </p:cxnSp>
      <p:sp>
        <p:nvSpPr>
          <p:cNvPr id="1433" name="Google Shape;1433;p120"/>
          <p:cNvSpPr txBox="1"/>
          <p:nvPr>
            <p:ph idx="4294967295" type="body"/>
          </p:nvPr>
        </p:nvSpPr>
        <p:spPr>
          <a:xfrm>
            <a:off x="247800" y="759300"/>
            <a:ext cx="82377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 4)</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7" name="Shape 1437"/>
        <p:cNvGrpSpPr/>
        <p:nvPr/>
      </p:nvGrpSpPr>
      <p:grpSpPr>
        <a:xfrm>
          <a:off x="0" y="0"/>
          <a:ext cx="0" cy="0"/>
          <a:chOff x="0" y="0"/>
          <a:chExt cx="0" cy="0"/>
        </a:xfrm>
      </p:grpSpPr>
      <p:sp>
        <p:nvSpPr>
          <p:cNvPr id="1438" name="Google Shape;1438;p121"/>
          <p:cNvSpPr txBox="1"/>
          <p:nvPr>
            <p:ph type="title"/>
          </p:nvPr>
        </p:nvSpPr>
        <p:spPr>
          <a:xfrm>
            <a:off x="1479300" y="115850"/>
            <a:ext cx="6855300" cy="2772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 ku-celcelin (iteration) si aad wax ugu sii darto (append) liis (list)</a:t>
            </a:r>
            <a:endParaRPr/>
          </a:p>
        </p:txBody>
      </p:sp>
      <p:sp>
        <p:nvSpPr>
          <p:cNvPr id="1439" name="Google Shape;1439;p121"/>
          <p:cNvSpPr txBox="1"/>
          <p:nvPr>
            <p:ph idx="4294967295" type="body"/>
          </p:nvPr>
        </p:nvSpPr>
        <p:spPr>
          <a:xfrm>
            <a:off x="247800" y="759300"/>
            <a:ext cx="82377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 5)</a:t>
            </a:r>
            <a:endParaRPr/>
          </a:p>
        </p:txBody>
      </p:sp>
      <p:sp>
        <p:nvSpPr>
          <p:cNvPr id="1440" name="Google Shape;1440;p121"/>
          <p:cNvSpPr txBox="1"/>
          <p:nvPr/>
        </p:nvSpPr>
        <p:spPr>
          <a:xfrm>
            <a:off x="840251" y="1196875"/>
            <a:ext cx="7599000" cy="3185400"/>
          </a:xfrm>
          <a:prstGeom prst="rect">
            <a:avLst/>
          </a:prstGeom>
          <a:solidFill>
            <a:srgbClr val="33353D"/>
          </a:solidFill>
          <a:ln>
            <a:noFill/>
          </a:ln>
        </p:spPr>
        <p:txBody>
          <a:bodyPr anchorCtr="0" anchor="t" bIns="91425" lIns="91425" spcFirstLastPara="1" rIns="0" wrap="square" tIns="91425">
            <a:normAutofit/>
          </a:bodyPr>
          <a:lstStyle/>
          <a:p>
            <a:pPr indent="0" lvl="0" marL="0" rtl="0" algn="l">
              <a:spcBef>
                <a:spcPts val="0"/>
              </a:spcBef>
              <a:spcAft>
                <a:spcPts val="0"/>
              </a:spcAft>
              <a:buNone/>
            </a:pPr>
            <a:r>
              <a:rPr lang="en-GB" sz="1100">
                <a:solidFill>
                  <a:schemeClr val="lt1"/>
                </a:solidFill>
                <a:latin typeface="Lexend"/>
                <a:ea typeface="Roboto Mono"/>
                <a:cs typeface="Roboto Mono"/>
                <a:sym typeface="Roboto Mono"/>
              </a:rPr>
              <a:t>laga soo xigo random (random) dooro (choice)</a:t>
            </a:r>
            <a:r>
              <a:rPr lang="en-GB" sz="1100">
                <a:solidFill>
                  <a:srgbClr val="EECC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EECCFF"/>
                </a:solidFill>
                <a:latin typeface="Lexend"/>
                <a:ea typeface="Roboto Mono"/>
                <a:cs typeface="Roboto Mono"/>
                <a:sym typeface="Roboto Mono"/>
              </a:rPr>
              <a:t/>
            </a:r>
            <a:endParaRPr sz="1600">
              <a:solidFill>
                <a:srgbClr val="EECCFF"/>
              </a:solidFill>
              <a:latin typeface="Roboto Mono"/>
              <a:ea typeface="Roboto Mono"/>
              <a:cs typeface="Roboto Mono"/>
              <a:sym typeface="Roboto Mono"/>
            </a:endParaRPr>
          </a:p>
          <a:p>
            <a:pPr indent="0" lvl="0" marL="0" rtl="0" algn="l">
              <a:spcBef>
                <a:spcPts val="0"/>
              </a:spcBef>
              <a:spcAft>
                <a:spcPts val="0"/>
              </a:spcAft>
              <a:buNone/>
            </a:pPr>
            <a:r>
              <a:rPr lang="en-GB" sz="1100">
                <a:solidFill>
                  <a:schemeClr val="lt1"/>
                </a:solidFill>
                <a:latin typeface="Lexend"/>
                <a:ea typeface="Roboto Mono"/>
                <a:cs typeface="Roboto Mono"/>
                <a:sym typeface="Roboto Mono"/>
              </a:rPr>
              <a:t>magaalooyin=["Athens","Berlin","Dublin","London", "Madrid","Paris","Prague","Stockholm", "Vienna"]</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br>
              <a:rPr lang="en-GB" sz="1600">
                <a:solidFill>
                  <a:schemeClr val="lt1"/>
                </a:solidFill>
                <a:latin typeface="Roboto Mono"/>
                <a:ea typeface="Roboto Mono"/>
                <a:cs typeface="Roboto Mono"/>
                <a:sym typeface="Roboto Mono"/>
              </a:rPr>
            </a:b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br>
              <a:rPr lang="en-GB" sz="1600">
                <a:solidFill>
                  <a:schemeClr val="lt1"/>
                </a:solidFill>
                <a:latin typeface="Roboto Mono"/>
                <a:ea typeface="Roboto Mono"/>
                <a:cs typeface="Roboto Mono"/>
                <a:sym typeface="Roboto Mono"/>
              </a:rPr>
            </a:b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600">
              <a:solidFill>
                <a:schemeClr val="lt1"/>
              </a:solidFill>
              <a:latin typeface="Roboto Mono"/>
              <a:ea typeface="Roboto Mono"/>
              <a:cs typeface="Roboto Mono"/>
              <a:sym typeface="Roboto Mono"/>
            </a:endParaRPr>
          </a:p>
          <a:p>
            <a:pPr indent="0" lvl="0" marL="0" rtl="0" algn="l">
              <a:spcBef>
                <a:spcPts val="0"/>
              </a:spcBef>
              <a:spcAft>
                <a:spcPts val="0"/>
              </a:spcAft>
              <a:buNone/>
            </a:pPr>
            <a:r>
              <a:rPr>
                <a:latin typeface="Lexend"/>
              </a:rPr>
              <a:t/>
            </a:r>
            <a:endParaRPr sz="1600">
              <a:solidFill>
                <a:schemeClr val="lt1"/>
              </a:solidFill>
              <a:latin typeface="Roboto Mono"/>
              <a:ea typeface="Roboto Mono"/>
              <a:cs typeface="Roboto Mono"/>
              <a:sym typeface="Roboto Mono"/>
            </a:endParaRPr>
          </a:p>
          <a:p>
            <a:pPr indent="0" lvl="0" marL="0" rtl="0" algn="l">
              <a:spcBef>
                <a:spcPts val="0"/>
              </a:spcBef>
              <a:spcAft>
                <a:spcPts val="0"/>
              </a:spcAft>
              <a:buNone/>
            </a:pPr>
            <a:r>
              <a:rPr lang="en-GB" sz="1100">
                <a:solidFill>
                  <a:schemeClr val="lt1"/>
                </a:solidFill>
                <a:latin typeface="Lexend"/>
                <a:ea typeface="Roboto Mono"/>
                <a:cs typeface="Roboto Mono"/>
                <a:sym typeface="Roboto Mono"/>
              </a:rPr>
              <a:t>daabac("Qorshe-sameeye magaalo-boodbood oo random ah")</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600">
              <a:solidFill>
                <a:schemeClr val="lt1"/>
              </a:solidFill>
              <a:latin typeface="Roboto Mono"/>
              <a:ea typeface="Roboto Mono"/>
              <a:cs typeface="Roboto Mono"/>
              <a:sym typeface="Roboto Mono"/>
            </a:endParaRPr>
          </a:p>
          <a:p>
            <a:pPr indent="0" lvl="0" marL="0" rtl="0" algn="l">
              <a:spcBef>
                <a:spcPts val="0"/>
              </a:spcBef>
              <a:spcAft>
                <a:spcPts val="0"/>
              </a:spcAft>
              <a:buNone/>
            </a:pPr>
            <a:r>
              <a:rPr lang="en-GB" sz="1100">
                <a:solidFill>
                  <a:schemeClr val="lt1"/>
                </a:solidFill>
                <a:latin typeface="Lexend"/>
                <a:ea typeface="Roboto Mono"/>
                <a:cs typeface="Roboto Mono"/>
                <a:sym typeface="Roboto Mono"/>
              </a:rPr>
              <a:t>safar = []</a:t>
            </a:r>
            <a:endParaRPr sz="1600">
              <a:solidFill>
                <a:schemeClr val="lt1"/>
              </a:solidFill>
              <a:latin typeface="Roboto Mono"/>
              <a:ea typeface="Roboto Mono"/>
              <a:cs typeface="Roboto Mono"/>
              <a:sym typeface="Roboto Mono"/>
            </a:endParaRPr>
          </a:p>
          <a:p>
            <a:pPr indent="0" lvl="0" marL="0" rtl="0" algn="l">
              <a:spcBef>
                <a:spcPts val="0"/>
              </a:spcBef>
              <a:spcAft>
                <a:spcPts val="0"/>
              </a:spcAft>
              <a:buNone/>
            </a:pPr>
            <a:r>
              <a:rPr lang="en-GB" sz="1100">
                <a:solidFill>
                  <a:srgbClr val="EECCFF"/>
                </a:solidFill>
                <a:latin typeface="Lexend"/>
                <a:ea typeface="Roboto Mono"/>
                <a:cs typeface="Roboto Mono"/>
                <a:sym typeface="Roboto Mono"/>
              </a:rPr>
              <a:t>halkii "London" kuma jiro safar:</a:t>
            </a:r>
            <a:r>
              <a:rPr lang="en-GB" sz="1100">
                <a:solidFill>
                  <a:srgbClr val="94F9AF"/>
                </a:solidFill>
                <a:latin typeface="Lexend"/>
                <a:ea typeface="Roboto Mono"/>
                <a:cs typeface="Roboto Mono"/>
                <a:sym typeface="Roboto Mono"/>
              </a:rPr>
              <a:t/>
            </a:r>
            <a:r>
              <a:rPr lang="en-GB" sz="1100">
                <a:solidFill>
                  <a:srgbClr val="EECC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600">
              <a:solidFill>
                <a:schemeClr val="lt1"/>
              </a:solidFill>
              <a:latin typeface="Roboto Mono"/>
              <a:ea typeface="Roboto Mono"/>
              <a:cs typeface="Roboto Mono"/>
              <a:sym typeface="Roboto Mono"/>
            </a:endParaRPr>
          </a:p>
          <a:p>
            <a:pPr indent="0" lvl="0" marL="0" rtl="0" algn="l">
              <a:spcBef>
                <a:spcPts val="0"/>
              </a:spcBef>
              <a:spcAft>
                <a:spcPts val="0"/>
              </a:spcAft>
              <a:buNone/>
            </a:pPr>
            <a:r>
              <a:rPr lang="en-GB" sz="1100">
                <a:solidFill>
                  <a:schemeClr val="lt1"/>
                </a:solidFill>
                <a:latin typeface="Lexend"/>
                <a:ea typeface="Roboto Mono"/>
                <a:cs typeface="Roboto Mono"/>
                <a:sym typeface="Roboto Mono"/>
              </a:rPr>
              <a:t>magaalo = dooro (magaalooyin)</a:t>
            </a:r>
            <a:endParaRPr sz="1600">
              <a:solidFill>
                <a:schemeClr val="lt1"/>
              </a:solidFill>
              <a:latin typeface="Roboto Mono"/>
              <a:ea typeface="Roboto Mono"/>
              <a:cs typeface="Roboto Mono"/>
              <a:sym typeface="Roboto Mono"/>
            </a:endParaRPr>
          </a:p>
          <a:p>
            <a:pPr indent="0" lvl="0" marL="0" rtl="0" algn="l">
              <a:spcBef>
                <a:spcPts val="0"/>
              </a:spcBef>
              <a:spcAft>
                <a:spcPts val="0"/>
              </a:spcAft>
              <a:buNone/>
            </a:pPr>
            <a:r>
              <a:rPr lang="en-GB" sz="1100">
                <a:solidFill>
                  <a:schemeClr val="lt1"/>
                </a:solidFill>
                <a:latin typeface="Lexend"/>
                <a:ea typeface="Roboto Mono"/>
                <a:cs typeface="Roboto Mono"/>
                <a:sym typeface="Roboto Mono"/>
              </a:rPr>
              <a:t>safar.ku-dar (magaalo)</a:t>
            </a:r>
            <a:endParaRPr sz="1600">
              <a:solidFill>
                <a:schemeClr val="lt1"/>
              </a:solidFill>
              <a:latin typeface="Roboto Mono"/>
              <a:ea typeface="Roboto Mono"/>
              <a:cs typeface="Roboto Mono"/>
              <a:sym typeface="Roboto Mono"/>
            </a:endParaRPr>
          </a:p>
          <a:p>
            <a:pPr indent="0" lvl="0" marL="0" rtl="0" algn="l">
              <a:spcBef>
                <a:spcPts val="0"/>
              </a:spcBef>
              <a:spcAft>
                <a:spcPts val="0"/>
              </a:spcAft>
              <a:buNone/>
            </a:pPr>
            <a:r>
              <a:rPr lang="en-GB" sz="1100">
                <a:solidFill>
                  <a:schemeClr val="lt1"/>
                </a:solidFill>
                <a:latin typeface="Lexend"/>
                <a:ea typeface="Roboto Mono"/>
                <a:cs typeface="Roboto Mono"/>
                <a:sym typeface="Roboto Mono"/>
              </a:rPr>
              <a:t>magaalooyin.ka-saar (magaalo)</a:t>
            </a:r>
            <a:endParaRPr sz="1600">
              <a:solidFill>
                <a:schemeClr val="lt1"/>
              </a:solidFill>
              <a:latin typeface="Roboto Mono"/>
              <a:ea typeface="Roboto Mono"/>
              <a:cs typeface="Roboto Mono"/>
              <a:sym typeface="Roboto Mono"/>
            </a:endParaRPr>
          </a:p>
          <a:p>
            <a:pPr indent="0" lvl="0" marL="0" rtl="0" algn="l">
              <a:spcBef>
                <a:spcPts val="0"/>
              </a:spcBef>
              <a:spcAft>
                <a:spcPts val="0"/>
              </a:spcAft>
              <a:buNone/>
            </a:pPr>
            <a:r>
              <a:rPr lang="en-GB" sz="1100">
                <a:solidFill>
                  <a:schemeClr val="lt1"/>
                </a:solidFill>
                <a:latin typeface="Lexend"/>
                <a:ea typeface="Roboto Mono"/>
                <a:cs typeface="Roboto Mono"/>
                <a:sym typeface="Roboto Mono"/>
              </a:rPr>
              <a:t>daabac(f"Jadwalka Safarka: {safar}")</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600">
              <a:solidFill>
                <a:schemeClr val="lt1"/>
              </a:solidFill>
              <a:latin typeface="Roboto Mono"/>
              <a:ea typeface="Roboto Mono"/>
              <a:cs typeface="Roboto Mono"/>
              <a:sym typeface="Roboto Mono"/>
            </a:endParaRPr>
          </a:p>
        </p:txBody>
      </p:sp>
      <p:sp>
        <p:nvSpPr>
          <p:cNvPr id="1441" name="Google Shape;1441;p121"/>
          <p:cNvSpPr txBox="1"/>
          <p:nvPr/>
        </p:nvSpPr>
        <p:spPr>
          <a:xfrm>
            <a:off x="320325" y="1196875"/>
            <a:ext cx="485100" cy="31854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3</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4</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5</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6</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7</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8</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9</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10</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11</a:t>
            </a:r>
            <a:endParaRPr sz="16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12</a:t>
            </a:r>
            <a:endParaRPr sz="1600">
              <a:solidFill>
                <a:srgbClr val="FFFFFF"/>
              </a:solidFill>
              <a:latin typeface="Roboto Mono"/>
              <a:ea typeface="Roboto Mono"/>
              <a:cs typeface="Roboto Mono"/>
              <a:sym typeface="Roboto Mono"/>
            </a:endParaRPr>
          </a:p>
        </p:txBody>
      </p:sp>
      <p:sp>
        <p:nvSpPr>
          <p:cNvPr id="1442" name="Google Shape;1442;p121"/>
          <p:cNvSpPr txBox="1"/>
          <p:nvPr/>
        </p:nvSpPr>
        <p:spPr>
          <a:xfrm>
            <a:off x="4822175" y="2731800"/>
            <a:ext cx="3998100" cy="485400"/>
          </a:xfrm>
          <a:prstGeom prst="rect">
            <a:avLst/>
          </a:prstGeom>
          <a:solidFill>
            <a:srgbClr val="32353D"/>
          </a:solidFill>
          <a:ln cap="flat" cmpd="sng" w="28575">
            <a:solidFill>
              <a:schemeClr val="lt1"/>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EECCFF"/>
                </a:solidFill>
                <a:latin typeface="Lexend"/>
                <a:ea typeface="Roboto Mono"/>
                <a:cs typeface="Roboto Mono"/>
                <a:sym typeface="Roboto Mono"/>
              </a:rPr>
              <a:t>halkii "London" kuma jiro safar:</a:t>
            </a:r>
            <a:r>
              <a:rPr lang="en-GB" sz="1400">
                <a:solidFill>
                  <a:srgbClr val="94F9AF"/>
                </a:solidFill>
                <a:latin typeface="Lexend"/>
                <a:ea typeface="Roboto Mono"/>
                <a:cs typeface="Roboto Mono"/>
                <a:sym typeface="Roboto Mono"/>
              </a:rPr>
              <a:t/>
            </a:r>
            <a:r>
              <a:rPr lang="en-GB" sz="1400">
                <a:solidFill>
                  <a:srgbClr val="EECCF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endParaRPr sz="3600">
              <a:solidFill>
                <a:schemeClr val="dk1"/>
              </a:solidFill>
              <a:latin typeface="Lexend"/>
              <a:ea typeface="Lexend"/>
              <a:cs typeface="Lexend"/>
              <a:sym typeface="Lexend"/>
            </a:endParaRPr>
          </a:p>
        </p:txBody>
      </p:sp>
      <p:cxnSp>
        <p:nvCxnSpPr>
          <p:cNvPr id="1443" name="Google Shape;1443;p121"/>
          <p:cNvCxnSpPr>
            <a:stCxn id="1442" idx="1"/>
          </p:cNvCxnSpPr>
          <p:nvPr/>
        </p:nvCxnSpPr>
        <p:spPr>
          <a:xfrm flipH="1">
            <a:off x="4322075" y="2974500"/>
            <a:ext cx="500100" cy="159600"/>
          </a:xfrm>
          <a:prstGeom prst="straightConnector1">
            <a:avLst/>
          </a:prstGeom>
          <a:noFill/>
          <a:ln cap="flat" cmpd="sng" w="28575">
            <a:solidFill>
              <a:schemeClr val="lt1"/>
            </a:solidFill>
            <a:prstDash val="solid"/>
            <a:round/>
            <a:headEnd len="med" w="med" type="none"/>
            <a:tailEnd len="med" w="med" type="non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7" name="Shape 1447"/>
        <p:cNvGrpSpPr/>
        <p:nvPr/>
      </p:nvGrpSpPr>
      <p:grpSpPr>
        <a:xfrm>
          <a:off x="0" y="0"/>
          <a:ext cx="0" cy="0"/>
          <a:chOff x="0" y="0"/>
          <a:chExt cx="0" cy="0"/>
        </a:xfrm>
      </p:grpSpPr>
      <p:sp>
        <p:nvSpPr>
          <p:cNvPr id="1448" name="Google Shape;1448;p122"/>
          <p:cNvSpPr txBox="1"/>
          <p:nvPr>
            <p:ph type="title"/>
          </p:nvPr>
        </p:nvSpPr>
        <p:spPr>
          <a:xfrm>
            <a:off x="1225200" y="1779713"/>
            <a:ext cx="68508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 ku-celcelin (iteration) si aad wax ugu sii darto (append) liis (list)</a:t>
            </a:r>
            <a:endParaRPr/>
          </a:p>
        </p:txBody>
      </p:sp>
      <p:sp>
        <p:nvSpPr>
          <p:cNvPr id="1449" name="Google Shape;1449;p122"/>
          <p:cNvSpPr txBox="1"/>
          <p:nvPr>
            <p:ph idx="2" type="title"/>
          </p:nvPr>
        </p:nvSpPr>
        <p:spPr>
          <a:xfrm>
            <a:off x="1225200" y="2804800"/>
            <a:ext cx="68508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Sharax sida xargaha (strings) uga duwan yihiin liisaska (lists)</a:t>
            </a:r>
            <a:endParaRPr/>
          </a:p>
        </p:txBody>
      </p:sp>
      <p:sp>
        <p:nvSpPr>
          <p:cNvPr id="1450" name="Google Shape;1450;p122"/>
          <p:cNvSpPr txBox="1"/>
          <p:nvPr>
            <p:ph idx="3" type="title"/>
          </p:nvPr>
        </p:nvSpPr>
        <p:spPr>
          <a:xfrm>
            <a:off x="1225200" y="3739189"/>
            <a:ext cx="68508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Ku-celceli (iterate) xarig (string) si aad isbarbardhigto xarfaha (characters)</a:t>
            </a:r>
            <a:endParaRPr/>
          </a:p>
        </p:txBody>
      </p:sp>
      <p:sp>
        <p:nvSpPr>
          <p:cNvPr id="1451" name="Google Shape;1451;p122"/>
          <p:cNvSpPr txBox="1"/>
          <p:nvPr>
            <p:ph idx="4" type="title"/>
          </p:nvPr>
        </p:nvSpPr>
        <p:spPr>
          <a:xfrm>
            <a:off x="324000" y="657600"/>
            <a:ext cx="5741400" cy="338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Ku-celcelinta (iterating) qaab-dhismeedka xogta (data structures)</a:t>
            </a:r>
            <a:endParaRPr sz="2200"/>
          </a:p>
        </p:txBody>
      </p:sp>
      <p:pic>
        <p:nvPicPr>
          <p:cNvPr id="1452" name="Google Shape;1452;p122"/>
          <p:cNvPicPr preferRelativeResize="0"/>
          <p:nvPr/>
        </p:nvPicPr>
        <p:blipFill>
          <a:blip r:embed="rId3">
            <a:alphaModFix/>
          </a:blip>
          <a:stretch>
            <a:fillRect/>
          </a:stretch>
        </p:blipFill>
        <p:spPr>
          <a:xfrm>
            <a:off x="422556" y="2766075"/>
            <a:ext cx="450575" cy="4467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6" name="Shape 1456"/>
        <p:cNvGrpSpPr/>
        <p:nvPr/>
      </p:nvGrpSpPr>
      <p:grpSpPr>
        <a:xfrm>
          <a:off x="0" y="0"/>
          <a:ext cx="0" cy="0"/>
          <a:chOff x="0" y="0"/>
          <a:chExt cx="0" cy="0"/>
        </a:xfrm>
      </p:grpSpPr>
      <p:sp>
        <p:nvSpPr>
          <p:cNvPr id="1457" name="Google Shape;1457;p123"/>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Sharax sida xargaha (strings) uga duwan yihiin liisaska (lists)</a:t>
            </a:r>
            <a:endParaRPr/>
          </a:p>
        </p:txBody>
      </p:sp>
      <p:sp>
        <p:nvSpPr>
          <p:cNvPr id="1458" name="Google Shape;1458;p123"/>
          <p:cNvSpPr txBox="1"/>
          <p:nvPr>
            <p:ph idx="1" type="body"/>
          </p:nvPr>
        </p:nvSpPr>
        <p:spPr>
          <a:xfrm>
            <a:off x="324000" y="759300"/>
            <a:ext cx="8237700" cy="4007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Xarig (string) waa nooc xog (data type). Xarig (string) waa urur xarfo ah oo ka kooban kara meelo bannaan, calaamado (punctuation), tirooyin (numeric digits) iyo calaamado kale sida $, &amp; iyo £.</a:t>
            </a:r>
            <a:r>
              <a:rPr b="1" lang="en-GB" sz="1400">
                <a:latin typeface="Lexend"/>
              </a:rPr>
              <a:t/>
            </a:r>
            <a:r>
              <a:rPr lang="en-GB" sz="1400">
                <a:latin typeface="Lexend"/>
              </a:rPr>
              <a:t/>
            </a:r>
            <a:r>
              <a:rPr b="1" lang="en-GB" sz="1400">
                <a:latin typeface="Lexend"/>
              </a:rPr>
              <a:t/>
            </a:r>
            <a:r>
              <a:rPr lang="en-GB" sz="1400">
                <a:latin typeface="Lexend"/>
              </a:rPr>
              <a:t/>
            </a:r>
            <a:br>
              <a:rPr lang="en-GB" sz="2000"/>
            </a:br>
            <a:r>
              <a:rPr lang="en-GB" sz="1400">
                <a:latin typeface="Lexend"/>
              </a:rPr>
              <a:t/>
            </a:r>
            <a:r>
              <a:rPr lang="en-GB" sz="1400">
                <a:latin typeface="Lexend"/>
              </a:rPr>
              <a:t/>
            </a:r>
            <a:r>
              <a:rPr lang="en-GB" sz="1400">
                <a:latin typeface="Lexend"/>
              </a:rPr>
              <a:t/>
            </a:r>
            <a:endParaRPr sz="2000"/>
          </a:p>
          <a:p>
            <a:pPr indent="0" lvl="0" marL="0" rtl="0" algn="l">
              <a:spcBef>
                <a:spcPts val="1000"/>
              </a:spcBef>
              <a:spcAft>
                <a:spcPts val="0"/>
              </a:spcAft>
              <a:buNone/>
            </a:pPr>
            <a:r>
              <a:rPr>
                <a:latin typeface="Lexend"/>
              </a:rPr>
              <a:t/>
            </a:r>
            <a:endParaRPr sz="2000"/>
          </a:p>
          <a:p>
            <a:pPr indent="0" lvl="0" marL="0" rtl="0" algn="l">
              <a:spcBef>
                <a:spcPts val="1000"/>
              </a:spcBef>
              <a:spcAft>
                <a:spcPts val="0"/>
              </a:spcAft>
              <a:buNone/>
            </a:pPr>
            <a:r>
              <a:rPr lang="en-GB" sz="1400">
                <a:latin typeface="Lexend"/>
              </a:rPr>
              <a:t>Python-ka, waxaan u matallaynaa string (string) iyadoo la dhigo " " agagaarka xarfaha. Tusaale, name = "Laura" ama password = "Password1%".</a:t>
            </a:r>
            <a:r>
              <a:rPr b="1" lang="en-GB" sz="1400">
                <a:latin typeface="Lexend"/>
              </a:rPr>
              <a:t/>
            </a:r>
            <a:r>
              <a:rPr lang="en-GB" sz="1400">
                <a:latin typeface="Lexend"/>
              </a:rPr>
              <a:t/>
            </a:r>
            <a:r>
              <a:rPr lang="en-GB" sz="1400">
                <a:solidFill>
                  <a:schemeClr val="lt1"/>
                </a:solidFill>
                <a:highlight>
                  <a:srgbClr val="33353D"/>
                </a:highlight>
                <a:latin typeface="Lexend"/>
                <a:ea typeface="Roboto Mono"/>
                <a:cs typeface="Roboto Mono"/>
                <a:sym typeface="Roboto Mono"/>
              </a:rPr>
              <a:t/>
            </a:r>
            <a:r>
              <a:rPr lang="en-GB" sz="1400">
                <a:solidFill>
                  <a:srgbClr val="94F9AF"/>
                </a:solidFill>
                <a:highlight>
                  <a:srgbClr val="33353D"/>
                </a:highlight>
                <a:latin typeface="Lexend"/>
                <a:ea typeface="Roboto Mono"/>
                <a:cs typeface="Roboto Mono"/>
                <a:sym typeface="Roboto Mono"/>
              </a:rPr>
              <a:t/>
            </a:r>
            <a:r>
              <a:rPr lang="en-GB" sz="1400">
                <a:latin typeface="Lexend"/>
              </a:rPr>
              <a:t/>
            </a:r>
            <a:r>
              <a:rPr lang="en-GB" sz="1400">
                <a:solidFill>
                  <a:schemeClr val="lt1"/>
                </a:solidFill>
                <a:highlight>
                  <a:srgbClr val="33353D"/>
                </a:highlight>
                <a:latin typeface="Lexend"/>
                <a:ea typeface="Roboto Mono"/>
                <a:cs typeface="Roboto Mono"/>
                <a:sym typeface="Roboto Mono"/>
              </a:rPr>
              <a:t/>
            </a:r>
            <a:r>
              <a:rPr lang="en-GB" sz="1400">
                <a:solidFill>
                  <a:srgbClr val="94F9AF"/>
                </a:solidFill>
                <a:highlight>
                  <a:srgbClr val="33353D"/>
                </a:highlight>
                <a:latin typeface="Lexend"/>
                <a:ea typeface="Roboto Mono"/>
                <a:cs typeface="Roboto Mono"/>
                <a:sym typeface="Roboto Mono"/>
              </a:rPr>
              <a:t/>
            </a:r>
            <a:r>
              <a:rPr lang="en-GB" sz="1400">
                <a:latin typeface="Lexend"/>
              </a:rPr>
              <a:t/>
            </a:r>
            <a:endParaRPr sz="2000"/>
          </a:p>
          <a:p>
            <a:pPr indent="0" lvl="0" marL="0" rtl="0" algn="l">
              <a:spcBef>
                <a:spcPts val="1000"/>
              </a:spcBef>
              <a:spcAft>
                <a:spcPts val="0"/>
              </a:spcAft>
              <a:buNone/>
            </a:pPr>
            <a:r>
              <a:rPr>
                <a:latin typeface="Lexend"/>
              </a:rPr>
              <a:t/>
            </a:r>
            <a:endParaRPr sz="2000"/>
          </a:p>
          <a:p>
            <a:pPr indent="0" lvl="0" marL="0" rtl="0" algn="l">
              <a:spcBef>
                <a:spcPts val="1000"/>
              </a:spcBef>
              <a:spcAft>
                <a:spcPts val="1000"/>
              </a:spcAft>
              <a:buNone/>
            </a:pPr>
            <a:r>
              <a:rPr lang="en-GB" sz="1400">
                <a:latin typeface="Lexend"/>
              </a:rPr>
              <a:t>Fiiro gaar ah: Haddii string (string) uu ka kooban yahay tirooyin, kuwaas waxaa loola dhaqmi doonaa sida xarfaha qoraalka, ma aha tirooyin.</a:t>
            </a:r>
            <a:r>
              <a:rPr b="1" lang="en-GB" sz="1400">
                <a:latin typeface="Lexend"/>
              </a:rPr>
              <a:t/>
            </a:r>
            <a:r>
              <a:rPr lang="en-GB" sz="1400">
                <a:latin typeface="Lexend"/>
              </a:rPr>
              <a:t/>
            </a:r>
            <a:endParaRPr sz="20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2" name="Shape 1462"/>
        <p:cNvGrpSpPr/>
        <p:nvPr/>
      </p:nvGrpSpPr>
      <p:grpSpPr>
        <a:xfrm>
          <a:off x="0" y="0"/>
          <a:ext cx="0" cy="0"/>
          <a:chOff x="0" y="0"/>
          <a:chExt cx="0" cy="0"/>
        </a:xfrm>
      </p:grpSpPr>
      <p:sp>
        <p:nvSpPr>
          <p:cNvPr id="1463" name="Google Shape;1463;p124"/>
          <p:cNvSpPr txBox="1"/>
          <p:nvPr>
            <p:ph idx="1" type="subTitle"/>
          </p:nvPr>
        </p:nvSpPr>
        <p:spPr>
          <a:xfrm>
            <a:off x="324000" y="3577125"/>
            <a:ext cx="8109300" cy="778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String (string) wuxuu qaadi karaa qiimayaal (values) tirooyin ah, laakiin kuwaas waxaa loola dhaqmi doonaa sida xarfaha qoraalka, ma aha tirooyin.</a:t>
            </a:r>
            <a:r>
              <a:rPr b="1" lang="en-GB">
                <a:latin typeface="Lexend"/>
              </a:rPr>
              <a:t/>
            </a:r>
            <a:r>
              <a:rPr lang="en-GB">
                <a:latin typeface="Lexend"/>
              </a:rPr>
              <a:t/>
            </a:r>
            <a:endParaRPr/>
          </a:p>
        </p:txBody>
      </p:sp>
      <p:sp>
        <p:nvSpPr>
          <p:cNvPr id="1464" name="Google Shape;1464;p124"/>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Sharax sida strings (strings) ay uga duwan yihiin lists (lists)</a:t>
            </a:r>
            <a:endParaRPr/>
          </a:p>
        </p:txBody>
      </p:sp>
      <p:sp>
        <p:nvSpPr>
          <p:cNvPr id="1465" name="Google Shape;1465;p124"/>
          <p:cNvSpPr txBox="1"/>
          <p:nvPr>
            <p:ph idx="2" type="subTitle"/>
          </p:nvPr>
        </p:nvSpPr>
        <p:spPr>
          <a:xfrm>
            <a:off x="324000" y="1080000"/>
            <a:ext cx="67224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String (string) ma qaadi karo qiimayaal (values) tirooyin ah.</a:t>
            </a:r>
            <a:r>
              <a:rPr b="1" lang="en-GB">
                <a:latin typeface="Lexend"/>
              </a:rPr>
              <a:t/>
            </a:r>
            <a:r>
              <a:rPr lang="en-GB">
                <a:latin typeface="Lexend"/>
              </a:rPr>
              <a:t/>
            </a:r>
            <a:endParaRPr/>
          </a:p>
        </p:txBody>
      </p:sp>
      <p:pic>
        <p:nvPicPr>
          <p:cNvPr id="1466" name="Google Shape;1466;p124"/>
          <p:cNvPicPr preferRelativeResize="0"/>
          <p:nvPr/>
        </p:nvPicPr>
        <p:blipFill>
          <a:blip r:embed="rId3">
            <a:alphaModFix/>
          </a:blip>
          <a:stretch>
            <a:fillRect/>
          </a:stretch>
        </p:blipFill>
        <p:spPr>
          <a:xfrm>
            <a:off x="6433333" y="20396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0" name="Shape 1470"/>
        <p:cNvGrpSpPr/>
        <p:nvPr/>
      </p:nvGrpSpPr>
      <p:grpSpPr>
        <a:xfrm>
          <a:off x="0" y="0"/>
          <a:ext cx="0" cy="0"/>
          <a:chOff x="0" y="0"/>
          <a:chExt cx="0" cy="0"/>
        </a:xfrm>
      </p:grpSpPr>
      <p:sp>
        <p:nvSpPr>
          <p:cNvPr id="1471" name="Google Shape;1471;p125"/>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Sharax sida strings (strings) ay uga duwan yihiin lists (lists)</a:t>
            </a:r>
            <a:endParaRPr/>
          </a:p>
        </p:txBody>
      </p:sp>
      <p:sp>
        <p:nvSpPr>
          <p:cNvPr id="1472" name="Google Shape;1472;p125"/>
          <p:cNvSpPr txBox="1"/>
          <p:nvPr>
            <p:ph idx="1" type="body"/>
          </p:nvPr>
        </p:nvSpPr>
        <p:spPr>
          <a:xfrm>
            <a:off x="324000" y="759300"/>
            <a:ext cx="8237700" cy="1245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Qaar ka mid ah hawlo (functions) Python ah ayaa loo isticmaali karaa labadaba strings (strings) iyo lists (lists).</a:t>
            </a:r>
            <a:r>
              <a:rPr b="1" lang="en-GB" sz="1100">
                <a:latin typeface="Lexend"/>
              </a:rPr>
              <a:t/>
            </a:r>
            <a:r>
              <a:rPr lang="en-GB" sz="1100">
                <a:latin typeface="Lexend"/>
              </a:rPr>
              <a:t/>
            </a:r>
            <a:br>
              <a:rPr lang="en-GB"/>
            </a:br>
            <a:r>
              <a:rPr lang="en-GB" sz="1100">
                <a:latin typeface="Lexend"/>
              </a:rPr>
              <a:t/>
            </a:r>
            <a:endParaRPr sz="1500"/>
          </a:p>
          <a:p>
            <a:pPr indent="0" lvl="0" marL="0" rtl="0" algn="l">
              <a:spcBef>
                <a:spcPts val="1000"/>
              </a:spcBef>
              <a:spcAft>
                <a:spcPts val="1000"/>
              </a:spcAft>
              <a:buNone/>
              <a:defRPr/>
            </a:pPr>
            <a:r>
              <a:rPr lang="en-GB" sz="1100">
                <a:latin typeface="Lexend"/>
              </a:rPr>
              <a:t>Aan eegno hawsha (function) len():</a:t>
            </a:r>
            <a:r>
              <a:rPr lang="en-GB" sz="1100">
                <a:latin typeface="Lexend"/>
              </a:rPr>
              <a:t/>
            </a:r>
            <a:r>
              <a:rPr lang="en-GB" sz="1100">
                <a:latin typeface="Lexend"/>
              </a:rPr>
              <a:t/>
            </a:r>
            <a:r>
              <a:rPr lang="en-GB" sz="1100">
                <a:latin typeface="Lexend"/>
              </a:rPr>
              <a:t/>
            </a:r>
            <a:endParaRPr/>
          </a:p>
        </p:txBody>
      </p:sp>
      <p:sp>
        <p:nvSpPr>
          <p:cNvPr id="1473" name="Google Shape;1473;p125"/>
          <p:cNvSpPr txBox="1"/>
          <p:nvPr/>
        </p:nvSpPr>
        <p:spPr>
          <a:xfrm>
            <a:off x="303738" y="2160000"/>
            <a:ext cx="3822600" cy="2611200"/>
          </a:xfrm>
          <a:prstGeom prst="rect">
            <a:avLst/>
          </a:prstGeom>
          <a:solidFill>
            <a:srgbClr val="EBEDFE"/>
          </a:solidFill>
          <a:ln cap="flat" cmpd="sng" w="28575">
            <a:solidFill>
              <a:srgbClr val="000000"/>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List (list)</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None/>
            </a:pPr>
            <a:r>
              <a:rPr lang="en-GB" sz="1100">
                <a:solidFill>
                  <a:schemeClr val="dk1"/>
                </a:solidFill>
                <a:latin typeface="Lexend"/>
                <a:ea typeface="Lexend"/>
                <a:cs typeface="Lexend"/>
                <a:sym typeface="Lexend"/>
              </a:rPr>
              <a:t>List-ka (list), hawsha (function) len waxay soo celisaa dhererka (tirada shayga) ee list-ka.</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a:p>
            <a:pPr indent="0" lvl="0" marL="0" rtl="0" algn="l">
              <a:lnSpc>
                <a:spcPct val="115000"/>
              </a:lnSpc>
              <a:spcBef>
                <a:spcPts val="0"/>
              </a:spcBef>
              <a:spcAft>
                <a:spcPts val="0"/>
              </a:spcAft>
              <a:buNone/>
            </a:pPr>
            <a:r>
              <a:rPr>
                <a:latin typeface="Lexend"/>
              </a:rPr>
              <a:t/>
            </a:r>
            <a:endParaRPr sz="2000">
              <a:solidFill>
                <a:schemeClr val="lt1"/>
              </a:solidFill>
              <a:highlight>
                <a:srgbClr val="33353D"/>
              </a:highlight>
              <a:latin typeface="Roboto"/>
              <a:ea typeface="Roboto"/>
              <a:cs typeface="Roboto"/>
              <a:sym typeface="Roboto"/>
            </a:endParaRPr>
          </a:p>
          <a:p>
            <a:pPr indent="0" lvl="0" marL="0" rtl="0" algn="l">
              <a:spcBef>
                <a:spcPts val="1000"/>
              </a:spcBef>
              <a:spcAft>
                <a:spcPts val="0"/>
              </a:spcAft>
              <a:buNone/>
            </a:pPr>
            <a:r>
              <a:rPr>
                <a:latin typeface="Lexend"/>
              </a:rPr>
              <a:t/>
            </a:r>
            <a:endParaRPr sz="22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2200">
              <a:solidFill>
                <a:schemeClr val="dk1"/>
              </a:solidFill>
              <a:latin typeface="Lexend"/>
              <a:ea typeface="Lexend"/>
              <a:cs typeface="Lexend"/>
              <a:sym typeface="Lexend"/>
            </a:endParaRPr>
          </a:p>
        </p:txBody>
      </p:sp>
      <p:sp>
        <p:nvSpPr>
          <p:cNvPr id="1474" name="Google Shape;1474;p125"/>
          <p:cNvSpPr txBox="1"/>
          <p:nvPr/>
        </p:nvSpPr>
        <p:spPr>
          <a:xfrm>
            <a:off x="4415500" y="2160000"/>
            <a:ext cx="4035900" cy="2611200"/>
          </a:xfrm>
          <a:prstGeom prst="rect">
            <a:avLst/>
          </a:prstGeom>
          <a:solidFill>
            <a:srgbClr val="EBEDFE"/>
          </a:solidFill>
          <a:ln cap="flat" cmpd="sng" w="28575">
            <a:solidFill>
              <a:srgbClr val="000000"/>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b="1" lang="en-GB" sz="1100">
                <a:solidFill>
                  <a:schemeClr val="dk1"/>
                </a:solidFill>
                <a:latin typeface="Lexend"/>
                <a:ea typeface="Lexend"/>
                <a:cs typeface="Lexend"/>
                <a:sym typeface="Lexend"/>
              </a:rPr>
              <a:t>String (string)</a:t>
            </a:r>
            <a:endParaRPr b="1"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None/>
            </a:pPr>
            <a:r>
              <a:rPr lang="en-GB" sz="1100">
                <a:solidFill>
                  <a:schemeClr val="dk1"/>
                </a:solidFill>
                <a:latin typeface="Lexend"/>
                <a:ea typeface="Lexend"/>
                <a:cs typeface="Lexend"/>
                <a:sym typeface="Lexend"/>
              </a:rPr>
              <a:t>String-ka (string), hawsha (function) len waxay soo celisaa dhererka (tirada xarfaha) ee string-ka.</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22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2200">
              <a:solidFill>
                <a:schemeClr val="dk1"/>
              </a:solidFill>
              <a:latin typeface="Lexend"/>
              <a:ea typeface="Lexend"/>
              <a:cs typeface="Lexend"/>
              <a:sym typeface="Lexend"/>
            </a:endParaRPr>
          </a:p>
        </p:txBody>
      </p:sp>
      <p:sp>
        <p:nvSpPr>
          <p:cNvPr id="1475" name="Google Shape;1475;p125"/>
          <p:cNvSpPr txBox="1"/>
          <p:nvPr/>
        </p:nvSpPr>
        <p:spPr>
          <a:xfrm>
            <a:off x="391025" y="3700875"/>
            <a:ext cx="3250800" cy="870300"/>
          </a:xfrm>
          <a:prstGeom prst="rect">
            <a:avLst/>
          </a:prstGeom>
          <a:solidFill>
            <a:srgbClr val="33353D"/>
          </a:solid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100">
                <a:solidFill>
                  <a:schemeClr val="lt1"/>
                </a:solidFill>
                <a:highlight>
                  <a:srgbClr val="33353D"/>
                </a:highlight>
                <a:latin typeface="Lexend"/>
                <a:ea typeface="Roboto Mono"/>
                <a:cs typeface="Roboto Mono"/>
                <a:sym typeface="Roboto Mono"/>
              </a:rPr>
              <a:t>numbers = [16, 76, 11]</a:t>
            </a:r>
            <a:r>
              <a:rPr lang="en-GB" sz="1100">
                <a:solidFill>
                  <a:srgbClr val="9EE8FF"/>
                </a:solidFill>
                <a:highlight>
                  <a:srgbClr val="33353D"/>
                </a:highlight>
                <a:latin typeface="Lexend"/>
                <a:ea typeface="Roboto Mono"/>
                <a:cs typeface="Roboto Mono"/>
                <a:sym typeface="Roboto Mono"/>
              </a:rPr>
              <a:t/>
            </a:r>
            <a:r>
              <a:rPr lang="en-GB" sz="1100">
                <a:solidFill>
                  <a:schemeClr val="lt1"/>
                </a:solidFill>
                <a:highlight>
                  <a:srgbClr val="33353D"/>
                </a:highlight>
                <a:latin typeface="Lexend"/>
                <a:ea typeface="Roboto Mono"/>
                <a:cs typeface="Roboto Mono"/>
                <a:sym typeface="Roboto Mono"/>
              </a:rPr>
              <a:t/>
            </a:r>
            <a:r>
              <a:rPr lang="en-GB" sz="1100">
                <a:solidFill>
                  <a:srgbClr val="9EE8FF"/>
                </a:solidFill>
                <a:highlight>
                  <a:srgbClr val="33353D"/>
                </a:highlight>
                <a:latin typeface="Lexend"/>
                <a:ea typeface="Roboto Mono"/>
                <a:cs typeface="Roboto Mono"/>
                <a:sym typeface="Roboto Mono"/>
              </a:rPr>
              <a:t/>
            </a:r>
            <a:r>
              <a:rPr lang="en-GB" sz="1100">
                <a:solidFill>
                  <a:schemeClr val="lt1"/>
                </a:solidFill>
                <a:highlight>
                  <a:srgbClr val="33353D"/>
                </a:highlight>
                <a:latin typeface="Lexend"/>
                <a:ea typeface="Roboto Mono"/>
                <a:cs typeface="Roboto Mono"/>
                <a:sym typeface="Roboto Mono"/>
              </a:rPr>
              <a:t/>
            </a:r>
            <a:r>
              <a:rPr lang="en-GB" sz="1100">
                <a:solidFill>
                  <a:srgbClr val="9EE8FF"/>
                </a:solidFill>
                <a:highlight>
                  <a:srgbClr val="33353D"/>
                </a:highlight>
                <a:latin typeface="Lexend"/>
                <a:ea typeface="Roboto Mono"/>
                <a:cs typeface="Roboto Mono"/>
                <a:sym typeface="Roboto Mono"/>
              </a:rPr>
              <a:t/>
            </a:r>
            <a:r>
              <a:rPr lang="en-GB" sz="1100">
                <a:solidFill>
                  <a:schemeClr val="lt1"/>
                </a:solidFill>
                <a:highlight>
                  <a:srgbClr val="33353D"/>
                </a:highlight>
                <a:latin typeface="Lexend"/>
                <a:ea typeface="Roboto Mono"/>
                <a:cs typeface="Roboto Mono"/>
                <a:sym typeface="Roboto Mono"/>
              </a:rPr>
              <a:t/>
            </a:r>
            <a:endParaRPr sz="1800">
              <a:solidFill>
                <a:schemeClr val="lt1"/>
              </a:solidFill>
              <a:highlight>
                <a:srgbClr val="33353D"/>
              </a:highlight>
              <a:latin typeface="Roboto Mono"/>
              <a:ea typeface="Roboto Mono"/>
              <a:cs typeface="Roboto Mono"/>
              <a:sym typeface="Roboto Mono"/>
            </a:endParaRPr>
          </a:p>
          <a:p>
            <a:pPr indent="0" lvl="0" marL="0" rtl="0" algn="l">
              <a:lnSpc>
                <a:spcPct val="115000"/>
              </a:lnSpc>
              <a:spcBef>
                <a:spcPts val="1000"/>
              </a:spcBef>
              <a:spcAft>
                <a:spcPts val="1000"/>
              </a:spcAft>
              <a:buNone/>
            </a:pPr>
            <a:r>
              <a:rPr lang="en-GB" sz="1100">
                <a:solidFill>
                  <a:schemeClr val="lt1"/>
                </a:solidFill>
                <a:highlight>
                  <a:srgbClr val="33353D"/>
                </a:highlight>
                <a:latin typeface="Lexend"/>
                <a:ea typeface="Roboto Mono"/>
                <a:cs typeface="Roboto Mono"/>
                <a:sym typeface="Roboto Mono"/>
              </a:rPr>
              <a:t>length = len(numbers)</a:t>
            </a:r>
            <a:endParaRPr sz="1800">
              <a:solidFill>
                <a:schemeClr val="dk1"/>
              </a:solidFill>
              <a:latin typeface="Roboto Mono"/>
              <a:ea typeface="Roboto Mono"/>
              <a:cs typeface="Roboto Mono"/>
              <a:sym typeface="Roboto Mono"/>
            </a:endParaRPr>
          </a:p>
        </p:txBody>
      </p:sp>
      <p:sp>
        <p:nvSpPr>
          <p:cNvPr id="1476" name="Google Shape;1476;p125"/>
          <p:cNvSpPr txBox="1"/>
          <p:nvPr/>
        </p:nvSpPr>
        <p:spPr>
          <a:xfrm>
            <a:off x="4521650" y="3700875"/>
            <a:ext cx="3250800" cy="870300"/>
          </a:xfrm>
          <a:prstGeom prst="rect">
            <a:avLst/>
          </a:prstGeom>
          <a:solidFill>
            <a:srgbClr val="33353D"/>
          </a:solid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100">
                <a:solidFill>
                  <a:schemeClr val="lt1"/>
                </a:solidFill>
                <a:highlight>
                  <a:srgbClr val="33353D"/>
                </a:highlight>
                <a:latin typeface="Lexend"/>
                <a:ea typeface="Roboto Mono"/>
                <a:cs typeface="Roboto Mono"/>
                <a:sym typeface="Roboto Mono"/>
              </a:rPr>
              <a:t>language = "Python"</a:t>
            </a:r>
            <a:r>
              <a:rPr lang="en-GB" sz="1100">
                <a:solidFill>
                  <a:srgbClr val="94F9AF"/>
                </a:solidFill>
                <a:highlight>
                  <a:srgbClr val="33353D"/>
                </a:highlight>
                <a:latin typeface="Lexend"/>
                <a:ea typeface="Roboto Mono"/>
                <a:cs typeface="Roboto Mono"/>
                <a:sym typeface="Roboto Mono"/>
              </a:rPr>
              <a:t/>
            </a:r>
            <a:endParaRPr sz="1800">
              <a:solidFill>
                <a:schemeClr val="lt1"/>
              </a:solidFill>
              <a:highlight>
                <a:srgbClr val="33353D"/>
              </a:highlight>
              <a:latin typeface="Roboto Mono"/>
              <a:ea typeface="Roboto Mono"/>
              <a:cs typeface="Roboto Mono"/>
              <a:sym typeface="Roboto Mono"/>
            </a:endParaRPr>
          </a:p>
          <a:p>
            <a:pPr indent="0" lvl="0" marL="0" rtl="0" algn="l">
              <a:lnSpc>
                <a:spcPct val="115000"/>
              </a:lnSpc>
              <a:spcBef>
                <a:spcPts val="1000"/>
              </a:spcBef>
              <a:spcAft>
                <a:spcPts val="1000"/>
              </a:spcAft>
              <a:buNone/>
            </a:pPr>
            <a:r>
              <a:rPr lang="en-GB" sz="1100">
                <a:solidFill>
                  <a:schemeClr val="lt1"/>
                </a:solidFill>
                <a:highlight>
                  <a:srgbClr val="33353D"/>
                </a:highlight>
                <a:latin typeface="Lexend"/>
                <a:ea typeface="Roboto Mono"/>
                <a:cs typeface="Roboto Mono"/>
                <a:sym typeface="Roboto Mono"/>
              </a:rPr>
              <a:t>length = len(language)</a:t>
            </a:r>
            <a:endParaRPr sz="1800">
              <a:solidFill>
                <a:schemeClr val="dk1"/>
              </a:solidFill>
              <a:latin typeface="Roboto Mono"/>
              <a:ea typeface="Roboto Mono"/>
              <a:cs typeface="Roboto Mono"/>
              <a:sym typeface="Roboto Mono"/>
            </a:endParaRPr>
          </a:p>
        </p:txBody>
      </p:sp>
      <p:sp>
        <p:nvSpPr>
          <p:cNvPr id="1477" name="Google Shape;1477;p125"/>
          <p:cNvSpPr txBox="1"/>
          <p:nvPr/>
        </p:nvSpPr>
        <p:spPr>
          <a:xfrm>
            <a:off x="3556650" y="3829275"/>
            <a:ext cx="569700" cy="6135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rPr lang="en-GB" sz="2800">
                <a:solidFill>
                  <a:schemeClr val="accent5"/>
                </a:solidFill>
                <a:latin typeface="Lexend"/>
                <a:ea typeface="Lexend"/>
                <a:cs typeface="Lexend"/>
                <a:sym typeface="Lexend"/>
              </a:rPr>
              <a:t>3</a:t>
            </a:r>
            <a:endParaRPr sz="3000">
              <a:solidFill>
                <a:schemeClr val="accent5"/>
              </a:solidFill>
              <a:latin typeface="Lexend"/>
              <a:ea typeface="Lexend"/>
              <a:cs typeface="Lexend"/>
              <a:sym typeface="Lexend"/>
            </a:endParaRPr>
          </a:p>
        </p:txBody>
      </p:sp>
      <p:sp>
        <p:nvSpPr>
          <p:cNvPr id="1478" name="Google Shape;1478;p125"/>
          <p:cNvSpPr txBox="1"/>
          <p:nvPr/>
        </p:nvSpPr>
        <p:spPr>
          <a:xfrm>
            <a:off x="7671450" y="3842176"/>
            <a:ext cx="569700" cy="6135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rPr lang="en-GB" sz="2800">
                <a:solidFill>
                  <a:schemeClr val="accent5"/>
                </a:solidFill>
                <a:latin typeface="Lexend"/>
                <a:ea typeface="Lexend"/>
                <a:cs typeface="Lexend"/>
                <a:sym typeface="Lexend"/>
              </a:rPr>
              <a:t>6</a:t>
            </a:r>
            <a:endParaRPr sz="3000">
              <a:solidFill>
                <a:schemeClr val="accent5"/>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2" name="Shape 1482"/>
        <p:cNvGrpSpPr/>
        <p:nvPr/>
      </p:nvGrpSpPr>
      <p:grpSpPr>
        <a:xfrm>
          <a:off x="0" y="0"/>
          <a:ext cx="0" cy="0"/>
          <a:chOff x="0" y="0"/>
          <a:chExt cx="0" cy="0"/>
        </a:xfrm>
      </p:grpSpPr>
      <p:sp>
        <p:nvSpPr>
          <p:cNvPr id="1483" name="Google Shape;1483;p126"/>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Sharax sida strings (strings) ay uga duwan yihiin lists (lists)</a:t>
            </a:r>
            <a:endParaRPr/>
          </a:p>
        </p:txBody>
      </p:sp>
      <p:sp>
        <p:nvSpPr>
          <p:cNvPr id="1484" name="Google Shape;1484;p126"/>
          <p:cNvSpPr txBox="1"/>
          <p:nvPr>
            <p:ph idx="1" type="body"/>
          </p:nvPr>
        </p:nvSpPr>
        <p:spPr>
          <a:xfrm>
            <a:off x="324000" y="759300"/>
            <a:ext cx="82377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Hadda, aan eegno hawlgalka (operator) in:</a:t>
            </a:r>
            <a:r>
              <a:rPr lang="en-GB" sz="1100">
                <a:solidFill>
                  <a:srgbClr val="EECCFF"/>
                </a:solidFill>
                <a:highlight>
                  <a:srgbClr val="33353D"/>
                </a:highlight>
                <a:latin typeface="Lexend"/>
                <a:ea typeface="Roboto Mono"/>
                <a:cs typeface="Roboto Mono"/>
                <a:sym typeface="Roboto Mono"/>
              </a:rPr>
              <a:t/>
            </a:r>
            <a:r>
              <a:rPr lang="en-GB" sz="1100">
                <a:latin typeface="Lexend"/>
              </a:rPr>
              <a:t/>
            </a:r>
            <a:endParaRPr/>
          </a:p>
        </p:txBody>
      </p:sp>
      <p:sp>
        <p:nvSpPr>
          <p:cNvPr id="1485" name="Google Shape;1485;p126"/>
          <p:cNvSpPr txBox="1"/>
          <p:nvPr/>
        </p:nvSpPr>
        <p:spPr>
          <a:xfrm>
            <a:off x="303750" y="1289825"/>
            <a:ext cx="3822600" cy="3481500"/>
          </a:xfrm>
          <a:prstGeom prst="rect">
            <a:avLst/>
          </a:prstGeom>
          <a:solidFill>
            <a:srgbClr val="EBEDFE"/>
          </a:solidFill>
          <a:ln cap="flat" cmpd="sng" w="28575">
            <a:solidFill>
              <a:srgbClr val="000000"/>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List (list)</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None/>
            </a:pPr>
            <a:r>
              <a:rPr lang="en-GB" sz="1100">
                <a:solidFill>
                  <a:schemeClr val="dk1"/>
                </a:solidFill>
                <a:latin typeface="Lexend"/>
                <a:ea typeface="Lexend"/>
                <a:cs typeface="Lexend"/>
                <a:sym typeface="Lexend"/>
              </a:rPr>
              <a:t>Hawlgalka (operator) in wuxuu hubinayaa in qiime (value) uu la mid yahay shay kasta oo ku jira list-ka.</a:t>
            </a:r>
            <a:r>
              <a:rPr lang="en-GB" sz="1100">
                <a:solidFill>
                  <a:srgbClr val="EECCFF"/>
                </a:solidFill>
                <a:highlight>
                  <a:srgbClr val="33353D"/>
                </a:highlight>
                <a:latin typeface="Lexend"/>
                <a:ea typeface="Roboto Mono"/>
                <a:cs typeface="Roboto Mono"/>
                <a:sym typeface="Roboto Mono"/>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None/>
            </a:pPr>
            <a:br>
              <a:rPr lang="en-GB" sz="18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Tibaaxaha (expressions) la sameeyo waxay qiimeyn doonaan True ama False.</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a:p>
            <a:pPr indent="0" lvl="0" marL="0" rtl="0" algn="l">
              <a:lnSpc>
                <a:spcPct val="115000"/>
              </a:lnSpc>
              <a:spcBef>
                <a:spcPts val="0"/>
              </a:spcBef>
              <a:spcAft>
                <a:spcPts val="0"/>
              </a:spcAft>
              <a:buNone/>
            </a:pPr>
            <a:r>
              <a:rPr>
                <a:latin typeface="Lexend"/>
              </a:rPr>
              <a:t/>
            </a:r>
            <a:endParaRPr sz="2000">
              <a:solidFill>
                <a:schemeClr val="lt1"/>
              </a:solidFill>
              <a:highlight>
                <a:srgbClr val="33353D"/>
              </a:highlight>
              <a:latin typeface="Roboto"/>
              <a:ea typeface="Roboto"/>
              <a:cs typeface="Roboto"/>
              <a:sym typeface="Roboto"/>
            </a:endParaRPr>
          </a:p>
          <a:p>
            <a:pPr indent="0" lvl="0" marL="0" rtl="0" algn="l">
              <a:spcBef>
                <a:spcPts val="1000"/>
              </a:spcBef>
              <a:spcAft>
                <a:spcPts val="0"/>
              </a:spcAft>
              <a:buNone/>
            </a:pPr>
            <a:r>
              <a:rPr>
                <a:latin typeface="Lexend"/>
              </a:rPr>
              <a:t/>
            </a:r>
            <a:endParaRPr sz="22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2200">
              <a:solidFill>
                <a:schemeClr val="dk1"/>
              </a:solidFill>
              <a:latin typeface="Lexend"/>
              <a:ea typeface="Lexend"/>
              <a:cs typeface="Lexend"/>
              <a:sym typeface="Lexend"/>
            </a:endParaRPr>
          </a:p>
        </p:txBody>
      </p:sp>
      <p:sp>
        <p:nvSpPr>
          <p:cNvPr id="1486" name="Google Shape;1486;p126"/>
          <p:cNvSpPr txBox="1"/>
          <p:nvPr/>
        </p:nvSpPr>
        <p:spPr>
          <a:xfrm>
            <a:off x="4415500" y="1289700"/>
            <a:ext cx="4035900" cy="3481500"/>
          </a:xfrm>
          <a:prstGeom prst="rect">
            <a:avLst/>
          </a:prstGeom>
          <a:solidFill>
            <a:srgbClr val="EBEDFE"/>
          </a:solidFill>
          <a:ln cap="flat" cmpd="sng" w="28575">
            <a:solidFill>
              <a:srgbClr val="000000"/>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b="1" lang="en-GB" sz="1100">
                <a:solidFill>
                  <a:schemeClr val="dk1"/>
                </a:solidFill>
                <a:latin typeface="Lexend"/>
                <a:ea typeface="Lexend"/>
                <a:cs typeface="Lexend"/>
                <a:sym typeface="Lexend"/>
              </a:rPr>
              <a:t>String (string)</a:t>
            </a:r>
            <a:endParaRPr b="1"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None/>
            </a:pPr>
            <a:r>
              <a:rPr lang="en-GB" sz="1100">
                <a:solidFill>
                  <a:schemeClr val="dk1"/>
                </a:solidFill>
                <a:latin typeface="Lexend"/>
                <a:ea typeface="Lexend"/>
                <a:cs typeface="Lexend"/>
                <a:sym typeface="Lexend"/>
              </a:rPr>
              <a:t>The </a:t>
            </a:r>
            <a:r>
              <a:rPr lang="en-GB" sz="1100">
                <a:solidFill>
                  <a:srgbClr val="EECCFF"/>
                </a:solidFill>
                <a:highlight>
                  <a:srgbClr val="33353D"/>
                </a:highlight>
                <a:latin typeface="Lexend"/>
                <a:ea typeface="Roboto Mono"/>
                <a:cs typeface="Roboto Mono"/>
                <a:sym typeface="Roboto Mono"/>
              </a:rPr>
              <a:t>in</a:t>
            </a:r>
            <a:r>
              <a:rPr lang="en-GB" sz="1100">
                <a:solidFill>
                  <a:schemeClr val="dk1"/>
                </a:solidFill>
                <a:latin typeface="Lexend"/>
                <a:ea typeface="Lexend"/>
                <a:cs typeface="Lexend"/>
                <a:sym typeface="Lexend"/>
              </a:rPr>
              <a:t> operator checks if a </a:t>
            </a:r>
            <a:r>
              <a:rPr b="1" lang="en-GB" sz="1100">
                <a:solidFill>
                  <a:schemeClr val="dk1"/>
                </a:solidFill>
                <a:latin typeface="Lexend"/>
                <a:ea typeface="Lexend"/>
                <a:cs typeface="Lexend"/>
                <a:sym typeface="Lexend"/>
              </a:rPr>
              <a:t>string</a:t>
            </a:r>
            <a:r>
              <a:rPr lang="en-GB" sz="1100">
                <a:solidFill>
                  <a:schemeClr val="dk1"/>
                </a:solidFill>
                <a:latin typeface="Lexend"/>
                <a:ea typeface="Lexend"/>
                <a:cs typeface="Lexend"/>
                <a:sym typeface="Lexend"/>
              </a:rPr>
              <a:t> is contained within another </a:t>
            </a:r>
            <a:r>
              <a:rPr b="1" lang="en-GB" sz="1100">
                <a:solidFill>
                  <a:schemeClr val="dk1"/>
                </a:solidFill>
                <a:latin typeface="Lexend"/>
                <a:ea typeface="Lexend"/>
                <a:cs typeface="Lexend"/>
                <a:sym typeface="Lexend"/>
              </a:rPr>
              <a:t>string</a:t>
            </a:r>
            <a:r>
              <a:rPr lang="en-GB" sz="11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None/>
            </a:pPr>
            <a:r>
              <a:rPr lang="en-GB" sz="1100">
                <a:solidFill>
                  <a:schemeClr val="dk1"/>
                </a:solidFill>
                <a:latin typeface="Lexend"/>
                <a:ea typeface="Lexend"/>
                <a:cs typeface="Lexend"/>
                <a:sym typeface="Lexend"/>
              </a:rPr>
              <a:t>Tibaaxaha la sameeyo waxay qiimeyn doonaan Run ama Been.</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22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2200">
              <a:solidFill>
                <a:schemeClr val="dk1"/>
              </a:solidFill>
              <a:latin typeface="Lexend"/>
              <a:ea typeface="Lexend"/>
              <a:cs typeface="Lexend"/>
              <a:sym typeface="Lexend"/>
            </a:endParaRPr>
          </a:p>
        </p:txBody>
      </p:sp>
      <p:sp>
        <p:nvSpPr>
          <p:cNvPr id="1487" name="Google Shape;1487;p126"/>
          <p:cNvSpPr txBox="1"/>
          <p:nvPr/>
        </p:nvSpPr>
        <p:spPr>
          <a:xfrm>
            <a:off x="391025" y="3700875"/>
            <a:ext cx="2801400" cy="870300"/>
          </a:xfrm>
          <a:prstGeom prst="rect">
            <a:avLst/>
          </a:prstGeom>
          <a:solidFill>
            <a:srgbClr val="33353D"/>
          </a:solid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400">
                <a:solidFill>
                  <a:schemeClr val="lt1"/>
                </a:solidFill>
                <a:highlight>
                  <a:srgbClr val="33353D"/>
                </a:highlight>
                <a:latin typeface="Lexend"/>
                <a:ea typeface="Roboto Mono"/>
                <a:cs typeface="Roboto Mono"/>
                <a:sym typeface="Roboto Mono"/>
              </a:rPr>
              <a:t>numbers = [</a:t>
            </a:r>
            <a:r>
              <a:rPr lang="en-GB" sz="1400">
                <a:solidFill>
                  <a:srgbClr val="9EE8FF"/>
                </a:solidFill>
                <a:highlight>
                  <a:srgbClr val="33353D"/>
                </a:highlight>
                <a:latin typeface="Lexend"/>
                <a:ea typeface="Roboto Mono"/>
                <a:cs typeface="Roboto Mono"/>
                <a:sym typeface="Roboto Mono"/>
              </a:rPr>
              <a:t>16</a:t>
            </a:r>
            <a:r>
              <a:rPr lang="en-GB" sz="1400">
                <a:solidFill>
                  <a:schemeClr val="lt1"/>
                </a:solidFill>
                <a:highlight>
                  <a:srgbClr val="33353D"/>
                </a:highlight>
                <a:latin typeface="Lexend"/>
                <a:ea typeface="Roboto Mono"/>
                <a:cs typeface="Roboto Mono"/>
                <a:sym typeface="Roboto Mono"/>
              </a:rPr>
              <a:t>, </a:t>
            </a:r>
            <a:r>
              <a:rPr lang="en-GB" sz="1400">
                <a:solidFill>
                  <a:srgbClr val="9EE8FF"/>
                </a:solidFill>
                <a:highlight>
                  <a:srgbClr val="33353D"/>
                </a:highlight>
                <a:latin typeface="Lexend"/>
                <a:ea typeface="Roboto Mono"/>
                <a:cs typeface="Roboto Mono"/>
                <a:sym typeface="Roboto Mono"/>
              </a:rPr>
              <a:t>76</a:t>
            </a:r>
            <a:r>
              <a:rPr lang="en-GB" sz="1400">
                <a:solidFill>
                  <a:schemeClr val="lt1"/>
                </a:solidFill>
                <a:highlight>
                  <a:srgbClr val="33353D"/>
                </a:highlight>
                <a:latin typeface="Lexend"/>
                <a:ea typeface="Roboto Mono"/>
                <a:cs typeface="Roboto Mono"/>
                <a:sym typeface="Roboto Mono"/>
              </a:rPr>
              <a:t>, </a:t>
            </a:r>
            <a:r>
              <a:rPr lang="en-GB" sz="1400">
                <a:solidFill>
                  <a:srgbClr val="9EE8FF"/>
                </a:solidFill>
                <a:highlight>
                  <a:srgbClr val="33353D"/>
                </a:highlight>
                <a:latin typeface="Lexend"/>
                <a:ea typeface="Roboto Mono"/>
                <a:cs typeface="Roboto Mono"/>
                <a:sym typeface="Roboto Mono"/>
              </a:rPr>
              <a:t>11</a:t>
            </a:r>
            <a:r>
              <a:rPr lang="en-GB" sz="1400">
                <a:solidFill>
                  <a:schemeClr val="lt1"/>
                </a:solidFill>
                <a:highlight>
                  <a:srgbClr val="33353D"/>
                </a:highlight>
                <a:latin typeface="Lexend"/>
                <a:ea typeface="Roboto Mono"/>
                <a:cs typeface="Roboto Mono"/>
                <a:sym typeface="Roboto Mono"/>
              </a:rPr>
              <a:t>]</a:t>
            </a:r>
            <a:endParaRPr sz="1500">
              <a:solidFill>
                <a:schemeClr val="lt1"/>
              </a:solidFill>
              <a:highlight>
                <a:srgbClr val="33353D"/>
              </a:highlight>
              <a:latin typeface="Roboto Mono"/>
              <a:ea typeface="Roboto Mono"/>
              <a:cs typeface="Roboto Mono"/>
              <a:sym typeface="Roboto Mono"/>
            </a:endParaRPr>
          </a:p>
          <a:p>
            <a:pPr indent="0" lvl="0" marL="0" rtl="0" algn="l">
              <a:lnSpc>
                <a:spcPct val="115000"/>
              </a:lnSpc>
              <a:spcBef>
                <a:spcPts val="1000"/>
              </a:spcBef>
              <a:spcAft>
                <a:spcPts val="1000"/>
              </a:spcAft>
              <a:buNone/>
            </a:pPr>
            <a:r>
              <a:rPr lang="en-GB" sz="1400">
                <a:solidFill>
                  <a:schemeClr val="lt1"/>
                </a:solidFill>
                <a:highlight>
                  <a:srgbClr val="33353D"/>
                </a:highlight>
                <a:latin typeface="Lexend"/>
                <a:ea typeface="Roboto Mono"/>
                <a:cs typeface="Roboto Mono"/>
                <a:sym typeface="Roboto Mono"/>
              </a:rPr>
              <a:t>found = </a:t>
            </a:r>
            <a:r>
              <a:rPr lang="en-GB" sz="1400">
                <a:solidFill>
                  <a:srgbClr val="9EE8FF"/>
                </a:solidFill>
                <a:highlight>
                  <a:srgbClr val="33353D"/>
                </a:highlight>
                <a:latin typeface="Lexend"/>
                <a:ea typeface="Roboto Mono"/>
                <a:cs typeface="Roboto Mono"/>
                <a:sym typeface="Roboto Mono"/>
              </a:rPr>
              <a:t>32</a:t>
            </a:r>
            <a:r>
              <a:rPr lang="en-GB" sz="1400">
                <a:solidFill>
                  <a:schemeClr val="lt1"/>
                </a:solidFill>
                <a:highlight>
                  <a:srgbClr val="33353D"/>
                </a:highlight>
                <a:latin typeface="Lexend"/>
                <a:ea typeface="Roboto Mono"/>
                <a:cs typeface="Roboto Mono"/>
                <a:sym typeface="Roboto Mono"/>
              </a:rPr>
              <a:t> </a:t>
            </a:r>
            <a:r>
              <a:rPr lang="en-GB" sz="1400">
                <a:solidFill>
                  <a:srgbClr val="EECCFF"/>
                </a:solidFill>
                <a:highlight>
                  <a:srgbClr val="33353D"/>
                </a:highlight>
                <a:latin typeface="Lexend"/>
                <a:ea typeface="Roboto Mono"/>
                <a:cs typeface="Roboto Mono"/>
                <a:sym typeface="Roboto Mono"/>
              </a:rPr>
              <a:t>in</a:t>
            </a:r>
            <a:r>
              <a:rPr lang="en-GB" sz="1400">
                <a:solidFill>
                  <a:schemeClr val="lt1"/>
                </a:solidFill>
                <a:highlight>
                  <a:srgbClr val="33353D"/>
                </a:highlight>
                <a:latin typeface="Lexend"/>
                <a:ea typeface="Roboto Mono"/>
                <a:cs typeface="Roboto Mono"/>
                <a:sym typeface="Roboto Mono"/>
              </a:rPr>
              <a:t> numbers</a:t>
            </a:r>
            <a:endParaRPr sz="1500">
              <a:solidFill>
                <a:schemeClr val="dk1"/>
              </a:solidFill>
              <a:latin typeface="Roboto Mono"/>
              <a:ea typeface="Roboto Mono"/>
              <a:cs typeface="Roboto Mono"/>
              <a:sym typeface="Roboto Mono"/>
            </a:endParaRPr>
          </a:p>
        </p:txBody>
      </p:sp>
      <p:sp>
        <p:nvSpPr>
          <p:cNvPr id="1488" name="Google Shape;1488;p126"/>
          <p:cNvSpPr txBox="1"/>
          <p:nvPr/>
        </p:nvSpPr>
        <p:spPr>
          <a:xfrm>
            <a:off x="4505825" y="3344850"/>
            <a:ext cx="2915400" cy="1260600"/>
          </a:xfrm>
          <a:prstGeom prst="rect">
            <a:avLst/>
          </a:prstGeom>
          <a:solidFill>
            <a:srgbClr val="33353D"/>
          </a:solid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GB" sz="1100">
                <a:solidFill>
                  <a:schemeClr val="lt1"/>
                </a:solidFill>
                <a:highlight>
                  <a:srgbClr val="33353D"/>
                </a:highlight>
                <a:latin typeface="Lexend"/>
                <a:ea typeface="Roboto Mono"/>
                <a:cs typeface="Roboto Mono"/>
                <a:sym typeface="Roboto Mono"/>
              </a:rPr>
              <a:t>language = </a:t>
            </a:r>
            <a:r>
              <a:rPr lang="en-GB" sz="1100">
                <a:solidFill>
                  <a:srgbClr val="94F9AF"/>
                </a:solidFill>
                <a:highlight>
                  <a:srgbClr val="33353D"/>
                </a:highlight>
                <a:latin typeface="Lexend"/>
                <a:ea typeface="Roboto Mono"/>
                <a:cs typeface="Roboto Mono"/>
                <a:sym typeface="Roboto Mono"/>
              </a:rPr>
              <a:t>"Python"</a:t>
            </a:r>
            <a:endParaRPr sz="1300">
              <a:solidFill>
                <a:srgbClr val="94F9AF"/>
              </a:solidFill>
              <a:highlight>
                <a:srgbClr val="33353D"/>
              </a:highlight>
              <a:latin typeface="Roboto Mono"/>
              <a:ea typeface="Roboto Mono"/>
              <a:cs typeface="Roboto Mono"/>
              <a:sym typeface="Roboto Mono"/>
            </a:endParaRPr>
          </a:p>
          <a:p>
            <a:pPr indent="0" lvl="0" marL="0" rtl="0" algn="l">
              <a:lnSpc>
                <a:spcPct val="100000"/>
              </a:lnSpc>
              <a:spcBef>
                <a:spcPts val="1000"/>
              </a:spcBef>
              <a:spcAft>
                <a:spcPts val="0"/>
              </a:spcAft>
              <a:buNone/>
            </a:pPr>
            <a:r>
              <a:rPr lang="en-GB" sz="1100">
                <a:solidFill>
                  <a:schemeClr val="lt1"/>
                </a:solidFill>
                <a:highlight>
                  <a:srgbClr val="33353D"/>
                </a:highlight>
                <a:latin typeface="Lexend"/>
                <a:ea typeface="Roboto Mono"/>
                <a:cs typeface="Roboto Mono"/>
                <a:sym typeface="Roboto Mono"/>
              </a:rPr>
              <a:t>contains =</a:t>
            </a:r>
            <a:r>
              <a:rPr lang="en-GB" sz="1100">
                <a:solidFill>
                  <a:srgbClr val="94F9AF"/>
                </a:solidFill>
                <a:highlight>
                  <a:srgbClr val="33353D"/>
                </a:highlight>
                <a:latin typeface="Lexend"/>
                <a:ea typeface="Roboto Mono"/>
                <a:cs typeface="Roboto Mono"/>
                <a:sym typeface="Roboto Mono"/>
              </a:rPr>
              <a:t> "ty" </a:t>
            </a:r>
            <a:r>
              <a:rPr lang="en-GB" sz="1100">
                <a:solidFill>
                  <a:srgbClr val="EECCFF"/>
                </a:solidFill>
                <a:highlight>
                  <a:srgbClr val="33353D"/>
                </a:highlight>
                <a:latin typeface="Lexend"/>
                <a:ea typeface="Roboto Mono"/>
                <a:cs typeface="Roboto Mono"/>
                <a:sym typeface="Roboto Mono"/>
              </a:rPr>
              <a:t>in</a:t>
            </a:r>
            <a:r>
              <a:rPr lang="en-GB" sz="1100">
                <a:solidFill>
                  <a:srgbClr val="94F9AF"/>
                </a:solidFill>
                <a:highlight>
                  <a:srgbClr val="33353D"/>
                </a:highlight>
                <a:latin typeface="Lexend"/>
                <a:ea typeface="Roboto Mono"/>
                <a:cs typeface="Roboto Mono"/>
                <a:sym typeface="Roboto Mono"/>
              </a:rPr>
              <a:t> </a:t>
            </a:r>
            <a:r>
              <a:rPr lang="en-GB" sz="1100">
                <a:solidFill>
                  <a:schemeClr val="lt1"/>
                </a:solidFill>
                <a:highlight>
                  <a:srgbClr val="33353D"/>
                </a:highlight>
                <a:latin typeface="Lexend"/>
                <a:ea typeface="Roboto Mono"/>
                <a:cs typeface="Roboto Mono"/>
                <a:sym typeface="Roboto Mono"/>
              </a:rPr>
              <a:t>language</a:t>
            </a:r>
            <a:endParaRPr sz="1300">
              <a:solidFill>
                <a:schemeClr val="lt1"/>
              </a:solidFill>
              <a:highlight>
                <a:srgbClr val="33353D"/>
              </a:highlight>
              <a:latin typeface="Roboto Mono"/>
              <a:ea typeface="Roboto Mono"/>
              <a:cs typeface="Roboto Mono"/>
              <a:sym typeface="Roboto Mono"/>
            </a:endParaRPr>
          </a:p>
          <a:p>
            <a:pPr indent="0" lvl="0" marL="0" rtl="0" algn="l">
              <a:spcBef>
                <a:spcPts val="1000"/>
              </a:spcBef>
              <a:spcAft>
                <a:spcPts val="0"/>
              </a:spcAft>
              <a:buNone/>
            </a:pPr>
            <a:r>
              <a:rPr lang="en-GB" sz="1100">
                <a:solidFill>
                  <a:schemeClr val="lt1"/>
                </a:solidFill>
                <a:highlight>
                  <a:srgbClr val="33353D"/>
                </a:highlight>
                <a:latin typeface="Lexend"/>
                <a:ea typeface="Roboto Mono"/>
                <a:cs typeface="Roboto Mono"/>
                <a:sym typeface="Roboto Mono"/>
              </a:rPr>
              <a:t>contains =</a:t>
            </a:r>
            <a:r>
              <a:rPr lang="en-GB" sz="1100">
                <a:solidFill>
                  <a:srgbClr val="94F9AF"/>
                </a:solidFill>
                <a:highlight>
                  <a:srgbClr val="33353D"/>
                </a:highlight>
                <a:latin typeface="Lexend"/>
                <a:ea typeface="Roboto Mono"/>
                <a:cs typeface="Roboto Mono"/>
                <a:sym typeface="Roboto Mono"/>
              </a:rPr>
              <a:t> "on" </a:t>
            </a:r>
            <a:r>
              <a:rPr lang="en-GB" sz="1100">
                <a:solidFill>
                  <a:srgbClr val="EECCFF"/>
                </a:solidFill>
                <a:highlight>
                  <a:srgbClr val="33353D"/>
                </a:highlight>
                <a:latin typeface="Lexend"/>
                <a:ea typeface="Roboto Mono"/>
                <a:cs typeface="Roboto Mono"/>
                <a:sym typeface="Roboto Mono"/>
              </a:rPr>
              <a:t>in</a:t>
            </a:r>
            <a:r>
              <a:rPr lang="en-GB" sz="1100">
                <a:solidFill>
                  <a:srgbClr val="94F9AF"/>
                </a:solidFill>
                <a:highlight>
                  <a:srgbClr val="33353D"/>
                </a:highlight>
                <a:latin typeface="Lexend"/>
                <a:ea typeface="Roboto Mono"/>
                <a:cs typeface="Roboto Mono"/>
                <a:sym typeface="Roboto Mono"/>
              </a:rPr>
              <a:t> </a:t>
            </a:r>
            <a:r>
              <a:rPr lang="en-GB" sz="1100">
                <a:solidFill>
                  <a:schemeClr val="lt1"/>
                </a:solidFill>
                <a:highlight>
                  <a:srgbClr val="33353D"/>
                </a:highlight>
                <a:latin typeface="Lexend"/>
                <a:ea typeface="Roboto Mono"/>
                <a:cs typeface="Roboto Mono"/>
                <a:sym typeface="Roboto Mono"/>
              </a:rPr>
              <a:t>language</a:t>
            </a:r>
            <a:endParaRPr sz="1300">
              <a:solidFill>
                <a:schemeClr val="lt1"/>
              </a:solidFill>
              <a:highlight>
                <a:srgbClr val="33353D"/>
              </a:highlight>
              <a:latin typeface="Roboto Mono"/>
              <a:ea typeface="Roboto Mono"/>
              <a:cs typeface="Roboto Mono"/>
              <a:sym typeface="Roboto Mono"/>
            </a:endParaRPr>
          </a:p>
          <a:p>
            <a:pPr indent="0" lvl="0" marL="0" rtl="0" algn="l">
              <a:lnSpc>
                <a:spcPct val="115000"/>
              </a:lnSpc>
              <a:spcBef>
                <a:spcPts val="1000"/>
              </a:spcBef>
              <a:spcAft>
                <a:spcPts val="1000"/>
              </a:spcAft>
              <a:buNone/>
            </a:pPr>
            <a:r>
              <a:rPr>
                <a:latin typeface="Lexend"/>
              </a:rPr>
              <a:t/>
            </a:r>
            <a:endParaRPr sz="1300">
              <a:solidFill>
                <a:schemeClr val="dk1"/>
              </a:solidFill>
              <a:latin typeface="Roboto Mono"/>
              <a:ea typeface="Roboto Mono"/>
              <a:cs typeface="Roboto Mono"/>
              <a:sym typeface="Roboto Mono"/>
            </a:endParaRPr>
          </a:p>
        </p:txBody>
      </p:sp>
      <p:sp>
        <p:nvSpPr>
          <p:cNvPr id="1489" name="Google Shape;1489;p126"/>
          <p:cNvSpPr txBox="1"/>
          <p:nvPr/>
        </p:nvSpPr>
        <p:spPr>
          <a:xfrm>
            <a:off x="3094125" y="4206475"/>
            <a:ext cx="997200" cy="6135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rPr lang="en-GB" sz="1800">
                <a:solidFill>
                  <a:schemeClr val="accent5"/>
                </a:solidFill>
                <a:latin typeface="Lexend"/>
                <a:ea typeface="Lexend"/>
                <a:cs typeface="Lexend"/>
                <a:sym typeface="Lexend"/>
              </a:rPr>
              <a:t>False</a:t>
            </a:r>
            <a:endParaRPr sz="2000">
              <a:solidFill>
                <a:schemeClr val="accent5"/>
              </a:solidFill>
              <a:latin typeface="Lexend"/>
              <a:ea typeface="Lexend"/>
              <a:cs typeface="Lexend"/>
              <a:sym typeface="Lexend"/>
            </a:endParaRPr>
          </a:p>
        </p:txBody>
      </p:sp>
      <p:sp>
        <p:nvSpPr>
          <p:cNvPr id="1490" name="Google Shape;1490;p126"/>
          <p:cNvSpPr txBox="1"/>
          <p:nvPr/>
        </p:nvSpPr>
        <p:spPr>
          <a:xfrm>
            <a:off x="7459200" y="3661700"/>
            <a:ext cx="920700" cy="4356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rPr lang="en-GB" sz="1800">
                <a:solidFill>
                  <a:schemeClr val="accent5"/>
                </a:solidFill>
                <a:latin typeface="Lexend"/>
                <a:ea typeface="Lexend"/>
                <a:cs typeface="Lexend"/>
                <a:sym typeface="Lexend"/>
              </a:rPr>
              <a:t>False</a:t>
            </a:r>
            <a:endParaRPr sz="2000">
              <a:solidFill>
                <a:schemeClr val="accent5"/>
              </a:solidFill>
              <a:latin typeface="Lexend"/>
              <a:ea typeface="Lexend"/>
              <a:cs typeface="Lexend"/>
              <a:sym typeface="Lexend"/>
            </a:endParaRPr>
          </a:p>
        </p:txBody>
      </p:sp>
      <p:sp>
        <p:nvSpPr>
          <p:cNvPr id="1491" name="Google Shape;1491;p126"/>
          <p:cNvSpPr txBox="1"/>
          <p:nvPr/>
        </p:nvSpPr>
        <p:spPr>
          <a:xfrm>
            <a:off x="7459200" y="4054075"/>
            <a:ext cx="920700" cy="4356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rPr lang="en-GB" sz="1800">
                <a:solidFill>
                  <a:schemeClr val="accent5"/>
                </a:solidFill>
                <a:latin typeface="Lexend"/>
                <a:ea typeface="Lexend"/>
                <a:cs typeface="Lexend"/>
                <a:sym typeface="Lexend"/>
              </a:rPr>
              <a:t>True</a:t>
            </a:r>
            <a:endParaRPr sz="2000">
              <a:solidFill>
                <a:schemeClr val="accent5"/>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5" name="Shape 1495"/>
        <p:cNvGrpSpPr/>
        <p:nvPr/>
      </p:nvGrpSpPr>
      <p:grpSpPr>
        <a:xfrm>
          <a:off x="0" y="0"/>
          <a:ext cx="0" cy="0"/>
          <a:chOff x="0" y="0"/>
          <a:chExt cx="0" cy="0"/>
        </a:xfrm>
      </p:grpSpPr>
      <p:sp>
        <p:nvSpPr>
          <p:cNvPr id="1496" name="Google Shape;1496;p127"/>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Sharax sida xargaha uga duwan yihiin liisaska</a:t>
            </a:r>
            <a:endParaRPr/>
          </a:p>
        </p:txBody>
      </p:sp>
      <p:sp>
        <p:nvSpPr>
          <p:cNvPr id="1497" name="Google Shape;1497;p127"/>
          <p:cNvSpPr txBox="1"/>
          <p:nvPr>
            <p:ph idx="1" type="body"/>
          </p:nvPr>
        </p:nvSpPr>
        <p:spPr>
          <a:xfrm>
            <a:off x="324000" y="759300"/>
            <a:ext cx="82377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How about indexing?</a:t>
            </a:r>
            <a:endParaRPr/>
          </a:p>
        </p:txBody>
      </p:sp>
      <p:sp>
        <p:nvSpPr>
          <p:cNvPr id="1498" name="Google Shape;1498;p127"/>
          <p:cNvSpPr txBox="1"/>
          <p:nvPr/>
        </p:nvSpPr>
        <p:spPr>
          <a:xfrm>
            <a:off x="303750" y="1289825"/>
            <a:ext cx="3822600" cy="3481500"/>
          </a:xfrm>
          <a:prstGeom prst="rect">
            <a:avLst/>
          </a:prstGeom>
          <a:solidFill>
            <a:srgbClr val="EBEDFE"/>
          </a:solidFill>
          <a:ln cap="flat" cmpd="sng" w="28575">
            <a:solidFill>
              <a:srgbClr val="000000"/>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List</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None/>
            </a:pPr>
            <a:r>
              <a:rPr lang="en-GB" sz="1800">
                <a:solidFill>
                  <a:schemeClr val="dk1"/>
                </a:solidFill>
                <a:latin typeface="Lexend"/>
                <a:ea typeface="Lexend"/>
                <a:cs typeface="Lexend"/>
                <a:sym typeface="Lexend"/>
              </a:rPr>
              <a:t>An item in a list can be accessed through its index.</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None/>
            </a:pPr>
            <a:r>
              <a:rPr lang="en-GB" sz="1800">
                <a:solidFill>
                  <a:schemeClr val="dk1"/>
                </a:solidFill>
                <a:latin typeface="Lexend"/>
                <a:ea typeface="Lexend"/>
                <a:cs typeface="Lexend"/>
                <a:sym typeface="Lexend"/>
              </a:rPr>
              <a:t>list[index]</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a:p>
            <a:pPr indent="0" lvl="0" marL="0" rtl="0" algn="l">
              <a:lnSpc>
                <a:spcPct val="115000"/>
              </a:lnSpc>
              <a:spcBef>
                <a:spcPts val="0"/>
              </a:spcBef>
              <a:spcAft>
                <a:spcPts val="0"/>
              </a:spcAft>
              <a:buNone/>
            </a:pPr>
            <a:r>
              <a:rPr>
                <a:latin typeface="Lexend"/>
              </a:rPr>
              <a:t/>
            </a:r>
            <a:endParaRPr sz="2000">
              <a:solidFill>
                <a:schemeClr val="lt1"/>
              </a:solidFill>
              <a:highlight>
                <a:srgbClr val="33353D"/>
              </a:highlight>
              <a:latin typeface="Roboto"/>
              <a:ea typeface="Roboto"/>
              <a:cs typeface="Roboto"/>
              <a:sym typeface="Roboto"/>
            </a:endParaRPr>
          </a:p>
          <a:p>
            <a:pPr indent="0" lvl="0" marL="0" rtl="0" algn="l">
              <a:spcBef>
                <a:spcPts val="1000"/>
              </a:spcBef>
              <a:spcAft>
                <a:spcPts val="0"/>
              </a:spcAft>
              <a:buNone/>
            </a:pPr>
            <a:r>
              <a:rPr>
                <a:latin typeface="Lexend"/>
              </a:rPr>
              <a:t/>
            </a:r>
            <a:endParaRPr sz="22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2200">
              <a:solidFill>
                <a:schemeClr val="dk1"/>
              </a:solidFill>
              <a:latin typeface="Lexend"/>
              <a:ea typeface="Lexend"/>
              <a:cs typeface="Lexend"/>
              <a:sym typeface="Lexend"/>
            </a:endParaRPr>
          </a:p>
        </p:txBody>
      </p:sp>
      <p:sp>
        <p:nvSpPr>
          <p:cNvPr id="1499" name="Google Shape;1499;p127"/>
          <p:cNvSpPr txBox="1"/>
          <p:nvPr/>
        </p:nvSpPr>
        <p:spPr>
          <a:xfrm>
            <a:off x="4415500" y="1289700"/>
            <a:ext cx="4035900" cy="3481500"/>
          </a:xfrm>
          <a:prstGeom prst="rect">
            <a:avLst/>
          </a:prstGeom>
          <a:solidFill>
            <a:srgbClr val="EBEDFE"/>
          </a:solidFill>
          <a:ln cap="flat" cmpd="sng" w="28575">
            <a:solidFill>
              <a:srgbClr val="000000"/>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String</a:t>
            </a:r>
            <a:endParaRPr b="1"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None/>
            </a:pPr>
            <a:r>
              <a:rPr lang="en-GB" sz="1800">
                <a:solidFill>
                  <a:schemeClr val="dk1"/>
                </a:solidFill>
                <a:latin typeface="Lexend"/>
                <a:ea typeface="Lexend"/>
                <a:cs typeface="Lexend"/>
                <a:sym typeface="Lexend"/>
              </a:rPr>
              <a:t>A character in a </a:t>
            </a:r>
            <a:r>
              <a:rPr b="1" lang="en-GB" sz="1800">
                <a:solidFill>
                  <a:schemeClr val="dk1"/>
                </a:solidFill>
                <a:latin typeface="Lexend"/>
                <a:ea typeface="Lexend"/>
                <a:cs typeface="Lexend"/>
                <a:sym typeface="Lexend"/>
              </a:rPr>
              <a:t>string</a:t>
            </a:r>
            <a:r>
              <a:rPr lang="en-GB" sz="1800">
                <a:solidFill>
                  <a:schemeClr val="dk1"/>
                </a:solidFill>
                <a:latin typeface="Lexend"/>
                <a:ea typeface="Lexend"/>
                <a:cs typeface="Lexend"/>
                <a:sym typeface="Lexend"/>
              </a:rPr>
              <a:t> can be accessed through its index.</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None/>
            </a:pPr>
            <a:r>
              <a:rPr b="1" lang="en-GB" sz="1800">
                <a:solidFill>
                  <a:schemeClr val="dk1"/>
                </a:solidFill>
                <a:latin typeface="Lexend"/>
                <a:ea typeface="Lexend"/>
                <a:cs typeface="Lexend"/>
                <a:sym typeface="Lexend"/>
              </a:rPr>
              <a:t>string</a:t>
            </a:r>
            <a:r>
              <a:rPr lang="en-GB" sz="1800">
                <a:solidFill>
                  <a:schemeClr val="dk1"/>
                </a:solidFill>
                <a:latin typeface="Lexend"/>
                <a:ea typeface="Lexend"/>
                <a:cs typeface="Lexend"/>
                <a:sym typeface="Lexend"/>
              </a:rPr>
              <a:t>[index]</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22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2200">
              <a:solidFill>
                <a:schemeClr val="dk1"/>
              </a:solidFill>
              <a:latin typeface="Lexend"/>
              <a:ea typeface="Lexend"/>
              <a:cs typeface="Lexend"/>
              <a:sym typeface="Lexend"/>
            </a:endParaRPr>
          </a:p>
        </p:txBody>
      </p:sp>
      <p:sp>
        <p:nvSpPr>
          <p:cNvPr id="1500" name="Google Shape;1500;p127"/>
          <p:cNvSpPr txBox="1"/>
          <p:nvPr/>
        </p:nvSpPr>
        <p:spPr>
          <a:xfrm>
            <a:off x="391025" y="3310575"/>
            <a:ext cx="2646300" cy="1260600"/>
          </a:xfrm>
          <a:prstGeom prst="rect">
            <a:avLst/>
          </a:prstGeom>
          <a:solidFill>
            <a:srgbClr val="33353D"/>
          </a:solid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defRPr/>
            </a:pPr>
            <a:r>
              <a:rPr lang="en-GB">
                <a:solidFill>
                  <a:schemeClr val="lt1"/>
                </a:solidFill>
                <a:highlight>
                  <a:srgbClr val="33353D"/>
                </a:highlight>
                <a:latin typeface="Lexend"/>
                <a:ea typeface="Roboto Mono"/>
                <a:cs typeface="Roboto Mono"/>
                <a:sym typeface="Roboto Mono"/>
              </a:rPr>
              <a:t>numbers = [</a:t>
            </a:r>
            <a:r>
              <a:rPr lang="en-GB">
                <a:solidFill>
                  <a:srgbClr val="9EE8FF"/>
                </a:solidFill>
                <a:highlight>
                  <a:srgbClr val="33353D"/>
                </a:highlight>
                <a:latin typeface="Lexend"/>
                <a:ea typeface="Roboto Mono"/>
                <a:cs typeface="Roboto Mono"/>
                <a:sym typeface="Roboto Mono"/>
              </a:rPr>
              <a:t>16</a:t>
            </a:r>
            <a:r>
              <a:rPr lang="en-GB">
                <a:solidFill>
                  <a:schemeClr val="lt1"/>
                </a:solidFill>
                <a:highlight>
                  <a:srgbClr val="33353D"/>
                </a:highlight>
                <a:latin typeface="Lexend"/>
                <a:ea typeface="Roboto Mono"/>
                <a:cs typeface="Roboto Mono"/>
                <a:sym typeface="Roboto Mono"/>
              </a:rPr>
              <a:t>, </a:t>
            </a:r>
            <a:r>
              <a:rPr lang="en-GB">
                <a:solidFill>
                  <a:srgbClr val="9EE8FF"/>
                </a:solidFill>
                <a:highlight>
                  <a:srgbClr val="33353D"/>
                </a:highlight>
                <a:latin typeface="Lexend"/>
                <a:ea typeface="Roboto Mono"/>
                <a:cs typeface="Roboto Mono"/>
                <a:sym typeface="Roboto Mono"/>
              </a:rPr>
              <a:t>76</a:t>
            </a:r>
            <a:r>
              <a:rPr lang="en-GB">
                <a:solidFill>
                  <a:schemeClr val="lt1"/>
                </a:solidFill>
                <a:highlight>
                  <a:srgbClr val="33353D"/>
                </a:highlight>
                <a:latin typeface="Lexend"/>
                <a:ea typeface="Roboto Mono"/>
                <a:cs typeface="Roboto Mono"/>
                <a:sym typeface="Roboto Mono"/>
              </a:rPr>
              <a:t>, </a:t>
            </a:r>
            <a:r>
              <a:rPr lang="en-GB">
                <a:solidFill>
                  <a:srgbClr val="9EE8FF"/>
                </a:solidFill>
                <a:highlight>
                  <a:srgbClr val="33353D"/>
                </a:highlight>
                <a:latin typeface="Lexend"/>
                <a:ea typeface="Roboto Mono"/>
                <a:cs typeface="Roboto Mono"/>
                <a:sym typeface="Roboto Mono"/>
              </a:rPr>
              <a:t>11</a:t>
            </a:r>
            <a:r>
              <a:rPr lang="en-GB">
                <a:solidFill>
                  <a:schemeClr val="lt1"/>
                </a:solidFill>
                <a:highlight>
                  <a:srgbClr val="33353D"/>
                </a:highlight>
                <a:latin typeface="Lexend"/>
                <a:ea typeface="Roboto Mono"/>
                <a:cs typeface="Roboto Mono"/>
                <a:sym typeface="Roboto Mono"/>
              </a:rPr>
              <a:t>]</a:t>
            </a:r>
            <a:endParaRPr>
              <a:solidFill>
                <a:schemeClr val="lt1"/>
              </a:solidFill>
              <a:highlight>
                <a:srgbClr val="33353D"/>
              </a:highlight>
              <a:latin typeface="Roboto Mono"/>
              <a:ea typeface="Roboto Mono"/>
              <a:cs typeface="Roboto Mono"/>
              <a:sym typeface="Roboto Mono"/>
            </a:endParaRPr>
          </a:p>
          <a:p>
            <a:pPr indent="0" lvl="0" marL="0" rtl="0" algn="l">
              <a:lnSpc>
                <a:spcPct val="115000"/>
              </a:lnSpc>
              <a:spcBef>
                <a:spcPts val="1000"/>
              </a:spcBef>
              <a:spcAft>
                <a:spcPts val="0"/>
              </a:spcAft>
              <a:buNone/>
              <a:defRPr/>
            </a:pPr>
            <a:r>
              <a:rPr lang="en-GB">
                <a:solidFill>
                  <a:schemeClr val="lt1"/>
                </a:solidFill>
                <a:highlight>
                  <a:srgbClr val="33353D"/>
                </a:highlight>
                <a:latin typeface="Lexend"/>
                <a:ea typeface="Roboto Mono"/>
                <a:cs typeface="Roboto Mono"/>
                <a:sym typeface="Roboto Mono"/>
              </a:rPr>
              <a:t>item = numbers[1]</a:t>
            </a:r>
            <a:endParaRPr>
              <a:solidFill>
                <a:schemeClr val="lt1"/>
              </a:solidFill>
              <a:highlight>
                <a:srgbClr val="33353D"/>
              </a:highlight>
              <a:latin typeface="Roboto Mono"/>
              <a:ea typeface="Roboto Mono"/>
              <a:cs typeface="Roboto Mono"/>
              <a:sym typeface="Roboto Mono"/>
            </a:endParaRPr>
          </a:p>
          <a:p>
            <a:pPr indent="0" lvl="0" marL="0" rtl="0" algn="l">
              <a:lnSpc>
                <a:spcPct val="115000"/>
              </a:lnSpc>
              <a:spcBef>
                <a:spcPts val="1000"/>
              </a:spcBef>
              <a:spcAft>
                <a:spcPts val="1000"/>
              </a:spcAft>
              <a:buNone/>
              <a:defRPr/>
            </a:pPr>
            <a:r>
              <a:rPr lang="en-GB">
                <a:solidFill>
                  <a:schemeClr val="lt1"/>
                </a:solidFill>
                <a:highlight>
                  <a:srgbClr val="33353D"/>
                </a:highlight>
                <a:latin typeface="Lexend"/>
                <a:ea typeface="Roboto Mono"/>
                <a:cs typeface="Roboto Mono"/>
                <a:sym typeface="Roboto Mono"/>
              </a:rPr>
              <a:t>numbers[3] = 32</a:t>
            </a:r>
            <a:endParaRPr>
              <a:solidFill>
                <a:schemeClr val="dk1"/>
              </a:solidFill>
              <a:latin typeface="Roboto Mono"/>
              <a:ea typeface="Roboto Mono"/>
              <a:cs typeface="Roboto Mono"/>
              <a:sym typeface="Roboto Mono"/>
            </a:endParaRPr>
          </a:p>
        </p:txBody>
      </p:sp>
      <p:sp>
        <p:nvSpPr>
          <p:cNvPr id="1501" name="Google Shape;1501;p127"/>
          <p:cNvSpPr txBox="1"/>
          <p:nvPr/>
        </p:nvSpPr>
        <p:spPr>
          <a:xfrm>
            <a:off x="4505825" y="3344850"/>
            <a:ext cx="2915400" cy="1260600"/>
          </a:xfrm>
          <a:prstGeom prst="rect">
            <a:avLst/>
          </a:prstGeom>
          <a:solidFill>
            <a:srgbClr val="33353D"/>
          </a:solid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GB" sz="1400">
                <a:solidFill>
                  <a:schemeClr val="lt1"/>
                </a:solidFill>
                <a:highlight>
                  <a:srgbClr val="33353D"/>
                </a:highlight>
                <a:latin typeface="Lexend"/>
                <a:ea typeface="Roboto Mono"/>
                <a:cs typeface="Roboto Mono"/>
                <a:sym typeface="Roboto Mono"/>
              </a:rPr>
              <a:t>language = </a:t>
            </a:r>
            <a:r>
              <a:rPr lang="en-GB" sz="1400">
                <a:solidFill>
                  <a:srgbClr val="94F9AF"/>
                </a:solidFill>
                <a:highlight>
                  <a:srgbClr val="33353D"/>
                </a:highlight>
                <a:latin typeface="Lexend"/>
                <a:ea typeface="Roboto Mono"/>
                <a:cs typeface="Roboto Mono"/>
                <a:sym typeface="Roboto Mono"/>
              </a:rPr>
              <a:t>"Python"</a:t>
            </a:r>
            <a:endParaRPr sz="1500">
              <a:solidFill>
                <a:srgbClr val="94F9AF"/>
              </a:solidFill>
              <a:highlight>
                <a:srgbClr val="33353D"/>
              </a:highlight>
              <a:latin typeface="Roboto Mono"/>
              <a:ea typeface="Roboto Mono"/>
              <a:cs typeface="Roboto Mono"/>
              <a:sym typeface="Roboto Mono"/>
            </a:endParaRPr>
          </a:p>
          <a:p>
            <a:pPr indent="0" lvl="0" marL="0" rtl="0" algn="l">
              <a:lnSpc>
                <a:spcPct val="100000"/>
              </a:lnSpc>
              <a:spcBef>
                <a:spcPts val="1000"/>
              </a:spcBef>
              <a:spcAft>
                <a:spcPts val="0"/>
              </a:spcAft>
              <a:buNone/>
            </a:pPr>
            <a:r>
              <a:rPr lang="en-GB" sz="1400">
                <a:solidFill>
                  <a:schemeClr val="lt1"/>
                </a:solidFill>
                <a:highlight>
                  <a:srgbClr val="33353D"/>
                </a:highlight>
                <a:latin typeface="Lexend"/>
                <a:ea typeface="Roboto Mono"/>
                <a:cs typeface="Roboto Mono"/>
                <a:sym typeface="Roboto Mono"/>
              </a:rPr>
              <a:t>character = language[1]</a:t>
            </a:r>
            <a:r>
              <a:rPr lang="en-GB" sz="1400">
                <a:solidFill>
                  <a:srgbClr val="94F9AF"/>
                </a:solidFill>
                <a:highlight>
                  <a:srgbClr val="33353D"/>
                </a:highlight>
                <a:latin typeface="Lexend"/>
                <a:ea typeface="Roboto Mono"/>
                <a:cs typeface="Roboto Mono"/>
                <a:sym typeface="Roboto Mono"/>
              </a:rPr>
              <a:t/>
            </a:r>
            <a:r>
              <a:rPr lang="en-GB" sz="1400">
                <a:solidFill>
                  <a:schemeClr val="lt1"/>
                </a:solidFill>
                <a:highlight>
                  <a:srgbClr val="33353D"/>
                </a:highlight>
                <a:latin typeface="Lexend"/>
                <a:ea typeface="Roboto Mono"/>
                <a:cs typeface="Roboto Mono"/>
                <a:sym typeface="Roboto Mono"/>
              </a:rPr>
              <a:t/>
            </a:r>
            <a:endParaRPr sz="1500">
              <a:solidFill>
                <a:schemeClr val="lt1"/>
              </a:solidFill>
              <a:highlight>
                <a:srgbClr val="33353D"/>
              </a:highlight>
              <a:latin typeface="Roboto Mono"/>
              <a:ea typeface="Roboto Mono"/>
              <a:cs typeface="Roboto Mono"/>
              <a:sym typeface="Roboto Mono"/>
            </a:endParaRPr>
          </a:p>
          <a:p>
            <a:pPr indent="0" lvl="0" marL="0" rtl="0" algn="l">
              <a:spcBef>
                <a:spcPts val="1000"/>
              </a:spcBef>
              <a:spcAft>
                <a:spcPts val="0"/>
              </a:spcAft>
              <a:buNone/>
            </a:pPr>
            <a:r>
              <a:rPr>
                <a:latin typeface="Lexend"/>
              </a:rPr>
              <a:t/>
            </a:r>
            <a:endParaRPr sz="1500">
              <a:solidFill>
                <a:schemeClr val="lt1"/>
              </a:solidFill>
              <a:highlight>
                <a:srgbClr val="33353D"/>
              </a:highlight>
              <a:latin typeface="Roboto Mono"/>
              <a:ea typeface="Roboto Mono"/>
              <a:cs typeface="Roboto Mono"/>
              <a:sym typeface="Roboto Mono"/>
            </a:endParaRPr>
          </a:p>
          <a:p>
            <a:pPr indent="0" lvl="0" marL="0" rtl="0" algn="l">
              <a:lnSpc>
                <a:spcPct val="115000"/>
              </a:lnSpc>
              <a:spcBef>
                <a:spcPts val="1000"/>
              </a:spcBef>
              <a:spcAft>
                <a:spcPts val="1000"/>
              </a:spcAft>
              <a:buNone/>
            </a:pPr>
            <a:r>
              <a:rPr>
                <a:latin typeface="Lexend"/>
              </a:rPr>
              <a:t/>
            </a:r>
            <a:endParaRPr sz="1500">
              <a:solidFill>
                <a:schemeClr val="dk1"/>
              </a:solidFill>
              <a:latin typeface="Roboto Mono"/>
              <a:ea typeface="Roboto Mono"/>
              <a:cs typeface="Roboto Mono"/>
              <a:sym typeface="Roboto Mono"/>
            </a:endParaRPr>
          </a:p>
        </p:txBody>
      </p:sp>
      <p:sp>
        <p:nvSpPr>
          <p:cNvPr id="1502" name="Google Shape;1502;p127"/>
          <p:cNvSpPr txBox="1"/>
          <p:nvPr/>
        </p:nvSpPr>
        <p:spPr>
          <a:xfrm>
            <a:off x="3078075" y="3634125"/>
            <a:ext cx="997200" cy="6135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rPr lang="en-GB" sz="1800">
                <a:solidFill>
                  <a:schemeClr val="accent5"/>
                </a:solidFill>
                <a:latin typeface="Lexend"/>
                <a:ea typeface="Lexend"/>
                <a:cs typeface="Lexend"/>
                <a:sym typeface="Lexend"/>
              </a:rPr>
              <a:t>76</a:t>
            </a:r>
            <a:endParaRPr sz="2000">
              <a:solidFill>
                <a:schemeClr val="accent5"/>
              </a:solidFill>
              <a:latin typeface="Lexend"/>
              <a:ea typeface="Lexend"/>
              <a:cs typeface="Lexend"/>
              <a:sym typeface="Lexend"/>
            </a:endParaRPr>
          </a:p>
        </p:txBody>
      </p:sp>
      <p:sp>
        <p:nvSpPr>
          <p:cNvPr id="1503" name="Google Shape;1503;p127"/>
          <p:cNvSpPr txBox="1"/>
          <p:nvPr/>
        </p:nvSpPr>
        <p:spPr>
          <a:xfrm>
            <a:off x="7459200" y="3639062"/>
            <a:ext cx="920700" cy="4356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rPr lang="en-GB" sz="1800">
                <a:solidFill>
                  <a:schemeClr val="accent5"/>
                </a:solidFill>
                <a:latin typeface="Lexend"/>
                <a:ea typeface="Lexend"/>
                <a:cs typeface="Lexend"/>
                <a:sym typeface="Lexend"/>
              </a:rPr>
              <a:t>y</a:t>
            </a:r>
            <a:endParaRPr sz="2000">
              <a:solidFill>
                <a:schemeClr val="accent5"/>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7" name="Shape 1507"/>
        <p:cNvGrpSpPr/>
        <p:nvPr/>
      </p:nvGrpSpPr>
      <p:grpSpPr>
        <a:xfrm>
          <a:off x="0" y="0"/>
          <a:ext cx="0" cy="0"/>
          <a:chOff x="0" y="0"/>
          <a:chExt cx="0" cy="0"/>
        </a:xfrm>
      </p:grpSpPr>
      <p:sp>
        <p:nvSpPr>
          <p:cNvPr id="1508" name="Google Shape;1508;p128"/>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Sharax sida strings (xarfo) ay uga duwan yihiin lists (liisaska)</a:t>
            </a:r>
            <a:endParaRPr/>
          </a:p>
        </p:txBody>
      </p:sp>
      <p:sp>
        <p:nvSpPr>
          <p:cNvPr id="1509" name="Google Shape;1509;p128"/>
          <p:cNvSpPr txBox="1"/>
          <p:nvPr/>
        </p:nvSpPr>
        <p:spPr>
          <a:xfrm>
            <a:off x="644700" y="2007600"/>
            <a:ext cx="799800" cy="277200"/>
          </a:xfrm>
          <a:prstGeom prst="rect">
            <a:avLst/>
          </a:prstGeom>
          <a:noFill/>
          <a:ln>
            <a:noFill/>
          </a:ln>
        </p:spPr>
        <p:txBody>
          <a:bodyPr anchorCtr="0" anchor="ctr" bIns="0" lIns="0" spcFirstLastPara="1" rIns="0" wrap="none" tIns="0">
            <a:normAutofit/>
          </a:bodyPr>
          <a:lstStyle/>
          <a:p>
            <a:pPr indent="0" lvl="0" marL="0" rtl="0" algn="l">
              <a:lnSpc>
                <a:spcPct val="115000"/>
              </a:lnSpc>
              <a:spcBef>
                <a:spcPts val="0"/>
              </a:spcBef>
              <a:spcAft>
                <a:spcPts val="0"/>
              </a:spcAft>
              <a:buNone/>
            </a:pPr>
            <a:r>
              <a:rPr lang="en-GB" sz="1800">
                <a:solidFill>
                  <a:srgbClr val="222222"/>
                </a:solidFill>
                <a:latin typeface="Lexend"/>
                <a:ea typeface="Lexend"/>
                <a:cs typeface="Lexend"/>
                <a:sym typeface="Lexend"/>
              </a:rPr>
              <a:t>Saciid</a:t>
            </a:r>
            <a:endParaRPr sz="1800">
              <a:solidFill>
                <a:srgbClr val="222222"/>
              </a:solidFill>
              <a:latin typeface="Lexend"/>
              <a:ea typeface="Lexend"/>
              <a:cs typeface="Lexend"/>
              <a:sym typeface="Lexend"/>
            </a:endParaRPr>
          </a:p>
        </p:txBody>
      </p:sp>
      <p:pic>
        <p:nvPicPr>
          <p:cNvPr id="1510" name="Google Shape;1510;p128"/>
          <p:cNvPicPr preferRelativeResize="0"/>
          <p:nvPr/>
        </p:nvPicPr>
        <p:blipFill>
          <a:blip r:embed="rId7">
            <a:alphaModFix/>
          </a:blip>
          <a:stretch>
            <a:fillRect/>
          </a:stretch>
        </p:blipFill>
        <p:spPr>
          <a:xfrm>
            <a:off x="502407" y="991037"/>
            <a:ext cx="705943" cy="1016575"/>
          </a:xfrm>
          <a:prstGeom prst="rect">
            <a:avLst/>
          </a:prstGeom>
          <a:noFill/>
          <a:ln>
            <a:noFill/>
          </a:ln>
        </p:spPr>
      </p:pic>
      <p:pic>
        <p:nvPicPr>
          <p:cNvPr id="1511" name="Google Shape;1511;p128"/>
          <p:cNvPicPr preferRelativeResize="0"/>
          <p:nvPr/>
        </p:nvPicPr>
        <p:blipFill>
          <a:blip r:embed="rId4">
            <a:alphaModFix/>
          </a:blip>
          <a:stretch>
            <a:fillRect/>
          </a:stretch>
        </p:blipFill>
        <p:spPr>
          <a:xfrm>
            <a:off x="1388625" y="768975"/>
            <a:ext cx="4942126" cy="1430100"/>
          </a:xfrm>
          <a:prstGeom prst="rect">
            <a:avLst/>
          </a:prstGeom>
          <a:noFill/>
          <a:ln>
            <a:noFill/>
          </a:ln>
        </p:spPr>
      </p:pic>
      <p:sp>
        <p:nvSpPr>
          <p:cNvPr id="1512" name="Google Shape;1512;p128"/>
          <p:cNvSpPr txBox="1"/>
          <p:nvPr/>
        </p:nvSpPr>
        <p:spPr>
          <a:xfrm flipH="1">
            <a:off x="1532250" y="884950"/>
            <a:ext cx="4798500" cy="752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Marka, ma waxaan ku cusboonaysiin karaa xarfaha ku jira string (xarfo) adigoo isticmaalaya index qiime (value)?</a:t>
            </a:r>
            <a:r>
              <a:rPr b="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b="1" sz="1800">
              <a:solidFill>
                <a:schemeClr val="dk1"/>
              </a:solidFill>
              <a:latin typeface="Lexend"/>
              <a:ea typeface="Lexend"/>
              <a:cs typeface="Lexend"/>
              <a:sym typeface="Lexend"/>
            </a:endParaRPr>
          </a:p>
        </p:txBody>
      </p:sp>
      <p:sp>
        <p:nvSpPr>
          <p:cNvPr id="1513" name="Google Shape;1513;p128"/>
          <p:cNvSpPr txBox="1"/>
          <p:nvPr/>
        </p:nvSpPr>
        <p:spPr>
          <a:xfrm>
            <a:off x="426200" y="2471400"/>
            <a:ext cx="2778300" cy="1314900"/>
          </a:xfrm>
          <a:prstGeom prst="rect">
            <a:avLst/>
          </a:prstGeom>
          <a:solidFill>
            <a:srgbClr val="33353D"/>
          </a:solidFill>
          <a:ln>
            <a:noFill/>
          </a:ln>
        </p:spPr>
        <p:txBody>
          <a:bodyPr anchorCtr="0" anchor="t" bIns="90000" lIns="90000" spcFirstLastPara="1" rIns="90000" wrap="square" tIns="90000">
            <a:normAutofit/>
          </a:bodyPr>
          <a:lstStyle/>
          <a:p>
            <a:pPr indent="0" lvl="0" marL="0" rtl="0" algn="l">
              <a:lnSpc>
                <a:spcPct val="100000"/>
              </a:lnSpc>
              <a:spcBef>
                <a:spcPts val="0"/>
              </a:spcBef>
              <a:spcAft>
                <a:spcPts val="0"/>
              </a:spcAft>
              <a:buNone/>
            </a:pPr>
            <a:r>
              <a:rPr lang="en-GB" sz="1800">
                <a:solidFill>
                  <a:schemeClr val="lt1"/>
                </a:solidFill>
                <a:highlight>
                  <a:srgbClr val="33353D"/>
                </a:highlight>
                <a:latin typeface="Lexend"/>
                <a:ea typeface="Roboto"/>
                <a:cs typeface="Roboto"/>
                <a:sym typeface="Roboto"/>
              </a:rPr>
              <a:t>language = "Python"</a:t>
            </a:r>
            <a:r>
              <a:rPr lang="en-GB" sz="1800">
                <a:solidFill>
                  <a:srgbClr val="94F9AF"/>
                </a:solidFill>
                <a:highlight>
                  <a:srgbClr val="33353D"/>
                </a:highlight>
                <a:latin typeface="Lexend"/>
                <a:ea typeface="Roboto"/>
                <a:cs typeface="Roboto"/>
                <a:sym typeface="Roboto"/>
              </a:rPr>
              <a:t/>
            </a:r>
            <a:endParaRPr sz="1800">
              <a:solidFill>
                <a:srgbClr val="94F9AF"/>
              </a:solidFill>
              <a:highlight>
                <a:srgbClr val="33353D"/>
              </a:highlight>
              <a:latin typeface="Roboto"/>
              <a:ea typeface="Roboto"/>
              <a:cs typeface="Roboto"/>
              <a:sym typeface="Roboto"/>
            </a:endParaRPr>
          </a:p>
          <a:p>
            <a:pPr indent="0" lvl="0" marL="0" rtl="0" algn="l">
              <a:lnSpc>
                <a:spcPct val="100000"/>
              </a:lnSpc>
              <a:spcBef>
                <a:spcPts val="1000"/>
              </a:spcBef>
              <a:spcAft>
                <a:spcPts val="0"/>
              </a:spcAft>
              <a:buNone/>
            </a:pPr>
            <a:r>
              <a:rPr lang="en-GB" sz="1800">
                <a:solidFill>
                  <a:schemeClr val="lt1"/>
                </a:solidFill>
                <a:highlight>
                  <a:srgbClr val="33353D"/>
                </a:highlight>
                <a:latin typeface="Lexend"/>
                <a:ea typeface="Roboto"/>
                <a:cs typeface="Roboto"/>
                <a:sym typeface="Roboto"/>
              </a:rPr>
              <a:t>character = language[1]</a:t>
            </a:r>
            <a:r>
              <a:rPr lang="en-GB" sz="1800">
                <a:solidFill>
                  <a:srgbClr val="94F9AF"/>
                </a:solidFill>
                <a:highlight>
                  <a:srgbClr val="33353D"/>
                </a:highlight>
                <a:latin typeface="Lexend"/>
                <a:ea typeface="Roboto"/>
                <a:cs typeface="Roboto"/>
                <a:sym typeface="Roboto"/>
              </a:rPr>
              <a:t/>
            </a:r>
            <a:r>
              <a:rPr lang="en-GB" sz="1800">
                <a:solidFill>
                  <a:schemeClr val="lt1"/>
                </a:solidFill>
                <a:highlight>
                  <a:srgbClr val="33353D"/>
                </a:highlight>
                <a:latin typeface="Lexend"/>
                <a:ea typeface="Roboto"/>
                <a:cs typeface="Roboto"/>
                <a:sym typeface="Roboto"/>
              </a:rPr>
              <a:t/>
            </a:r>
            <a:endParaRPr sz="1800">
              <a:solidFill>
                <a:schemeClr val="lt1"/>
              </a:solidFill>
              <a:highlight>
                <a:srgbClr val="33353D"/>
              </a:highlight>
              <a:latin typeface="Roboto"/>
              <a:ea typeface="Roboto"/>
              <a:cs typeface="Roboto"/>
              <a:sym typeface="Roboto"/>
            </a:endParaRPr>
          </a:p>
          <a:p>
            <a:pPr indent="0" lvl="0" marL="0" rtl="0" algn="l">
              <a:lnSpc>
                <a:spcPct val="100000"/>
              </a:lnSpc>
              <a:spcBef>
                <a:spcPts val="1000"/>
              </a:spcBef>
              <a:spcAft>
                <a:spcPts val="1000"/>
              </a:spcAft>
              <a:buNone/>
            </a:pPr>
            <a:r>
              <a:rPr lang="en-GB" sz="1800">
                <a:solidFill>
                  <a:schemeClr val="lt1"/>
                </a:solidFill>
                <a:highlight>
                  <a:srgbClr val="33353D"/>
                </a:highlight>
                <a:latin typeface="Lexend"/>
                <a:ea typeface="Roboto"/>
                <a:cs typeface="Roboto"/>
                <a:sym typeface="Roboto"/>
              </a:rPr>
              <a:t>language[0] = "p"</a:t>
            </a:r>
            <a:r>
              <a:rPr lang="en-GB" sz="1800">
                <a:solidFill>
                  <a:srgbClr val="94F9AF"/>
                </a:solidFill>
                <a:highlight>
                  <a:srgbClr val="33353D"/>
                </a:highlight>
                <a:latin typeface="Lexend"/>
                <a:ea typeface="Roboto"/>
                <a:cs typeface="Roboto"/>
                <a:sym typeface="Roboto"/>
              </a:rPr>
              <a:t/>
            </a:r>
            <a:endParaRPr sz="1800">
              <a:solidFill>
                <a:schemeClr val="dk1"/>
              </a:solidFill>
              <a:latin typeface="Lexend"/>
              <a:ea typeface="Lexend"/>
              <a:cs typeface="Lexend"/>
              <a:sym typeface="Lexend"/>
            </a:endParaRPr>
          </a:p>
        </p:txBody>
      </p:sp>
      <p:pic>
        <p:nvPicPr>
          <p:cNvPr id="1514" name="Google Shape;1514;p128"/>
          <p:cNvPicPr preferRelativeResize="0"/>
          <p:nvPr/>
        </p:nvPicPr>
        <p:blipFill rotWithShape="1">
          <a:blip r:embed="rId5">
            <a:alphaModFix/>
          </a:blip>
          <a:srcRect b="0" l="2543" r="0" t="0"/>
          <a:stretch/>
        </p:blipFill>
        <p:spPr>
          <a:xfrm>
            <a:off x="4072736" y="2678396"/>
            <a:ext cx="4184849" cy="714843"/>
          </a:xfrm>
          <a:prstGeom prst="rect">
            <a:avLst/>
          </a:prstGeom>
          <a:noFill/>
          <a:ln>
            <a:noFill/>
          </a:ln>
        </p:spPr>
      </p:pic>
      <p:cxnSp>
        <p:nvCxnSpPr>
          <p:cNvPr id="1515" name="Google Shape;1515;p128"/>
          <p:cNvCxnSpPr/>
          <p:nvPr/>
        </p:nvCxnSpPr>
        <p:spPr>
          <a:xfrm>
            <a:off x="476400" y="3550475"/>
            <a:ext cx="1693800" cy="4800"/>
          </a:xfrm>
          <a:prstGeom prst="straightConnector1">
            <a:avLst/>
          </a:prstGeom>
          <a:noFill/>
          <a:ln cap="flat" cmpd="sng" w="38100">
            <a:solidFill>
              <a:srgbClr val="FF0000"/>
            </a:solidFill>
            <a:prstDash val="solid"/>
            <a:round/>
            <a:headEnd len="med" w="med" type="none"/>
            <a:tailEnd len="med" w="med" type="none"/>
          </a:ln>
        </p:spPr>
      </p:cxnSp>
      <p:sp>
        <p:nvSpPr>
          <p:cNvPr id="1516" name="Google Shape;1516;p128"/>
          <p:cNvSpPr txBox="1"/>
          <p:nvPr/>
        </p:nvSpPr>
        <p:spPr>
          <a:xfrm>
            <a:off x="358450" y="4072600"/>
            <a:ext cx="7100700" cy="327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Ma awoodid inaad u qoondeyso qiime (value) cusub xaraf gaar ah oo ku jira string (xarfo).</a:t>
            </a:r>
            <a:r>
              <a:rPr b="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cxnSp>
        <p:nvCxnSpPr>
          <p:cNvPr id="1517" name="Google Shape;1517;p128"/>
          <p:cNvCxnSpPr>
            <a:stCxn id="1513" idx="3"/>
          </p:cNvCxnSpPr>
          <p:nvPr/>
        </p:nvCxnSpPr>
        <p:spPr>
          <a:xfrm flipH="1" rot="10800000">
            <a:off x="3204500" y="3120750"/>
            <a:ext cx="629100" cy="8100"/>
          </a:xfrm>
          <a:prstGeom prst="straightConnector1">
            <a:avLst/>
          </a:prstGeom>
          <a:noFill/>
          <a:ln cap="flat" cmpd="sng" w="38100">
            <a:solidFill>
              <a:schemeClr val="dk1"/>
            </a:solidFill>
            <a:prstDash val="solid"/>
            <a:round/>
            <a:headEnd len="med" w="med" type="none"/>
            <a:tailEnd len="med" w="med" type="triangle"/>
          </a:ln>
        </p:spPr>
      </p:cxnSp>
      <p:grpSp>
        <p:nvGrpSpPr>
          <p:cNvPr id="1518" name="Google Shape;1518;p128"/>
          <p:cNvGrpSpPr/>
          <p:nvPr/>
        </p:nvGrpSpPr>
        <p:grpSpPr>
          <a:xfrm>
            <a:off x="3868837" y="2270239"/>
            <a:ext cx="4642098" cy="1682950"/>
            <a:chOff x="6598090" y="3049950"/>
            <a:chExt cx="1182308" cy="1131699"/>
          </a:xfrm>
        </p:grpSpPr>
        <p:sp>
          <p:nvSpPr>
            <p:cNvPr id="1519" name="Google Shape;1519;p128"/>
            <p:cNvSpPr txBox="1"/>
            <p:nvPr/>
          </p:nvSpPr>
          <p:spPr>
            <a:xfrm>
              <a:off x="6598098" y="3411549"/>
              <a:ext cx="1182300" cy="770100"/>
            </a:xfrm>
            <a:prstGeom prst="rect">
              <a:avLst/>
            </a:prstGeom>
            <a:solidFill>
              <a:srgbClr val="EBEDFE"/>
            </a:solidFill>
            <a:ln cap="flat" cmpd="sng" w="9525">
              <a:solidFill>
                <a:srgbClr val="33353D"/>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sz="1600">
                <a:solidFill>
                  <a:srgbClr val="980000"/>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GB" sz="900">
                  <a:solidFill>
                    <a:srgbClr val="980000"/>
                  </a:solidFill>
                  <a:latin typeface="Roboto"/>
                  <a:ea typeface="Roboto"/>
                  <a:cs typeface="Roboto"/>
                  <a:sym typeface="Roboto"/>
                </a:rPr>
                <a:t>Khaladka Nooca: shayga 'str' ma taageero meelaynta shayga safka 3 ee main.py</a:t>
              </a:r>
              <a:endParaRPr sz="1600">
                <a:solidFill>
                  <a:srgbClr val="980000"/>
                </a:solidFill>
              </a:endParaRPr>
            </a:p>
            <a:p>
              <a:pPr indent="0" lvl="0" marL="0" rtl="0" algn="l">
                <a:lnSpc>
                  <a:spcPct val="115000"/>
                </a:lnSpc>
                <a:spcBef>
                  <a:spcPts val="0"/>
                </a:spcBef>
                <a:spcAft>
                  <a:spcPts val="0"/>
                </a:spcAft>
                <a:buClr>
                  <a:schemeClr val="dk1"/>
                </a:buClr>
                <a:buSzPts val="1100"/>
                <a:buFont typeface="Arial"/>
                <a:buNone/>
              </a:pPr>
              <a:r>
                <a:t/>
              </a:r>
              <a:endParaRPr sz="1500">
                <a:solidFill>
                  <a:srgbClr val="FFFFFF"/>
                </a:solidFill>
                <a:highlight>
                  <a:srgbClr val="2A2B32"/>
                </a:highlight>
                <a:latin typeface="Roboto"/>
                <a:ea typeface="Roboto"/>
                <a:cs typeface="Roboto"/>
                <a:sym typeface="Roboto"/>
              </a:endParaRPr>
            </a:p>
            <a:p>
              <a:pPr indent="0" lvl="0" marL="0" marR="0" rtl="0" algn="l">
                <a:lnSpc>
                  <a:spcPct val="100000"/>
                </a:lnSpc>
                <a:spcBef>
                  <a:spcPts val="0"/>
                </a:spcBef>
                <a:spcAft>
                  <a:spcPts val="0"/>
                </a:spcAft>
                <a:buClr>
                  <a:srgbClr val="000000"/>
                </a:buClr>
                <a:buSzPts val="1800"/>
                <a:buFont typeface="Arial"/>
                <a:buNone/>
              </a:pPr>
              <a:r>
                <a:t/>
              </a:r>
              <a:endParaRPr sz="17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Quicksand"/>
                <a:ea typeface="Quicksand"/>
                <a:cs typeface="Quicksand"/>
                <a:sym typeface="Quicksand"/>
              </a:endParaRPr>
            </a:p>
          </p:txBody>
        </p:sp>
        <p:sp>
          <p:nvSpPr>
            <p:cNvPr id="1520" name="Google Shape;1520;p128"/>
            <p:cNvSpPr txBox="1"/>
            <p:nvPr/>
          </p:nvSpPr>
          <p:spPr>
            <a:xfrm>
              <a:off x="6598093" y="3049950"/>
              <a:ext cx="1182300" cy="4449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900" u="none" cap="none" strike="noStrike">
                  <a:solidFill>
                    <a:srgbClr val="FFFFFF"/>
                  </a:solidFill>
                  <a:latin typeface="Roboto Mono"/>
                  <a:ea typeface="Roboto Mono"/>
                  <a:cs typeface="Roboto Mono"/>
                  <a:sym typeface="Roboto Mono"/>
                </a:rPr>
                <a:t>Qoraal soo saar (Text output)</a:t>
              </a:r>
              <a:endParaRPr b="0" i="0" sz="1600" u="none" cap="none" strike="noStrike">
                <a:solidFill>
                  <a:srgbClr val="FFFFFF"/>
                </a:solidFill>
                <a:latin typeface="Quicksand"/>
                <a:ea typeface="Quicksand"/>
                <a:cs typeface="Quicksand"/>
                <a:sym typeface="Quicksand"/>
              </a:endParaRPr>
            </a:p>
          </p:txBody>
        </p:sp>
        <p:cxnSp>
          <p:nvCxnSpPr>
            <p:cNvPr id="1521" name="Google Shape;1521;p128"/>
            <p:cNvCxnSpPr/>
            <p:nvPr/>
          </p:nvCxnSpPr>
          <p:spPr>
            <a:xfrm flipH="1" rot="10800000">
              <a:off x="6598090" y="3400009"/>
              <a:ext cx="432900" cy="300"/>
            </a:xfrm>
            <a:prstGeom prst="straightConnector1">
              <a:avLst/>
            </a:prstGeom>
            <a:noFill/>
            <a:ln cap="flat" cmpd="sng" w="76200">
              <a:solidFill>
                <a:srgbClr val="2CE5CA"/>
              </a:solidFill>
              <a:prstDash val="solid"/>
              <a:round/>
              <a:headEnd len="sm" w="sm" type="none"/>
              <a:tailEnd len="sm" w="sm"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5" name="Shape 1525"/>
        <p:cNvGrpSpPr/>
        <p:nvPr/>
      </p:nvGrpSpPr>
      <p:grpSpPr>
        <a:xfrm>
          <a:off x="0" y="0"/>
          <a:ext cx="0" cy="0"/>
          <a:chOff x="0" y="0"/>
          <a:chExt cx="0" cy="0"/>
        </a:xfrm>
      </p:grpSpPr>
      <p:sp>
        <p:nvSpPr>
          <p:cNvPr id="1526" name="Google Shape;1526;p129"/>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Sharax sida strings (xarfo) ay uga duwan yihiin lists (liisaska)</a:t>
            </a:r>
            <a:endParaRPr/>
          </a:p>
        </p:txBody>
      </p:sp>
      <p:sp>
        <p:nvSpPr>
          <p:cNvPr id="1527" name="Google Shape;1527;p129"/>
          <p:cNvSpPr txBox="1"/>
          <p:nvPr>
            <p:ph idx="1" type="body"/>
          </p:nvPr>
        </p:nvSpPr>
        <p:spPr>
          <a:xfrm>
            <a:off x="324000" y="886200"/>
            <a:ext cx="8237700" cy="3876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Lists (liisaska) waa mutable (la beddeli karo), taas oo macnaheedu yahay in waxa ku jira la beddeli karo, iyada oo aan loo baahnayn in la sameeyo list (liis) cusub.</a:t>
            </a:r>
            <a:r>
              <a:rPr b="1" lang="en-GB" sz="1100">
                <a:latin typeface="Lexend"/>
              </a:rPr>
              <a:t/>
            </a:r>
            <a:r>
              <a:rPr lang="en-GB" sz="1100">
                <a:latin typeface="Lexend"/>
              </a:rPr>
              <a:t/>
            </a:r>
            <a:br>
              <a:rPr lang="en-GB" sz="2300"/>
            </a:br>
            <a:r>
              <a:rPr lang="en-GB" sz="1100">
                <a:latin typeface="Lexend"/>
              </a:rPr>
              <a:t/>
            </a:r>
            <a:endParaRPr sz="2300"/>
          </a:p>
          <a:p>
            <a:pPr indent="0" lvl="0" marL="0" rtl="0" algn="l">
              <a:spcBef>
                <a:spcPts val="1000"/>
              </a:spcBef>
              <a:spcAft>
                <a:spcPts val="0"/>
              </a:spcAft>
              <a:buNone/>
            </a:pPr>
            <a:r>
              <a:rPr>
                <a:latin typeface="Lexend"/>
              </a:rPr>
              <a:t/>
            </a:r>
            <a:endParaRPr sz="300"/>
          </a:p>
          <a:p>
            <a:pPr indent="0" lvl="0" marL="0" rtl="0" algn="l">
              <a:spcBef>
                <a:spcPts val="1000"/>
              </a:spcBef>
              <a:spcAft>
                <a:spcPts val="0"/>
              </a:spcAft>
              <a:buNone/>
            </a:pPr>
            <a:r>
              <a:rPr b="1" lang="en-GB" sz="1100">
                <a:latin typeface="Lexend"/>
              </a:rPr>
              <a:t>Strings (xarfaha) waa immutable (aan la beddeli karin), sidaas darteed walxaha lama beddeli karo, lama kordhin karo, lamana saari karo.</a:t>
            </a:r>
            <a:r>
              <a:rPr lang="en-GB" sz="1100">
                <a:latin typeface="Lexend"/>
              </a:rPr>
              <a:t/>
            </a:r>
            <a:r>
              <a:rPr b="1" lang="en-GB" sz="1100">
                <a:latin typeface="Lexend"/>
              </a:rPr>
              <a:t/>
            </a:r>
            <a:r>
              <a:rPr lang="en-GB" sz="1100">
                <a:latin typeface="Lexend"/>
              </a:rPr>
              <a:t/>
            </a:r>
            <a:r>
              <a:rPr lang="en-GB" sz="1100">
                <a:latin typeface="Lexend"/>
              </a:rPr>
              <a:t/>
            </a:r>
            <a:endParaRPr sz="2300"/>
          </a:p>
          <a:p>
            <a:pPr indent="0" lvl="0" marL="0" rtl="0" algn="l">
              <a:spcBef>
                <a:spcPts val="1000"/>
              </a:spcBef>
              <a:spcAft>
                <a:spcPts val="0"/>
              </a:spcAft>
              <a:buNone/>
            </a:pPr>
            <a:r>
              <a:rPr>
                <a:latin typeface="Lexend"/>
              </a:rPr>
              <a:t/>
            </a:r>
            <a:endParaRPr sz="600"/>
          </a:p>
          <a:p>
            <a:pPr indent="0" lvl="0" marL="0" rtl="0" algn="l">
              <a:spcBef>
                <a:spcPts val="1000"/>
              </a:spcBef>
              <a:spcAft>
                <a:spcPts val="1000"/>
              </a:spcAft>
              <a:buNone/>
            </a:pPr>
            <a:r>
              <a:rPr lang="en-GB" sz="1100">
                <a:latin typeface="Lexend"/>
              </a:rPr>
              <a:t>Haddii aad rabto inaad cusboonaysiiso string (xarfo), waxaad u baahan tahay inaad dib u qoondeyso qiime (value) dhan oo uu haysto variable (doorsoome), taas oo qori doonta qiimihii (value) hore.</a:t>
            </a:r>
            <a:r>
              <a:rPr b="1" lang="en-GB" sz="1100">
                <a:latin typeface="Lexend"/>
              </a:rPr>
              <a:t/>
            </a:r>
            <a:r>
              <a:rPr lang="en-GB" sz="1100">
                <a:latin typeface="Lexend"/>
              </a:rPr>
              <a:t/>
            </a:r>
            <a:r>
              <a:rPr lang="en-GB" sz="1100">
                <a:latin typeface="Lexend"/>
              </a:rPr>
              <a:t/>
            </a:r>
            <a:endParaRPr sz="23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1" name="Shape 1531"/>
        <p:cNvGrpSpPr/>
        <p:nvPr/>
      </p:nvGrpSpPr>
      <p:grpSpPr>
        <a:xfrm>
          <a:off x="0" y="0"/>
          <a:ext cx="0" cy="0"/>
          <a:chOff x="0" y="0"/>
          <a:chExt cx="0" cy="0"/>
        </a:xfrm>
      </p:grpSpPr>
      <p:sp>
        <p:nvSpPr>
          <p:cNvPr id="1532" name="Google Shape;1532;p130"/>
          <p:cNvSpPr txBox="1"/>
          <p:nvPr>
            <p:ph idx="1" type="subTitle"/>
          </p:nvPr>
        </p:nvSpPr>
        <p:spPr>
          <a:xfrm>
            <a:off x="1034425" y="1837775"/>
            <a:ext cx="7506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len(string)</a:t>
            </a:r>
            <a:endParaRPr/>
          </a:p>
        </p:txBody>
      </p:sp>
      <p:sp>
        <p:nvSpPr>
          <p:cNvPr id="1533" name="Google Shape;1533;p130"/>
          <p:cNvSpPr txBox="1"/>
          <p:nvPr>
            <p:ph idx="2"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Sharax sida strings (xarfo) ay uga duwan yihiin lists (liisaska)</a:t>
            </a:r>
            <a:endParaRPr/>
          </a:p>
        </p:txBody>
      </p:sp>
      <p:sp>
        <p:nvSpPr>
          <p:cNvPr id="1534" name="Google Shape;1534;p130"/>
          <p:cNvSpPr txBox="1"/>
          <p:nvPr>
            <p:ph type="title"/>
          </p:nvPr>
        </p:nvSpPr>
        <p:spPr>
          <a:xfrm>
            <a:off x="324000" y="748775"/>
            <a:ext cx="7081200" cy="7281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Koodhkee ayaad isticmaali kartaa si aad u hubiso inta dheer ee string (xarfo) “Oak National Academy”?</a:t>
            </a:r>
            <a:r>
              <a:rPr b="1" lang="en-GB">
                <a:latin typeface="Lexend"/>
              </a:rPr>
              <a:t/>
            </a:r>
            <a:r>
              <a:rPr lang="en-GB">
                <a:latin typeface="Lexend"/>
              </a:rPr>
              <a:t/>
            </a:r>
            <a:endParaRPr/>
          </a:p>
        </p:txBody>
      </p:sp>
      <p:sp>
        <p:nvSpPr>
          <p:cNvPr id="1535" name="Google Shape;1535;p130"/>
          <p:cNvSpPr txBox="1"/>
          <p:nvPr>
            <p:ph idx="3" type="subTitle"/>
          </p:nvPr>
        </p:nvSpPr>
        <p:spPr>
          <a:xfrm>
            <a:off x="1034425" y="2794247"/>
            <a:ext cx="7506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in</a:t>
            </a:r>
            <a:endParaRPr/>
          </a:p>
        </p:txBody>
      </p:sp>
      <p:sp>
        <p:nvSpPr>
          <p:cNvPr id="1536" name="Google Shape;1536;p130"/>
          <p:cNvSpPr txBox="1"/>
          <p:nvPr>
            <p:ph idx="4" type="subTitle"/>
          </p:nvPr>
        </p:nvSpPr>
        <p:spPr>
          <a:xfrm>
            <a:off x="1034425" y="3766965"/>
            <a:ext cx="7464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string[index]</a:t>
            </a:r>
            <a:endParaRPr/>
          </a:p>
        </p:txBody>
      </p:sp>
      <p:pic>
        <p:nvPicPr>
          <p:cNvPr id="1537" name="Google Shape;1537;p130"/>
          <p:cNvPicPr preferRelativeResize="0"/>
          <p:nvPr/>
        </p:nvPicPr>
        <p:blipFill>
          <a:blip r:embed="rId3">
            <a:alphaModFix/>
          </a:blip>
          <a:stretch>
            <a:fillRect/>
          </a:stretch>
        </p:blipFill>
        <p:spPr>
          <a:xfrm>
            <a:off x="2973608" y="1806763"/>
            <a:ext cx="396000" cy="419100"/>
          </a:xfrm>
          <a:prstGeom prst="rect">
            <a:avLst/>
          </a:prstGeom>
          <a:noFill/>
          <a:ln>
            <a:noFill/>
          </a:ln>
        </p:spPr>
      </p:pic>
      <p:pic>
        <p:nvPicPr>
          <p:cNvPr id="1538" name="Google Shape;1538;p130"/>
          <p:cNvPicPr preferRelativeResize="0"/>
          <p:nvPr/>
        </p:nvPicPr>
        <p:blipFill>
          <a:blip r:embed="rId4">
            <a:alphaModFix/>
          </a:blip>
          <a:stretch>
            <a:fillRect/>
          </a:stretch>
        </p:blipFill>
        <p:spPr>
          <a:xfrm flipH="1">
            <a:off x="4697174" y="1840815"/>
            <a:ext cx="3517926" cy="1233013"/>
          </a:xfrm>
          <a:prstGeom prst="rect">
            <a:avLst/>
          </a:prstGeom>
          <a:noFill/>
          <a:ln>
            <a:noFill/>
          </a:ln>
        </p:spPr>
      </p:pic>
      <p:sp>
        <p:nvSpPr>
          <p:cNvPr id="1539" name="Google Shape;1539;p130"/>
          <p:cNvSpPr txBox="1"/>
          <p:nvPr/>
        </p:nvSpPr>
        <p:spPr>
          <a:xfrm>
            <a:off x="4792500" y="1924800"/>
            <a:ext cx="3327300" cy="728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Maxaan u helayaa jawaabta 20 ee ma aha 18?</a:t>
            </a:r>
            <a:endParaRPr b="1" sz="1800">
              <a:solidFill>
                <a:schemeClr val="dk1"/>
              </a:solidFill>
              <a:latin typeface="Lexend"/>
              <a:ea typeface="Lexend"/>
              <a:cs typeface="Lexend"/>
              <a:sym typeface="Lexend"/>
            </a:endParaRPr>
          </a:p>
        </p:txBody>
      </p:sp>
      <p:pic>
        <p:nvPicPr>
          <p:cNvPr id="1540" name="Google Shape;1540;p130"/>
          <p:cNvPicPr preferRelativeResize="0"/>
          <p:nvPr/>
        </p:nvPicPr>
        <p:blipFill>
          <a:blip r:embed="rId7">
            <a:alphaModFix/>
          </a:blip>
          <a:stretch>
            <a:fillRect/>
          </a:stretch>
        </p:blipFill>
        <p:spPr>
          <a:xfrm flipH="1">
            <a:off x="7487938" y="3122100"/>
            <a:ext cx="727174" cy="909325"/>
          </a:xfrm>
          <a:prstGeom prst="rect">
            <a:avLst/>
          </a:prstGeom>
          <a:noFill/>
          <a:ln>
            <a:noFill/>
          </a:ln>
        </p:spPr>
      </p:pic>
      <p:sp>
        <p:nvSpPr>
          <p:cNvPr id="1541" name="Google Shape;1541;p130"/>
          <p:cNvSpPr txBox="1"/>
          <p:nvPr/>
        </p:nvSpPr>
        <p:spPr>
          <a:xfrm>
            <a:off x="7555987" y="4071474"/>
            <a:ext cx="679500" cy="277200"/>
          </a:xfrm>
          <a:prstGeom prst="rect">
            <a:avLst/>
          </a:prstGeom>
          <a:noFill/>
          <a:ln>
            <a:noFill/>
          </a:ln>
        </p:spPr>
        <p:txBody>
          <a:bodyPr anchorCtr="0" anchor="ctr" bIns="0" lIns="0" spcFirstLastPara="1" rIns="0" wrap="none" tIns="0">
            <a:normAutofit/>
          </a:bodyPr>
          <a:lstStyle/>
          <a:p>
            <a:pPr indent="0" lvl="0" marL="0" rtl="0" algn="l">
              <a:lnSpc>
                <a:spcPct val="115000"/>
              </a:lnSpc>
              <a:spcBef>
                <a:spcPts val="0"/>
              </a:spcBef>
              <a:spcAft>
                <a:spcPts val="0"/>
              </a:spcAft>
              <a:buNone/>
            </a:pPr>
            <a:r>
              <a:rPr lang="en-GB" sz="1800">
                <a:solidFill>
                  <a:srgbClr val="222222"/>
                </a:solidFill>
                <a:latin typeface="Lexend"/>
                <a:ea typeface="Lexend"/>
                <a:cs typeface="Lexend"/>
                <a:sym typeface="Lexend"/>
              </a:rPr>
              <a:t>Nuur</a:t>
            </a:r>
            <a:endParaRPr sz="1800">
              <a:solidFill>
                <a:srgbClr val="222222"/>
              </a:solidFill>
              <a:latin typeface="Lexend"/>
              <a:ea typeface="Lexend"/>
              <a:cs typeface="Lexend"/>
              <a:sym typeface="Lexend"/>
            </a:endParaRPr>
          </a:p>
        </p:txBody>
      </p:sp>
      <p:sp>
        <p:nvSpPr>
          <p:cNvPr id="1542" name="Google Shape;1542;p130"/>
          <p:cNvSpPr txBox="1"/>
          <p:nvPr/>
        </p:nvSpPr>
        <p:spPr>
          <a:xfrm>
            <a:off x="4690500" y="2993950"/>
            <a:ext cx="2495100" cy="15345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len(string) waxay soo celin doontaa 20 sababtoo ah waxay tirisaa meelaha bannaan (spaces) sidoo kale.</a:t>
            </a:r>
            <a:endParaRPr sz="22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6" name="Shape 1546"/>
        <p:cNvGrpSpPr/>
        <p:nvPr/>
      </p:nvGrpSpPr>
      <p:grpSpPr>
        <a:xfrm>
          <a:off x="0" y="0"/>
          <a:ext cx="0" cy="0"/>
          <a:chOff x="0" y="0"/>
          <a:chExt cx="0" cy="0"/>
        </a:xfrm>
      </p:grpSpPr>
      <p:sp>
        <p:nvSpPr>
          <p:cNvPr id="1547" name="Google Shape;1547;p131"/>
          <p:cNvSpPr txBox="1"/>
          <p:nvPr>
            <p:ph type="title"/>
          </p:nvPr>
        </p:nvSpPr>
        <p:spPr>
          <a:xfrm>
            <a:off x="1479300" y="115850"/>
            <a:ext cx="6855300" cy="2772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Sharax sida xadhkaha (strings) uga duwan yihiin liisaska (lists)</a:t>
            </a:r>
            <a:endParaRPr/>
          </a:p>
        </p:txBody>
      </p:sp>
      <p:sp>
        <p:nvSpPr>
          <p:cNvPr id="1548" name="Google Shape;1548;p131"/>
          <p:cNvSpPr txBox="1"/>
          <p:nvPr>
            <p:ph idx="1" type="body"/>
          </p:nvPr>
        </p:nvSpPr>
        <p:spPr>
          <a:xfrm>
            <a:off x="324000" y="759300"/>
            <a:ext cx="8237700" cy="17634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a:defRPr/>
            </a:pPr>
            <a:r>
              <a:rPr lang="en-GB" sz="1100">
                <a:latin typeface="Lexend"/>
              </a:rPr>
              <a:t>Sharax sida xadhkaha (strings) uga duwan yihiin liisaska (lists) adigoo isticmaalaya erayadan hoose.</a:t>
            </a:r>
            <a:r>
              <a:rPr b="1" lang="en-GB" sz="1100">
                <a:latin typeface="Lexend"/>
              </a:rPr>
              <a:t/>
            </a:r>
            <a:r>
              <a:rPr lang="en-GB" sz="1100">
                <a:latin typeface="Lexend"/>
              </a:rPr>
              <a:t/>
            </a:r>
            <a:br>
              <a:rPr lang="en-GB"/>
            </a:br>
            <a:r>
              <a:rPr lang="en-GB" sz="1100">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defRPr/>
            </a:pPr>
            <a:r>
              <a:rPr lang="en-GB" sz="1100">
                <a:latin typeface="Lexend"/>
              </a:rPr>
              <a:t>Aan la beddeli karin (Immutable) La beddeli karo (Mutable)</a:t>
            </a:r>
            <a:r>
              <a:rPr b="1" lang="en-GB" sz="1100">
                <a:solidFill>
                  <a:schemeClr val="accent5"/>
                </a:solidFill>
                <a:latin typeface="Lexend"/>
              </a:rPr>
              <a:t/>
            </a:r>
            <a:r>
              <a:rPr lang="en-GB" sz="1100">
                <a:solidFill>
                  <a:schemeClr val="accent5"/>
                </a:solidFill>
                <a:latin typeface="Lexend"/>
              </a:rPr>
              <a:t/>
            </a:r>
            <a:r>
              <a:rPr b="1" lang="en-GB" sz="1100">
                <a:solidFill>
                  <a:schemeClr val="accent5"/>
                </a:solidFill>
                <a:latin typeface="Lexend"/>
              </a:rPr>
              <a:t/>
            </a:r>
            <a:endParaRPr b="1">
              <a:solidFill>
                <a:schemeClr val="accent5"/>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2" name="Shape 1552"/>
        <p:cNvGrpSpPr/>
        <p:nvPr/>
      </p:nvGrpSpPr>
      <p:grpSpPr>
        <a:xfrm>
          <a:off x="0" y="0"/>
          <a:ext cx="0" cy="0"/>
          <a:chOff x="0" y="0"/>
          <a:chExt cx="0" cy="0"/>
        </a:xfrm>
      </p:grpSpPr>
      <p:sp>
        <p:nvSpPr>
          <p:cNvPr id="1553" name="Google Shape;1553;p132"/>
          <p:cNvSpPr txBox="1"/>
          <p:nvPr>
            <p:ph type="title"/>
          </p:nvPr>
        </p:nvSpPr>
        <p:spPr>
          <a:xfrm>
            <a:off x="1479300" y="115850"/>
            <a:ext cx="6855300" cy="2772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Sharax sida xadhkaha (strings) uga duwan yihiin liisaska (lists)</a:t>
            </a:r>
            <a:endParaRPr/>
          </a:p>
        </p:txBody>
      </p:sp>
      <p:sp>
        <p:nvSpPr>
          <p:cNvPr id="1554" name="Google Shape;1554;p132"/>
          <p:cNvSpPr txBox="1"/>
          <p:nvPr>
            <p:ph idx="1" type="body"/>
          </p:nvPr>
        </p:nvSpPr>
        <p:spPr>
          <a:xfrm>
            <a:off x="324000" y="759300"/>
            <a:ext cx="8237700" cy="33213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a:defRPr/>
            </a:pPr>
            <a:r>
              <a:rPr lang="en-GB" sz="1100">
                <a:latin typeface="Lexend"/>
              </a:rPr>
              <a:t>Sharax sida xadhkaha (strings) uga duwan yihiin liisaska (lists) adigoo isticmaalaya erayadan hoose.</a:t>
            </a:r>
            <a:r>
              <a:rPr b="1" lang="en-GB" sz="1100">
                <a:latin typeface="Lexend"/>
              </a:rPr>
              <a:t/>
            </a:r>
            <a:r>
              <a:rPr lang="en-GB" sz="1100">
                <a:latin typeface="Lexend"/>
              </a:rPr>
              <a:t/>
            </a:r>
            <a:br>
              <a:rPr lang="en-GB"/>
            </a:br>
            <a:r>
              <a:rPr lang="en-GB" sz="1100">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defRPr/>
            </a:pPr>
            <a:r>
              <a:rPr lang="en-GB" sz="1100">
                <a:latin typeface="Kalam"/>
                <a:ea typeface="Kalam"/>
                <a:cs typeface="Kalam"/>
                <a:sym typeface="Kalam"/>
              </a:rPr>
              <a:t>Inkasta oo hawlo badan oo isku mid ah lagu sameyn karo xadhkaha (strings) iyo liisaska (lists), waxay u dhaqmaan si ka duwan. Liisku waa la beddeli karaa (mutable), taas oo macneheedu yahay qiimaha (values) ku jira liiska waa la cusboonaysiin karaa. Xadhkuhu (string) waa aan la beddeli karin (immutable), taas oo macneheedu yahay xurufta (characters) gaarka ah lama cusboonaysiin karo, lama beddeli karo, lamana kordhin karo.</a:t>
            </a:r>
            <a:r>
              <a:rPr b="1" lang="en-GB" sz="1100">
                <a:latin typeface="Kalam"/>
                <a:ea typeface="Kalam"/>
                <a:cs typeface="Kalam"/>
                <a:sym typeface="Kalam"/>
              </a:rPr>
              <a:t/>
            </a:r>
            <a:r>
              <a:rPr lang="en-GB" sz="1100">
                <a:latin typeface="Kalam"/>
                <a:ea typeface="Kalam"/>
                <a:cs typeface="Kalam"/>
                <a:sym typeface="Kalam"/>
              </a:rPr>
              <a:t/>
            </a:r>
            <a:r>
              <a:rPr b="1"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b="1" lang="en-GB" sz="1100">
                <a:latin typeface="Kalam"/>
                <a:ea typeface="Kalam"/>
                <a:cs typeface="Kalam"/>
                <a:sym typeface="Kalam"/>
              </a:rPr>
              <a:t/>
            </a:r>
            <a:r>
              <a:rPr lang="en-GB" sz="1100">
                <a:latin typeface="Kalam"/>
                <a:ea typeface="Kalam"/>
                <a:cs typeface="Kalam"/>
                <a:sym typeface="Kalam"/>
              </a:rPr>
              <a:t/>
            </a:r>
            <a:r>
              <a:rPr b="1"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a:latin typeface="Kalam"/>
              <a:ea typeface="Kalam"/>
              <a:cs typeface="Kalam"/>
              <a:sym typeface="Kalam"/>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8" name="Shape 1558"/>
        <p:cNvGrpSpPr/>
        <p:nvPr/>
      </p:nvGrpSpPr>
      <p:grpSpPr>
        <a:xfrm>
          <a:off x="0" y="0"/>
          <a:ext cx="0" cy="0"/>
          <a:chOff x="0" y="0"/>
          <a:chExt cx="0" cy="0"/>
        </a:xfrm>
      </p:grpSpPr>
      <p:sp>
        <p:nvSpPr>
          <p:cNvPr id="1559" name="Google Shape;1559;p133"/>
          <p:cNvSpPr txBox="1"/>
          <p:nvPr>
            <p:ph type="title"/>
          </p:nvPr>
        </p:nvSpPr>
        <p:spPr>
          <a:xfrm>
            <a:off x="1225200" y="1779713"/>
            <a:ext cx="68508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 soo noqnoqoshada (iteration) si aad si isdaba joog ah ugu darto shay (items) liis (list)</a:t>
            </a:r>
            <a:endParaRPr/>
          </a:p>
        </p:txBody>
      </p:sp>
      <p:sp>
        <p:nvSpPr>
          <p:cNvPr id="1560" name="Google Shape;1560;p133"/>
          <p:cNvSpPr txBox="1"/>
          <p:nvPr>
            <p:ph idx="2" type="title"/>
          </p:nvPr>
        </p:nvSpPr>
        <p:spPr>
          <a:xfrm>
            <a:off x="1225200" y="2804800"/>
            <a:ext cx="68508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Sharax sida xadhkaha (strings) uga duwan yihiin liisaska (lists)</a:t>
            </a:r>
            <a:endParaRPr/>
          </a:p>
        </p:txBody>
      </p:sp>
      <p:sp>
        <p:nvSpPr>
          <p:cNvPr id="1561" name="Google Shape;1561;p133"/>
          <p:cNvSpPr txBox="1"/>
          <p:nvPr>
            <p:ph idx="3" type="title"/>
          </p:nvPr>
        </p:nvSpPr>
        <p:spPr>
          <a:xfrm>
            <a:off x="1225200" y="3739189"/>
            <a:ext cx="68508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Soo noqnoqo (Iterate) xadhka (string) si aad isbarbardhigo xurufta (characters)</a:t>
            </a:r>
            <a:endParaRPr/>
          </a:p>
        </p:txBody>
      </p:sp>
      <p:sp>
        <p:nvSpPr>
          <p:cNvPr id="1562" name="Google Shape;1562;p133"/>
          <p:cNvSpPr txBox="1"/>
          <p:nvPr>
            <p:ph idx="4" type="title"/>
          </p:nvPr>
        </p:nvSpPr>
        <p:spPr>
          <a:xfrm>
            <a:off x="324000" y="657600"/>
            <a:ext cx="5741400" cy="338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Soo noqnoqoshada (Iterating) qaababka xogta (data structures)</a:t>
            </a:r>
            <a:endParaRPr sz="2200"/>
          </a:p>
        </p:txBody>
      </p:sp>
      <p:pic>
        <p:nvPicPr>
          <p:cNvPr id="1563" name="Google Shape;1563;p133"/>
          <p:cNvPicPr preferRelativeResize="0"/>
          <p:nvPr/>
        </p:nvPicPr>
        <p:blipFill>
          <a:blip r:embed="rId3">
            <a:alphaModFix/>
          </a:blip>
          <a:stretch>
            <a:fillRect/>
          </a:stretch>
        </p:blipFill>
        <p:spPr>
          <a:xfrm>
            <a:off x="422567" y="3693402"/>
            <a:ext cx="450575" cy="44675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7" name="Shape 1567"/>
        <p:cNvGrpSpPr/>
        <p:nvPr/>
      </p:nvGrpSpPr>
      <p:grpSpPr>
        <a:xfrm>
          <a:off x="0" y="0"/>
          <a:ext cx="0" cy="0"/>
          <a:chOff x="0" y="0"/>
          <a:chExt cx="0" cy="0"/>
        </a:xfrm>
      </p:grpSpPr>
      <p:sp>
        <p:nvSpPr>
          <p:cNvPr id="1568" name="Google Shape;1568;p134"/>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Soo noqnoqo (Iterate) xadhka (string) si aad isbarbardhigo xurufta (characters)</a:t>
            </a:r>
            <a:endParaRPr/>
          </a:p>
        </p:txBody>
      </p:sp>
      <p:sp>
        <p:nvSpPr>
          <p:cNvPr id="1569" name="Google Shape;1569;p134"/>
          <p:cNvSpPr txBox="1"/>
          <p:nvPr/>
        </p:nvSpPr>
        <p:spPr>
          <a:xfrm>
            <a:off x="644700" y="2464800"/>
            <a:ext cx="799800" cy="277200"/>
          </a:xfrm>
          <a:prstGeom prst="rect">
            <a:avLst/>
          </a:prstGeom>
          <a:noFill/>
          <a:ln>
            <a:noFill/>
          </a:ln>
        </p:spPr>
        <p:txBody>
          <a:bodyPr anchorCtr="0" anchor="ctr" bIns="0" lIns="0" spcFirstLastPara="1" rIns="0" wrap="none" tIns="0">
            <a:normAutofit/>
          </a:bodyPr>
          <a:lstStyle/>
          <a:p>
            <a:pPr indent="0" lvl="0" marL="0" rtl="0" algn="l">
              <a:lnSpc>
                <a:spcPct val="115000"/>
              </a:lnSpc>
              <a:spcBef>
                <a:spcPts val="0"/>
              </a:spcBef>
              <a:spcAft>
                <a:spcPts val="0"/>
              </a:spcAft>
              <a:buNone/>
            </a:pPr>
            <a:r>
              <a:rPr lang="en-GB" sz="1400">
                <a:solidFill>
                  <a:srgbClr val="222222"/>
                </a:solidFill>
                <a:latin typeface="Lexend"/>
                <a:ea typeface="Lexend"/>
                <a:cs typeface="Lexend"/>
                <a:sym typeface="Lexend"/>
              </a:rPr>
              <a:t>Saciid</a:t>
            </a:r>
            <a:endParaRPr sz="1800">
              <a:solidFill>
                <a:srgbClr val="222222"/>
              </a:solidFill>
              <a:latin typeface="Lexend"/>
              <a:ea typeface="Lexend"/>
              <a:cs typeface="Lexend"/>
              <a:sym typeface="Lexend"/>
            </a:endParaRPr>
          </a:p>
        </p:txBody>
      </p:sp>
      <p:pic>
        <p:nvPicPr>
          <p:cNvPr id="1570" name="Google Shape;1570;p134"/>
          <p:cNvPicPr preferRelativeResize="0"/>
          <p:nvPr/>
        </p:nvPicPr>
        <p:blipFill>
          <a:blip r:embed="rId8">
            <a:alphaModFix/>
          </a:blip>
          <a:stretch>
            <a:fillRect/>
          </a:stretch>
        </p:blipFill>
        <p:spPr>
          <a:xfrm>
            <a:off x="502407" y="1448237"/>
            <a:ext cx="705943" cy="1016575"/>
          </a:xfrm>
          <a:prstGeom prst="rect">
            <a:avLst/>
          </a:prstGeom>
          <a:noFill/>
          <a:ln>
            <a:noFill/>
          </a:ln>
        </p:spPr>
      </p:pic>
      <p:pic>
        <p:nvPicPr>
          <p:cNvPr id="1571" name="Google Shape;1571;p134"/>
          <p:cNvPicPr preferRelativeResize="0"/>
          <p:nvPr/>
        </p:nvPicPr>
        <p:blipFill>
          <a:blip r:embed="rId4">
            <a:alphaModFix/>
          </a:blip>
          <a:stretch>
            <a:fillRect/>
          </a:stretch>
        </p:blipFill>
        <p:spPr>
          <a:xfrm>
            <a:off x="1541025" y="1334900"/>
            <a:ext cx="5988675" cy="1016575"/>
          </a:xfrm>
          <a:prstGeom prst="rect">
            <a:avLst/>
          </a:prstGeom>
          <a:noFill/>
          <a:ln>
            <a:noFill/>
          </a:ln>
        </p:spPr>
      </p:pic>
      <p:sp>
        <p:nvSpPr>
          <p:cNvPr id="1572" name="Google Shape;1572;p134"/>
          <p:cNvSpPr txBox="1"/>
          <p:nvPr/>
        </p:nvSpPr>
        <p:spPr>
          <a:xfrm flipH="1">
            <a:off x="1674000" y="1436100"/>
            <a:ext cx="6300000" cy="5070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Sideen u isbarbardhigi karaa xurufta (characters) xadhka (string) ku jira?</a:t>
            </a:r>
            <a:r>
              <a:rPr b="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b="1" sz="1800">
              <a:solidFill>
                <a:schemeClr val="dk1"/>
              </a:solidFill>
              <a:latin typeface="Lexend"/>
              <a:ea typeface="Lexend"/>
              <a:cs typeface="Lexend"/>
              <a:sym typeface="Lexend"/>
            </a:endParaRPr>
          </a:p>
        </p:txBody>
      </p:sp>
      <p:pic>
        <p:nvPicPr>
          <p:cNvPr id="1573" name="Google Shape;1573;p134"/>
          <p:cNvPicPr preferRelativeResize="0"/>
          <p:nvPr/>
        </p:nvPicPr>
        <p:blipFill>
          <a:blip r:embed="rId4">
            <a:alphaModFix/>
          </a:blip>
          <a:stretch>
            <a:fillRect/>
          </a:stretch>
        </p:blipFill>
        <p:spPr>
          <a:xfrm flipH="1">
            <a:off x="1444500" y="2651000"/>
            <a:ext cx="5903350" cy="1279450"/>
          </a:xfrm>
          <a:prstGeom prst="rect">
            <a:avLst/>
          </a:prstGeom>
          <a:noFill/>
          <a:ln>
            <a:noFill/>
          </a:ln>
        </p:spPr>
      </p:pic>
      <p:sp>
        <p:nvSpPr>
          <p:cNvPr id="1574" name="Google Shape;1574;p134"/>
          <p:cNvSpPr txBox="1"/>
          <p:nvPr/>
        </p:nvSpPr>
        <p:spPr>
          <a:xfrm>
            <a:off x="1593250" y="2749225"/>
            <a:ext cx="5609100" cy="4548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Xusuusnow, waxaad isticmaali kartaa hawlwadeennada isbarbardhigga (relational operators) si aad u isbarbardhigto qiimaha (values).</a:t>
            </a:r>
            <a:endParaRPr b="1" sz="2000">
              <a:solidFill>
                <a:schemeClr val="dk1"/>
              </a:solidFill>
              <a:latin typeface="Lexend"/>
              <a:ea typeface="Lexend"/>
              <a:cs typeface="Lexend"/>
              <a:sym typeface="Lexend"/>
            </a:endParaRPr>
          </a:p>
        </p:txBody>
      </p:sp>
      <p:pic>
        <p:nvPicPr>
          <p:cNvPr id="1575" name="Google Shape;1575;p134"/>
          <p:cNvPicPr preferRelativeResize="0"/>
          <p:nvPr/>
        </p:nvPicPr>
        <p:blipFill>
          <a:blip r:embed="rId9">
            <a:alphaModFix/>
          </a:blip>
          <a:stretch>
            <a:fillRect/>
          </a:stretch>
        </p:blipFill>
        <p:spPr>
          <a:xfrm flipH="1">
            <a:off x="7459188" y="3270225"/>
            <a:ext cx="727174" cy="909325"/>
          </a:xfrm>
          <a:prstGeom prst="rect">
            <a:avLst/>
          </a:prstGeom>
          <a:noFill/>
          <a:ln>
            <a:noFill/>
          </a:ln>
        </p:spPr>
      </p:pic>
      <p:sp>
        <p:nvSpPr>
          <p:cNvPr id="1576" name="Google Shape;1576;p134"/>
          <p:cNvSpPr txBox="1"/>
          <p:nvPr/>
        </p:nvSpPr>
        <p:spPr>
          <a:xfrm>
            <a:off x="7529712" y="4237974"/>
            <a:ext cx="679500" cy="277200"/>
          </a:xfrm>
          <a:prstGeom prst="rect">
            <a:avLst/>
          </a:prstGeom>
          <a:noFill/>
          <a:ln>
            <a:noFill/>
          </a:ln>
        </p:spPr>
        <p:txBody>
          <a:bodyPr anchorCtr="0" anchor="ctr" bIns="0" lIns="0" spcFirstLastPara="1" rIns="0" wrap="none" tIns="0">
            <a:normAutofit/>
          </a:bodyPr>
          <a:lstStyle/>
          <a:p>
            <a:pPr indent="0" lvl="0" marL="0" rtl="0" algn="l">
              <a:lnSpc>
                <a:spcPct val="115000"/>
              </a:lnSpc>
              <a:spcBef>
                <a:spcPts val="0"/>
              </a:spcBef>
              <a:spcAft>
                <a:spcPts val="0"/>
              </a:spcAft>
              <a:buNone/>
            </a:pPr>
            <a:r>
              <a:rPr lang="en-GB" sz="1400">
                <a:solidFill>
                  <a:srgbClr val="222222"/>
                </a:solidFill>
                <a:latin typeface="Lexend"/>
                <a:ea typeface="Lexend"/>
                <a:cs typeface="Lexend"/>
                <a:sym typeface="Lexend"/>
              </a:rPr>
              <a:t>Nuur</a:t>
            </a:r>
            <a:endParaRPr sz="1800">
              <a:solidFill>
                <a:srgbClr val="222222"/>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0" name="Shape 1580"/>
        <p:cNvGrpSpPr/>
        <p:nvPr/>
      </p:nvGrpSpPr>
      <p:grpSpPr>
        <a:xfrm>
          <a:off x="0" y="0"/>
          <a:ext cx="0" cy="0"/>
          <a:chOff x="0" y="0"/>
          <a:chExt cx="0" cy="0"/>
        </a:xfrm>
      </p:grpSpPr>
      <p:sp>
        <p:nvSpPr>
          <p:cNvPr id="1581" name="Google Shape;1581;p135"/>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Soo noqnoqo (Iterate) xadhka (string) si aad isbarbardhigo xurufta (characters)</a:t>
            </a:r>
            <a:endParaRPr/>
          </a:p>
        </p:txBody>
      </p:sp>
      <p:graphicFrame>
        <p:nvGraphicFramePr>
          <p:cNvPr id="1582" name="Google Shape;1582;p135"/>
          <p:cNvGraphicFramePr/>
          <p:nvPr/>
        </p:nvGraphicFramePr>
        <p:xfrm>
          <a:off x="486775" y="1188075"/>
          <a:ext cx="3000000" cy="3000000"/>
        </p:xfrm>
        <a:graphic>
          <a:graphicData uri="http://schemas.openxmlformats.org/drawingml/2006/table">
            <a:tbl>
              <a:tblPr>
                <a:noFill/>
                <a:tableStyleId>{8A859DCB-3A3E-45DE-80A8-2F6E673BBE5A}</a:tableStyleId>
              </a:tblPr>
              <a:tblGrid>
                <a:gridCol w="1787200"/>
                <a:gridCol w="5402225"/>
              </a:tblGrid>
              <a:tr h="381000">
                <a:tc>
                  <a:txBody>
                    <a:bodyPr/>
                    <a:lstStyle/>
                    <a:p>
                      <a:pPr indent="0" lvl="0" marL="0" rtl="0" algn="l">
                        <a:spcBef>
                          <a:spcPts val="0"/>
                        </a:spcBef>
                        <a:spcAft>
                          <a:spcPts val="0"/>
                        </a:spcAft>
                        <a:buNone/>
                      </a:pPr>
                      <a:r>
                        <a:rPr lang="en-GB" sz="1600">
                          <a:solidFill>
                            <a:srgbClr val="FFFFFF"/>
                          </a:solidFill>
                          <a:latin typeface="Lexend"/>
                          <a:ea typeface="Lexend"/>
                          <a:cs typeface="Lexend"/>
                          <a:sym typeface="Lexend"/>
                        </a:rPr>
                        <a:t>==</a:t>
                      </a:r>
                      <a:r>
                        <a:rPr lang="en-GB" sz="1600">
                          <a:solidFill>
                            <a:srgbClr val="FFFFFF"/>
                          </a:solidFill>
                          <a:latin typeface="Lexend"/>
                          <a:ea typeface="Lexend"/>
                          <a:cs typeface="Lexend"/>
                          <a:sym typeface="Lexend"/>
                        </a:rPr>
                        <a:t> </a:t>
                      </a:r>
                      <a:endParaRPr sz="2000">
                        <a:solidFill>
                          <a:srgbClr val="FFFFFF"/>
                        </a:solidFill>
                        <a:latin typeface="Lexend"/>
                        <a:ea typeface="Lexend"/>
                        <a:cs typeface="Lexend"/>
                        <a:sym typeface="Lexe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2"/>
                    </a:solidFill>
                  </a:tcPr>
                </a:tc>
                <a:tc>
                  <a:txBody>
                    <a:bodyPr/>
                    <a:lstStyle/>
                    <a:p>
                      <a:pPr indent="0" lvl="0" marL="0" rtl="0" algn="l">
                        <a:spcBef>
                          <a:spcPts val="0"/>
                        </a:spcBef>
                        <a:spcAft>
                          <a:spcPts val="0"/>
                        </a:spcAft>
                        <a:buNone/>
                      </a:pPr>
                      <a:r>
                        <a:rPr lang="en-GB" sz="1600">
                          <a:solidFill>
                            <a:srgbClr val="222222"/>
                          </a:solidFill>
                          <a:latin typeface="Lexend"/>
                          <a:ea typeface="Lexend"/>
                          <a:cs typeface="Lexend"/>
                          <a:sym typeface="Lexend"/>
                        </a:rPr>
                        <a:t>la mid ah (equal to)</a:t>
                      </a:r>
                      <a:endParaRPr sz="2000">
                        <a:solidFill>
                          <a:srgbClr val="222222"/>
                        </a:solidFill>
                        <a:latin typeface="Lexend"/>
                        <a:ea typeface="Lexend"/>
                        <a:cs typeface="Lexend"/>
                        <a:sym typeface="Lexe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808080"/>
                      </a:solidFill>
                      <a:prstDash val="solid"/>
                      <a:round/>
                      <a:headEnd len="sm" w="sm" type="none"/>
                      <a:tailEnd len="sm" w="sm" type="none"/>
                    </a:lnB>
                  </a:tcPr>
                </a:tc>
              </a:tr>
              <a:tr h="381000">
                <a:tc>
                  <a:txBody>
                    <a:bodyPr/>
                    <a:lstStyle/>
                    <a:p>
                      <a:pPr indent="0" lvl="0" marL="0" rtl="0" algn="l">
                        <a:spcBef>
                          <a:spcPts val="0"/>
                        </a:spcBef>
                        <a:spcAft>
                          <a:spcPts val="0"/>
                        </a:spcAft>
                        <a:buNone/>
                      </a:pPr>
                      <a:r>
                        <a:rPr lang="en-GB" sz="1600">
                          <a:solidFill>
                            <a:srgbClr val="FFFFFF"/>
                          </a:solidFill>
                          <a:latin typeface="Lexend"/>
                          <a:ea typeface="Lexend"/>
                          <a:cs typeface="Lexend"/>
                          <a:sym typeface="Lexend"/>
                        </a:rPr>
                        <a:t>!=</a:t>
                      </a:r>
                      <a:endParaRPr sz="2000">
                        <a:solidFill>
                          <a:srgbClr val="FFFFFF"/>
                        </a:solidFill>
                        <a:latin typeface="Lexend"/>
                        <a:ea typeface="Lexend"/>
                        <a:cs typeface="Lexend"/>
                        <a:sym typeface="Lexe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2"/>
                    </a:solidFill>
                  </a:tcPr>
                </a:tc>
                <a:tc>
                  <a:txBody>
                    <a:bodyPr/>
                    <a:lstStyle/>
                    <a:p>
                      <a:pPr indent="0" lvl="0" marL="0" rtl="0" algn="l">
                        <a:spcBef>
                          <a:spcPts val="0"/>
                        </a:spcBef>
                        <a:spcAft>
                          <a:spcPts val="0"/>
                        </a:spcAft>
                        <a:buNone/>
                      </a:pPr>
                      <a:r>
                        <a:rPr lang="en-GB" sz="1600">
                          <a:solidFill>
                            <a:srgbClr val="222222"/>
                          </a:solidFill>
                          <a:latin typeface="Lexend"/>
                          <a:ea typeface="Lexend"/>
                          <a:cs typeface="Lexend"/>
                          <a:sym typeface="Lexend"/>
                        </a:rPr>
                        <a:t>aan la mid ahayn (not equal to)</a:t>
                      </a:r>
                      <a:endParaRPr sz="2000">
                        <a:solidFill>
                          <a:srgbClr val="222222"/>
                        </a:solidFill>
                        <a:latin typeface="Lexend"/>
                        <a:ea typeface="Lexend"/>
                        <a:cs typeface="Lexend"/>
                        <a:sym typeface="Lexe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r>
              <a:tr h="381000">
                <a:tc>
                  <a:txBody>
                    <a:bodyPr/>
                    <a:lstStyle/>
                    <a:p>
                      <a:pPr indent="0" lvl="0" marL="0" rtl="0" algn="l">
                        <a:spcBef>
                          <a:spcPts val="0"/>
                        </a:spcBef>
                        <a:spcAft>
                          <a:spcPts val="0"/>
                        </a:spcAft>
                        <a:buNone/>
                      </a:pPr>
                      <a:r>
                        <a:rPr lang="en-GB" sz="1600">
                          <a:solidFill>
                            <a:srgbClr val="FFFFFF"/>
                          </a:solidFill>
                          <a:latin typeface="Lexend"/>
                          <a:ea typeface="Lexend"/>
                          <a:cs typeface="Lexend"/>
                          <a:sym typeface="Lexend"/>
                        </a:rPr>
                        <a:t>kuma jiro (not in)</a:t>
                      </a:r>
                      <a:endParaRPr sz="2000">
                        <a:solidFill>
                          <a:srgbClr val="FFFFFF"/>
                        </a:solidFill>
                        <a:latin typeface="Lexend"/>
                        <a:ea typeface="Lexend"/>
                        <a:cs typeface="Lexend"/>
                        <a:sym typeface="Lexe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2"/>
                    </a:solidFill>
                  </a:tcPr>
                </a:tc>
                <a:tc>
                  <a:txBody>
                    <a:bodyPr/>
                    <a:lstStyle/>
                    <a:p>
                      <a:pPr indent="0" lvl="0" marL="0" rtl="0" algn="l">
                        <a:spcBef>
                          <a:spcPts val="0"/>
                        </a:spcBef>
                        <a:spcAft>
                          <a:spcPts val="0"/>
                        </a:spcAft>
                        <a:buNone/>
                      </a:pPr>
                      <a:r>
                        <a:rPr lang="en-GB" sz="1600">
                          <a:solidFill>
                            <a:srgbClr val="222222"/>
                          </a:solidFill>
                          <a:latin typeface="Lexend"/>
                          <a:ea typeface="Lexend"/>
                          <a:cs typeface="Lexend"/>
                          <a:sym typeface="Lexend"/>
                        </a:rPr>
                        <a:t>hubiyaa haddii qiimaha (value) ku jiro xadhka (string)</a:t>
                      </a:r>
                      <a:r>
                        <a:rPr b="1" lang="en-GB" sz="1600">
                          <a:solidFill>
                            <a:srgbClr val="222222"/>
                          </a:solidFill>
                          <a:latin typeface="Lexend"/>
                          <a:ea typeface="Lexend"/>
                          <a:cs typeface="Lexend"/>
                          <a:sym typeface="Lexend"/>
                        </a:rPr>
                        <a:t/>
                      </a:r>
                      <a:endParaRPr b="1" sz="2000">
                        <a:solidFill>
                          <a:srgbClr val="222222"/>
                        </a:solidFill>
                        <a:latin typeface="Lexend"/>
                        <a:ea typeface="Lexend"/>
                        <a:cs typeface="Lexend"/>
                        <a:sym typeface="Lexe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6" name="Shape 1586"/>
        <p:cNvGrpSpPr/>
        <p:nvPr/>
      </p:nvGrpSpPr>
      <p:grpSpPr>
        <a:xfrm>
          <a:off x="0" y="0"/>
          <a:ext cx="0" cy="0"/>
          <a:chOff x="0" y="0"/>
          <a:chExt cx="0" cy="0"/>
        </a:xfrm>
      </p:grpSpPr>
      <p:sp>
        <p:nvSpPr>
          <p:cNvPr id="1587" name="Google Shape;1587;p136"/>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Soo noqnoqo (Iterate) xadhka (string) si aad isbarbardhigo xurufta (characters)</a:t>
            </a:r>
            <a:endParaRPr/>
          </a:p>
        </p:txBody>
      </p:sp>
      <p:graphicFrame>
        <p:nvGraphicFramePr>
          <p:cNvPr id="1588" name="Google Shape;1588;p136"/>
          <p:cNvGraphicFramePr/>
          <p:nvPr/>
        </p:nvGraphicFramePr>
        <p:xfrm>
          <a:off x="501325" y="1530000"/>
          <a:ext cx="3000000" cy="3000000"/>
        </p:xfrm>
        <a:graphic>
          <a:graphicData uri="http://schemas.openxmlformats.org/drawingml/2006/table">
            <a:tbl>
              <a:tblPr>
                <a:noFill/>
                <a:tableStyleId>{8A859DCB-3A3E-45DE-80A8-2F6E673BBE5A}</a:tableStyleId>
              </a:tblPr>
              <a:tblGrid>
                <a:gridCol w="3208525"/>
                <a:gridCol w="3115400"/>
                <a:gridCol w="1383925"/>
              </a:tblGrid>
              <a:tr h="587250">
                <a:tc>
                  <a:txBody>
                    <a:bodyPr/>
                    <a:lstStyle/>
                    <a:p>
                      <a:pPr indent="0" lvl="0" marL="0" rtl="0" algn="l">
                        <a:spcBef>
                          <a:spcPts val="0"/>
                        </a:spcBef>
                        <a:spcAft>
                          <a:spcPts val="0"/>
                        </a:spcAft>
                        <a:buNone/>
                      </a:pPr>
                      <a:r>
                        <a:rPr lang="en-GB" sz="1700">
                          <a:solidFill>
                            <a:srgbClr val="FFFFFF"/>
                          </a:solidFill>
                          <a:latin typeface="Lexend"/>
                          <a:ea typeface="Lexend"/>
                          <a:cs typeface="Lexend"/>
                          <a:sym typeface="Lexend"/>
                        </a:rPr>
                        <a:t>name1[0] == name2[0]</a:t>
                      </a:r>
                      <a:endParaRPr sz="1800">
                        <a:solidFill>
                          <a:srgbClr val="FFFFFF"/>
                        </a:solidFill>
                        <a:latin typeface="Lexend"/>
                        <a:ea typeface="Lexend"/>
                        <a:cs typeface="Lexend"/>
                        <a:sym typeface="Lexe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2"/>
                    </a:solidFill>
                  </a:tcPr>
                </a:tc>
                <a:tc>
                  <a:txBody>
                    <a:bodyPr/>
                    <a:lstStyle/>
                    <a:p>
                      <a:pPr indent="0" lvl="0" marL="0" rtl="0" algn="l">
                        <a:spcBef>
                          <a:spcPts val="0"/>
                        </a:spcBef>
                        <a:spcAft>
                          <a:spcPts val="0"/>
                        </a:spcAft>
                        <a:buNone/>
                      </a:pPr>
                      <a:r>
                        <a:rPr lang="en-GB" sz="1700">
                          <a:solidFill>
                            <a:srgbClr val="222222"/>
                          </a:solidFill>
                          <a:latin typeface="Lexend"/>
                          <a:ea typeface="Lexend"/>
                          <a:cs typeface="Lexend"/>
                          <a:sym typeface="Lexend"/>
                        </a:rPr>
                        <a:t>hubi xarafka koowaad ee name1 inuu la mid yahay xarafka koowaad ee name2</a:t>
                      </a:r>
                      <a:r>
                        <a:rPr lang="en-GB" sz="1700">
                          <a:solidFill>
                            <a:srgbClr val="222222"/>
                          </a:solidFill>
                          <a:latin typeface="Lexend"/>
                          <a:ea typeface="Lexend"/>
                          <a:cs typeface="Lexend"/>
                          <a:sym typeface="Lexend"/>
                        </a:rPr>
                        <a:t/>
                      </a:r>
                      <a:endParaRPr sz="1800">
                        <a:solidFill>
                          <a:srgbClr val="222222"/>
                        </a:solidFill>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800">
                        <a:solidFill>
                          <a:srgbClr val="222222"/>
                        </a:solidFill>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63525">
                <a:tc>
                  <a:txBody>
                    <a:bodyPr/>
                    <a:lstStyle/>
                    <a:p>
                      <a:pPr indent="0" lvl="0" marL="0" rtl="0" algn="l">
                        <a:spcBef>
                          <a:spcPts val="0"/>
                        </a:spcBef>
                        <a:spcAft>
                          <a:spcPts val="0"/>
                        </a:spcAft>
                        <a:buNone/>
                      </a:pPr>
                      <a:r>
                        <a:rPr lang="en-GB" sz="1700">
                          <a:solidFill>
                            <a:srgbClr val="FFFFFF"/>
                          </a:solidFill>
                          <a:latin typeface="Lexend"/>
                          <a:ea typeface="Lexend"/>
                          <a:cs typeface="Lexend"/>
                          <a:sym typeface="Lexend"/>
                        </a:rPr>
                        <a:t>len(name1) != len(name2)</a:t>
                      </a:r>
                      <a:endParaRPr sz="1800">
                        <a:solidFill>
                          <a:srgbClr val="FFFFFF"/>
                        </a:solidFill>
                        <a:latin typeface="Lexend"/>
                        <a:ea typeface="Lexend"/>
                        <a:cs typeface="Lexend"/>
                        <a:sym typeface="Lexe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2"/>
                    </a:solidFill>
                  </a:tcPr>
                </a:tc>
                <a:tc>
                  <a:txBody>
                    <a:bodyPr/>
                    <a:lstStyle/>
                    <a:p>
                      <a:pPr indent="0" lvl="0" marL="0" rtl="0" algn="l">
                        <a:spcBef>
                          <a:spcPts val="0"/>
                        </a:spcBef>
                        <a:spcAft>
                          <a:spcPts val="0"/>
                        </a:spcAft>
                        <a:buNone/>
                      </a:pPr>
                      <a:r>
                        <a:rPr lang="en-GB" sz="1700">
                          <a:solidFill>
                            <a:srgbClr val="222222"/>
                          </a:solidFill>
                          <a:latin typeface="Lexend"/>
                          <a:ea typeface="Lexend"/>
                          <a:cs typeface="Lexend"/>
                          <a:sym typeface="Lexend"/>
                        </a:rPr>
                        <a:t>hubi dhererka name1 inuusan la mid ahayn dhererka name2</a:t>
                      </a:r>
                      <a:r>
                        <a:rPr lang="en-GB" sz="1700">
                          <a:solidFill>
                            <a:srgbClr val="222222"/>
                          </a:solidFill>
                          <a:latin typeface="Lexend"/>
                          <a:ea typeface="Lexend"/>
                          <a:cs typeface="Lexend"/>
                          <a:sym typeface="Lexend"/>
                        </a:rPr>
                        <a:t/>
                      </a:r>
                      <a:endParaRPr sz="1800">
                        <a:solidFill>
                          <a:srgbClr val="222222"/>
                        </a:solidFill>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800">
                        <a:solidFill>
                          <a:srgbClr val="222222"/>
                        </a:solidFill>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63525">
                <a:tc>
                  <a:txBody>
                    <a:bodyPr/>
                    <a:lstStyle/>
                    <a:p>
                      <a:pPr indent="0" lvl="0" marL="0" rtl="0" algn="l">
                        <a:spcBef>
                          <a:spcPts val="0"/>
                        </a:spcBef>
                        <a:spcAft>
                          <a:spcPts val="0"/>
                        </a:spcAft>
                        <a:buNone/>
                      </a:pPr>
                      <a:r>
                        <a:rPr lang="en-GB" sz="1700">
                          <a:solidFill>
                            <a:srgbClr val="FFFFFF"/>
                          </a:solidFill>
                          <a:latin typeface="Lexend"/>
                          <a:ea typeface="Lexend"/>
                          <a:cs typeface="Lexend"/>
                          <a:sym typeface="Lexend"/>
                        </a:rPr>
                        <a:t>name1[0] not in name2</a:t>
                      </a:r>
                      <a:endParaRPr sz="1800">
                        <a:solidFill>
                          <a:srgbClr val="FFFFFF"/>
                        </a:solidFill>
                        <a:latin typeface="Lexend"/>
                        <a:ea typeface="Lexend"/>
                        <a:cs typeface="Lexend"/>
                        <a:sym typeface="Lexe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chemeClr val="accent2"/>
                    </a:solidFill>
                  </a:tcPr>
                </a:tc>
                <a:tc>
                  <a:txBody>
                    <a:bodyPr/>
                    <a:lstStyle/>
                    <a:p>
                      <a:pPr indent="0" lvl="0" marL="0" rtl="0" algn="l">
                        <a:spcBef>
                          <a:spcPts val="0"/>
                        </a:spcBef>
                        <a:spcAft>
                          <a:spcPts val="0"/>
                        </a:spcAft>
                        <a:buNone/>
                      </a:pPr>
                      <a:r>
                        <a:rPr lang="en-GB" sz="1700">
                          <a:solidFill>
                            <a:srgbClr val="222222"/>
                          </a:solidFill>
                          <a:latin typeface="Lexend"/>
                          <a:ea typeface="Lexend"/>
                          <a:cs typeface="Lexend"/>
                          <a:sym typeface="Lexend"/>
                        </a:rPr>
                        <a:t>hubi xarafka koowaad ee name1 inuusan ka muuqan meel kasta oo name2 ah</a:t>
                      </a:r>
                      <a:r>
                        <a:rPr lang="en-GB" sz="1700">
                          <a:solidFill>
                            <a:srgbClr val="222222"/>
                          </a:solidFill>
                          <a:latin typeface="Lexend"/>
                          <a:ea typeface="Lexend"/>
                          <a:cs typeface="Lexend"/>
                          <a:sym typeface="Lexend"/>
                        </a:rPr>
                        <a:t/>
                      </a:r>
                      <a:endParaRPr sz="1800">
                        <a:solidFill>
                          <a:srgbClr val="222222"/>
                        </a:solidFill>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800">
                        <a:solidFill>
                          <a:srgbClr val="222222"/>
                        </a:solidFill>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
        <p:nvSpPr>
          <p:cNvPr id="1589" name="Google Shape;1589;p136"/>
          <p:cNvSpPr txBox="1"/>
          <p:nvPr/>
        </p:nvSpPr>
        <p:spPr>
          <a:xfrm>
            <a:off x="501325" y="623100"/>
            <a:ext cx="7924200" cy="456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Waa kuwan tusaalooyin adeegsanaya xarfaha name1 = "Layla" iyo name2 = "Nuur".</a:t>
            </a:r>
            <a:r>
              <a:rPr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br>
              <a:rPr lang="en-GB" sz="2000">
                <a:solidFill>
                  <a:schemeClr val="dk1"/>
                </a:solidFill>
                <a:latin typeface="Lexend"/>
                <a:ea typeface="Lexend"/>
                <a:cs typeface="Lexend"/>
                <a:sym typeface="Lexend"/>
              </a:rPr>
            </a:br>
            <a:r>
              <a:rPr lang="en-GB" sz="1400">
                <a:solidFill>
                  <a:schemeClr val="lt1"/>
                </a:solidFill>
                <a:highlight>
                  <a:srgbClr val="33353D"/>
                </a:highlight>
                <a:latin typeface="Lexend"/>
                <a:ea typeface="Roboto Mono"/>
                <a:cs typeface="Roboto Mono"/>
                <a:sym typeface="Roboto Mono"/>
              </a:rPr>
              <a:t/>
            </a:r>
            <a:r>
              <a:rPr lang="en-GB" sz="1400">
                <a:solidFill>
                  <a:srgbClr val="94F9AF"/>
                </a:solidFill>
                <a:highlight>
                  <a:srgbClr val="33353D"/>
                </a:highlight>
                <a:latin typeface="Lexend"/>
                <a:ea typeface="Roboto Mono"/>
                <a:cs typeface="Roboto Mono"/>
                <a:sym typeface="Roboto Mono"/>
              </a:rPr>
              <a:t/>
            </a:r>
            <a:r>
              <a:rPr lang="en-GB" sz="1400">
                <a:solidFill>
                  <a:schemeClr val="dk1"/>
                </a:solidFill>
                <a:latin typeface="Lexend"/>
                <a:ea typeface="Lexend"/>
                <a:cs typeface="Lexend"/>
                <a:sym typeface="Lexend"/>
              </a:rPr>
              <a:t/>
            </a:r>
            <a:r>
              <a:rPr lang="en-GB" sz="1400">
                <a:solidFill>
                  <a:schemeClr val="lt1"/>
                </a:solidFill>
                <a:highlight>
                  <a:srgbClr val="33353D"/>
                </a:highlight>
                <a:latin typeface="Lexend"/>
                <a:ea typeface="Roboto Mono"/>
                <a:cs typeface="Roboto Mono"/>
                <a:sym typeface="Roboto Mono"/>
              </a:rPr>
              <a:t/>
            </a:r>
            <a:r>
              <a:rPr lang="en-GB" sz="1400">
                <a:solidFill>
                  <a:srgbClr val="94F9AF"/>
                </a:solidFill>
                <a:highlight>
                  <a:srgbClr val="33353D"/>
                </a:highlight>
                <a:latin typeface="Lexend"/>
                <a:ea typeface="Roboto Mono"/>
                <a:cs typeface="Roboto Mono"/>
                <a:sym typeface="Roboto Mono"/>
              </a:rPr>
              <a:t/>
            </a:r>
            <a:r>
              <a:rPr lang="en-GB" sz="14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sp>
        <p:nvSpPr>
          <p:cNvPr id="1590" name="Google Shape;1590;p136"/>
          <p:cNvSpPr txBox="1"/>
          <p:nvPr/>
        </p:nvSpPr>
        <p:spPr>
          <a:xfrm>
            <a:off x="6918625" y="1703100"/>
            <a:ext cx="1178700" cy="456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accent2"/>
                </a:solidFill>
                <a:latin typeface="Lexend"/>
                <a:ea typeface="Lexend"/>
                <a:cs typeface="Lexend"/>
                <a:sym typeface="Lexend"/>
              </a:rPr>
              <a:t>False</a:t>
            </a:r>
            <a:endParaRPr sz="2200">
              <a:solidFill>
                <a:schemeClr val="accent2"/>
              </a:solidFill>
              <a:latin typeface="Lexend"/>
              <a:ea typeface="Lexend"/>
              <a:cs typeface="Lexend"/>
              <a:sym typeface="Lexend"/>
            </a:endParaRPr>
          </a:p>
        </p:txBody>
      </p:sp>
      <p:sp>
        <p:nvSpPr>
          <p:cNvPr id="1591" name="Google Shape;1591;p136"/>
          <p:cNvSpPr txBox="1"/>
          <p:nvPr/>
        </p:nvSpPr>
        <p:spPr>
          <a:xfrm>
            <a:off x="6918625" y="2769900"/>
            <a:ext cx="1178700" cy="456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accent2"/>
                </a:solidFill>
                <a:latin typeface="Lexend"/>
                <a:ea typeface="Lexend"/>
                <a:cs typeface="Lexend"/>
                <a:sym typeface="Lexend"/>
              </a:rPr>
              <a:t>True</a:t>
            </a:r>
            <a:endParaRPr sz="2200">
              <a:solidFill>
                <a:schemeClr val="accent2"/>
              </a:solidFill>
              <a:latin typeface="Lexend"/>
              <a:ea typeface="Lexend"/>
              <a:cs typeface="Lexend"/>
              <a:sym typeface="Lexend"/>
            </a:endParaRPr>
          </a:p>
        </p:txBody>
      </p:sp>
      <p:sp>
        <p:nvSpPr>
          <p:cNvPr id="1592" name="Google Shape;1592;p136"/>
          <p:cNvSpPr txBox="1"/>
          <p:nvPr/>
        </p:nvSpPr>
        <p:spPr>
          <a:xfrm>
            <a:off x="6918625" y="3780000"/>
            <a:ext cx="1178700" cy="456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accent2"/>
                </a:solidFill>
                <a:latin typeface="Lexend"/>
                <a:ea typeface="Lexend"/>
                <a:cs typeface="Lexend"/>
                <a:sym typeface="Lexend"/>
              </a:rPr>
              <a:t>True</a:t>
            </a:r>
            <a:endParaRPr sz="2200">
              <a:solidFill>
                <a:schemeClr val="accent2"/>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6" name="Shape 1596"/>
        <p:cNvGrpSpPr/>
        <p:nvPr/>
      </p:nvGrpSpPr>
      <p:grpSpPr>
        <a:xfrm>
          <a:off x="0" y="0"/>
          <a:ext cx="0" cy="0"/>
          <a:chOff x="0" y="0"/>
          <a:chExt cx="0" cy="0"/>
        </a:xfrm>
      </p:grpSpPr>
      <p:sp>
        <p:nvSpPr>
          <p:cNvPr id="1597" name="Google Shape;1597;p137"/>
          <p:cNvSpPr txBox="1"/>
          <p:nvPr>
            <p:ph idx="1" type="subTitle"/>
          </p:nvPr>
        </p:nvSpPr>
        <p:spPr>
          <a:xfrm>
            <a:off x="1034425" y="1837775"/>
            <a:ext cx="75066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lt1"/>
                </a:solidFill>
                <a:highlight>
                  <a:srgbClr val="33353D"/>
                </a:highlight>
                <a:latin typeface="Lexend"/>
                <a:ea typeface="Roboto Mono"/>
                <a:cs typeface="Roboto Mono"/>
                <a:sym typeface="Roboto Mono"/>
              </a:rPr>
              <a:t>language["P"]</a:t>
            </a:r>
            <a:r>
              <a:rPr lang="en-GB" sz="1100">
                <a:solidFill>
                  <a:srgbClr val="94F9AF"/>
                </a:solidFill>
                <a:highlight>
                  <a:srgbClr val="33353D"/>
                </a:highlight>
                <a:latin typeface="Lexend"/>
                <a:ea typeface="Roboto Mono"/>
                <a:cs typeface="Roboto Mono"/>
                <a:sym typeface="Roboto Mono"/>
              </a:rPr>
              <a:t/>
            </a:r>
            <a:r>
              <a:rPr lang="en-GB" sz="1100">
                <a:solidFill>
                  <a:schemeClr val="lt1"/>
                </a:solidFill>
                <a:highlight>
                  <a:srgbClr val="33353D"/>
                </a:highlight>
                <a:latin typeface="Lexend"/>
                <a:ea typeface="Roboto Mono"/>
                <a:cs typeface="Roboto Mono"/>
                <a:sym typeface="Roboto Mono"/>
              </a:rPr>
              <a:t/>
            </a:r>
            <a:endParaRPr>
              <a:latin typeface="Roboto Mono"/>
              <a:ea typeface="Roboto Mono"/>
              <a:cs typeface="Roboto Mono"/>
              <a:sym typeface="Roboto Mono"/>
            </a:endParaRPr>
          </a:p>
        </p:txBody>
      </p:sp>
      <p:sp>
        <p:nvSpPr>
          <p:cNvPr id="1598" name="Google Shape;1598;p137"/>
          <p:cNvSpPr txBox="1"/>
          <p:nvPr>
            <p:ph idx="2"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Ku wareeg xarfo si aad u barbar dhigto xarfaha</a:t>
            </a:r>
            <a:endParaRPr/>
          </a:p>
        </p:txBody>
      </p:sp>
      <p:sp>
        <p:nvSpPr>
          <p:cNvPr id="1599" name="Google Shape;1599;p137"/>
          <p:cNvSpPr txBox="1"/>
          <p:nvPr>
            <p:ph type="title"/>
          </p:nvPr>
        </p:nvSpPr>
        <p:spPr>
          <a:xfrm>
            <a:off x="324000" y="901175"/>
            <a:ext cx="7817400" cy="661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Waa kuma koodka aad isticmaali lahayd haddii aad rabto inaad hubiso qiimaha (value) xarafka koowaad ee ku jira xarafka language = "Python"?</a:t>
            </a:r>
            <a:br>
              <a:rPr lang="en-GB" sz="2000"/>
            </a:br>
            <a:r>
              <a:rPr lang="en-GB" sz="1100">
                <a:latin typeface="Lexend"/>
              </a:rPr>
              <a:t/>
            </a:r>
            <a:r>
              <a:rPr b="1" lang="en-GB" sz="1100">
                <a:latin typeface="Lexend"/>
              </a:rPr>
              <a:t/>
            </a:r>
            <a:r>
              <a:rPr lang="en-GB" sz="1100">
                <a:latin typeface="Lexend"/>
              </a:rPr>
              <a:t/>
            </a:r>
            <a:r>
              <a:rPr lang="en-GB" sz="1100">
                <a:solidFill>
                  <a:schemeClr val="lt1"/>
                </a:solidFill>
                <a:highlight>
                  <a:srgbClr val="33353D"/>
                </a:highlight>
                <a:latin typeface="Lexend"/>
                <a:ea typeface="Roboto Mono"/>
                <a:cs typeface="Roboto Mono"/>
                <a:sym typeface="Roboto Mono"/>
              </a:rPr>
              <a:t/>
            </a:r>
            <a:r>
              <a:rPr lang="en-GB" sz="1100">
                <a:solidFill>
                  <a:srgbClr val="94F9AF"/>
                </a:solidFill>
                <a:highlight>
                  <a:srgbClr val="33353D"/>
                </a:highlight>
                <a:latin typeface="Lexend"/>
                <a:ea typeface="Roboto Mono"/>
                <a:cs typeface="Roboto Mono"/>
                <a:sym typeface="Roboto Mono"/>
              </a:rPr>
              <a:t/>
            </a:r>
            <a:r>
              <a:rPr lang="en-GB" sz="1100">
                <a:latin typeface="Lexend"/>
              </a:rPr>
              <a:t/>
            </a:r>
            <a:endParaRPr sz="2000"/>
          </a:p>
        </p:txBody>
      </p:sp>
      <p:sp>
        <p:nvSpPr>
          <p:cNvPr id="1600" name="Google Shape;1600;p137"/>
          <p:cNvSpPr txBox="1"/>
          <p:nvPr>
            <p:ph idx="3" type="subTitle"/>
          </p:nvPr>
        </p:nvSpPr>
        <p:spPr>
          <a:xfrm>
            <a:off x="1034425" y="2794247"/>
            <a:ext cx="75066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lt1"/>
                </a:solidFill>
                <a:highlight>
                  <a:srgbClr val="33353D"/>
                </a:highlight>
                <a:latin typeface="Lexend"/>
                <a:ea typeface="Roboto Mono"/>
                <a:cs typeface="Roboto Mono"/>
                <a:sym typeface="Roboto Mono"/>
              </a:rPr>
              <a:t>language[1]</a:t>
            </a:r>
            <a:endParaRPr>
              <a:latin typeface="Roboto Mono"/>
              <a:ea typeface="Roboto Mono"/>
              <a:cs typeface="Roboto Mono"/>
              <a:sym typeface="Roboto Mono"/>
            </a:endParaRPr>
          </a:p>
        </p:txBody>
      </p:sp>
      <p:sp>
        <p:nvSpPr>
          <p:cNvPr id="1601" name="Google Shape;1601;p137"/>
          <p:cNvSpPr txBox="1"/>
          <p:nvPr>
            <p:ph idx="4" type="subTitle"/>
          </p:nvPr>
        </p:nvSpPr>
        <p:spPr>
          <a:xfrm>
            <a:off x="1034425" y="3766965"/>
            <a:ext cx="74646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lt1"/>
                </a:solidFill>
                <a:highlight>
                  <a:srgbClr val="33353D"/>
                </a:highlight>
                <a:latin typeface="Lexend"/>
                <a:ea typeface="Roboto Mono"/>
                <a:cs typeface="Roboto Mono"/>
                <a:sym typeface="Roboto Mono"/>
              </a:rPr>
              <a:t>language[0]</a:t>
            </a:r>
            <a:endParaRPr>
              <a:latin typeface="Roboto Mono"/>
              <a:ea typeface="Roboto Mono"/>
              <a:cs typeface="Roboto Mono"/>
              <a:sym typeface="Roboto Mono"/>
            </a:endParaRPr>
          </a:p>
        </p:txBody>
      </p:sp>
      <p:pic>
        <p:nvPicPr>
          <p:cNvPr id="1602" name="Google Shape;1602;p137"/>
          <p:cNvPicPr preferRelativeResize="0"/>
          <p:nvPr/>
        </p:nvPicPr>
        <p:blipFill>
          <a:blip r:embed="rId3">
            <a:alphaModFix/>
          </a:blip>
          <a:stretch>
            <a:fillRect/>
          </a:stretch>
        </p:blipFill>
        <p:spPr>
          <a:xfrm>
            <a:off x="2994008" y="3674525"/>
            <a:ext cx="396000" cy="419100"/>
          </a:xfrm>
          <a:prstGeom prst="rect">
            <a:avLst/>
          </a:prstGeom>
          <a:noFill/>
          <a:ln>
            <a:noFill/>
          </a:ln>
        </p:spPr>
      </p:pic>
      <p:sp>
        <p:nvSpPr>
          <p:cNvPr id="1603" name="Google Shape;1603;p137"/>
          <p:cNvSpPr txBox="1"/>
          <p:nvPr/>
        </p:nvSpPr>
        <p:spPr>
          <a:xfrm>
            <a:off x="4146800" y="3477475"/>
            <a:ext cx="3797700" cy="785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Xusuusnow, Python-ka, index-ku wuxuu ka bilaabmaa eber.</a:t>
            </a:r>
            <a:endParaRPr sz="22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7" name="Shape 1607"/>
        <p:cNvGrpSpPr/>
        <p:nvPr/>
      </p:nvGrpSpPr>
      <p:grpSpPr>
        <a:xfrm>
          <a:off x="0" y="0"/>
          <a:ext cx="0" cy="0"/>
          <a:chOff x="0" y="0"/>
          <a:chExt cx="0" cy="0"/>
        </a:xfrm>
      </p:grpSpPr>
      <p:sp>
        <p:nvSpPr>
          <p:cNvPr id="1608" name="Google Shape;1608;p138"/>
          <p:cNvSpPr txBox="1"/>
          <p:nvPr>
            <p:ph idx="1" type="subTitle"/>
          </p:nvPr>
        </p:nvSpPr>
        <p:spPr>
          <a:xfrm>
            <a:off x="1034425" y="1913975"/>
            <a:ext cx="7506600" cy="30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lt1"/>
                </a:solidFill>
                <a:highlight>
                  <a:srgbClr val="33353D"/>
                </a:highlight>
                <a:latin typeface="Lexend"/>
                <a:ea typeface="Roboto Mono"/>
                <a:cs typeface="Roboto Mono"/>
                <a:sym typeface="Roboto Mono"/>
              </a:rPr>
              <a:t>name1[0] == name2[0]</a:t>
            </a:r>
            <a:endParaRPr sz="2400">
              <a:highlight>
                <a:srgbClr val="33353D"/>
              </a:highlight>
              <a:latin typeface="Roboto Mono"/>
              <a:ea typeface="Roboto Mono"/>
              <a:cs typeface="Roboto Mono"/>
              <a:sym typeface="Roboto Mono"/>
            </a:endParaRPr>
          </a:p>
        </p:txBody>
      </p:sp>
      <p:sp>
        <p:nvSpPr>
          <p:cNvPr id="1609" name="Google Shape;1609;p138"/>
          <p:cNvSpPr txBox="1"/>
          <p:nvPr>
            <p:ph idx="2"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Ku wareeg xarfo si aad u barbar dhigto xarfaha</a:t>
            </a:r>
            <a:endParaRPr/>
          </a:p>
        </p:txBody>
      </p:sp>
      <p:sp>
        <p:nvSpPr>
          <p:cNvPr id="1610" name="Google Shape;1610;p138"/>
          <p:cNvSpPr txBox="1"/>
          <p:nvPr>
            <p:ph type="title"/>
          </p:nvPr>
        </p:nvSpPr>
        <p:spPr>
          <a:xfrm>
            <a:off x="324000" y="901175"/>
            <a:ext cx="8565900" cy="628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Waa kuma koodka aad isticmaali lahayd si aad u hubiso in xarafka koowaad ee name1 uusan la mid ahayn xarafka koowaad ee name2?</a:t>
            </a:r>
            <a:br>
              <a:rPr lang="en-GB" sz="1900"/>
            </a:br>
            <a:r>
              <a:rPr lang="en-GB" sz="1100">
                <a:latin typeface="Lexend"/>
              </a:rPr>
              <a:t/>
            </a:r>
            <a:r>
              <a:rPr b="1" lang="en-GB" sz="1100">
                <a:latin typeface="Lexend"/>
              </a:rPr>
              <a:t/>
            </a:r>
            <a:r>
              <a:rPr lang="en-GB" sz="1100">
                <a:latin typeface="Lexend"/>
              </a:rPr>
              <a:t/>
            </a:r>
            <a:r>
              <a:rPr lang="en-GB" sz="1100">
                <a:solidFill>
                  <a:schemeClr val="lt1"/>
                </a:solidFill>
                <a:highlight>
                  <a:srgbClr val="33353D"/>
                </a:highlight>
                <a:latin typeface="Lexend"/>
                <a:ea typeface="Roboto Mono"/>
                <a:cs typeface="Roboto Mono"/>
                <a:sym typeface="Roboto Mono"/>
              </a:rPr>
              <a:t/>
            </a:r>
            <a:r>
              <a:rPr lang="en-GB" sz="1100">
                <a:latin typeface="Lexend"/>
              </a:rPr>
              <a:t/>
            </a:r>
            <a:r>
              <a:rPr b="1" lang="en-GB" sz="1100">
                <a:latin typeface="Lexend"/>
              </a:rPr>
              <a:t/>
            </a:r>
            <a:r>
              <a:rPr lang="en-GB" sz="1100">
                <a:latin typeface="Lexend"/>
              </a:rPr>
              <a:t/>
            </a:r>
            <a:r>
              <a:rPr lang="en-GB" sz="1100">
                <a:solidFill>
                  <a:schemeClr val="lt1"/>
                </a:solidFill>
                <a:highlight>
                  <a:srgbClr val="33353D"/>
                </a:highlight>
                <a:latin typeface="Lexend"/>
                <a:ea typeface="Roboto Mono"/>
                <a:cs typeface="Roboto Mono"/>
                <a:sym typeface="Roboto Mono"/>
              </a:rPr>
              <a:t/>
            </a:r>
            <a:r>
              <a:rPr lang="en-GB" sz="1100">
                <a:latin typeface="Lexend"/>
              </a:rPr>
              <a:t/>
            </a:r>
            <a:endParaRPr sz="1900"/>
          </a:p>
        </p:txBody>
      </p:sp>
      <p:sp>
        <p:nvSpPr>
          <p:cNvPr id="1611" name="Google Shape;1611;p138"/>
          <p:cNvSpPr txBox="1"/>
          <p:nvPr>
            <p:ph idx="3" type="subTitle"/>
          </p:nvPr>
        </p:nvSpPr>
        <p:spPr>
          <a:xfrm>
            <a:off x="1034425" y="2870447"/>
            <a:ext cx="7506600" cy="30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lt1"/>
                </a:solidFill>
                <a:highlight>
                  <a:srgbClr val="33353D"/>
                </a:highlight>
                <a:latin typeface="Lexend"/>
                <a:ea typeface="Roboto Mono"/>
                <a:cs typeface="Roboto Mono"/>
                <a:sym typeface="Roboto Mono"/>
              </a:rPr>
              <a:t>name1[1] == name2[1]</a:t>
            </a:r>
            <a:endParaRPr sz="2400">
              <a:latin typeface="Roboto Mono"/>
              <a:ea typeface="Roboto Mono"/>
              <a:cs typeface="Roboto Mono"/>
              <a:sym typeface="Roboto Mono"/>
            </a:endParaRPr>
          </a:p>
        </p:txBody>
      </p:sp>
      <p:sp>
        <p:nvSpPr>
          <p:cNvPr id="1612" name="Google Shape;1612;p138"/>
          <p:cNvSpPr txBox="1"/>
          <p:nvPr>
            <p:ph idx="4" type="subTitle"/>
          </p:nvPr>
        </p:nvSpPr>
        <p:spPr>
          <a:xfrm>
            <a:off x="1034425" y="3843165"/>
            <a:ext cx="74646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solidFill>
                  <a:schemeClr val="lt1"/>
                </a:solidFill>
                <a:highlight>
                  <a:srgbClr val="33353D"/>
                </a:highlight>
                <a:latin typeface="Lexend"/>
                <a:ea typeface="Roboto Mono"/>
                <a:cs typeface="Roboto Mono"/>
                <a:sym typeface="Roboto Mono"/>
              </a:rPr>
              <a:t>name1[0] != name2[0]</a:t>
            </a:r>
            <a:endParaRPr sz="2400">
              <a:latin typeface="Roboto Mono"/>
              <a:ea typeface="Roboto Mono"/>
              <a:cs typeface="Roboto Mono"/>
              <a:sym typeface="Roboto Mono"/>
            </a:endParaRPr>
          </a:p>
        </p:txBody>
      </p:sp>
      <p:pic>
        <p:nvPicPr>
          <p:cNvPr id="1613" name="Google Shape;1613;p138"/>
          <p:cNvPicPr preferRelativeResize="0"/>
          <p:nvPr/>
        </p:nvPicPr>
        <p:blipFill>
          <a:blip r:embed="rId3">
            <a:alphaModFix/>
          </a:blip>
          <a:stretch>
            <a:fillRect/>
          </a:stretch>
        </p:blipFill>
        <p:spPr>
          <a:xfrm>
            <a:off x="4297208" y="37357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7" name="Shape 1617"/>
        <p:cNvGrpSpPr/>
        <p:nvPr/>
      </p:nvGrpSpPr>
      <p:grpSpPr>
        <a:xfrm>
          <a:off x="0" y="0"/>
          <a:ext cx="0" cy="0"/>
          <a:chOff x="0" y="0"/>
          <a:chExt cx="0" cy="0"/>
        </a:xfrm>
      </p:grpSpPr>
      <p:sp>
        <p:nvSpPr>
          <p:cNvPr id="1618" name="Google Shape;1618;p139"/>
          <p:cNvSpPr txBox="1"/>
          <p:nvPr>
            <p:ph idx="1" type="body"/>
          </p:nvPr>
        </p:nvSpPr>
        <p:spPr>
          <a:xfrm>
            <a:off x="324000" y="759300"/>
            <a:ext cx="8237700" cy="2285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Barnaamijyada, calaamadaha (flags) waxaa loo isticmaalaa in loo sheego barnaamijka in shuruud la buuxiyay iyo in kale.</a:t>
            </a:r>
            <a:r>
              <a:rPr lang="en-GB" sz="1100">
                <a:latin typeface="Lexend"/>
              </a:rPr>
              <a:t/>
            </a:r>
            <a:br>
              <a:rPr lang="en-GB"/>
            </a:br>
            <a:r>
              <a:rPr lang="en-GB" sz="1100">
                <a:latin typeface="Lexend"/>
              </a:rPr>
              <a:t/>
            </a:r>
            <a:endParaRPr/>
          </a:p>
          <a:p>
            <a:pPr indent="0" lvl="0" marL="0" rtl="0" algn="l">
              <a:spcBef>
                <a:spcPts val="0"/>
              </a:spcBef>
              <a:spcAft>
                <a:spcPts val="0"/>
              </a:spcAft>
              <a:buNone/>
            </a:pPr>
            <a:r>
              <a:rPr>
                <a:latin typeface="Lexend"/>
              </a:rPr>
              <a:t/>
            </a:r>
            <a:endParaRPr/>
          </a:p>
          <a:p>
            <a:pPr indent="0" lvl="0" marL="0" rtl="0" algn="l">
              <a:spcBef>
                <a:spcPts val="0"/>
              </a:spcBef>
              <a:spcAft>
                <a:spcPts val="0"/>
              </a:spcAft>
              <a:buNone/>
              <a:defRPr/>
            </a:pPr>
            <a:r>
              <a:rPr lang="en-GB" sz="1100">
                <a:latin typeface="Lexend"/>
              </a:rPr>
              <a:t>Barnaamijkan, while True: waxaa loo isticmaalaa calaamad (flag) ah, barnaamijku wuxuu sii socon doonaa waligiis ilaa calaamadda la beddelo.</a:t>
            </a:r>
            <a:r>
              <a:rPr lang="en-GB" sz="1100">
                <a:solidFill>
                  <a:srgbClr val="E2C2F2"/>
                </a:solidFill>
                <a:highlight>
                  <a:srgbClr val="313131"/>
                </a:highlight>
                <a:latin typeface="Lexend"/>
                <a:ea typeface="Roboto Mono"/>
                <a:cs typeface="Roboto Mono"/>
                <a:sym typeface="Roboto Mono"/>
              </a:rPr>
              <a:t/>
            </a:r>
            <a:r>
              <a:rPr lang="en-GB" sz="1100">
                <a:solidFill>
                  <a:schemeClr val="lt1"/>
                </a:solidFill>
                <a:highlight>
                  <a:srgbClr val="313131"/>
                </a:highlight>
                <a:latin typeface="Lexend"/>
                <a:ea typeface="Roboto Mono"/>
                <a:cs typeface="Roboto Mono"/>
                <a:sym typeface="Roboto Mono"/>
              </a:rPr>
              <a:t/>
            </a:r>
            <a:r>
              <a:rPr lang="en-GB" sz="1100">
                <a:solidFill>
                  <a:srgbClr val="9EE8FF"/>
                </a:solidFill>
                <a:highlight>
                  <a:srgbClr val="313131"/>
                </a:highlight>
                <a:latin typeface="Lexend"/>
                <a:ea typeface="Roboto Mono"/>
                <a:cs typeface="Roboto Mono"/>
                <a:sym typeface="Roboto Mono"/>
              </a:rPr>
              <a:t/>
            </a:r>
            <a:r>
              <a:rPr lang="en-GB" sz="1100">
                <a:solidFill>
                  <a:schemeClr val="lt1"/>
                </a:solidFill>
                <a:highlight>
                  <a:srgbClr val="313131"/>
                </a:highlight>
                <a:latin typeface="Lexend"/>
                <a:ea typeface="Roboto Mono"/>
                <a:cs typeface="Roboto Mono"/>
                <a:sym typeface="Roboto Mono"/>
              </a:rPr>
              <a:t/>
            </a:r>
            <a:r>
              <a:rPr lang="en-GB" sz="1100">
                <a:latin typeface="Lexend"/>
              </a:rPr>
              <a:t/>
            </a:r>
            <a:r>
              <a:rPr lang="en-GB" sz="1100">
                <a:latin typeface="Lexend"/>
              </a:rPr>
              <a:t/>
            </a:r>
            <a:r>
              <a:rPr lang="en-GB" sz="1100">
                <a:latin typeface="Lexend"/>
              </a:rPr>
              <a:t/>
            </a:r>
            <a:r>
              <a:rPr lang="en-GB" sz="1100">
                <a:solidFill>
                  <a:schemeClr val="lt1"/>
                </a:solidFill>
                <a:highlight>
                  <a:srgbClr val="313131"/>
                </a:highlight>
                <a:latin typeface="Lexend"/>
                <a:ea typeface="Roboto Mono"/>
                <a:cs typeface="Roboto Mono"/>
                <a:sym typeface="Roboto Mono"/>
              </a:rPr>
              <a:t/>
            </a:r>
            <a:endParaRPr/>
          </a:p>
        </p:txBody>
      </p:sp>
      <p:sp>
        <p:nvSpPr>
          <p:cNvPr id="1619" name="Google Shape;1619;p139"/>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Ku celceli (Iterate) xarfo (string) si aad u barbardhigto (compare) xuruuf (characters)</a:t>
            </a:r>
            <a:endParaRPr/>
          </a:p>
        </p:txBody>
      </p:sp>
      <p:sp>
        <p:nvSpPr>
          <p:cNvPr id="1620" name="Google Shape;1620;p139"/>
          <p:cNvSpPr txBox="1"/>
          <p:nvPr/>
        </p:nvSpPr>
        <p:spPr>
          <a:xfrm>
            <a:off x="2770100" y="3188250"/>
            <a:ext cx="4041900" cy="1254900"/>
          </a:xfrm>
          <a:prstGeom prst="rect">
            <a:avLst/>
          </a:prstGeom>
          <a:solidFill>
            <a:srgbClr val="33353D"/>
          </a:solidFill>
          <a:ln>
            <a:noFill/>
          </a:ln>
        </p:spPr>
        <p:txBody>
          <a:bodyPr anchorCtr="0" anchor="t" bIns="91425" lIns="91425" spcFirstLastPara="1" rIns="91425" wrap="square" tIns="91425">
            <a:normAutofit/>
          </a:bodyPr>
          <a:lstStyle/>
          <a:p>
            <a:pPr indent="0" lvl="0" marL="0" rtl="0" algn="l">
              <a:spcBef>
                <a:spcPts val="0"/>
              </a:spcBef>
              <a:spcAft>
                <a:spcPts val="0"/>
              </a:spcAft>
              <a:buClr>
                <a:srgbClr val="000000"/>
              </a:buClr>
              <a:buSzPts val="1100"/>
              <a:buFont typeface="Arial"/>
              <a:buNone/>
            </a:pPr>
            <a:r>
              <a:rPr lang="en-GB" sz="1100">
                <a:solidFill>
                  <a:srgbClr val="FFFFFF"/>
                </a:solidFill>
                <a:latin typeface="Lexend"/>
                <a:ea typeface="Roboto Mono"/>
                <a:cs typeface="Roboto Mono"/>
                <a:sym typeface="Roboto Mono"/>
              </a:rPr>
              <a:t>count = 1</a:t>
            </a:r>
            <a:r>
              <a:rPr lang="en-GB" sz="1100">
                <a:solidFill>
                  <a:srgbClr val="9EE8FF"/>
                </a:solidFill>
                <a:latin typeface="Lexend"/>
                <a:ea typeface="Roboto Mono"/>
                <a:cs typeface="Roboto Mono"/>
                <a:sym typeface="Roboto Mono"/>
              </a:rPr>
              <a:t/>
            </a:r>
            <a:endParaRPr sz="1800">
              <a:solidFill>
                <a:srgbClr val="9EE8FF"/>
              </a:solidFill>
              <a:latin typeface="Roboto Mono"/>
              <a:ea typeface="Roboto Mono"/>
              <a:cs typeface="Roboto Mono"/>
              <a:sym typeface="Roboto Mono"/>
            </a:endParaRPr>
          </a:p>
          <a:p>
            <a:pPr indent="0" lvl="0" marL="0" rtl="0" algn="l">
              <a:spcBef>
                <a:spcPts val="0"/>
              </a:spcBef>
              <a:spcAft>
                <a:spcPts val="0"/>
              </a:spcAft>
              <a:buClr>
                <a:srgbClr val="000000"/>
              </a:buClr>
              <a:buSzPts val="1100"/>
              <a:buFont typeface="Arial"/>
              <a:buNone/>
            </a:pPr>
            <a:r>
              <a:rPr lang="en-GB" sz="1100">
                <a:solidFill>
                  <a:srgbClr val="E2C2F2"/>
                </a:solidFill>
                <a:latin typeface="Lexend"/>
                <a:ea typeface="Roboto Mono"/>
                <a:cs typeface="Roboto Mono"/>
                <a:sym typeface="Roboto Mono"/>
              </a:rPr>
              <a:t>while True:</a:t>
            </a:r>
            <a:r>
              <a:rPr lang="en-GB" sz="1100">
                <a:solidFill>
                  <a:srgbClr val="FFFFFF"/>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rgbClr val="FFFFFF"/>
                </a:solidFill>
                <a:latin typeface="Lexend"/>
                <a:ea typeface="Roboto Mono"/>
                <a:cs typeface="Roboto Mono"/>
                <a:sym typeface="Roboto Mono"/>
              </a:rPr>
              <a:t/>
            </a:r>
            <a:endParaRPr sz="1800">
              <a:solidFill>
                <a:srgbClr val="FFFFFF"/>
              </a:solidFill>
              <a:latin typeface="Roboto Mono"/>
              <a:ea typeface="Roboto Mono"/>
              <a:cs typeface="Roboto Mono"/>
              <a:sym typeface="Roboto Mono"/>
            </a:endParaRPr>
          </a:p>
          <a:p>
            <a:pPr indent="0" lvl="0" marL="0" rtl="0" algn="l">
              <a:spcBef>
                <a:spcPts val="0"/>
              </a:spcBef>
              <a:spcAft>
                <a:spcPts val="0"/>
              </a:spcAft>
              <a:buClr>
                <a:srgbClr val="000000"/>
              </a:buClr>
              <a:buSzPts val="1100"/>
              <a:buFont typeface="Arial"/>
              <a:buNone/>
            </a:pPr>
            <a:r>
              <a:rPr lang="en-GB" sz="1100">
                <a:solidFill>
                  <a:srgbClr val="FFFFFF"/>
                </a:solidFill>
                <a:latin typeface="Lexend"/>
                <a:ea typeface="Roboto Mono"/>
                <a:cs typeface="Roboto Mono"/>
                <a:sym typeface="Roboto Mono"/>
              </a:rPr>
              <a:t>print(count)</a:t>
            </a:r>
            <a:endParaRPr sz="1800">
              <a:solidFill>
                <a:srgbClr val="FFFFFF"/>
              </a:solidFill>
              <a:latin typeface="Roboto Mono"/>
              <a:ea typeface="Roboto Mono"/>
              <a:cs typeface="Roboto Mono"/>
              <a:sym typeface="Roboto Mono"/>
            </a:endParaRPr>
          </a:p>
          <a:p>
            <a:pPr indent="0" lvl="0" marL="0" rtl="0" algn="l">
              <a:spcBef>
                <a:spcPts val="0"/>
              </a:spcBef>
              <a:spcAft>
                <a:spcPts val="0"/>
              </a:spcAft>
              <a:buClr>
                <a:srgbClr val="000000"/>
              </a:buClr>
              <a:buSzPts val="1100"/>
              <a:buFont typeface="Arial"/>
              <a:buNone/>
            </a:pPr>
            <a:r>
              <a:rPr lang="en-GB" sz="1100">
                <a:solidFill>
                  <a:srgbClr val="FFFFFF"/>
                </a:solidFill>
                <a:latin typeface="Lexend"/>
                <a:ea typeface="Roboto Mono"/>
                <a:cs typeface="Roboto Mono"/>
                <a:sym typeface="Roboto Mono"/>
              </a:rPr>
              <a:t>count = count + 1</a:t>
            </a:r>
            <a:r>
              <a:rPr lang="en-GB" sz="1100">
                <a:solidFill>
                  <a:srgbClr val="9EE8FF"/>
                </a:solidFill>
                <a:latin typeface="Lexend"/>
                <a:ea typeface="Roboto Mono"/>
                <a:cs typeface="Roboto Mono"/>
                <a:sym typeface="Roboto Mono"/>
              </a:rPr>
              <a:t/>
            </a:r>
            <a:endParaRPr sz="1800">
              <a:solidFill>
                <a:srgbClr val="9EE8FF"/>
              </a:solidFill>
              <a:latin typeface="Roboto Mono"/>
              <a:ea typeface="Roboto Mono"/>
              <a:cs typeface="Roboto Mono"/>
              <a:sym typeface="Roboto Mono"/>
            </a:endParaRPr>
          </a:p>
          <a:p>
            <a:pPr indent="0" lvl="0" marL="0" rtl="0" algn="l">
              <a:lnSpc>
                <a:spcPct val="100000"/>
              </a:lnSpc>
              <a:spcBef>
                <a:spcPts val="0"/>
              </a:spcBef>
              <a:spcAft>
                <a:spcPts val="0"/>
              </a:spcAft>
              <a:buNone/>
            </a:pPr>
            <a:r>
              <a:rPr>
                <a:latin typeface="Lexend"/>
              </a:rPr>
              <a:t/>
            </a:r>
            <a:endParaRPr sz="1800">
              <a:solidFill>
                <a:srgbClr val="FFFFFF"/>
              </a:solidFill>
              <a:latin typeface="Roboto Mono"/>
              <a:ea typeface="Roboto Mono"/>
              <a:cs typeface="Roboto Mono"/>
              <a:sym typeface="Roboto Mono"/>
            </a:endParaRPr>
          </a:p>
        </p:txBody>
      </p:sp>
      <p:sp>
        <p:nvSpPr>
          <p:cNvPr id="1621" name="Google Shape;1621;p139"/>
          <p:cNvSpPr txBox="1"/>
          <p:nvPr/>
        </p:nvSpPr>
        <p:spPr>
          <a:xfrm>
            <a:off x="2328775" y="3188250"/>
            <a:ext cx="424500" cy="1254900"/>
          </a:xfrm>
          <a:prstGeom prst="rect">
            <a:avLst/>
          </a:prstGeom>
          <a:solidFill>
            <a:srgbClr val="33353D"/>
          </a:solid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Clr>
                <a:srgbClr val="000000"/>
              </a:buClr>
              <a:buSzPts val="1100"/>
              <a:buFont typeface="Arial"/>
              <a:buNone/>
            </a:pPr>
            <a:r>
              <a:rPr lang="en-GB" sz="1100">
                <a:solidFill>
                  <a:srgbClr val="FFFFFF"/>
                </a:solidFill>
                <a:latin typeface="Lexend"/>
                <a:ea typeface="Roboto Mono"/>
                <a:cs typeface="Roboto Mono"/>
                <a:sym typeface="Roboto Mono"/>
              </a:rPr>
              <a:t>1</a:t>
            </a:r>
            <a:endParaRPr sz="1800">
              <a:solidFill>
                <a:srgbClr val="FFFFFF"/>
              </a:solidFill>
              <a:latin typeface="Roboto Mono"/>
              <a:ea typeface="Roboto Mono"/>
              <a:cs typeface="Roboto Mono"/>
              <a:sym typeface="Roboto Mono"/>
            </a:endParaRPr>
          </a:p>
          <a:p>
            <a:pPr indent="0" lvl="0" marL="0" rtl="0" algn="l">
              <a:lnSpc>
                <a:spcPct val="100000"/>
              </a:lnSpc>
              <a:spcBef>
                <a:spcPts val="0"/>
              </a:spcBef>
              <a:spcAft>
                <a:spcPts val="0"/>
              </a:spcAft>
              <a:buClr>
                <a:srgbClr val="000000"/>
              </a:buClr>
              <a:buSzPts val="1100"/>
              <a:buFont typeface="Arial"/>
              <a:buNone/>
            </a:pPr>
            <a:r>
              <a:rPr lang="en-GB" sz="1100">
                <a:solidFill>
                  <a:srgbClr val="FFFFFF"/>
                </a:solidFill>
                <a:latin typeface="Lexend"/>
                <a:ea typeface="Roboto Mono"/>
                <a:cs typeface="Roboto Mono"/>
                <a:sym typeface="Roboto Mono"/>
              </a:rPr>
              <a:t>2</a:t>
            </a:r>
            <a:endParaRPr sz="1800">
              <a:solidFill>
                <a:srgbClr val="FFFFFF"/>
              </a:solidFill>
              <a:latin typeface="Roboto Mono"/>
              <a:ea typeface="Roboto Mono"/>
              <a:cs typeface="Roboto Mono"/>
              <a:sym typeface="Roboto Mono"/>
            </a:endParaRPr>
          </a:p>
          <a:p>
            <a:pPr indent="0" lvl="0" marL="0" rtl="0" algn="l">
              <a:lnSpc>
                <a:spcPct val="100000"/>
              </a:lnSpc>
              <a:spcBef>
                <a:spcPts val="0"/>
              </a:spcBef>
              <a:spcAft>
                <a:spcPts val="0"/>
              </a:spcAft>
              <a:buClr>
                <a:srgbClr val="000000"/>
              </a:buClr>
              <a:buSzPts val="1100"/>
              <a:buFont typeface="Arial"/>
              <a:buNone/>
            </a:pPr>
            <a:r>
              <a:rPr lang="en-GB" sz="1100">
                <a:solidFill>
                  <a:srgbClr val="FFFFFF"/>
                </a:solidFill>
                <a:latin typeface="Lexend"/>
                <a:ea typeface="Roboto Mono"/>
                <a:cs typeface="Roboto Mono"/>
                <a:sym typeface="Roboto Mono"/>
              </a:rPr>
              <a:t>3</a:t>
            </a:r>
            <a:endParaRPr sz="1800">
              <a:solidFill>
                <a:srgbClr val="FFFFFF"/>
              </a:solidFill>
              <a:latin typeface="Roboto Mono"/>
              <a:ea typeface="Roboto Mono"/>
              <a:cs typeface="Roboto Mono"/>
              <a:sym typeface="Roboto Mono"/>
            </a:endParaRPr>
          </a:p>
          <a:p>
            <a:pPr indent="0" lvl="0" marL="0" rtl="0" algn="l">
              <a:lnSpc>
                <a:spcPct val="100000"/>
              </a:lnSpc>
              <a:spcBef>
                <a:spcPts val="0"/>
              </a:spcBef>
              <a:spcAft>
                <a:spcPts val="0"/>
              </a:spcAft>
              <a:buClr>
                <a:srgbClr val="000000"/>
              </a:buClr>
              <a:buSzPts val="1100"/>
              <a:buFont typeface="Arial"/>
              <a:buNone/>
            </a:pPr>
            <a:r>
              <a:rPr lang="en-GB" sz="1100">
                <a:solidFill>
                  <a:srgbClr val="FFFFFF"/>
                </a:solidFill>
                <a:latin typeface="Lexend"/>
                <a:ea typeface="Roboto Mono"/>
                <a:cs typeface="Roboto Mono"/>
                <a:sym typeface="Roboto Mono"/>
              </a:rPr>
              <a:t>4</a:t>
            </a:r>
            <a:endParaRPr sz="1800">
              <a:solidFill>
                <a:srgbClr val="FFFFFF"/>
              </a:solidFill>
              <a:latin typeface="Roboto Mono"/>
              <a:ea typeface="Roboto Mono"/>
              <a:cs typeface="Roboto Mono"/>
              <a:sym typeface="Roboto Mono"/>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5" name="Shape 1625"/>
        <p:cNvGrpSpPr/>
        <p:nvPr/>
      </p:nvGrpSpPr>
      <p:grpSpPr>
        <a:xfrm>
          <a:off x="0" y="0"/>
          <a:ext cx="0" cy="0"/>
          <a:chOff x="0" y="0"/>
          <a:chExt cx="0" cy="0"/>
        </a:xfrm>
      </p:grpSpPr>
      <p:sp>
        <p:nvSpPr>
          <p:cNvPr id="1626" name="Google Shape;1626;p140"/>
          <p:cNvSpPr txBox="1"/>
          <p:nvPr>
            <p:ph idx="1" type="body"/>
          </p:nvPr>
        </p:nvSpPr>
        <p:spPr>
          <a:xfrm>
            <a:off x="324000" y="810000"/>
            <a:ext cx="8237700" cy="3755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Ciyaar (game) ayaa la sameeyay halkaas oo magaalo madaxda (capital city) si random ah looga soo xusho liis (list) ka dibna isticmaalaha (user) waxaa laga codsadaa inuu qiyaaso (guess) magaalo madaxda.</a:t>
            </a:r>
            <a:br>
              <a:rPr lang="en-GB" sz="2000"/>
            </a:br>
            <a:r>
              <a:rPr lang="en-GB" sz="1100">
                <a:latin typeface="Lexend"/>
              </a:rPr>
              <a:t/>
            </a:r>
            <a:endParaRPr sz="2000"/>
          </a:p>
          <a:p>
            <a:pPr indent="-355600" lvl="0" marL="457200" rtl="0" algn="l">
              <a:spcBef>
                <a:spcPts val="1000"/>
              </a:spcBef>
              <a:spcAft>
                <a:spcPts val="0"/>
              </a:spcAft>
              <a:buSzPts val="2000"/>
              <a:buAutoNum type="arabicParenR"/>
            </a:pPr>
            <a:r>
              <a:rPr lang="en-GB" sz="1100">
                <a:latin typeface="Lexend"/>
              </a:rPr>
              <a:t>Fur barnaamijka (starter program) oak.link/guess-the-capital</a:t>
            </a:r>
            <a:r>
              <a:rPr lang="en-GB" sz="1100">
                <a:solidFill>
                  <a:schemeClr val="hlink"/>
                </a:solidFill>
                <a:uFill>
                  <a:noFill/>
                </a:uFill>
                <a:latin typeface="Lexend"/>
                <a:hlinkClick r:id="rId3"/>
              </a:rPr>
              <a:t/>
            </a:r>
            <a:endParaRPr sz="2000"/>
          </a:p>
          <a:p>
            <a:pPr indent="-355600" lvl="0" marL="457200" rtl="0" algn="l">
              <a:spcBef>
                <a:spcPts val="0"/>
              </a:spcBef>
              <a:spcAft>
                <a:spcPts val="0"/>
              </a:spcAft>
              <a:buSzPts val="2000"/>
              <a:buAutoNum type="arabicParenR"/>
            </a:pPr>
            <a:r>
              <a:rPr lang="en-GB" sz="1100">
                <a:latin typeface="Lexend"/>
              </a:rPr>
              <a:t>Ku socodsii (Run) barnaamijka dhowr jeer si aad u aragto sida uu u shaqeeyo.</a:t>
            </a:r>
            <a:endParaRPr sz="2000"/>
          </a:p>
          <a:p>
            <a:pPr indent="-368300" lvl="0" marL="457200" rtl="0" algn="l">
              <a:spcBef>
                <a:spcPts val="0"/>
              </a:spcBef>
              <a:spcAft>
                <a:spcPts val="0"/>
              </a:spcAft>
              <a:buSzPts val="2200"/>
              <a:buAutoNum type="arabicParenR"/>
            </a:pPr>
            <a:r>
              <a:rPr lang="en-GB" sz="1100">
                <a:latin typeface="Lexend"/>
              </a:rPr>
              <a:t>Barnaamijka hadda wuxuu u oggolaanayaa isticmaalaha (user) inuu qiyaaso (guess) magaalo madaxda hal mar. Ku dar loop (while loop) line 10 kaas oo socon doona inta calaamadda (flag) done = False.</a:t>
            </a:r>
            <a:r>
              <a:rPr lang="en-GB" sz="1100">
                <a:latin typeface="Lexend"/>
              </a:rPr>
              <a:t/>
            </a:r>
            <a:r>
              <a:rPr lang="en-GB" sz="1100">
                <a:latin typeface="Lexend"/>
              </a:rPr>
              <a:t/>
            </a:r>
            <a:endParaRPr/>
          </a:p>
          <a:p>
            <a:pPr indent="0" lvl="0" marL="0" rtl="0" algn="l">
              <a:spcBef>
                <a:spcPts val="1000"/>
              </a:spcBef>
              <a:spcAft>
                <a:spcPts val="1000"/>
              </a:spcAft>
              <a:buNone/>
            </a:pPr>
            <a:r>
              <a:rPr lang="en-GB" sz="1100">
                <a:latin typeface="Lexend"/>
              </a:rPr>
              <a:t>Tilmaan (Hint): Waxaad u baahan doontaa inaad beddesho indentation-ka (indentation) code-ka ku jira loop-kaaga (while loop).</a:t>
            </a:r>
            <a:endParaRPr sz="1800"/>
          </a:p>
        </p:txBody>
      </p:sp>
      <p:sp>
        <p:nvSpPr>
          <p:cNvPr id="1627" name="Google Shape;1627;p140"/>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Ku celceli (Iterate) xarfo (string) si aad u barbardhigto (compare) xuruuf (characters)</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1" name="Shape 1631"/>
        <p:cNvGrpSpPr/>
        <p:nvPr/>
      </p:nvGrpSpPr>
      <p:grpSpPr>
        <a:xfrm>
          <a:off x="0" y="0"/>
          <a:ext cx="0" cy="0"/>
          <a:chOff x="0" y="0"/>
          <a:chExt cx="0" cy="0"/>
        </a:xfrm>
      </p:grpSpPr>
      <p:sp>
        <p:nvSpPr>
          <p:cNvPr id="1632" name="Google Shape;1632;p141"/>
          <p:cNvSpPr txBox="1"/>
          <p:nvPr>
            <p:ph idx="1" type="body"/>
          </p:nvPr>
        </p:nvSpPr>
        <p:spPr>
          <a:xfrm>
            <a:off x="324000" y="733800"/>
            <a:ext cx="6323100" cy="39102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arenR" startAt="4"/>
            </a:pPr>
            <a:r>
              <a:rPr lang="en-GB" sz="1100">
                <a:latin typeface="Lexend"/>
              </a:rPr>
              <a:t>Ka beddel (Amend) code-ka si aad isticmaalaha (user) u siiso caawinaad (help).</a:t>
            </a:r>
            <a:endParaRPr sz="200"/>
          </a:p>
          <a:p>
            <a:pPr indent="-342900" lvl="0" marL="457200" rtl="0" algn="l">
              <a:spcBef>
                <a:spcPts val="1000"/>
              </a:spcBef>
              <a:spcAft>
                <a:spcPts val="0"/>
              </a:spcAft>
              <a:buSzPts val="1800"/>
              <a:buAutoNum type="alphaLcParenR"/>
            </a:pPr>
            <a:r>
              <a:rPr lang="en-GB" sz="1100">
                <a:latin typeface="Lexend"/>
              </a:rPr>
              <a:t>Ku dar hadal (elif statement) si barnaamijku u muujiyo xarafka koowaad (first letter) ee magaalada (city) isticmaalaha (user), haddii xarafka koowaad ee magaalada uu ka duwan yahay xarafka koowaad ee qiyaasta (guess) isticmaalaha.</a:t>
            </a:r>
            <a:r>
              <a:rPr lang="en-GB" sz="1100">
                <a:solidFill>
                  <a:srgbClr val="EECCFF"/>
                </a:solidFill>
                <a:highlight>
                  <a:srgbClr val="222222"/>
                </a:highlight>
                <a:latin typeface="Lexend"/>
                <a:ea typeface="Roboto Mono"/>
                <a:cs typeface="Roboto Mono"/>
                <a:sym typeface="Roboto Mono"/>
              </a:rPr>
              <a:t/>
            </a:r>
            <a:r>
              <a:rPr lang="en-GB" sz="1100">
                <a:latin typeface="Lexend"/>
              </a:rPr>
              <a:t/>
            </a:r>
            <a:endParaRPr sz="1800"/>
          </a:p>
          <a:p>
            <a:pPr indent="-342900" lvl="0" marL="457200" rtl="0" algn="l">
              <a:spcBef>
                <a:spcPts val="0"/>
              </a:spcBef>
              <a:spcAft>
                <a:spcPts val="0"/>
              </a:spcAft>
              <a:buSzPts val="1800"/>
              <a:buAutoNum type="alphaLcParenR"/>
            </a:pPr>
            <a:r>
              <a:rPr lang="en-GB" sz="1100">
                <a:latin typeface="Lexend"/>
              </a:rPr>
              <a:t>Ku dar hadal (elif statement) si barnaamijku u muujiyo dhererka (length) (tirada xuruufaha) ee magaalada (city) isticmaalaha (user), haddii dhererka magaalada uu ka duwan yahay dhererka qiyaasta (guess) isticmaalaha.</a:t>
            </a:r>
            <a:r>
              <a:rPr lang="en-GB" sz="1100">
                <a:solidFill>
                  <a:srgbClr val="EECCFF"/>
                </a:solidFill>
                <a:highlight>
                  <a:srgbClr val="222222"/>
                </a:highlight>
                <a:latin typeface="Lexend"/>
                <a:ea typeface="Roboto Mono"/>
                <a:cs typeface="Roboto Mono"/>
                <a:sym typeface="Roboto Mono"/>
              </a:rPr>
              <a:t/>
            </a:r>
            <a:r>
              <a:rPr lang="en-GB" sz="1100">
                <a:latin typeface="Lexend"/>
              </a:rPr>
              <a:t/>
            </a:r>
            <a:endParaRPr sz="1800"/>
          </a:p>
          <a:p>
            <a:pPr indent="-342900" lvl="0" marL="457200" rtl="0" algn="l">
              <a:spcBef>
                <a:spcPts val="0"/>
              </a:spcBef>
              <a:spcAft>
                <a:spcPts val="0"/>
              </a:spcAft>
              <a:buSzPts val="1800"/>
              <a:buAutoNum type="alphaLcParenR"/>
            </a:pPr>
            <a:r>
              <a:rPr lang="en-GB" sz="1100">
                <a:latin typeface="Lexend"/>
              </a:rPr>
              <a:t>Ku dar hadal (elif statement) si barnaamijku u muujiyo xarafka labaad (second letter) ee magaalada (city) isticmaalaha (user), haddii xarafka labaad ee magaalada uusan ku jirin qiyaasta (guess) isticmaalaha.</a:t>
            </a:r>
            <a:r>
              <a:rPr lang="en-GB" sz="1100">
                <a:solidFill>
                  <a:srgbClr val="EECCFF"/>
                </a:solidFill>
                <a:highlight>
                  <a:srgbClr val="222222"/>
                </a:highlight>
                <a:latin typeface="Lexend"/>
                <a:ea typeface="Roboto Mono"/>
                <a:cs typeface="Roboto Mono"/>
                <a:sym typeface="Roboto Mono"/>
              </a:rPr>
              <a:t/>
            </a:r>
            <a:r>
              <a:rPr lang="en-GB" sz="1100">
                <a:latin typeface="Lexend"/>
              </a:rPr>
              <a:t/>
            </a:r>
            <a:endParaRPr sz="1900"/>
          </a:p>
        </p:txBody>
      </p:sp>
      <p:grpSp>
        <p:nvGrpSpPr>
          <p:cNvPr id="1633" name="Google Shape;1633;p141"/>
          <p:cNvGrpSpPr/>
          <p:nvPr/>
        </p:nvGrpSpPr>
        <p:grpSpPr>
          <a:xfrm>
            <a:off x="6715646" y="977538"/>
            <a:ext cx="2072943" cy="3364459"/>
            <a:chOff x="6598090" y="3049950"/>
            <a:chExt cx="1182309" cy="2030207"/>
          </a:xfrm>
        </p:grpSpPr>
        <p:sp>
          <p:nvSpPr>
            <p:cNvPr id="1634" name="Google Shape;1634;p141"/>
            <p:cNvSpPr txBox="1"/>
            <p:nvPr/>
          </p:nvSpPr>
          <p:spPr>
            <a:xfrm>
              <a:off x="6598099" y="3411557"/>
              <a:ext cx="1182300" cy="1668600"/>
            </a:xfrm>
            <a:prstGeom prst="rect">
              <a:avLst/>
            </a:prstGeom>
            <a:solidFill>
              <a:srgbClr val="32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900">
                  <a:solidFill>
                    <a:srgbClr val="FFFFFF"/>
                  </a:solidFill>
                  <a:latin typeface="Roboto"/>
                  <a:ea typeface="Roboto"/>
                  <a:cs typeface="Roboto"/>
                  <a:sym typeface="Roboto"/>
                </a:rPr>
                <a:t>Qiyaas (Guess) magaalo madaxda (capital):</a:t>
              </a:r>
              <a:endParaRPr sz="1600">
                <a:solidFill>
                  <a:srgbClr val="FFFFFF"/>
                </a:solidFill>
                <a:latin typeface="Roboto"/>
                <a:ea typeface="Roboto"/>
                <a:cs typeface="Roboto"/>
                <a:sym typeface="Roboto"/>
              </a:endParaRPr>
            </a:p>
            <a:p>
              <a:pPr indent="0" lvl="0" marL="0" marR="12700" rtl="0" algn="l">
                <a:lnSpc>
                  <a:spcPct val="125000"/>
                </a:lnSpc>
                <a:spcBef>
                  <a:spcPts val="0"/>
                </a:spcBef>
                <a:spcAft>
                  <a:spcPts val="0"/>
                </a:spcAft>
                <a:buClr>
                  <a:schemeClr val="dk1"/>
                </a:buClr>
                <a:buSzPts val="1100"/>
                <a:buFont typeface="Arial"/>
                <a:buNone/>
              </a:pPr>
              <a:r>
                <a:rPr lang="en-GB" sz="900">
                  <a:solidFill>
                    <a:srgbClr val="24BAEC"/>
                  </a:solidFill>
                  <a:latin typeface="Roboto"/>
                  <a:ea typeface="Roboto"/>
                  <a:cs typeface="Roboto"/>
                  <a:sym typeface="Roboto"/>
                </a:rPr>
                <a:t>Athens</a:t>
              </a:r>
              <a:endParaRPr sz="1600">
                <a:solidFill>
                  <a:srgbClr val="24BAEC"/>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GB" sz="900">
                  <a:solidFill>
                    <a:srgbClr val="FFFFFF"/>
                  </a:solidFill>
                  <a:latin typeface="Roboto"/>
                  <a:ea typeface="Roboto"/>
                  <a:cs typeface="Roboto"/>
                  <a:sym typeface="Roboto"/>
                </a:rPr>
                <a:t>Xarafka koowaad (first letter) waa: S</a:t>
              </a:r>
              <a:endParaRPr sz="1600">
                <a:solidFill>
                  <a:srgbClr val="FFFFFF"/>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GB" sz="900">
                  <a:solidFill>
                    <a:srgbClr val="FFFFFF"/>
                  </a:solidFill>
                  <a:latin typeface="Roboto"/>
                  <a:ea typeface="Roboto"/>
                  <a:cs typeface="Roboto"/>
                  <a:sym typeface="Roboto"/>
                </a:rPr>
                <a:t>Qiyaas (Guess) magaalo madaxda (capital):</a:t>
              </a:r>
              <a:endParaRPr sz="1600">
                <a:solidFill>
                  <a:srgbClr val="FFFFFF"/>
                </a:solidFill>
                <a:latin typeface="Roboto"/>
                <a:ea typeface="Roboto"/>
                <a:cs typeface="Roboto"/>
                <a:sym typeface="Roboto"/>
              </a:endParaRPr>
            </a:p>
            <a:p>
              <a:pPr indent="0" lvl="0" marL="0" marR="12700" rtl="0" algn="l">
                <a:lnSpc>
                  <a:spcPct val="125000"/>
                </a:lnSpc>
                <a:spcBef>
                  <a:spcPts val="0"/>
                </a:spcBef>
                <a:spcAft>
                  <a:spcPts val="0"/>
                </a:spcAft>
                <a:buClr>
                  <a:schemeClr val="dk1"/>
                </a:buClr>
                <a:buSzPts val="1100"/>
                <a:buFont typeface="Arial"/>
                <a:buNone/>
              </a:pPr>
              <a:r>
                <a:rPr lang="en-GB" sz="900">
                  <a:solidFill>
                    <a:srgbClr val="24BAEC"/>
                  </a:solidFill>
                  <a:latin typeface="Roboto"/>
                  <a:ea typeface="Roboto"/>
                  <a:cs typeface="Roboto"/>
                  <a:sym typeface="Roboto"/>
                </a:rPr>
                <a:t>Sofia</a:t>
              </a:r>
              <a:endParaRPr sz="1600">
                <a:solidFill>
                  <a:srgbClr val="24BAEC"/>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GB" sz="900">
                  <a:solidFill>
                    <a:srgbClr val="FFFFFF"/>
                  </a:solidFill>
                  <a:latin typeface="Roboto"/>
                  <a:ea typeface="Roboto"/>
                  <a:cs typeface="Roboto"/>
                  <a:sym typeface="Roboto"/>
                </a:rPr>
                <a:t>Waxay leedahay 9 xaraf (letters)</a:t>
              </a:r>
              <a:endParaRPr sz="1600">
                <a:solidFill>
                  <a:srgbClr val="FFFFFF"/>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GB" sz="900">
                  <a:solidFill>
                    <a:srgbClr val="FFFFFF"/>
                  </a:solidFill>
                  <a:latin typeface="Roboto"/>
                  <a:ea typeface="Roboto"/>
                  <a:cs typeface="Roboto"/>
                  <a:sym typeface="Roboto"/>
                </a:rPr>
                <a:t>Qiyaas (Guess) magaalo madaxda (capital):</a:t>
              </a:r>
              <a:endParaRPr sz="1600">
                <a:solidFill>
                  <a:srgbClr val="FFFFFF"/>
                </a:solidFill>
                <a:latin typeface="Roboto"/>
                <a:ea typeface="Roboto"/>
                <a:cs typeface="Roboto"/>
                <a:sym typeface="Roboto"/>
              </a:endParaRPr>
            </a:p>
            <a:p>
              <a:pPr indent="0" lvl="0" marL="0" marR="12700" rtl="0" algn="l">
                <a:lnSpc>
                  <a:spcPct val="125000"/>
                </a:lnSpc>
                <a:spcBef>
                  <a:spcPts val="0"/>
                </a:spcBef>
                <a:spcAft>
                  <a:spcPts val="0"/>
                </a:spcAft>
                <a:buClr>
                  <a:schemeClr val="dk1"/>
                </a:buClr>
                <a:buSzPts val="1100"/>
                <a:buFont typeface="Arial"/>
                <a:buNone/>
              </a:pPr>
              <a:r>
                <a:rPr lang="en-GB" sz="900">
                  <a:solidFill>
                    <a:srgbClr val="24BAEC"/>
                  </a:solidFill>
                  <a:latin typeface="Roboto"/>
                  <a:ea typeface="Roboto"/>
                  <a:cs typeface="Roboto"/>
                  <a:sym typeface="Roboto"/>
                </a:rPr>
                <a:t>Stockholm</a:t>
              </a:r>
              <a:endParaRPr sz="1600">
                <a:solidFill>
                  <a:srgbClr val="24BAEC"/>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GB" sz="900">
                  <a:solidFill>
                    <a:srgbClr val="FFFFFF"/>
                  </a:solidFill>
                  <a:latin typeface="Roboto"/>
                  <a:ea typeface="Roboto"/>
                  <a:cs typeface="Roboto"/>
                  <a:sym typeface="Roboto"/>
                </a:rPr>
                <a:t>Waa kuu helay!</a:t>
              </a:r>
              <a:endParaRPr sz="1600">
                <a:solidFill>
                  <a:srgbClr val="FFFFFF"/>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t/>
              </a:r>
              <a:endParaRPr>
                <a:solidFill>
                  <a:srgbClr val="FFFFFF"/>
                </a:solidFill>
                <a:highlight>
                  <a:srgbClr val="2A2B32"/>
                </a:highlight>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t/>
              </a:r>
              <a:endParaRPr sz="1500">
                <a:solidFill>
                  <a:srgbClr val="FFFFFF"/>
                </a:solidFill>
                <a:highlight>
                  <a:srgbClr val="2A2B32"/>
                </a:highlight>
                <a:latin typeface="Roboto"/>
                <a:ea typeface="Roboto"/>
                <a:cs typeface="Roboto"/>
                <a:sym typeface="Roboto"/>
              </a:endParaRPr>
            </a:p>
            <a:p>
              <a:pPr indent="0" lvl="0" marL="0" marR="0" rtl="0" algn="l">
                <a:lnSpc>
                  <a:spcPct val="100000"/>
                </a:lnSpc>
                <a:spcBef>
                  <a:spcPts val="0"/>
                </a:spcBef>
                <a:spcAft>
                  <a:spcPts val="0"/>
                </a:spcAft>
                <a:buClr>
                  <a:srgbClr val="000000"/>
                </a:buClr>
                <a:buSzPts val="1800"/>
                <a:buFont typeface="Arial"/>
                <a:buNone/>
              </a:pPr>
              <a:r>
                <a:t/>
              </a:r>
              <a:endParaRPr sz="17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Quicksand"/>
                <a:ea typeface="Quicksand"/>
                <a:cs typeface="Quicksand"/>
                <a:sym typeface="Quicksand"/>
              </a:endParaRPr>
            </a:p>
          </p:txBody>
        </p:sp>
        <p:sp>
          <p:nvSpPr>
            <p:cNvPr id="1635" name="Google Shape;1635;p141"/>
            <p:cNvSpPr txBox="1"/>
            <p:nvPr/>
          </p:nvSpPr>
          <p:spPr>
            <a:xfrm>
              <a:off x="6598093" y="3049950"/>
              <a:ext cx="1182300" cy="4449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GB" sz="900" u="none" cap="none" strike="noStrike">
                  <a:solidFill>
                    <a:srgbClr val="FFFFFF"/>
                  </a:solidFill>
                  <a:latin typeface="Roboto Mono"/>
                  <a:ea typeface="Roboto Mono"/>
                  <a:cs typeface="Roboto Mono"/>
                  <a:sym typeface="Roboto Mono"/>
                </a:rPr>
                <a:t>Soo saarista qoraalka (Text output)</a:t>
              </a:r>
              <a:endParaRPr b="0" i="0" sz="1600" u="none" cap="none" strike="noStrike">
                <a:solidFill>
                  <a:srgbClr val="FFFFFF"/>
                </a:solidFill>
                <a:latin typeface="Quicksand"/>
                <a:ea typeface="Quicksand"/>
                <a:cs typeface="Quicksand"/>
                <a:sym typeface="Quicksand"/>
              </a:endParaRPr>
            </a:p>
          </p:txBody>
        </p:sp>
        <p:cxnSp>
          <p:nvCxnSpPr>
            <p:cNvPr id="1636" name="Google Shape;1636;p141"/>
            <p:cNvCxnSpPr/>
            <p:nvPr/>
          </p:nvCxnSpPr>
          <p:spPr>
            <a:xfrm flipH="1" rot="10800000">
              <a:off x="6598090" y="3354028"/>
              <a:ext cx="919800" cy="300"/>
            </a:xfrm>
            <a:prstGeom prst="straightConnector1">
              <a:avLst/>
            </a:prstGeom>
            <a:noFill/>
            <a:ln cap="flat" cmpd="sng" w="76200">
              <a:solidFill>
                <a:srgbClr val="2CE5CA"/>
              </a:solidFill>
              <a:prstDash val="solid"/>
              <a:round/>
              <a:headEnd len="sm" w="sm" type="none"/>
              <a:tailEnd len="sm" w="sm" type="none"/>
            </a:ln>
          </p:spPr>
        </p:cxnSp>
      </p:grpSp>
      <p:sp>
        <p:nvSpPr>
          <p:cNvPr id="1637" name="Google Shape;1637;p141"/>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Ku celceli xarfo si aad u barbar dhigto (Iterate through a string to compare characters)</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1" name="Shape 1641"/>
        <p:cNvGrpSpPr/>
        <p:nvPr/>
      </p:nvGrpSpPr>
      <p:grpSpPr>
        <a:xfrm>
          <a:off x="0" y="0"/>
          <a:ext cx="0" cy="0"/>
          <a:chOff x="0" y="0"/>
          <a:chExt cx="0" cy="0"/>
        </a:xfrm>
      </p:grpSpPr>
      <p:sp>
        <p:nvSpPr>
          <p:cNvPr id="1642" name="Google Shape;1642;p142"/>
          <p:cNvSpPr txBox="1"/>
          <p:nvPr/>
        </p:nvSpPr>
        <p:spPr>
          <a:xfrm>
            <a:off x="629925" y="637850"/>
            <a:ext cx="4254900" cy="40875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GB" sz="1100">
                <a:solidFill>
                  <a:srgbClr val="E2C2F2"/>
                </a:solidFill>
                <a:latin typeface="Lexend"/>
                <a:ea typeface="Roboto Mono"/>
                <a:cs typeface="Roboto Mono"/>
                <a:sym typeface="Roboto Mono"/>
              </a:rPr>
              <a:t>from random import choice</a:t>
            </a:r>
            <a:r>
              <a:rPr lang="en-GB" sz="1100">
                <a:solidFill>
                  <a:schemeClr val="lt1"/>
                </a:solidFill>
                <a:latin typeface="Lexend"/>
                <a:ea typeface="Roboto Mono"/>
                <a:cs typeface="Roboto Mono"/>
                <a:sym typeface="Roboto Mono"/>
              </a:rPr>
              <a:t/>
            </a:r>
            <a:r>
              <a:rPr lang="en-GB" sz="1100">
                <a:solidFill>
                  <a:srgbClr val="E2C2F2"/>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a:latin typeface="Lexend"/>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cities = ["Athens","Berlin", "Brussels","Copenhagen",</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"Dublin","London","Madrid","Paris",</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"Prague","Stockholm","Vienna"]</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a:latin typeface="Lexend"/>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city = choice(cities)</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done = False</a:t>
            </a:r>
            <a:r>
              <a:rPr lang="en-GB" sz="1100">
                <a:solidFill>
                  <a:srgbClr val="9EE8FF"/>
                </a:solidFill>
                <a:latin typeface="Lexend"/>
                <a:ea typeface="Roboto Mono"/>
                <a:cs typeface="Roboto Mono"/>
                <a:sym typeface="Roboto Mono"/>
              </a:rPr>
              <a:t/>
            </a:r>
            <a:endParaRPr sz="1000">
              <a:solidFill>
                <a:srgbClr val="9EE8FF"/>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a:latin typeface="Lexend"/>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rgbClr val="E2C2F2"/>
                </a:solidFill>
                <a:latin typeface="Lexend"/>
                <a:ea typeface="Roboto Mono"/>
                <a:cs typeface="Roboto Mono"/>
                <a:sym typeface="Roboto Mono"/>
              </a:rPr>
              <a:t>while done == False:</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print("Guess the capital:")</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guess = input()</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if guess == city:</a:t>
            </a:r>
            <a:r>
              <a:rPr lang="en-GB" sz="1100">
                <a:solidFill>
                  <a:srgbClr val="E2C2F2"/>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print("You've got it!")</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done = True</a:t>
            </a:r>
            <a:r>
              <a:rPr lang="en-GB" sz="1100">
                <a:solidFill>
                  <a:srgbClr val="9EE8FF"/>
                </a:solidFill>
                <a:latin typeface="Lexend"/>
                <a:ea typeface="Roboto Mono"/>
                <a:cs typeface="Roboto Mono"/>
                <a:sym typeface="Roboto Mono"/>
              </a:rPr>
              <a:t/>
            </a:r>
            <a:endParaRPr sz="1000">
              <a:solidFill>
                <a:srgbClr val="9EE8FF"/>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elif guess == "":</a:t>
            </a:r>
            <a:r>
              <a:rPr lang="en-GB" sz="1100">
                <a:solidFill>
                  <a:srgbClr val="E2C2F2"/>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print(f"It was {city}")</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done = True</a:t>
            </a:r>
            <a:r>
              <a:rPr lang="en-GB" sz="1100">
                <a:solidFill>
                  <a:srgbClr val="9EE8FF"/>
                </a:solidFill>
                <a:latin typeface="Lexend"/>
                <a:ea typeface="Roboto Mono"/>
                <a:cs typeface="Roboto Mono"/>
                <a:sym typeface="Roboto Mono"/>
              </a:rPr>
              <a:t/>
            </a:r>
            <a:endParaRPr sz="1000">
              <a:solidFill>
                <a:srgbClr val="9EE8FF"/>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elif city[0] != guess[0]:</a:t>
            </a:r>
            <a:r>
              <a:rPr lang="en-GB" sz="1100">
                <a:solidFill>
                  <a:srgbClr val="E2C2F2"/>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print(f"The first letter is: {city[0]}")</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elif len(guess) != len(city):</a:t>
            </a:r>
            <a:r>
              <a:rPr lang="en-GB" sz="1100">
                <a:solidFill>
                  <a:srgbClr val="E2C2F2"/>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print(f"Waxay leedahay {len(city)} xaraf")</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elif city[1] kuma jiro guess:</a:t>
            </a:r>
            <a:r>
              <a:rPr lang="en-GB" sz="1100">
                <a:solidFill>
                  <a:srgbClr val="E2C2F2"/>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E2C2F2"/>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print(f"Waxay ka kooban tahay xarafka {city[1]}")</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else:</a:t>
            </a:r>
            <a:r>
              <a:rPr lang="en-GB" sz="1100">
                <a:solidFill>
                  <a:srgbClr val="E2C2F2"/>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print("Mar kale isku day")</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200">
              <a:solidFill>
                <a:schemeClr val="lt1"/>
              </a:solidFill>
              <a:latin typeface="Roboto Mono"/>
              <a:ea typeface="Roboto Mono"/>
              <a:cs typeface="Roboto Mono"/>
              <a:sym typeface="Roboto Mono"/>
            </a:endParaRPr>
          </a:p>
        </p:txBody>
      </p:sp>
      <p:sp>
        <p:nvSpPr>
          <p:cNvPr id="1643" name="Google Shape;1643;p142"/>
          <p:cNvSpPr txBox="1"/>
          <p:nvPr/>
        </p:nvSpPr>
        <p:spPr>
          <a:xfrm>
            <a:off x="222250" y="637850"/>
            <a:ext cx="382800" cy="40875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3</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4</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5</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6</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7</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8</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9</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10</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11</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12</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13</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14</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15</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16</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17</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18</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19</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20</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21</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22</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23</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24</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25</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26</a:t>
            </a:r>
            <a:endParaRPr sz="1000">
              <a:solidFill>
                <a:srgbClr val="FFFFFF"/>
              </a:solidFill>
              <a:latin typeface="Roboto Mono"/>
              <a:ea typeface="Roboto Mono"/>
              <a:cs typeface="Roboto Mono"/>
              <a:sym typeface="Roboto Mono"/>
            </a:endParaRPr>
          </a:p>
        </p:txBody>
      </p:sp>
      <p:sp>
        <p:nvSpPr>
          <p:cNvPr id="1644" name="Google Shape;1644;p142"/>
          <p:cNvSpPr txBox="1"/>
          <p:nvPr>
            <p:ph idx="1" type="body"/>
          </p:nvPr>
        </p:nvSpPr>
        <p:spPr>
          <a:xfrm>
            <a:off x="4909725" y="4040400"/>
            <a:ext cx="3927000" cy="277200"/>
          </a:xfrm>
          <a:prstGeom prst="rect">
            <a:avLst/>
          </a:prstGeom>
          <a:noFill/>
        </p:spPr>
        <p:txBody>
          <a:bodyPr anchorCtr="0" anchor="t" bIns="0" lIns="0" spcFirstLastPara="1" rIns="0" wrap="square" tIns="0">
            <a:normAutofit/>
          </a:bodyPr>
          <a:lstStyle/>
          <a:p>
            <a:pPr indent="0" lvl="0" marL="0" rtl="0" algn="l">
              <a:spcBef>
                <a:spcPts val="0"/>
              </a:spcBef>
              <a:spcAft>
                <a:spcPts val="1000"/>
              </a:spcAft>
              <a:buNone/>
            </a:pPr>
            <a:r>
              <a:rPr lang="en-GB" sz="1400">
                <a:solidFill>
                  <a:schemeClr val="hlink"/>
                </a:solidFill>
                <a:uFill>
                  <a:noFill/>
                </a:uFill>
                <a:latin typeface="Lexend"/>
                <a:hlinkClick r:id="rId3"/>
              </a:rPr>
              <a:t>oak.link/guess-the-capital-solution</a:t>
            </a:r>
            <a:endParaRPr sz="1800"/>
          </a:p>
        </p:txBody>
      </p:sp>
      <p:sp>
        <p:nvSpPr>
          <p:cNvPr id="1645" name="Google Shape;1645;p142"/>
          <p:cNvSpPr txBox="1"/>
          <p:nvPr/>
        </p:nvSpPr>
        <p:spPr>
          <a:xfrm>
            <a:off x="4889250" y="1574400"/>
            <a:ext cx="3812100" cy="1171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3) Barnaamijku hadda wuxuu u oggol yahay qofka isticmaala inuu hal mar qiyaaso magaalada caasimadda ah. Ku dar loop-ka 'while' line-ka 10 kaas oo shaqayn doona inta calaamadda 'done = False' ay tahay.</a:t>
            </a:r>
            <a:endParaRPr sz="1800">
              <a:solidFill>
                <a:schemeClr val="dk1"/>
              </a:solidFill>
              <a:latin typeface="Lexend"/>
              <a:ea typeface="Lexend"/>
              <a:cs typeface="Lexend"/>
              <a:sym typeface="Lexend"/>
            </a:endParaRPr>
          </a:p>
        </p:txBody>
      </p:sp>
      <p:sp>
        <p:nvSpPr>
          <p:cNvPr id="1646" name="Google Shape;1646;p142"/>
          <p:cNvSpPr txBox="1"/>
          <p:nvPr/>
        </p:nvSpPr>
        <p:spPr>
          <a:xfrm>
            <a:off x="4572000" y="3292425"/>
            <a:ext cx="3012000" cy="422100"/>
          </a:xfrm>
          <a:prstGeom prst="rect">
            <a:avLst/>
          </a:prstGeom>
          <a:solidFill>
            <a:srgbClr val="33353D"/>
          </a:solidFill>
          <a:ln cap="flat" cmpd="sng" w="28575">
            <a:solidFill>
              <a:schemeClr val="lt1"/>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E2C2F2"/>
                </a:solidFill>
                <a:latin typeface="Lexend"/>
                <a:ea typeface="Roboto Mono"/>
                <a:cs typeface="Roboto Mono"/>
                <a:sym typeface="Roboto Mono"/>
              </a:rPr>
              <a:t>while done == False:</a:t>
            </a:r>
            <a:r>
              <a:rPr lang="en-GB" sz="1400">
                <a:solidFill>
                  <a:schemeClr val="lt1"/>
                </a:solidFill>
                <a:latin typeface="Lexend"/>
                <a:ea typeface="Roboto Mono"/>
                <a:cs typeface="Roboto Mono"/>
                <a:sym typeface="Roboto Mono"/>
              </a:rPr>
              <a:t/>
            </a:r>
            <a:r>
              <a:rPr lang="en-GB" sz="1400">
                <a:solidFill>
                  <a:srgbClr val="9EE8F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endParaRPr sz="1800">
              <a:solidFill>
                <a:schemeClr val="dk1"/>
              </a:solidFill>
              <a:latin typeface="Lexend"/>
              <a:ea typeface="Lexend"/>
              <a:cs typeface="Lexend"/>
              <a:sym typeface="Lexend"/>
            </a:endParaRPr>
          </a:p>
        </p:txBody>
      </p:sp>
      <p:cxnSp>
        <p:nvCxnSpPr>
          <p:cNvPr id="1647" name="Google Shape;1647;p142"/>
          <p:cNvCxnSpPr>
            <a:stCxn id="1646" idx="1"/>
          </p:cNvCxnSpPr>
          <p:nvPr/>
        </p:nvCxnSpPr>
        <p:spPr>
          <a:xfrm rot="10800000">
            <a:off x="2342700" y="2167875"/>
            <a:ext cx="2229300" cy="1335600"/>
          </a:xfrm>
          <a:prstGeom prst="straightConnector1">
            <a:avLst/>
          </a:prstGeom>
          <a:noFill/>
          <a:ln cap="flat" cmpd="sng" w="28575">
            <a:solidFill>
              <a:schemeClr val="lt1"/>
            </a:solidFill>
            <a:prstDash val="solid"/>
            <a:round/>
            <a:headEnd len="med" w="med" type="none"/>
            <a:tailEnd len="med" w="med" type="none"/>
          </a:ln>
        </p:spPr>
      </p:cxnSp>
      <p:sp>
        <p:nvSpPr>
          <p:cNvPr id="1648" name="Google Shape;1648;p142"/>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Ku celceli (Iterate) xarfo (string) si loo barbardhigo xarfo (characters)</a:t>
            </a:r>
            <a:endParaRPr/>
          </a:p>
        </p:txBody>
      </p:sp>
      <p:sp>
        <p:nvSpPr>
          <p:cNvPr id="1649" name="Google Shape;1649;p142"/>
          <p:cNvSpPr txBox="1"/>
          <p:nvPr>
            <p:ph idx="2" type="body"/>
          </p:nvPr>
        </p:nvSpPr>
        <p:spPr>
          <a:xfrm>
            <a:off x="324000" y="4748400"/>
            <a:ext cx="8216400" cy="9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a:latin typeface="Lexend"/>
              </a:rPr>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3" name="Shape 1653"/>
        <p:cNvGrpSpPr/>
        <p:nvPr/>
      </p:nvGrpSpPr>
      <p:grpSpPr>
        <a:xfrm>
          <a:off x="0" y="0"/>
          <a:ext cx="0" cy="0"/>
          <a:chOff x="0" y="0"/>
          <a:chExt cx="0" cy="0"/>
        </a:xfrm>
      </p:grpSpPr>
      <p:sp>
        <p:nvSpPr>
          <p:cNvPr id="1654" name="Google Shape;1654;p143"/>
          <p:cNvSpPr txBox="1"/>
          <p:nvPr/>
        </p:nvSpPr>
        <p:spPr>
          <a:xfrm>
            <a:off x="629925" y="637850"/>
            <a:ext cx="4225800" cy="40875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GB" sz="1100">
                <a:solidFill>
                  <a:srgbClr val="E2C2F2"/>
                </a:solidFill>
                <a:latin typeface="Lexend"/>
                <a:ea typeface="Roboto Mono"/>
                <a:cs typeface="Roboto Mono"/>
                <a:sym typeface="Roboto Mono"/>
              </a:rPr>
              <a:t>from random import choice</a:t>
            </a:r>
            <a:r>
              <a:rPr lang="en-GB" sz="1100">
                <a:solidFill>
                  <a:schemeClr val="lt1"/>
                </a:solidFill>
                <a:latin typeface="Lexend"/>
                <a:ea typeface="Roboto Mono"/>
                <a:cs typeface="Roboto Mono"/>
                <a:sym typeface="Roboto Mono"/>
              </a:rPr>
              <a:t/>
            </a:r>
            <a:r>
              <a:rPr lang="en-GB" sz="1100">
                <a:solidFill>
                  <a:srgbClr val="E2C2F2"/>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a:latin typeface="Lexend"/>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cities = ["Athens","Berlin", "Brussels","Copenhagen",</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"Dublin","London","Madrid","Paris",</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"Prague","Stockholm","Vienna"]</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a:latin typeface="Lexend"/>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city = choice(cities)</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done = False</a:t>
            </a:r>
            <a:r>
              <a:rPr lang="en-GB" sz="1100">
                <a:solidFill>
                  <a:srgbClr val="9EE8FF"/>
                </a:solidFill>
                <a:latin typeface="Lexend"/>
                <a:ea typeface="Roboto Mono"/>
                <a:cs typeface="Roboto Mono"/>
                <a:sym typeface="Roboto Mono"/>
              </a:rPr>
              <a:t/>
            </a:r>
            <a:endParaRPr sz="1000">
              <a:solidFill>
                <a:srgbClr val="9EE8FF"/>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a:latin typeface="Lexend"/>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rgbClr val="E2C2F2"/>
                </a:solidFill>
                <a:latin typeface="Lexend"/>
                <a:ea typeface="Roboto Mono"/>
                <a:cs typeface="Roboto Mono"/>
                <a:sym typeface="Roboto Mono"/>
              </a:rPr>
              <a:t>while done == False:</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print("Qiyaas caasimadda:")</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guess = input()</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if guess == city:</a:t>
            </a:r>
            <a:r>
              <a:rPr lang="en-GB" sz="1100">
                <a:solidFill>
                  <a:srgbClr val="E2C2F2"/>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print("Waa kuu sugan!")</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done = True</a:t>
            </a:r>
            <a:r>
              <a:rPr lang="en-GB" sz="1100">
                <a:solidFill>
                  <a:srgbClr val="9EE8FF"/>
                </a:solidFill>
                <a:latin typeface="Lexend"/>
                <a:ea typeface="Roboto Mono"/>
                <a:cs typeface="Roboto Mono"/>
                <a:sym typeface="Roboto Mono"/>
              </a:rPr>
              <a:t/>
            </a:r>
            <a:endParaRPr sz="1000">
              <a:solidFill>
                <a:srgbClr val="9EE8FF"/>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elif guess == "":</a:t>
            </a:r>
            <a:r>
              <a:rPr lang="en-GB" sz="1100">
                <a:solidFill>
                  <a:srgbClr val="E2C2F2"/>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print(f"It was {city}")</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done = True</a:t>
            </a:r>
            <a:r>
              <a:rPr lang="en-GB" sz="1100">
                <a:solidFill>
                  <a:srgbClr val="9EE8FF"/>
                </a:solidFill>
                <a:latin typeface="Lexend"/>
                <a:ea typeface="Roboto Mono"/>
                <a:cs typeface="Roboto Mono"/>
                <a:sym typeface="Roboto Mono"/>
              </a:rPr>
              <a:t/>
            </a:r>
            <a:endParaRPr sz="1000">
              <a:solidFill>
                <a:srgbClr val="9EE8FF"/>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elif city[0] != guess[0]:</a:t>
            </a:r>
            <a:r>
              <a:rPr lang="en-GB" sz="1100">
                <a:solidFill>
                  <a:srgbClr val="E2C2F2"/>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print(f"The first letter is: {city[0]}")</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elif len(guess) != len(city):</a:t>
            </a:r>
            <a:r>
              <a:rPr lang="en-GB" sz="1100">
                <a:solidFill>
                  <a:srgbClr val="E2C2F2"/>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print(f"It has {len(city)} letters")</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elif city[1] not in guess:</a:t>
            </a:r>
            <a:r>
              <a:rPr lang="en-GB" sz="1100">
                <a:solidFill>
                  <a:srgbClr val="E2C2F2"/>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E2C2F2"/>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print(f"It contains letter {city[1]}")</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else:</a:t>
            </a:r>
            <a:r>
              <a:rPr lang="en-GB" sz="1100">
                <a:solidFill>
                  <a:srgbClr val="E2C2F2"/>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print("Try again")</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200">
              <a:solidFill>
                <a:schemeClr val="lt1"/>
              </a:solidFill>
              <a:latin typeface="Roboto Mono"/>
              <a:ea typeface="Roboto Mono"/>
              <a:cs typeface="Roboto Mono"/>
              <a:sym typeface="Roboto Mono"/>
            </a:endParaRPr>
          </a:p>
        </p:txBody>
      </p:sp>
      <p:sp>
        <p:nvSpPr>
          <p:cNvPr id="1655" name="Google Shape;1655;p143"/>
          <p:cNvSpPr txBox="1"/>
          <p:nvPr/>
        </p:nvSpPr>
        <p:spPr>
          <a:xfrm>
            <a:off x="222150" y="645125"/>
            <a:ext cx="381600" cy="40875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3</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4</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5</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6</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7</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8</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9</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10</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11</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12</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13</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14</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15</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16</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17</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18</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19</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20</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21</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22</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23</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24</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25</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26</a:t>
            </a:r>
            <a:endParaRPr sz="1000">
              <a:solidFill>
                <a:srgbClr val="FFFFFF"/>
              </a:solidFill>
              <a:latin typeface="Roboto Mono"/>
              <a:ea typeface="Roboto Mono"/>
              <a:cs typeface="Roboto Mono"/>
              <a:sym typeface="Roboto Mono"/>
            </a:endParaRPr>
          </a:p>
        </p:txBody>
      </p:sp>
      <p:sp>
        <p:nvSpPr>
          <p:cNvPr id="1656" name="Google Shape;1656;p143"/>
          <p:cNvSpPr txBox="1"/>
          <p:nvPr/>
        </p:nvSpPr>
        <p:spPr>
          <a:xfrm>
            <a:off x="4889250" y="1041000"/>
            <a:ext cx="3812100" cy="1171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4a) Ku dar hadal elif si barnaamijku u muujiyo xarafka koowaad ee magaalada isticmaalaha, haddii xarafka koowaad ee magaaladu ka duwan yahay xarafka koowaad ee qiyaasta isticmaalaha.</a:t>
            </a:r>
            <a:r>
              <a:rPr lang="en-GB" sz="1400">
                <a:solidFill>
                  <a:schemeClr val="dk1"/>
                </a:solidFill>
                <a:latin typeface="Lexend"/>
                <a:ea typeface="Lexend"/>
                <a:cs typeface="Lexend"/>
                <a:sym typeface="Lexend"/>
              </a:rPr>
              <a:t/>
            </a:r>
            <a:r>
              <a:rPr lang="en-GB" sz="1400">
                <a:solidFill>
                  <a:srgbClr val="EECCFF"/>
                </a:solidFill>
                <a:highlight>
                  <a:schemeClr val="dk1"/>
                </a:highlight>
                <a:latin typeface="Lexend"/>
                <a:ea typeface="Roboto Mono"/>
                <a:cs typeface="Roboto Mono"/>
                <a:sym typeface="Roboto Mono"/>
              </a:rPr>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657" name="Google Shape;1657;p143"/>
          <p:cNvSpPr txBox="1"/>
          <p:nvPr/>
        </p:nvSpPr>
        <p:spPr>
          <a:xfrm>
            <a:off x="2802675" y="2815050"/>
            <a:ext cx="6169200" cy="618000"/>
          </a:xfrm>
          <a:prstGeom prst="rect">
            <a:avLst/>
          </a:prstGeom>
          <a:solidFill>
            <a:srgbClr val="33353D"/>
          </a:solidFill>
          <a:ln cap="flat" cmpd="sng" w="28575">
            <a:solidFill>
              <a:schemeClr val="lt1"/>
            </a:solidFill>
            <a:prstDash val="solid"/>
            <a:round/>
            <a:headEnd len="sm" w="sm" type="none"/>
            <a:tailEnd len="sm" w="sm" type="none"/>
          </a:ln>
        </p:spPr>
        <p:txBody>
          <a:bodyPr anchorCtr="0" anchor="t" bIns="54000" lIns="54000" spcFirstLastPara="1" rIns="18000" wrap="square" tIns="54000">
            <a:normAutofit/>
          </a:bodyPr>
          <a:lstStyle/>
          <a:p>
            <a:pPr indent="0" lvl="0" marL="0" rtl="0" algn="l">
              <a:spcBef>
                <a:spcPts val="0"/>
              </a:spcBef>
              <a:spcAft>
                <a:spcPts val="0"/>
              </a:spcAft>
              <a:buNone/>
            </a:pPr>
            <a:r>
              <a:rPr lang="en-GB" sz="1400">
                <a:solidFill>
                  <a:srgbClr val="E2C2F2"/>
                </a:solidFill>
                <a:latin typeface="Lexend"/>
                <a:ea typeface="Roboto Mono"/>
                <a:cs typeface="Roboto Mono"/>
                <a:sym typeface="Roboto Mono"/>
              </a:rPr>
              <a:t>elif city[0] != guess[0]:</a:t>
            </a:r>
            <a:r>
              <a:rPr lang="en-GB" sz="1400">
                <a:solidFill>
                  <a:schemeClr val="lt1"/>
                </a:solidFill>
                <a:latin typeface="Lexend"/>
                <a:ea typeface="Roboto Mono"/>
                <a:cs typeface="Roboto Mono"/>
                <a:sym typeface="Roboto Mono"/>
              </a:rPr>
              <a:t/>
            </a:r>
            <a:r>
              <a:rPr lang="en-GB" sz="1400">
                <a:solidFill>
                  <a:srgbClr val="9EE8F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r>
              <a:rPr lang="en-GB" sz="1400">
                <a:solidFill>
                  <a:srgbClr val="9EE8F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None/>
            </a:pPr>
            <a:r>
              <a:rPr lang="en-GB" sz="1400">
                <a:solidFill>
                  <a:schemeClr val="lt1"/>
                </a:solidFill>
                <a:latin typeface="Lexend"/>
                <a:ea typeface="Roboto Mono"/>
                <a:cs typeface="Roboto Mono"/>
                <a:sym typeface="Roboto Mono"/>
              </a:rPr>
              <a:t>print(f"The first letter is: {city[0]}")</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r>
              <a:rPr lang="en-GB" sz="1400">
                <a:solidFill>
                  <a:srgbClr val="9EE8F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r>
              <a:rPr lang="en-GB" sz="1400">
                <a:solidFill>
                  <a:srgbClr val="94F9AF"/>
                </a:solidFill>
                <a:latin typeface="Lexend"/>
                <a:ea typeface="Roboto Mono"/>
                <a:cs typeface="Roboto Mono"/>
                <a:sym typeface="Roboto Mono"/>
              </a:rPr>
              <a:t/>
            </a:r>
            <a:r>
              <a:rPr lang="en-GB" sz="14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p:txBody>
      </p:sp>
      <p:cxnSp>
        <p:nvCxnSpPr>
          <p:cNvPr id="1658" name="Google Shape;1658;p143"/>
          <p:cNvCxnSpPr/>
          <p:nvPr/>
        </p:nvCxnSpPr>
        <p:spPr>
          <a:xfrm flipH="1">
            <a:off x="4119875" y="3441300"/>
            <a:ext cx="489000" cy="243900"/>
          </a:xfrm>
          <a:prstGeom prst="straightConnector1">
            <a:avLst/>
          </a:prstGeom>
          <a:noFill/>
          <a:ln cap="flat" cmpd="sng" w="28575">
            <a:solidFill>
              <a:schemeClr val="lt1"/>
            </a:solidFill>
            <a:prstDash val="solid"/>
            <a:round/>
            <a:headEnd len="med" w="med" type="none"/>
            <a:tailEnd len="med" w="med" type="none"/>
          </a:ln>
        </p:spPr>
      </p:cxnSp>
      <p:sp>
        <p:nvSpPr>
          <p:cNvPr id="1659" name="Google Shape;1659;p143"/>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Ku celceli xarfo si aad u barbar dhigto xarfaha</a:t>
            </a:r>
            <a:endParaRPr/>
          </a:p>
        </p:txBody>
      </p:sp>
      <p:sp>
        <p:nvSpPr>
          <p:cNvPr id="1660" name="Google Shape;1660;p143"/>
          <p:cNvSpPr txBox="1"/>
          <p:nvPr>
            <p:ph idx="1" type="body"/>
          </p:nvPr>
        </p:nvSpPr>
        <p:spPr>
          <a:xfrm>
            <a:off x="4881900" y="4015200"/>
            <a:ext cx="3927000" cy="277200"/>
          </a:xfrm>
          <a:prstGeom prst="rect">
            <a:avLst/>
          </a:prstGeom>
          <a:noFill/>
        </p:spPr>
        <p:txBody>
          <a:bodyPr anchorCtr="0" anchor="t" bIns="0" lIns="0" spcFirstLastPara="1" rIns="0" wrap="square" tIns="0">
            <a:normAutofit/>
          </a:bodyPr>
          <a:lstStyle/>
          <a:p>
            <a:pPr indent="0" lvl="0" marL="0" rtl="0" algn="l">
              <a:spcBef>
                <a:spcPts val="0"/>
              </a:spcBef>
              <a:spcAft>
                <a:spcPts val="1000"/>
              </a:spcAft>
              <a:buNone/>
            </a:pPr>
            <a:r>
              <a:rPr lang="en-GB" sz="1400">
                <a:solidFill>
                  <a:schemeClr val="hlink"/>
                </a:solidFill>
                <a:uFill>
                  <a:noFill/>
                </a:uFill>
                <a:latin typeface="Lexend"/>
                <a:hlinkClick r:id="rId3"/>
              </a:rPr>
              <a:t>oak.link/guess-the-capital-solution</a:t>
            </a:r>
            <a:endParaRPr sz="18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4" name="Shape 1664"/>
        <p:cNvGrpSpPr/>
        <p:nvPr/>
      </p:nvGrpSpPr>
      <p:grpSpPr>
        <a:xfrm>
          <a:off x="0" y="0"/>
          <a:ext cx="0" cy="0"/>
          <a:chOff x="0" y="0"/>
          <a:chExt cx="0" cy="0"/>
        </a:xfrm>
      </p:grpSpPr>
      <p:sp>
        <p:nvSpPr>
          <p:cNvPr id="1665" name="Google Shape;1665;p144"/>
          <p:cNvSpPr txBox="1"/>
          <p:nvPr/>
        </p:nvSpPr>
        <p:spPr>
          <a:xfrm>
            <a:off x="629925" y="637850"/>
            <a:ext cx="4241100" cy="40875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GB" sz="1100">
                <a:solidFill>
                  <a:srgbClr val="E2C2F2"/>
                </a:solidFill>
                <a:latin typeface="Lexend"/>
                <a:ea typeface="Roboto Mono"/>
                <a:cs typeface="Roboto Mono"/>
                <a:sym typeface="Roboto Mono"/>
              </a:rPr>
              <a:t>from random import choice</a:t>
            </a:r>
            <a:r>
              <a:rPr lang="en-GB" sz="1100">
                <a:solidFill>
                  <a:schemeClr val="lt1"/>
                </a:solidFill>
                <a:latin typeface="Lexend"/>
                <a:ea typeface="Roboto Mono"/>
                <a:cs typeface="Roboto Mono"/>
                <a:sym typeface="Roboto Mono"/>
              </a:rPr>
              <a:t/>
            </a:r>
            <a:r>
              <a:rPr lang="en-GB" sz="1100">
                <a:solidFill>
                  <a:srgbClr val="E2C2F2"/>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a:latin typeface="Lexend"/>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cities = ["Athens","Berlin", "Brussels","Copenhagen",</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"Dublin","London","Madrid","Paris",</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"Prague","Stockholm","Vienna"]</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a:latin typeface="Lexend"/>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city = choice(cities)</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done = False</a:t>
            </a:r>
            <a:r>
              <a:rPr lang="en-GB" sz="1100">
                <a:solidFill>
                  <a:srgbClr val="9EE8FF"/>
                </a:solidFill>
                <a:latin typeface="Lexend"/>
                <a:ea typeface="Roboto Mono"/>
                <a:cs typeface="Roboto Mono"/>
                <a:sym typeface="Roboto Mono"/>
              </a:rPr>
              <a:t/>
            </a:r>
            <a:endParaRPr sz="1000">
              <a:solidFill>
                <a:srgbClr val="9EE8FF"/>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a:latin typeface="Lexend"/>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rgbClr val="E2C2F2"/>
                </a:solidFill>
                <a:latin typeface="Lexend"/>
                <a:ea typeface="Roboto Mono"/>
                <a:cs typeface="Roboto Mono"/>
                <a:sym typeface="Roboto Mono"/>
              </a:rPr>
              <a:t>while done == False:</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print("Guess the capital:")</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guess = input()</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if guess == city:</a:t>
            </a:r>
            <a:r>
              <a:rPr lang="en-GB" sz="1100">
                <a:solidFill>
                  <a:srgbClr val="E2C2F2"/>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print("You've got it!")</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done = True</a:t>
            </a:r>
            <a:r>
              <a:rPr lang="en-GB" sz="1100">
                <a:solidFill>
                  <a:srgbClr val="9EE8FF"/>
                </a:solidFill>
                <a:latin typeface="Lexend"/>
                <a:ea typeface="Roboto Mono"/>
                <a:cs typeface="Roboto Mono"/>
                <a:sym typeface="Roboto Mono"/>
              </a:rPr>
              <a:t/>
            </a:r>
            <a:endParaRPr sz="1000">
              <a:solidFill>
                <a:srgbClr val="9EE8FF"/>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elif guess == "":</a:t>
            </a:r>
            <a:r>
              <a:rPr lang="en-GB" sz="1100">
                <a:solidFill>
                  <a:srgbClr val="E2C2F2"/>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print(f"It was {city}")</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done = True</a:t>
            </a:r>
            <a:r>
              <a:rPr lang="en-GB" sz="1100">
                <a:solidFill>
                  <a:srgbClr val="9EE8FF"/>
                </a:solidFill>
                <a:latin typeface="Lexend"/>
                <a:ea typeface="Roboto Mono"/>
                <a:cs typeface="Roboto Mono"/>
                <a:sym typeface="Roboto Mono"/>
              </a:rPr>
              <a:t/>
            </a:r>
            <a:endParaRPr sz="1000">
              <a:solidFill>
                <a:srgbClr val="9EE8FF"/>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elif city[0] != guess[0]:</a:t>
            </a:r>
            <a:r>
              <a:rPr lang="en-GB" sz="1100">
                <a:solidFill>
                  <a:srgbClr val="E2C2F2"/>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print(f"The first letter is: {city[0]}")</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elif len(guess) != len(city):</a:t>
            </a:r>
            <a:r>
              <a:rPr lang="en-GB" sz="1100">
                <a:solidFill>
                  <a:srgbClr val="E2C2F2"/>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print(f"It has {len(city)} letters")</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elif city[1] not in guess:</a:t>
            </a:r>
            <a:r>
              <a:rPr lang="en-GB" sz="1100">
                <a:solidFill>
                  <a:srgbClr val="E2C2F2"/>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E2C2F2"/>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print(f"It contains letter {city[1]}")</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else:</a:t>
            </a:r>
            <a:r>
              <a:rPr lang="en-GB" sz="1100">
                <a:solidFill>
                  <a:srgbClr val="E2C2F2"/>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print("Try again")</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200">
              <a:solidFill>
                <a:schemeClr val="lt1"/>
              </a:solidFill>
              <a:latin typeface="Roboto Mono"/>
              <a:ea typeface="Roboto Mono"/>
              <a:cs typeface="Roboto Mono"/>
              <a:sym typeface="Roboto Mono"/>
            </a:endParaRPr>
          </a:p>
        </p:txBody>
      </p:sp>
      <p:sp>
        <p:nvSpPr>
          <p:cNvPr id="1666" name="Google Shape;1666;p144"/>
          <p:cNvSpPr txBox="1"/>
          <p:nvPr/>
        </p:nvSpPr>
        <p:spPr>
          <a:xfrm>
            <a:off x="222150" y="645125"/>
            <a:ext cx="381600" cy="40875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3</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4</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5</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6</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7</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8</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9</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10</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11</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12</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13</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14</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15</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16</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17</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18</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19</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20</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21</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22</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23</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24</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25</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26</a:t>
            </a:r>
            <a:endParaRPr sz="1000">
              <a:solidFill>
                <a:srgbClr val="FFFFFF"/>
              </a:solidFill>
              <a:latin typeface="Roboto Mono"/>
              <a:ea typeface="Roboto Mono"/>
              <a:cs typeface="Roboto Mono"/>
              <a:sym typeface="Roboto Mono"/>
            </a:endParaRPr>
          </a:p>
        </p:txBody>
      </p:sp>
      <p:sp>
        <p:nvSpPr>
          <p:cNvPr id="1667" name="Google Shape;1667;p144"/>
          <p:cNvSpPr txBox="1"/>
          <p:nvPr/>
        </p:nvSpPr>
        <p:spPr>
          <a:xfrm>
            <a:off x="4889250" y="1041000"/>
            <a:ext cx="3812100" cy="1171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4b) Ku dar elif si barnaamijku u muujiyo dhererka (tirada xarfaha) ee city isticmaalaha, haddii dhererka city uu ka duwan yahay dhererka qiyaasta isticmaalaha.</a:t>
            </a:r>
            <a:r>
              <a:rPr lang="en-GB" sz="1800">
                <a:solidFill>
                  <a:schemeClr val="dk1"/>
                </a:solidFill>
                <a:latin typeface="Lexend"/>
                <a:ea typeface="Lexend"/>
                <a:cs typeface="Lexend"/>
                <a:sym typeface="Lexend"/>
              </a:rPr>
              <a:t/>
            </a:r>
            <a:r>
              <a:rPr lang="en-GB" sz="1800">
                <a:solidFill>
                  <a:srgbClr val="EECCFF"/>
                </a:solidFill>
                <a:highlight>
                  <a:schemeClr val="dk1"/>
                </a:highlight>
                <a:latin typeface="Lexend"/>
                <a:ea typeface="Roboto Mono"/>
                <a:cs typeface="Roboto Mono"/>
                <a:sym typeface="Roboto Mono"/>
              </a:rPr>
              <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668" name="Google Shape;1668;p144"/>
          <p:cNvSpPr txBox="1"/>
          <p:nvPr/>
        </p:nvSpPr>
        <p:spPr>
          <a:xfrm>
            <a:off x="2955075" y="2815050"/>
            <a:ext cx="5840400" cy="711300"/>
          </a:xfrm>
          <a:prstGeom prst="rect">
            <a:avLst/>
          </a:prstGeom>
          <a:solidFill>
            <a:srgbClr val="33353D"/>
          </a:solidFill>
          <a:ln cap="flat" cmpd="sng" w="28575">
            <a:solidFill>
              <a:schemeClr val="lt1"/>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rgbClr val="E2C2F2"/>
                </a:solidFill>
                <a:latin typeface="Lexend"/>
                <a:ea typeface="Roboto Mono"/>
                <a:cs typeface="Roboto Mono"/>
                <a:sym typeface="Roboto Mono"/>
              </a:rPr>
              <a:t>elif len(guess) != len(city):</a:t>
            </a:r>
            <a:r>
              <a:rPr lang="en-GB" sz="18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None/>
            </a:pPr>
            <a:r>
              <a:rPr lang="en-GB" sz="1800">
                <a:solidFill>
                  <a:schemeClr val="lt1"/>
                </a:solidFill>
                <a:latin typeface="Lexend"/>
                <a:ea typeface="Roboto Mono"/>
                <a:cs typeface="Roboto Mono"/>
                <a:sym typeface="Roboto Mono"/>
              </a:rPr>
              <a:t>print(f"It has {len(city)} letters")</a:t>
            </a:r>
            <a:r>
              <a:rPr lang="en-GB" sz="1800">
                <a:solidFill>
                  <a:srgbClr val="94F9AF"/>
                </a:solidFill>
                <a:latin typeface="Lexend"/>
                <a:ea typeface="Roboto Mono"/>
                <a:cs typeface="Roboto Mono"/>
                <a:sym typeface="Roboto Mono"/>
              </a:rPr>
              <a:t/>
            </a:r>
            <a:r>
              <a:rPr lang="en-GB" sz="1800">
                <a:solidFill>
                  <a:schemeClr val="lt1"/>
                </a:solidFill>
                <a:latin typeface="Lexend"/>
                <a:ea typeface="Roboto Mono"/>
                <a:cs typeface="Roboto Mono"/>
                <a:sym typeface="Roboto Mono"/>
              </a:rPr>
              <a:t/>
            </a:r>
            <a:r>
              <a:rPr lang="en-GB" sz="1800">
                <a:solidFill>
                  <a:srgbClr val="94F9AF"/>
                </a:solidFill>
                <a:latin typeface="Lexend"/>
                <a:ea typeface="Roboto Mono"/>
                <a:cs typeface="Roboto Mono"/>
                <a:sym typeface="Roboto Mono"/>
              </a:rPr>
              <a:t/>
            </a:r>
            <a:r>
              <a:rPr lang="en-GB" sz="1800">
                <a:solidFill>
                  <a:schemeClr val="lt1"/>
                </a:solidFill>
                <a:latin typeface="Lexend"/>
                <a:ea typeface="Roboto Mono"/>
                <a:cs typeface="Roboto Mono"/>
                <a:sym typeface="Roboto Mono"/>
              </a:rPr>
              <a:t/>
            </a:r>
            <a:endParaRPr sz="2000">
              <a:solidFill>
                <a:srgbClr val="E2C2F2"/>
              </a:solidFill>
              <a:latin typeface="Roboto Mono"/>
              <a:ea typeface="Roboto Mono"/>
              <a:cs typeface="Roboto Mono"/>
              <a:sym typeface="Roboto Mono"/>
            </a:endParaRPr>
          </a:p>
        </p:txBody>
      </p:sp>
      <p:cxnSp>
        <p:nvCxnSpPr>
          <p:cNvPr id="1669" name="Google Shape;1669;p144"/>
          <p:cNvCxnSpPr/>
          <p:nvPr/>
        </p:nvCxnSpPr>
        <p:spPr>
          <a:xfrm flipH="1">
            <a:off x="3819275" y="3523225"/>
            <a:ext cx="861300" cy="507000"/>
          </a:xfrm>
          <a:prstGeom prst="straightConnector1">
            <a:avLst/>
          </a:prstGeom>
          <a:noFill/>
          <a:ln cap="flat" cmpd="sng" w="28575">
            <a:solidFill>
              <a:schemeClr val="lt1"/>
            </a:solidFill>
            <a:prstDash val="solid"/>
            <a:round/>
            <a:headEnd len="med" w="med" type="none"/>
            <a:tailEnd len="med" w="med" type="none"/>
          </a:ln>
        </p:spPr>
      </p:cxnSp>
      <p:sp>
        <p:nvSpPr>
          <p:cNvPr id="1670" name="Google Shape;1670;p144"/>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Ku celceli xarfo si aad u barbar dhigto xarfaha</a:t>
            </a:r>
            <a:endParaRPr/>
          </a:p>
        </p:txBody>
      </p:sp>
      <p:sp>
        <p:nvSpPr>
          <p:cNvPr id="1671" name="Google Shape;1671;p144"/>
          <p:cNvSpPr txBox="1"/>
          <p:nvPr>
            <p:ph idx="2" type="body"/>
          </p:nvPr>
        </p:nvSpPr>
        <p:spPr>
          <a:xfrm>
            <a:off x="324000" y="4748400"/>
            <a:ext cx="8216400" cy="9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a:latin typeface="Lexend"/>
              </a:rPr>
              <a:t/>
            </a:r>
            <a:endParaRPr/>
          </a:p>
        </p:txBody>
      </p:sp>
      <p:sp>
        <p:nvSpPr>
          <p:cNvPr id="1672" name="Google Shape;1672;p144"/>
          <p:cNvSpPr txBox="1"/>
          <p:nvPr>
            <p:ph idx="1" type="body"/>
          </p:nvPr>
        </p:nvSpPr>
        <p:spPr>
          <a:xfrm>
            <a:off x="4909725" y="4040400"/>
            <a:ext cx="3927000" cy="277200"/>
          </a:xfrm>
          <a:prstGeom prst="rect">
            <a:avLst/>
          </a:prstGeom>
          <a:noFill/>
        </p:spPr>
        <p:txBody>
          <a:bodyPr anchorCtr="0" anchor="t" bIns="0" lIns="0" spcFirstLastPara="1" rIns="0" wrap="square" tIns="0">
            <a:normAutofit/>
          </a:bodyPr>
          <a:lstStyle/>
          <a:p>
            <a:pPr indent="0" lvl="0" marL="0" rtl="0" algn="l">
              <a:spcBef>
                <a:spcPts val="0"/>
              </a:spcBef>
              <a:spcAft>
                <a:spcPts val="1000"/>
              </a:spcAft>
              <a:buNone/>
            </a:pPr>
            <a:r>
              <a:rPr lang="en-GB" sz="1800">
                <a:solidFill>
                  <a:schemeClr val="hlink"/>
                </a:solidFill>
                <a:uFill>
                  <a:noFill/>
                </a:uFill>
                <a:latin typeface="Lexend"/>
                <a:hlinkClick r:id="rId3"/>
              </a:rPr>
              <a:t>oak.link/guess-the-capital-solution</a:t>
            </a:r>
            <a:endParaRPr sz="180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6" name="Shape 1676"/>
        <p:cNvGrpSpPr/>
        <p:nvPr/>
      </p:nvGrpSpPr>
      <p:grpSpPr>
        <a:xfrm>
          <a:off x="0" y="0"/>
          <a:ext cx="0" cy="0"/>
          <a:chOff x="0" y="0"/>
          <a:chExt cx="0" cy="0"/>
        </a:xfrm>
      </p:grpSpPr>
      <p:sp>
        <p:nvSpPr>
          <p:cNvPr id="1677" name="Google Shape;1677;p145"/>
          <p:cNvSpPr txBox="1"/>
          <p:nvPr/>
        </p:nvSpPr>
        <p:spPr>
          <a:xfrm>
            <a:off x="629925" y="637850"/>
            <a:ext cx="4254900" cy="40875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GB" sz="1100">
                <a:solidFill>
                  <a:srgbClr val="E2C2F2"/>
                </a:solidFill>
                <a:latin typeface="Lexend"/>
                <a:ea typeface="Roboto Mono"/>
                <a:cs typeface="Roboto Mono"/>
                <a:sym typeface="Roboto Mono"/>
              </a:rPr>
              <a:t>from random import choice</a:t>
            </a:r>
            <a:r>
              <a:rPr lang="en-GB" sz="1100">
                <a:solidFill>
                  <a:schemeClr val="lt1"/>
                </a:solidFill>
                <a:latin typeface="Lexend"/>
                <a:ea typeface="Roboto Mono"/>
                <a:cs typeface="Roboto Mono"/>
                <a:sym typeface="Roboto Mono"/>
              </a:rPr>
              <a:t/>
            </a:r>
            <a:r>
              <a:rPr lang="en-GB" sz="1100">
                <a:solidFill>
                  <a:srgbClr val="E2C2F2"/>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a:latin typeface="Lexend"/>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cities = [</a:t>
            </a:r>
            <a:r>
              <a:rPr lang="en-GB" sz="1100">
                <a:solidFill>
                  <a:srgbClr val="94F9AF"/>
                </a:solidFill>
                <a:latin typeface="Lexend"/>
                <a:ea typeface="Roboto Mono"/>
                <a:cs typeface="Roboto Mono"/>
                <a:sym typeface="Roboto Mono"/>
              </a:rPr>
              <a:t>"Athens"</a:t>
            </a:r>
            <a:r>
              <a:rPr lang="en-GB" sz="1100">
                <a:solidFill>
                  <a:schemeClr val="lt1"/>
                </a:solidFill>
                <a:latin typeface="Lexend"/>
                <a:ea typeface="Roboto Mono"/>
                <a:cs typeface="Roboto Mono"/>
                <a:sym typeface="Roboto Mono"/>
              </a:rPr>
              <a:t>,</a:t>
            </a:r>
            <a:r>
              <a:rPr lang="en-GB" sz="1100">
                <a:solidFill>
                  <a:srgbClr val="94F9AF"/>
                </a:solidFill>
                <a:latin typeface="Lexend"/>
                <a:ea typeface="Roboto Mono"/>
                <a:cs typeface="Roboto Mono"/>
                <a:sym typeface="Roboto Mono"/>
              </a:rPr>
              <a:t>"Berlin"</a:t>
            </a:r>
            <a:r>
              <a:rPr lang="en-GB" sz="1100">
                <a:solidFill>
                  <a:schemeClr val="lt1"/>
                </a:solidFill>
                <a:latin typeface="Lexend"/>
                <a:ea typeface="Roboto Mono"/>
                <a:cs typeface="Roboto Mono"/>
                <a:sym typeface="Roboto Mono"/>
              </a:rPr>
              <a:t>, </a:t>
            </a:r>
            <a:r>
              <a:rPr lang="en-GB" sz="1100">
                <a:solidFill>
                  <a:srgbClr val="94F9AF"/>
                </a:solidFill>
                <a:latin typeface="Lexend"/>
                <a:ea typeface="Roboto Mono"/>
                <a:cs typeface="Roboto Mono"/>
                <a:sym typeface="Roboto Mono"/>
              </a:rPr>
              <a:t>"Brussels"</a:t>
            </a:r>
            <a:r>
              <a:rPr lang="en-GB" sz="1100">
                <a:solidFill>
                  <a:schemeClr val="lt1"/>
                </a:solidFill>
                <a:latin typeface="Lexend"/>
                <a:ea typeface="Roboto Mono"/>
                <a:cs typeface="Roboto Mono"/>
                <a:sym typeface="Roboto Mono"/>
              </a:rPr>
              <a:t>,</a:t>
            </a:r>
            <a:r>
              <a:rPr lang="en-GB" sz="1100">
                <a:solidFill>
                  <a:srgbClr val="94F9AF"/>
                </a:solidFill>
                <a:latin typeface="Lexend"/>
                <a:ea typeface="Roboto Mono"/>
                <a:cs typeface="Roboto Mono"/>
                <a:sym typeface="Roboto Mono"/>
              </a:rPr>
              <a:t>"Copenhagen"</a:t>
            </a:r>
            <a:r>
              <a:rPr lang="en-GB" sz="1100">
                <a:solidFill>
                  <a:schemeClr val="lt1"/>
                </a:solidFill>
                <a:latin typeface="Lexend"/>
                <a:ea typeface="Roboto Mono"/>
                <a:cs typeface="Roboto Mono"/>
                <a:sym typeface="Roboto Mono"/>
              </a:rPr>
              <a:t>,</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          </a:t>
            </a:r>
            <a:r>
              <a:rPr lang="en-GB" sz="1100">
                <a:solidFill>
                  <a:srgbClr val="94F9AF"/>
                </a:solidFill>
                <a:latin typeface="Lexend"/>
                <a:ea typeface="Roboto Mono"/>
                <a:cs typeface="Roboto Mono"/>
                <a:sym typeface="Roboto Mono"/>
              </a:rPr>
              <a:t>"Dublin"</a:t>
            </a:r>
            <a:r>
              <a:rPr lang="en-GB" sz="1100">
                <a:solidFill>
                  <a:schemeClr val="lt1"/>
                </a:solidFill>
                <a:latin typeface="Lexend"/>
                <a:ea typeface="Roboto Mono"/>
                <a:cs typeface="Roboto Mono"/>
                <a:sym typeface="Roboto Mono"/>
              </a:rPr>
              <a:t>,</a:t>
            </a:r>
            <a:r>
              <a:rPr lang="en-GB" sz="1100">
                <a:solidFill>
                  <a:srgbClr val="94F9AF"/>
                </a:solidFill>
                <a:latin typeface="Lexend"/>
                <a:ea typeface="Roboto Mono"/>
                <a:cs typeface="Roboto Mono"/>
                <a:sym typeface="Roboto Mono"/>
              </a:rPr>
              <a:t>"London"</a:t>
            </a:r>
            <a:r>
              <a:rPr lang="en-GB" sz="1100">
                <a:solidFill>
                  <a:schemeClr val="lt1"/>
                </a:solidFill>
                <a:latin typeface="Lexend"/>
                <a:ea typeface="Roboto Mono"/>
                <a:cs typeface="Roboto Mono"/>
                <a:sym typeface="Roboto Mono"/>
              </a:rPr>
              <a:t>,</a:t>
            </a:r>
            <a:r>
              <a:rPr lang="en-GB" sz="1100">
                <a:solidFill>
                  <a:srgbClr val="94F9AF"/>
                </a:solidFill>
                <a:latin typeface="Lexend"/>
                <a:ea typeface="Roboto Mono"/>
                <a:cs typeface="Roboto Mono"/>
                <a:sym typeface="Roboto Mono"/>
              </a:rPr>
              <a:t>"Madrid"</a:t>
            </a:r>
            <a:r>
              <a:rPr lang="en-GB" sz="1100">
                <a:solidFill>
                  <a:schemeClr val="lt1"/>
                </a:solidFill>
                <a:latin typeface="Lexend"/>
                <a:ea typeface="Roboto Mono"/>
                <a:cs typeface="Roboto Mono"/>
                <a:sym typeface="Roboto Mono"/>
              </a:rPr>
              <a:t>,</a:t>
            </a:r>
            <a:r>
              <a:rPr lang="en-GB" sz="1100">
                <a:solidFill>
                  <a:srgbClr val="94F9AF"/>
                </a:solidFill>
                <a:latin typeface="Lexend"/>
                <a:ea typeface="Roboto Mono"/>
                <a:cs typeface="Roboto Mono"/>
                <a:sym typeface="Roboto Mono"/>
              </a:rPr>
              <a:t>"Paris"</a:t>
            </a:r>
            <a:r>
              <a:rPr lang="en-GB" sz="1100">
                <a:solidFill>
                  <a:schemeClr val="lt1"/>
                </a:solidFill>
                <a:latin typeface="Lexend"/>
                <a:ea typeface="Roboto Mono"/>
                <a:cs typeface="Roboto Mono"/>
                <a:sym typeface="Roboto Mono"/>
              </a:rPr>
              <a:t>,</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          </a:t>
            </a:r>
            <a:r>
              <a:rPr lang="en-GB" sz="1100">
                <a:solidFill>
                  <a:srgbClr val="94F9AF"/>
                </a:solidFill>
                <a:latin typeface="Lexend"/>
                <a:ea typeface="Roboto Mono"/>
                <a:cs typeface="Roboto Mono"/>
                <a:sym typeface="Roboto Mono"/>
              </a:rPr>
              <a:t>"Prague"</a:t>
            </a:r>
            <a:r>
              <a:rPr lang="en-GB" sz="1100">
                <a:solidFill>
                  <a:schemeClr val="lt1"/>
                </a:solidFill>
                <a:latin typeface="Lexend"/>
                <a:ea typeface="Roboto Mono"/>
                <a:cs typeface="Roboto Mono"/>
                <a:sym typeface="Roboto Mono"/>
              </a:rPr>
              <a:t>,</a:t>
            </a:r>
            <a:r>
              <a:rPr lang="en-GB" sz="1100">
                <a:solidFill>
                  <a:srgbClr val="94F9AF"/>
                </a:solidFill>
                <a:latin typeface="Lexend"/>
                <a:ea typeface="Roboto Mono"/>
                <a:cs typeface="Roboto Mono"/>
                <a:sym typeface="Roboto Mono"/>
              </a:rPr>
              <a:t>"Stockholm"</a:t>
            </a:r>
            <a:r>
              <a:rPr lang="en-GB" sz="1100">
                <a:solidFill>
                  <a:schemeClr val="lt1"/>
                </a:solidFill>
                <a:latin typeface="Lexend"/>
                <a:ea typeface="Roboto Mono"/>
                <a:cs typeface="Roboto Mono"/>
                <a:sym typeface="Roboto Mono"/>
              </a:rPr>
              <a:t>,</a:t>
            </a:r>
            <a:r>
              <a:rPr lang="en-GB" sz="1100">
                <a:solidFill>
                  <a:srgbClr val="94F9AF"/>
                </a:solidFill>
                <a:latin typeface="Lexend"/>
                <a:ea typeface="Roboto Mono"/>
                <a:cs typeface="Roboto Mono"/>
                <a:sym typeface="Roboto Mono"/>
              </a:rPr>
              <a:t>"Vienna"</a:t>
            </a:r>
            <a:r>
              <a:rPr lang="en-GB" sz="1100">
                <a:solidFill>
                  <a:schemeClr val="lt1"/>
                </a:solidFill>
                <a:latin typeface="Lexend"/>
                <a:ea typeface="Roboto Mono"/>
                <a:cs typeface="Roboto Mono"/>
                <a:sym typeface="Roboto Mono"/>
              </a:rPr>
              <a:t>]</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a:latin typeface="Lexend"/>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city = choice(cities)</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done = </a:t>
            </a:r>
            <a:r>
              <a:rPr lang="en-GB" sz="1100">
                <a:solidFill>
                  <a:srgbClr val="9EE8FF"/>
                </a:solidFill>
                <a:latin typeface="Lexend"/>
                <a:ea typeface="Roboto Mono"/>
                <a:cs typeface="Roboto Mono"/>
                <a:sym typeface="Roboto Mono"/>
              </a:rPr>
              <a:t>False</a:t>
            </a:r>
            <a:endParaRPr sz="1000">
              <a:solidFill>
                <a:srgbClr val="9EE8FF"/>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a:latin typeface="Lexend"/>
              </a:rPr>
              <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rgbClr val="E2C2F2"/>
                </a:solidFill>
                <a:latin typeface="Lexend"/>
                <a:ea typeface="Roboto Mono"/>
                <a:cs typeface="Roboto Mono"/>
                <a:sym typeface="Roboto Mono"/>
              </a:rPr>
              <a:t>while </a:t>
            </a:r>
            <a:r>
              <a:rPr lang="en-GB" sz="1100">
                <a:solidFill>
                  <a:schemeClr val="lt1"/>
                </a:solidFill>
                <a:latin typeface="Lexend"/>
                <a:ea typeface="Roboto Mono"/>
                <a:cs typeface="Roboto Mono"/>
                <a:sym typeface="Roboto Mono"/>
              </a:rPr>
              <a:t>done == </a:t>
            </a:r>
            <a:r>
              <a:rPr lang="en-GB" sz="1100">
                <a:solidFill>
                  <a:srgbClr val="9EE8FF"/>
                </a:solidFill>
                <a:latin typeface="Lexend"/>
                <a:ea typeface="Roboto Mono"/>
                <a:cs typeface="Roboto Mono"/>
                <a:sym typeface="Roboto Mono"/>
              </a:rPr>
              <a:t>False</a:t>
            </a:r>
            <a:r>
              <a:rPr lang="en-GB" sz="1100">
                <a:solidFill>
                  <a:schemeClr val="lt1"/>
                </a:solidFill>
                <a:latin typeface="Lexend"/>
                <a:ea typeface="Roboto Mono"/>
                <a:cs typeface="Roboto Mono"/>
                <a:sym typeface="Roboto Mono"/>
              </a:rPr>
              <a:t>:</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  print(</a:t>
            </a:r>
            <a:r>
              <a:rPr lang="en-GB" sz="1100">
                <a:solidFill>
                  <a:srgbClr val="94F9AF"/>
                </a:solidFill>
                <a:latin typeface="Lexend"/>
                <a:ea typeface="Roboto Mono"/>
                <a:cs typeface="Roboto Mono"/>
                <a:sym typeface="Roboto Mono"/>
              </a:rPr>
              <a:t>"Guess the capital:"</a:t>
            </a:r>
            <a:r>
              <a:rPr lang="en-GB" sz="1100">
                <a:solidFill>
                  <a:schemeClr val="lt1"/>
                </a:solidFill>
                <a:latin typeface="Lexend"/>
                <a:ea typeface="Roboto Mono"/>
                <a:cs typeface="Roboto Mono"/>
                <a:sym typeface="Roboto Mono"/>
              </a:rPr>
              <a:t>)</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  guess = input()</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  </a:t>
            </a:r>
            <a:r>
              <a:rPr lang="en-GB" sz="1100">
                <a:solidFill>
                  <a:srgbClr val="E2C2F2"/>
                </a:solidFill>
                <a:latin typeface="Lexend"/>
                <a:ea typeface="Roboto Mono"/>
                <a:cs typeface="Roboto Mono"/>
                <a:sym typeface="Roboto Mono"/>
              </a:rPr>
              <a:t>if</a:t>
            </a:r>
            <a:r>
              <a:rPr lang="en-GB" sz="1100">
                <a:solidFill>
                  <a:schemeClr val="lt1"/>
                </a:solidFill>
                <a:latin typeface="Lexend"/>
                <a:ea typeface="Roboto Mono"/>
                <a:cs typeface="Roboto Mono"/>
                <a:sym typeface="Roboto Mono"/>
              </a:rPr>
              <a:t> guess == city:</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    print(</a:t>
            </a:r>
            <a:r>
              <a:rPr lang="en-GB" sz="1100">
                <a:solidFill>
                  <a:srgbClr val="94F9AF"/>
                </a:solidFill>
                <a:latin typeface="Lexend"/>
                <a:ea typeface="Roboto Mono"/>
                <a:cs typeface="Roboto Mono"/>
                <a:sym typeface="Roboto Mono"/>
              </a:rPr>
              <a:t>"You've got it!"</a:t>
            </a:r>
            <a:r>
              <a:rPr lang="en-GB" sz="1100">
                <a:solidFill>
                  <a:schemeClr val="lt1"/>
                </a:solidFill>
                <a:latin typeface="Lexend"/>
                <a:ea typeface="Roboto Mono"/>
                <a:cs typeface="Roboto Mono"/>
                <a:sym typeface="Roboto Mono"/>
              </a:rPr>
              <a:t>)</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    done = </a:t>
            </a:r>
            <a:r>
              <a:rPr lang="en-GB" sz="1100">
                <a:solidFill>
                  <a:srgbClr val="9EE8FF"/>
                </a:solidFill>
                <a:latin typeface="Lexend"/>
                <a:ea typeface="Roboto Mono"/>
                <a:cs typeface="Roboto Mono"/>
                <a:sym typeface="Roboto Mono"/>
              </a:rPr>
              <a:t>True</a:t>
            </a:r>
            <a:endParaRPr sz="1000">
              <a:solidFill>
                <a:srgbClr val="9EE8FF"/>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  </a:t>
            </a:r>
            <a:r>
              <a:rPr lang="en-GB" sz="1100">
                <a:solidFill>
                  <a:srgbClr val="E2C2F2"/>
                </a:solidFill>
                <a:latin typeface="Lexend"/>
                <a:ea typeface="Roboto Mono"/>
                <a:cs typeface="Roboto Mono"/>
                <a:sym typeface="Roboto Mono"/>
              </a:rPr>
              <a:t>elif</a:t>
            </a:r>
            <a:r>
              <a:rPr lang="en-GB" sz="1100">
                <a:solidFill>
                  <a:schemeClr val="lt1"/>
                </a:solidFill>
                <a:latin typeface="Lexend"/>
                <a:ea typeface="Roboto Mono"/>
                <a:cs typeface="Roboto Mono"/>
                <a:sym typeface="Roboto Mono"/>
              </a:rPr>
              <a:t> guess == </a:t>
            </a:r>
            <a:r>
              <a:rPr lang="en-GB" sz="1100">
                <a:solidFill>
                  <a:srgbClr val="94F9AF"/>
                </a:solidFill>
                <a:latin typeface="Lexend"/>
                <a:ea typeface="Roboto Mono"/>
                <a:cs typeface="Roboto Mono"/>
                <a:sym typeface="Roboto Mono"/>
              </a:rPr>
              <a:t>""</a:t>
            </a:r>
            <a:r>
              <a:rPr lang="en-GB" sz="1100">
                <a:solidFill>
                  <a:schemeClr val="lt1"/>
                </a:solidFill>
                <a:latin typeface="Lexend"/>
                <a:ea typeface="Roboto Mono"/>
                <a:cs typeface="Roboto Mono"/>
                <a:sym typeface="Roboto Mono"/>
              </a:rPr>
              <a:t>:</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    print(</a:t>
            </a:r>
            <a:r>
              <a:rPr lang="en-GB" sz="1100">
                <a:solidFill>
                  <a:srgbClr val="94F9AF"/>
                </a:solidFill>
                <a:latin typeface="Lexend"/>
                <a:ea typeface="Roboto Mono"/>
                <a:cs typeface="Roboto Mono"/>
                <a:sym typeface="Roboto Mono"/>
              </a:rPr>
              <a:t>f"It was</a:t>
            </a:r>
            <a:r>
              <a:rPr lang="en-GB" sz="1100">
                <a:solidFill>
                  <a:schemeClr val="lt1"/>
                </a:solidFill>
                <a:latin typeface="Lexend"/>
                <a:ea typeface="Roboto Mono"/>
                <a:cs typeface="Roboto Mono"/>
                <a:sym typeface="Roboto Mono"/>
              </a:rPr>
              <a:t> {city}</a:t>
            </a:r>
            <a:r>
              <a:rPr lang="en-GB" sz="1100">
                <a:solidFill>
                  <a:srgbClr val="94F9AF"/>
                </a:solidFill>
                <a:latin typeface="Lexend"/>
                <a:ea typeface="Roboto Mono"/>
                <a:cs typeface="Roboto Mono"/>
                <a:sym typeface="Roboto Mono"/>
              </a:rPr>
              <a:t>"</a:t>
            </a:r>
            <a:r>
              <a:rPr lang="en-GB" sz="1100">
                <a:solidFill>
                  <a:schemeClr val="lt1"/>
                </a:solidFill>
                <a:latin typeface="Lexend"/>
                <a:ea typeface="Roboto Mono"/>
                <a:cs typeface="Roboto Mono"/>
                <a:sym typeface="Roboto Mono"/>
              </a:rPr>
              <a:t>)</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    done = </a:t>
            </a:r>
            <a:r>
              <a:rPr lang="en-GB" sz="1100">
                <a:solidFill>
                  <a:srgbClr val="9EE8FF"/>
                </a:solidFill>
                <a:latin typeface="Lexend"/>
                <a:ea typeface="Roboto Mono"/>
                <a:cs typeface="Roboto Mono"/>
                <a:sym typeface="Roboto Mono"/>
              </a:rPr>
              <a:t>True</a:t>
            </a:r>
            <a:endParaRPr sz="1000">
              <a:solidFill>
                <a:srgbClr val="9EE8FF"/>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  </a:t>
            </a:r>
            <a:r>
              <a:rPr lang="en-GB" sz="1100">
                <a:solidFill>
                  <a:srgbClr val="E2C2F2"/>
                </a:solidFill>
                <a:latin typeface="Lexend"/>
                <a:ea typeface="Roboto Mono"/>
                <a:cs typeface="Roboto Mono"/>
                <a:sym typeface="Roboto Mono"/>
              </a:rPr>
              <a:t>elif</a:t>
            </a:r>
            <a:r>
              <a:rPr lang="en-GB" sz="1100">
                <a:solidFill>
                  <a:schemeClr val="lt1"/>
                </a:solidFill>
                <a:latin typeface="Lexend"/>
                <a:ea typeface="Roboto Mono"/>
                <a:cs typeface="Roboto Mono"/>
                <a:sym typeface="Roboto Mono"/>
              </a:rPr>
              <a:t> city[</a:t>
            </a:r>
            <a:r>
              <a:rPr lang="en-GB" sz="1100">
                <a:solidFill>
                  <a:srgbClr val="9EE8FF"/>
                </a:solidFill>
                <a:latin typeface="Lexend"/>
                <a:ea typeface="Roboto Mono"/>
                <a:cs typeface="Roboto Mono"/>
                <a:sym typeface="Roboto Mono"/>
              </a:rPr>
              <a:t>0</a:t>
            </a:r>
            <a:r>
              <a:rPr lang="en-GB" sz="1100">
                <a:solidFill>
                  <a:schemeClr val="lt1"/>
                </a:solidFill>
                <a:latin typeface="Lexend"/>
                <a:ea typeface="Roboto Mono"/>
                <a:cs typeface="Roboto Mono"/>
                <a:sym typeface="Roboto Mono"/>
              </a:rPr>
              <a:t>] != guess[</a:t>
            </a:r>
            <a:r>
              <a:rPr lang="en-GB" sz="1100">
                <a:solidFill>
                  <a:srgbClr val="9EE8FF"/>
                </a:solidFill>
                <a:latin typeface="Lexend"/>
                <a:ea typeface="Roboto Mono"/>
                <a:cs typeface="Roboto Mono"/>
                <a:sym typeface="Roboto Mono"/>
              </a:rPr>
              <a:t>0</a:t>
            </a:r>
            <a:r>
              <a:rPr lang="en-GB" sz="1100">
                <a:solidFill>
                  <a:schemeClr val="lt1"/>
                </a:solidFill>
                <a:latin typeface="Lexend"/>
                <a:ea typeface="Roboto Mono"/>
                <a:cs typeface="Roboto Mono"/>
                <a:sym typeface="Roboto Mono"/>
              </a:rPr>
              <a:t>]:</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    print(</a:t>
            </a:r>
            <a:r>
              <a:rPr lang="en-GB" sz="1100">
                <a:solidFill>
                  <a:srgbClr val="94F9AF"/>
                </a:solidFill>
                <a:latin typeface="Lexend"/>
                <a:ea typeface="Roboto Mono"/>
                <a:cs typeface="Roboto Mono"/>
                <a:sym typeface="Roboto Mono"/>
              </a:rPr>
              <a:t>f"The first letter is: </a:t>
            </a:r>
            <a:r>
              <a:rPr lang="en-GB" sz="1100">
                <a:solidFill>
                  <a:schemeClr val="lt1"/>
                </a:solidFill>
                <a:latin typeface="Lexend"/>
                <a:ea typeface="Roboto Mono"/>
                <a:cs typeface="Roboto Mono"/>
                <a:sym typeface="Roboto Mono"/>
              </a:rPr>
              <a:t>{city[</a:t>
            </a:r>
            <a:r>
              <a:rPr lang="en-GB" sz="1100">
                <a:solidFill>
                  <a:srgbClr val="9EE8FF"/>
                </a:solidFill>
                <a:latin typeface="Lexend"/>
                <a:ea typeface="Roboto Mono"/>
                <a:cs typeface="Roboto Mono"/>
                <a:sym typeface="Roboto Mono"/>
              </a:rPr>
              <a:t>0</a:t>
            </a:r>
            <a:r>
              <a:rPr lang="en-GB" sz="1100">
                <a:solidFill>
                  <a:schemeClr val="lt1"/>
                </a:solidFill>
                <a:latin typeface="Lexend"/>
                <a:ea typeface="Roboto Mono"/>
                <a:cs typeface="Roboto Mono"/>
                <a:sym typeface="Roboto Mono"/>
              </a:rPr>
              <a:t>]}</a:t>
            </a:r>
            <a:r>
              <a:rPr lang="en-GB" sz="1100">
                <a:solidFill>
                  <a:srgbClr val="94F9AF"/>
                </a:solidFill>
                <a:latin typeface="Lexend"/>
                <a:ea typeface="Roboto Mono"/>
                <a:cs typeface="Roboto Mono"/>
                <a:sym typeface="Roboto Mono"/>
              </a:rPr>
              <a:t>"</a:t>
            </a:r>
            <a:r>
              <a:rPr lang="en-GB" sz="1100">
                <a:solidFill>
                  <a:schemeClr val="lt1"/>
                </a:solidFill>
                <a:latin typeface="Lexend"/>
                <a:ea typeface="Roboto Mono"/>
                <a:cs typeface="Roboto Mono"/>
                <a:sym typeface="Roboto Mono"/>
              </a:rPr>
              <a:t>)</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  </a:t>
            </a:r>
            <a:r>
              <a:rPr lang="en-GB" sz="1100">
                <a:solidFill>
                  <a:srgbClr val="E2C2F2"/>
                </a:solidFill>
                <a:latin typeface="Lexend"/>
                <a:ea typeface="Roboto Mono"/>
                <a:cs typeface="Roboto Mono"/>
                <a:sym typeface="Roboto Mono"/>
              </a:rPr>
              <a:t>elif</a:t>
            </a:r>
            <a:r>
              <a:rPr lang="en-GB" sz="1100">
                <a:solidFill>
                  <a:schemeClr val="lt1"/>
                </a:solidFill>
                <a:latin typeface="Lexend"/>
                <a:ea typeface="Roboto Mono"/>
                <a:cs typeface="Roboto Mono"/>
                <a:sym typeface="Roboto Mono"/>
              </a:rPr>
              <a:t> len(guess) != len(city):</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    print(</a:t>
            </a:r>
            <a:r>
              <a:rPr lang="en-GB" sz="1100">
                <a:solidFill>
                  <a:srgbClr val="94F9AF"/>
                </a:solidFill>
                <a:latin typeface="Lexend"/>
                <a:ea typeface="Roboto Mono"/>
                <a:cs typeface="Roboto Mono"/>
                <a:sym typeface="Roboto Mono"/>
              </a:rPr>
              <a:t>f"It has </a:t>
            </a:r>
            <a:r>
              <a:rPr lang="en-GB" sz="1100">
                <a:solidFill>
                  <a:schemeClr val="lt1"/>
                </a:solidFill>
                <a:latin typeface="Lexend"/>
                <a:ea typeface="Roboto Mono"/>
                <a:cs typeface="Roboto Mono"/>
                <a:sym typeface="Roboto Mono"/>
              </a:rPr>
              <a:t>{len(city)}</a:t>
            </a:r>
            <a:r>
              <a:rPr lang="en-GB" sz="1100">
                <a:solidFill>
                  <a:srgbClr val="94F9AF"/>
                </a:solidFill>
                <a:latin typeface="Lexend"/>
                <a:ea typeface="Roboto Mono"/>
                <a:cs typeface="Roboto Mono"/>
                <a:sym typeface="Roboto Mono"/>
              </a:rPr>
              <a:t> letters"</a:t>
            </a:r>
            <a:r>
              <a:rPr lang="en-GB" sz="1100">
                <a:solidFill>
                  <a:schemeClr val="lt1"/>
                </a:solidFill>
                <a:latin typeface="Lexend"/>
                <a:ea typeface="Roboto Mono"/>
                <a:cs typeface="Roboto Mono"/>
                <a:sym typeface="Roboto Mono"/>
              </a:rPr>
              <a:t>)</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  </a:t>
            </a:r>
            <a:r>
              <a:rPr lang="en-GB" sz="1100">
                <a:solidFill>
                  <a:srgbClr val="E2C2F2"/>
                </a:solidFill>
                <a:latin typeface="Lexend"/>
                <a:ea typeface="Roboto Mono"/>
                <a:cs typeface="Roboto Mono"/>
                <a:sym typeface="Roboto Mono"/>
              </a:rPr>
              <a:t>elif</a:t>
            </a:r>
            <a:r>
              <a:rPr lang="en-GB" sz="1100">
                <a:solidFill>
                  <a:schemeClr val="lt1"/>
                </a:solidFill>
                <a:latin typeface="Lexend"/>
                <a:ea typeface="Roboto Mono"/>
                <a:cs typeface="Roboto Mono"/>
                <a:sym typeface="Roboto Mono"/>
              </a:rPr>
              <a:t> city[</a:t>
            </a:r>
            <a:r>
              <a:rPr lang="en-GB" sz="1100">
                <a:solidFill>
                  <a:srgbClr val="9EE8FF"/>
                </a:solidFill>
                <a:latin typeface="Lexend"/>
                <a:ea typeface="Roboto Mono"/>
                <a:cs typeface="Roboto Mono"/>
                <a:sym typeface="Roboto Mono"/>
              </a:rPr>
              <a:t>1</a:t>
            </a:r>
            <a:r>
              <a:rPr lang="en-GB" sz="1100">
                <a:solidFill>
                  <a:schemeClr val="lt1"/>
                </a:solidFill>
                <a:latin typeface="Lexend"/>
                <a:ea typeface="Roboto Mono"/>
                <a:cs typeface="Roboto Mono"/>
                <a:sym typeface="Roboto Mono"/>
              </a:rPr>
              <a:t>] </a:t>
            </a:r>
            <a:r>
              <a:rPr lang="en-GB" sz="1100">
                <a:solidFill>
                  <a:srgbClr val="E2C2F2"/>
                </a:solidFill>
                <a:latin typeface="Lexend"/>
                <a:ea typeface="Roboto Mono"/>
                <a:cs typeface="Roboto Mono"/>
                <a:sym typeface="Roboto Mono"/>
              </a:rPr>
              <a:t>not in</a:t>
            </a:r>
            <a:r>
              <a:rPr lang="en-GB" sz="1100">
                <a:solidFill>
                  <a:schemeClr val="lt1"/>
                </a:solidFill>
                <a:latin typeface="Lexend"/>
                <a:ea typeface="Roboto Mono"/>
                <a:cs typeface="Roboto Mono"/>
                <a:sym typeface="Roboto Mono"/>
              </a:rPr>
              <a:t> guess:</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    print(</a:t>
            </a:r>
            <a:r>
              <a:rPr lang="en-GB" sz="1100">
                <a:solidFill>
                  <a:srgbClr val="94F9AF"/>
                </a:solidFill>
                <a:latin typeface="Lexend"/>
                <a:ea typeface="Roboto Mono"/>
                <a:cs typeface="Roboto Mono"/>
                <a:sym typeface="Roboto Mono"/>
              </a:rPr>
              <a:t>f"It contains letter</a:t>
            </a:r>
            <a:r>
              <a:rPr lang="en-GB" sz="1100">
                <a:solidFill>
                  <a:schemeClr val="lt1"/>
                </a:solidFill>
                <a:latin typeface="Lexend"/>
                <a:ea typeface="Roboto Mono"/>
                <a:cs typeface="Roboto Mono"/>
                <a:sym typeface="Roboto Mono"/>
              </a:rPr>
              <a:t> {city[</a:t>
            </a:r>
            <a:r>
              <a:rPr lang="en-GB" sz="1100">
                <a:solidFill>
                  <a:srgbClr val="9EE8FF"/>
                </a:solidFill>
                <a:latin typeface="Lexend"/>
                <a:ea typeface="Roboto Mono"/>
                <a:cs typeface="Roboto Mono"/>
                <a:sym typeface="Roboto Mono"/>
              </a:rPr>
              <a:t>1</a:t>
            </a:r>
            <a:r>
              <a:rPr lang="en-GB" sz="1100">
                <a:solidFill>
                  <a:schemeClr val="lt1"/>
                </a:solidFill>
                <a:latin typeface="Lexend"/>
                <a:ea typeface="Roboto Mono"/>
                <a:cs typeface="Roboto Mono"/>
                <a:sym typeface="Roboto Mono"/>
              </a:rPr>
              <a:t>]}</a:t>
            </a:r>
            <a:r>
              <a:rPr lang="en-GB" sz="1100">
                <a:solidFill>
                  <a:srgbClr val="94F9AF"/>
                </a:solidFill>
                <a:latin typeface="Lexend"/>
                <a:ea typeface="Roboto Mono"/>
                <a:cs typeface="Roboto Mono"/>
                <a:sym typeface="Roboto Mono"/>
              </a:rPr>
              <a:t>"</a:t>
            </a:r>
            <a:r>
              <a:rPr lang="en-GB" sz="1100">
                <a:solidFill>
                  <a:schemeClr val="lt1"/>
                </a:solidFill>
                <a:latin typeface="Lexend"/>
                <a:ea typeface="Roboto Mono"/>
                <a:cs typeface="Roboto Mono"/>
                <a:sym typeface="Roboto Mono"/>
              </a:rPr>
              <a:t>)</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  </a:t>
            </a:r>
            <a:r>
              <a:rPr lang="en-GB" sz="1100">
                <a:solidFill>
                  <a:srgbClr val="E2C2F2"/>
                </a:solidFill>
                <a:latin typeface="Lexend"/>
                <a:ea typeface="Roboto Mono"/>
                <a:cs typeface="Roboto Mono"/>
                <a:sym typeface="Roboto Mono"/>
              </a:rPr>
              <a:t>else</a:t>
            </a:r>
            <a:r>
              <a:rPr lang="en-GB" sz="1100">
                <a:solidFill>
                  <a:schemeClr val="lt1"/>
                </a:solidFill>
                <a:latin typeface="Lexend"/>
                <a:ea typeface="Roboto Mono"/>
                <a:cs typeface="Roboto Mono"/>
                <a:sym typeface="Roboto Mono"/>
              </a:rPr>
              <a:t>:</a:t>
            </a:r>
            <a:endParaRPr sz="1000">
              <a:solidFill>
                <a:schemeClr val="lt1"/>
              </a:solidFill>
              <a:latin typeface="Roboto Mono"/>
              <a:ea typeface="Roboto Mono"/>
              <a:cs typeface="Roboto Mono"/>
              <a:sym typeface="Roboto Mono"/>
            </a:endParaRPr>
          </a:p>
          <a:p>
            <a:pPr indent="0" lvl="0" marL="0" rtl="0" algn="l">
              <a:spcBef>
                <a:spcPts val="0"/>
              </a:spcBef>
              <a:spcAft>
                <a:spcPts val="0"/>
              </a:spcAft>
              <a:buClr>
                <a:schemeClr val="dk1"/>
              </a:buClr>
              <a:buSzPts val="1100"/>
              <a:buFont typeface="Arial"/>
              <a:buNone/>
            </a:pPr>
            <a:r>
              <a:rPr lang="en-GB" sz="1100">
                <a:solidFill>
                  <a:schemeClr val="lt1"/>
                </a:solidFill>
                <a:latin typeface="Lexend"/>
                <a:ea typeface="Roboto Mono"/>
                <a:cs typeface="Roboto Mono"/>
                <a:sym typeface="Roboto Mono"/>
              </a:rPr>
              <a:t>    print(</a:t>
            </a:r>
            <a:r>
              <a:rPr lang="en-GB" sz="1100">
                <a:solidFill>
                  <a:srgbClr val="94F9AF"/>
                </a:solidFill>
                <a:latin typeface="Lexend"/>
                <a:ea typeface="Roboto Mono"/>
                <a:cs typeface="Roboto Mono"/>
                <a:sym typeface="Roboto Mono"/>
              </a:rPr>
              <a:t>"Try again"</a:t>
            </a:r>
            <a:r>
              <a:rPr lang="en-GB" sz="1100">
                <a:solidFill>
                  <a:schemeClr val="lt1"/>
                </a:solidFill>
                <a:latin typeface="Lexend"/>
                <a:ea typeface="Roboto Mono"/>
                <a:cs typeface="Roboto Mono"/>
                <a:sym typeface="Roboto Mono"/>
              </a:rPr>
              <a:t>)</a:t>
            </a:r>
            <a:endParaRPr sz="1200">
              <a:solidFill>
                <a:schemeClr val="lt1"/>
              </a:solidFill>
              <a:latin typeface="Roboto Mono"/>
              <a:ea typeface="Roboto Mono"/>
              <a:cs typeface="Roboto Mono"/>
              <a:sym typeface="Roboto Mono"/>
            </a:endParaRPr>
          </a:p>
        </p:txBody>
      </p:sp>
      <p:sp>
        <p:nvSpPr>
          <p:cNvPr id="1678" name="Google Shape;1678;p145"/>
          <p:cNvSpPr txBox="1"/>
          <p:nvPr/>
        </p:nvSpPr>
        <p:spPr>
          <a:xfrm>
            <a:off x="222150" y="645125"/>
            <a:ext cx="381600" cy="4087500"/>
          </a:xfrm>
          <a:prstGeom prst="rect">
            <a:avLst/>
          </a:prstGeom>
          <a:solidFill>
            <a:srgbClr val="33353D"/>
          </a:solidFill>
          <a:ln cap="flat" cmpd="sng" w="9525">
            <a:solidFill>
              <a:srgbClr val="33353D"/>
            </a:solidFill>
            <a:prstDash val="solid"/>
            <a:round/>
            <a:headEnd len="sm" w="sm" type="none"/>
            <a:tailEnd len="sm" w="sm" type="none"/>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3</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4</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5</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6</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7</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8</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9</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10</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11</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12</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13</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14</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15</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16</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17</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18</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19</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20</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21</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22</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23</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24</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25</a:t>
            </a:r>
            <a:endParaRPr sz="1000">
              <a:solidFill>
                <a:srgbClr val="FFFFFF"/>
              </a:solidFill>
              <a:latin typeface="Roboto Mono"/>
              <a:ea typeface="Roboto Mono"/>
              <a:cs typeface="Roboto Mono"/>
              <a:sym typeface="Roboto Mono"/>
            </a:endParaRPr>
          </a:p>
          <a:p>
            <a:pPr indent="0" lvl="0" marL="0" marR="0" rtl="0" algn="l">
              <a:lnSpc>
                <a:spcPct val="100000"/>
              </a:lnSpc>
              <a:spcBef>
                <a:spcPts val="0"/>
              </a:spcBef>
              <a:spcAft>
                <a:spcPts val="0"/>
              </a:spcAft>
              <a:buClr>
                <a:srgbClr val="000000"/>
              </a:buClr>
              <a:buSzPts val="1800"/>
              <a:buFont typeface="Arial"/>
              <a:buNone/>
            </a:pPr>
            <a:r>
              <a:rPr lang="en-GB" sz="1100">
                <a:solidFill>
                  <a:srgbClr val="FFFFFF"/>
                </a:solidFill>
                <a:latin typeface="Lexend"/>
                <a:ea typeface="Roboto Mono"/>
                <a:cs typeface="Roboto Mono"/>
                <a:sym typeface="Roboto Mono"/>
              </a:rPr>
              <a:t>26</a:t>
            </a:r>
            <a:endParaRPr sz="1000">
              <a:solidFill>
                <a:srgbClr val="FFFFFF"/>
              </a:solidFill>
              <a:latin typeface="Roboto Mono"/>
              <a:ea typeface="Roboto Mono"/>
              <a:cs typeface="Roboto Mono"/>
              <a:sym typeface="Roboto Mono"/>
            </a:endParaRPr>
          </a:p>
        </p:txBody>
      </p:sp>
      <p:sp>
        <p:nvSpPr>
          <p:cNvPr id="1679" name="Google Shape;1679;p145"/>
          <p:cNvSpPr txBox="1"/>
          <p:nvPr/>
        </p:nvSpPr>
        <p:spPr>
          <a:xfrm>
            <a:off x="4889250" y="1041000"/>
            <a:ext cx="3812100" cy="1171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4c) Ku dar hadal elif (elif statement) si barnaamijku u muujiyo xarafka labaad ee magaalada (city) isticmaalaha, haddii xarafka labaad ee magaalada uusan ku jirin qiyaasta (guess) isticmaalaha.</a:t>
            </a:r>
            <a:r>
              <a:rPr lang="en-GB" sz="1100">
                <a:solidFill>
                  <a:schemeClr val="dk1"/>
                </a:solidFill>
                <a:latin typeface="Lexend"/>
                <a:ea typeface="Lexend"/>
                <a:cs typeface="Lexend"/>
                <a:sym typeface="Lexend"/>
              </a:rPr>
              <a:t/>
            </a:r>
            <a:r>
              <a:rPr lang="en-GB" sz="1100">
                <a:solidFill>
                  <a:srgbClr val="EECCFF"/>
                </a:solidFill>
                <a:highlight>
                  <a:schemeClr val="dk1"/>
                </a:highlight>
                <a:latin typeface="Lexend"/>
                <a:ea typeface="Roboto Mono"/>
                <a:cs typeface="Roboto Mono"/>
                <a:sym typeface="Roboto Mono"/>
              </a:rPr>
              <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680" name="Google Shape;1680;p145"/>
          <p:cNvSpPr txBox="1"/>
          <p:nvPr/>
        </p:nvSpPr>
        <p:spPr>
          <a:xfrm>
            <a:off x="2811001" y="2623800"/>
            <a:ext cx="6107700" cy="764700"/>
          </a:xfrm>
          <a:prstGeom prst="rect">
            <a:avLst/>
          </a:prstGeom>
          <a:solidFill>
            <a:srgbClr val="33353D"/>
          </a:solidFill>
          <a:ln cap="flat" cmpd="sng" w="28575">
            <a:solidFill>
              <a:schemeClr val="lt1"/>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E2C2F2"/>
                </a:solidFill>
                <a:latin typeface="Lexend"/>
                <a:ea typeface="Roboto Mono"/>
                <a:cs typeface="Roboto Mono"/>
                <a:sym typeface="Roboto Mono"/>
              </a:rPr>
              <a:t>elif city[1] not in guess:</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E2C2F2"/>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1800">
              <a:solidFill>
                <a:schemeClr val="lt1"/>
              </a:solidFill>
              <a:latin typeface="Roboto Mono"/>
              <a:ea typeface="Roboto Mono"/>
              <a:cs typeface="Roboto Mono"/>
              <a:sym typeface="Roboto Mono"/>
            </a:endParaRPr>
          </a:p>
          <a:p>
            <a:pPr indent="0" lvl="0" marL="0" rtl="0" algn="l">
              <a:spcBef>
                <a:spcPts val="0"/>
              </a:spcBef>
              <a:spcAft>
                <a:spcPts val="0"/>
              </a:spcAft>
              <a:buNone/>
            </a:pPr>
            <a:r>
              <a:rPr lang="en-GB" sz="1100">
                <a:solidFill>
                  <a:schemeClr val="lt1"/>
                </a:solidFill>
                <a:latin typeface="Lexend"/>
                <a:ea typeface="Roboto Mono"/>
                <a:cs typeface="Roboto Mono"/>
                <a:sym typeface="Roboto Mono"/>
              </a:rPr>
              <a:t>print(f"Waxaa ku jira xarafka {city[1]}")</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EE8F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r>
              <a:rPr lang="en-GB" sz="1100">
                <a:solidFill>
                  <a:srgbClr val="94F9AF"/>
                </a:solidFill>
                <a:latin typeface="Lexend"/>
                <a:ea typeface="Roboto Mono"/>
                <a:cs typeface="Roboto Mono"/>
                <a:sym typeface="Roboto Mono"/>
              </a:rPr>
              <a:t/>
            </a:r>
            <a:r>
              <a:rPr lang="en-GB" sz="1100">
                <a:solidFill>
                  <a:schemeClr val="lt1"/>
                </a:solidFill>
                <a:latin typeface="Lexend"/>
                <a:ea typeface="Roboto Mono"/>
                <a:cs typeface="Roboto Mono"/>
                <a:sym typeface="Roboto Mono"/>
              </a:rPr>
              <a:t/>
            </a:r>
            <a:endParaRPr sz="2100">
              <a:solidFill>
                <a:srgbClr val="E2C2F2"/>
              </a:solidFill>
              <a:latin typeface="Roboto Mono"/>
              <a:ea typeface="Roboto Mono"/>
              <a:cs typeface="Roboto Mono"/>
              <a:sym typeface="Roboto Mono"/>
            </a:endParaRPr>
          </a:p>
          <a:p>
            <a:pPr indent="0" lvl="0" marL="0" rtl="0" algn="l">
              <a:spcBef>
                <a:spcPts val="0"/>
              </a:spcBef>
              <a:spcAft>
                <a:spcPts val="0"/>
              </a:spcAft>
              <a:buNone/>
            </a:pPr>
            <a:r>
              <a:rPr>
                <a:latin typeface="Lexend"/>
              </a:rPr>
              <a:t/>
            </a:r>
            <a:endParaRPr>
              <a:solidFill>
                <a:srgbClr val="E2C2F2"/>
              </a:solidFill>
              <a:latin typeface="Roboto Mono"/>
              <a:ea typeface="Roboto Mono"/>
              <a:cs typeface="Roboto Mono"/>
              <a:sym typeface="Roboto Mono"/>
            </a:endParaRPr>
          </a:p>
        </p:txBody>
      </p:sp>
      <p:cxnSp>
        <p:nvCxnSpPr>
          <p:cNvPr id="1681" name="Google Shape;1681;p145"/>
          <p:cNvCxnSpPr/>
          <p:nvPr/>
        </p:nvCxnSpPr>
        <p:spPr>
          <a:xfrm flipH="1">
            <a:off x="3051950" y="3410575"/>
            <a:ext cx="1577400" cy="747600"/>
          </a:xfrm>
          <a:prstGeom prst="straightConnector1">
            <a:avLst/>
          </a:prstGeom>
          <a:noFill/>
          <a:ln cap="flat" cmpd="sng" w="28575">
            <a:solidFill>
              <a:schemeClr val="lt1"/>
            </a:solidFill>
            <a:prstDash val="solid"/>
            <a:round/>
            <a:headEnd len="med" w="med" type="none"/>
            <a:tailEnd len="med" w="med" type="none"/>
          </a:ln>
        </p:spPr>
      </p:cxnSp>
      <p:sp>
        <p:nvSpPr>
          <p:cNvPr id="1682" name="Google Shape;1682;p145"/>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Ku celceli (Iterate) xarig (string) si loo isbarbardhigo xuruuf (characters)</a:t>
            </a:r>
            <a:endParaRPr/>
          </a:p>
        </p:txBody>
      </p:sp>
      <p:sp>
        <p:nvSpPr>
          <p:cNvPr id="1683" name="Google Shape;1683;p145"/>
          <p:cNvSpPr txBox="1"/>
          <p:nvPr>
            <p:ph idx="2" type="body"/>
          </p:nvPr>
        </p:nvSpPr>
        <p:spPr>
          <a:xfrm>
            <a:off x="324000" y="4748400"/>
            <a:ext cx="8216400" cy="9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a:latin typeface="Lexend"/>
              </a:rPr>
              <a:t/>
            </a:r>
            <a:endParaRPr/>
          </a:p>
        </p:txBody>
      </p:sp>
      <p:sp>
        <p:nvSpPr>
          <p:cNvPr id="1684" name="Google Shape;1684;p145"/>
          <p:cNvSpPr txBox="1"/>
          <p:nvPr>
            <p:ph idx="1" type="body"/>
          </p:nvPr>
        </p:nvSpPr>
        <p:spPr>
          <a:xfrm>
            <a:off x="4909725" y="4040400"/>
            <a:ext cx="3927000" cy="277200"/>
          </a:xfrm>
          <a:prstGeom prst="rect">
            <a:avLst/>
          </a:prstGeom>
          <a:noFill/>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hlink"/>
                </a:solidFill>
                <a:uFill>
                  <a:noFill/>
                </a:uFill>
                <a:latin typeface="Lexend"/>
                <a:hlinkClick r:id="rId3"/>
              </a:rPr>
              <a:t>oak.link/guess-the-capital-solution</a:t>
            </a:r>
            <a:endParaRPr sz="180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8" name="Shape 1688"/>
        <p:cNvGrpSpPr/>
        <p:nvPr/>
      </p:nvGrpSpPr>
      <p:grpSpPr>
        <a:xfrm>
          <a:off x="0" y="0"/>
          <a:ext cx="0" cy="0"/>
          <a:chOff x="0" y="0"/>
          <a:chExt cx="0" cy="0"/>
        </a:xfrm>
      </p:grpSpPr>
      <p:sp>
        <p:nvSpPr>
          <p:cNvPr id="1689" name="Google Shape;1689;p146"/>
          <p:cNvSpPr txBox="1"/>
          <p:nvPr>
            <p:ph idx="1" type="body"/>
          </p:nvPr>
        </p:nvSpPr>
        <p:spPr>
          <a:xfrm>
            <a:off x="324000" y="1232400"/>
            <a:ext cx="8496000" cy="26751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Ku celcelinta xaaladda (Condition-controlled iteration) waxaa lagu hirgeliyay iyadoo la isticmaalayo loop-ka while (while loops) ee Python.</a:t>
            </a:r>
            <a:r>
              <a:rPr b="1" lang="en-GB" sz="1100">
                <a:latin typeface="Lexend"/>
              </a:rPr>
              <a:t/>
            </a:r>
            <a:r>
              <a:rPr lang="en-GB" sz="1100">
                <a:latin typeface="Lexend"/>
              </a:rPr>
              <a:t/>
            </a:r>
            <a:endParaRPr/>
          </a:p>
          <a:p>
            <a:pPr indent="0" lvl="0" marL="0" rtl="0" algn="l">
              <a:spcBef>
                <a:spcPts val="0"/>
              </a:spcBef>
              <a:spcAft>
                <a:spcPts val="0"/>
              </a:spcAft>
              <a:buNone/>
            </a:pPr>
            <a:r>
              <a:rPr>
                <a:latin typeface="Lexend"/>
              </a:rPr>
              <a:t/>
            </a:r>
            <a:endParaRPr/>
          </a:p>
          <a:p>
            <a:pPr indent="0" lvl="0" marL="0" rtl="0" algn="l">
              <a:spcBef>
                <a:spcPts val="0"/>
              </a:spcBef>
              <a:spcAft>
                <a:spcPts val="0"/>
              </a:spcAft>
              <a:buNone/>
              <a:defRPr/>
            </a:pPr>
            <a:r>
              <a:rPr b="1" lang="en-GB" sz="1100">
                <a:latin typeface="Lexend"/>
              </a:rPr>
              <a:t>Ku celcelinta (Iteration) waxaa loo isticmaali karaa in si isdaba joog ah loogu daro shay (items) liis (list).</a:t>
            </a:r>
            <a:r>
              <a:rPr lang="en-GB" sz="1100">
                <a:latin typeface="Lexend"/>
              </a:rPr>
              <a:t/>
            </a:r>
            <a:endParaRPr/>
          </a:p>
          <a:p>
            <a:pPr indent="0" lvl="0" marL="0" rtl="0" algn="l">
              <a:spcBef>
                <a:spcPts val="0"/>
              </a:spcBef>
              <a:spcAft>
                <a:spcPts val="0"/>
              </a:spcAft>
              <a:buNone/>
            </a:pPr>
            <a:r>
              <a:rPr>
                <a:latin typeface="Lexend"/>
              </a:rPr>
              <a:t/>
            </a:r>
            <a:endParaRPr/>
          </a:p>
          <a:p>
            <a:pPr indent="0" lvl="0" marL="0" rtl="0" algn="l">
              <a:spcBef>
                <a:spcPts val="0"/>
              </a:spcBef>
              <a:spcAft>
                <a:spcPts val="0"/>
              </a:spcAft>
              <a:buNone/>
              <a:defRPr/>
            </a:pPr>
            <a:r>
              <a:rPr lang="en-GB" sz="1100">
                <a:latin typeface="Lexend"/>
              </a:rPr>
              <a:t>Xarig (string) wuxuu la mid yahay liis (list) qaab ahaan laakiin waa mid aan la beddeli karin (immutable), marka curiyeyaasha (elements) lama beddeli karo, lama kordhin karo, lamana qaadi karo.</a:t>
            </a:r>
            <a:r>
              <a:rPr b="1" lang="en-GB" sz="1100">
                <a:latin typeface="Lexend"/>
              </a:rPr>
              <a:t/>
            </a:r>
            <a:r>
              <a:rPr lang="en-GB" sz="1100">
                <a:latin typeface="Lexend"/>
              </a:rPr>
              <a:t/>
            </a:r>
            <a:r>
              <a:rPr b="1" lang="en-GB" sz="1100">
                <a:latin typeface="Lexend"/>
              </a:rPr>
              <a:t/>
            </a:r>
            <a:r>
              <a:rPr lang="en-GB" sz="1100">
                <a:latin typeface="Lexend"/>
              </a:rPr>
              <a:t/>
            </a:r>
            <a:endParaRPr/>
          </a:p>
        </p:txBody>
      </p:sp>
      <p:sp>
        <p:nvSpPr>
          <p:cNvPr id="1690" name="Google Shape;1690;p146"/>
          <p:cNvSpPr txBox="1"/>
          <p:nvPr>
            <p:ph type="title"/>
          </p:nvPr>
        </p:nvSpPr>
        <p:spPr>
          <a:xfrm>
            <a:off x="1684800" y="120025"/>
            <a:ext cx="5741400" cy="307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Ku celcelinta (Iterating) qaab-dhismeedka xogta (data structures)</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 2024 v2">
  <a:themeElements>
    <a:clrScheme name="Simple Light">
      <a:dk1>
        <a:srgbClr val="222222"/>
      </a:dk1>
      <a:lt1>
        <a:srgbClr val="FFFFFF"/>
      </a:lt1>
      <a:dk2>
        <a:srgbClr val="808080"/>
      </a:dk2>
      <a:lt2>
        <a:srgbClr val="F2F2F2"/>
      </a:lt2>
      <a:accent1>
        <a:srgbClr val="EBEDFE"/>
      </a:accent1>
      <a:accent2>
        <a:srgbClr val="374CF1"/>
      </a:accent2>
      <a:accent3>
        <a:srgbClr val="2563EB"/>
      </a:accent3>
      <a:accent4>
        <a:srgbClr val="4F7BE8"/>
      </a:accent4>
      <a:accent5>
        <a:srgbClr val="0B5FA5"/>
      </a:accent5>
      <a:accent6>
        <a:srgbClr val="287C34"/>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