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71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  <p:sldId id="290" r:id="rId40"/>
    <p:sldId id="291" r:id="rId41"/>
    <p:sldId id="292" r:id="rId42"/>
    <p:sldId id="293" r:id="rId43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09AAC9D0-C742-4131-8DE8-E002995B128E}">
  <a:tblStyle styleId="{09AAC9D0-C742-4131-8DE8-E002995B128E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0" Type="http://schemas.openxmlformats.org/officeDocument/2006/relationships/slide" Target="slides/slide15.xml"/><Relationship Id="rId21" Type="http://schemas.openxmlformats.org/officeDocument/2006/relationships/slide" Target="slides/slide16.xml"/><Relationship Id="rId22" Type="http://schemas.openxmlformats.org/officeDocument/2006/relationships/slide" Target="slides/slide17.xml"/><Relationship Id="rId23" Type="http://schemas.openxmlformats.org/officeDocument/2006/relationships/slide" Target="slides/slide18.xml"/><Relationship Id="rId24" Type="http://schemas.openxmlformats.org/officeDocument/2006/relationships/slide" Target="slides/slide19.xml"/><Relationship Id="rId25" Type="http://schemas.openxmlformats.org/officeDocument/2006/relationships/slide" Target="slides/slide20.xml"/><Relationship Id="rId26" Type="http://schemas.openxmlformats.org/officeDocument/2006/relationships/slide" Target="slides/slide21.xml"/><Relationship Id="rId27" Type="http://schemas.openxmlformats.org/officeDocument/2006/relationships/slide" Target="slides/slide22.xml"/><Relationship Id="rId28" Type="http://schemas.openxmlformats.org/officeDocument/2006/relationships/slide" Target="slides/slide23.xml"/><Relationship Id="rId29" Type="http://schemas.openxmlformats.org/officeDocument/2006/relationships/slide" Target="slides/slide24.xml"/><Relationship Id="rId30" Type="http://schemas.openxmlformats.org/officeDocument/2006/relationships/slide" Target="slides/slide25.xml"/><Relationship Id="rId31" Type="http://schemas.openxmlformats.org/officeDocument/2006/relationships/slide" Target="slides/slide26.xml"/><Relationship Id="rId32" Type="http://schemas.openxmlformats.org/officeDocument/2006/relationships/slide" Target="slides/slide27.xml"/><Relationship Id="rId33" Type="http://schemas.openxmlformats.org/officeDocument/2006/relationships/slide" Target="slides/slide28.xml"/><Relationship Id="rId34" Type="http://schemas.openxmlformats.org/officeDocument/2006/relationships/slide" Target="slides/slide29.xml"/><Relationship Id="rId35" Type="http://schemas.openxmlformats.org/officeDocument/2006/relationships/slide" Target="slides/slide30.xml"/><Relationship Id="rId36" Type="http://schemas.openxmlformats.org/officeDocument/2006/relationships/slide" Target="slides/slide31.xml"/><Relationship Id="rId37" Type="http://schemas.openxmlformats.org/officeDocument/2006/relationships/slide" Target="slides/slide32.xml"/><Relationship Id="rId38" Type="http://schemas.openxmlformats.org/officeDocument/2006/relationships/slide" Target="slides/slide33.xml"/><Relationship Id="rId39" Type="http://schemas.openxmlformats.org/officeDocument/2006/relationships/slide" Target="slides/slide34.xml"/><Relationship Id="rId40" Type="http://schemas.openxmlformats.org/officeDocument/2006/relationships/slide" Target="slides/slide35.xml"/><Relationship Id="rId41" Type="http://schemas.openxmlformats.org/officeDocument/2006/relationships/slide" Target="slides/slide36.xml"/><Relationship Id="rId42" Type="http://schemas.openxmlformats.org/officeDocument/2006/relationships/slide" Target="slides/slide37.xml"/><Relationship Id="rId43" Type="http://schemas.openxmlformats.org/officeDocument/2006/relationships/slide" Target="slides/slide38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63" name="Shape 8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4" name="Google Shape;864;g2cadede6bea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65" name="Google Shape;865;g2cadede6bea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69" name="Shape 8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" name="Google Shape;870;g279955a40ae_0_83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71" name="Google Shape;871;g279955a40ae_0_8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74" name="Shape 8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5" name="Google Shape;875;g279955a40ae_0_84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76" name="Google Shape;876;g279955a40ae_0_84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79" name="Shape 8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" name="Google Shape;880;g2cadede6bea_0_7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1" name="Google Shape;881;g2cadede6bea_0_7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87" name="Shape 8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8" name="Google Shape;888;g2cadede6bea_0_8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9" name="Google Shape;889;g2cadede6bea_0_8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95" name="Shape 8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6" name="Google Shape;896;g2cadede6bea_0_1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7" name="Google Shape;897;g2cadede6bea_0_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3" name="Shape 9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4" name="Google Shape;904;g2cadede6bea_0_2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5" name="Google Shape;905;g2cadede6bea_0_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15" name="Shape 9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6" name="Google Shape;916;g2cadede6bea_0_95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17" name="Google Shape;917;g2cadede6bea_0_95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28" name="Shape 9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9" name="Google Shape;929;g2cb148c9481_0_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30" name="Google Shape;930;g2cb148c9481_0_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38" name="Shape 9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9" name="Google Shape;939;g2cb3fc232fe_0_3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0" name="Google Shape;940;g2cb3fc232fe_0_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7" name="Shape 9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8" name="Google Shape;958;g2cb3fc232fe_0_5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59" name="Google Shape;959;g2cb3fc232fe_0_5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8" name="Shape 9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9" name="Google Shape;979;g2cb148c9481_0_1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80" name="Google Shape;980;g2cb148c9481_0_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88" name="Shape 9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9" name="Google Shape;989;g2cb3fc232fe_0_7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90" name="Google Shape;990;g2cb3fc232fe_0_7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17" name="Shape 10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8" name="Google Shape;1018;g2cb3fc232fe_0_12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19" name="Google Shape;1019;g2cb3fc232fe_0_1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38" name="Shape 10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9" name="Google Shape;1039;g2cc55c34078_0_20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40" name="Google Shape;1040;g2cc55c34078_0_20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56" name="Shape 10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7" name="Google Shape;1057;g2cb3fc232fe_0_16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58" name="Google Shape;1058;g2cb3fc232fe_0_16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70" name="Shape 10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1" name="Google Shape;1071;g2cb148c9481_0_2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72" name="Google Shape;1072;g2cb148c9481_0_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80" name="Shape 10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1" name="Google Shape;1081;g2cb3fc232fe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82" name="Google Shape;1082;g2cb3fc232fe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89" name="Shape 10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0" name="Google Shape;1090;g2cb148c9481_0_3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91" name="Google Shape;1091;g2cb148c9481_0_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00" name="Shape 1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1" name="Google Shape;1101;g2cadede6bea_0_2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02" name="Google Shape;1102;g2cadede6bea_0_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13" name="Shape 1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4" name="Google Shape;1114;g2cadede6bea_0_3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15" name="Google Shape;1115;g2cadede6bea_0_3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23" name="Shape 1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4" name="Google Shape;1124;g2cb148c9481_0_4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25" name="Google Shape;1125;g2cb148c9481_0_4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30" name="Shape 1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1" name="Google Shape;1131;g2cadede6bea_0_6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32" name="Google Shape;1132;g2cadede6bea_0_6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38" name="Shape 1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9" name="Google Shape;1139;g2cadede6bea_0_4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40" name="Google Shape;1140;g2cadede6bea_0_4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51" name="Shape 1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2" name="Google Shape;1152;g2cc55c34078_0_5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53" name="Google Shape;1153;g2cc55c34078_0_5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63" name="Shape 1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4" name="Google Shape;1164;g2cc55c34078_0_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65" name="Google Shape;1165;g2cc55c34078_0_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76" name="Shape 1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" name="Google Shape;1177;g2cc55c34078_0_6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78" name="Google Shape;1178;g2cc55c34078_0_6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88" name="Shape 1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9" name="Google Shape;1189;g2cc55c34078_0_1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90" name="Google Shape;1190;g2cc55c34078_0_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97" name="Shape 1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" name="Google Shape;1198;g2cc55c34078_0_12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99" name="Google Shape;1199;g2cc55c34078_0_1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08" name="Shape 1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9" name="Google Shape;1209;g2cc55c34078_0_2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10" name="Google Shape;1210;g2cc55c34078_0_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23" name="Shape 1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4" name="Google Shape;1224;g2cc55c34078_0_11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25" name="Google Shape;1225;g2cc55c34078_0_1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33" name="Shape 1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4" name="Google Shape;1234;g2cc55c34078_0_14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35" name="Google Shape;1235;g2cc55c34078_0_14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52" name="Shape 1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3" name="Google Shape;1253;g2cc55c34078_0_17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54" name="Google Shape;1254;g2cc55c34078_0_17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2" name="Shape 1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3" name="Google Shape;1273;g2cc55c34078_0_13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74" name="Google Shape;1274;g2cc55c34078_0_1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82" name="Shape 1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3" name="Google Shape;1283;g2cadede6bea_0_5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84" name="Google Shape;1284;g2cadede6bea_0_5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88" name="Shape 1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9" name="Google Shape;1289;g2cadede6bea_0_5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90" name="Google Shape;1290;g2cadede6bea_0_5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94" name="Shape 1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5" name="Google Shape;1295;g2cc55c34078_0_20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96" name="Google Shape;1296;g2cc55c34078_0_20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00" name="Shape 1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1" name="Google Shape;1301;g279955a40ae_0_84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02" name="Google Shape;1302;g279955a40ae_0_84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0.png"/><Relationship Id="rId3" Type="http://schemas.openxmlformats.org/officeDocument/2006/relationships/image" Target="../media/image4.png"/><Relationship Id="rId4" Type="http://schemas.openxmlformats.org/officeDocument/2006/relationships/image" Target="../media/image6.png"/><Relationship Id="rId5" Type="http://schemas.openxmlformats.org/officeDocument/2006/relationships/image" Target="../media/image3.png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Relationship Id="rId3" Type="http://schemas.openxmlformats.org/officeDocument/2006/relationships/image" Target="../media/image8.png"/><Relationship Id="rId4" Type="http://schemas.openxmlformats.org/officeDocument/2006/relationships/image" Target="../media/image10.png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Relationship Id="rId3" Type="http://schemas.openxmlformats.org/officeDocument/2006/relationships/image" Target="../media/image10.png"/><Relationship Id="rId4" Type="http://schemas.openxmlformats.org/officeDocument/2006/relationships/image" Target="../media/image4.png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Relationship Id="rId3" Type="http://schemas.openxmlformats.org/officeDocument/2006/relationships/image" Target="../media/image10.png"/><Relationship Id="rId4" Type="http://schemas.openxmlformats.org/officeDocument/2006/relationships/image" Target="../media/image4.png"/><Relationship Id="rId5" Type="http://schemas.openxmlformats.org/officeDocument/2006/relationships/image" Target="../media/image5.png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Relationship Id="rId3" Type="http://schemas.openxmlformats.org/officeDocument/2006/relationships/image" Target="../media/image10.png"/><Relationship Id="rId4" Type="http://schemas.openxmlformats.org/officeDocument/2006/relationships/image" Target="../media/image4.png"/><Relationship Id="rId5" Type="http://schemas.openxmlformats.org/officeDocument/2006/relationships/image" Target="../media/image7.png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Relationship Id="rId3" Type="http://schemas.openxmlformats.org/officeDocument/2006/relationships/image" Target="../media/image10.png"/><Relationship Id="rId4" Type="http://schemas.openxmlformats.org/officeDocument/2006/relationships/image" Target="../media/image4.png"/><Relationship Id="rId5" Type="http://schemas.openxmlformats.org/officeDocument/2006/relationships/image" Target="../media/image11.png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Relationship Id="rId3" Type="http://schemas.openxmlformats.org/officeDocument/2006/relationships/image" Target="../media/image10.png"/><Relationship Id="rId4" Type="http://schemas.openxmlformats.org/officeDocument/2006/relationships/image" Target="../media/image15.png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Relationship Id="rId3" Type="http://schemas.openxmlformats.org/officeDocument/2006/relationships/image" Target="../media/image10.png"/><Relationship Id="rId4" Type="http://schemas.openxmlformats.org/officeDocument/2006/relationships/image" Target="../media/image4.png"/><Relationship Id="rId5" Type="http://schemas.openxmlformats.org/officeDocument/2006/relationships/image" Target="../media/image13.png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Relationship Id="rId3" Type="http://schemas.openxmlformats.org/officeDocument/2006/relationships/image" Target="../media/image24.png"/><Relationship Id="rId4" Type="http://schemas.openxmlformats.org/officeDocument/2006/relationships/image" Target="../media/image10.png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Relationship Id="rId3" Type="http://schemas.openxmlformats.org/officeDocument/2006/relationships/image" Target="../media/image10.png"/><Relationship Id="rId4" Type="http://schemas.openxmlformats.org/officeDocument/2006/relationships/image" Target="../media/image4.png"/><Relationship Id="rId5" Type="http://schemas.openxmlformats.org/officeDocument/2006/relationships/image" Target="../media/image14.png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Relationship Id="rId3" Type="http://schemas.openxmlformats.org/officeDocument/2006/relationships/image" Target="../media/image10.png"/><Relationship Id="rId4" Type="http://schemas.openxmlformats.org/officeDocument/2006/relationships/image" Target="../media/image12.png"/><Relationship Id="rId5" Type="http://schemas.openxmlformats.org/officeDocument/2006/relationships/image" Target="../media/image19.png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6.png"/><Relationship Id="rId3" Type="http://schemas.openxmlformats.org/officeDocument/2006/relationships/image" Target="../media/image10.png"/><Relationship Id="rId4" Type="http://schemas.openxmlformats.org/officeDocument/2006/relationships/image" Target="../media/image3.png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9.png"/><Relationship Id="rId3" Type="http://schemas.openxmlformats.org/officeDocument/2006/relationships/image" Target="../media/image10.png"/><Relationship Id="rId4" Type="http://schemas.openxmlformats.org/officeDocument/2006/relationships/image" Target="../media/image3.png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Relationship Id="rId3" Type="http://schemas.openxmlformats.org/officeDocument/2006/relationships/image" Target="../media/image10.png"/><Relationship Id="rId4" Type="http://schemas.openxmlformats.org/officeDocument/2006/relationships/image" Target="../media/image4.png"/><Relationship Id="rId5" Type="http://schemas.openxmlformats.org/officeDocument/2006/relationships/image" Target="../media/image17.png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Relationship Id="rId3" Type="http://schemas.openxmlformats.org/officeDocument/2006/relationships/image" Target="../media/image10.png"/><Relationship Id="rId4" Type="http://schemas.openxmlformats.org/officeDocument/2006/relationships/image" Target="../media/image22.png"/><Relationship Id="rId5" Type="http://schemas.openxmlformats.org/officeDocument/2006/relationships/image" Target="../media/image23.png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Relationship Id="rId3" Type="http://schemas.openxmlformats.org/officeDocument/2006/relationships/image" Target="../media/image10.png"/><Relationship Id="rId4" Type="http://schemas.openxmlformats.org/officeDocument/2006/relationships/image" Target="../media/image4.png"/><Relationship Id="rId5" Type="http://schemas.openxmlformats.org/officeDocument/2006/relationships/image" Target="../media/image21.png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Relationship Id="rId3" Type="http://schemas.openxmlformats.org/officeDocument/2006/relationships/image" Target="../media/image10.png"/><Relationship Id="rId4" Type="http://schemas.openxmlformats.org/officeDocument/2006/relationships/image" Target="../media/image4.png"/><Relationship Id="rId5" Type="http://schemas.openxmlformats.org/officeDocument/2006/relationships/image" Target="../media/image21.png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Relationship Id="rId3" Type="http://schemas.openxmlformats.org/officeDocument/2006/relationships/image" Target="../media/image10.png"/><Relationship Id="rId4" Type="http://schemas.openxmlformats.org/officeDocument/2006/relationships/image" Target="../media/image4.png"/><Relationship Id="rId5" Type="http://schemas.openxmlformats.org/officeDocument/2006/relationships/image" Target="../media/image26.png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0.png"/><Relationship Id="rId3" Type="http://schemas.openxmlformats.org/officeDocument/2006/relationships/image" Target="../media/image3.png"/><Relationship Id="rId4" Type="http://schemas.openxmlformats.org/officeDocument/2006/relationships/image" Target="../media/image27.png"/><Relationship Id="rId5" Type="http://schemas.openxmlformats.org/officeDocument/2006/relationships/image" Target="../media/image18.png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Relationship Id="rId3" Type="http://schemas.openxmlformats.org/officeDocument/2006/relationships/image" Target="../media/image10.png"/><Relationship Id="rId4" Type="http://schemas.openxmlformats.org/officeDocument/2006/relationships/image" Target="../media/image4.png"/><Relationship Id="rId5" Type="http://schemas.openxmlformats.org/officeDocument/2006/relationships/image" Target="../media/image25.png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0.png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8.png"/><Relationship Id="rId3" Type="http://schemas.openxmlformats.org/officeDocument/2006/relationships/image" Target="../media/image40.png"/><Relationship Id="rId4" Type="http://schemas.openxmlformats.org/officeDocument/2006/relationships/image" Target="../media/image30.png"/><Relationship Id="rId5" Type="http://schemas.openxmlformats.org/officeDocument/2006/relationships/image" Target="../media/image32.png"/><Relationship Id="rId6" Type="http://schemas.openxmlformats.org/officeDocument/2006/relationships/image" Target="../media/image31.png"/><Relationship Id="rId7" Type="http://schemas.openxmlformats.org/officeDocument/2006/relationships/image" Target="../media/image36.png"/></Relationships>
</file>

<file path=ppt/slideLayouts/_rels/slideLayout2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3.png"/></Relationships>
</file>

<file path=ppt/slideLayouts/_rels/slideLayout2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3.png"/></Relationships>
</file>

<file path=ppt/slideLayouts/_rels/slideLayout2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3.png"/></Relationships>
</file>

<file path=ppt/slideLayouts/_rels/slideLayout2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3.png"/></Relationships>
</file>

<file path=ppt/slideLayouts/_rels/slideLayout2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1.png"/><Relationship Id="rId3" Type="http://schemas.openxmlformats.org/officeDocument/2006/relationships/image" Target="../media/image38.png"/><Relationship Id="rId4" Type="http://schemas.openxmlformats.org/officeDocument/2006/relationships/image" Target="../media/image71.png"/><Relationship Id="rId5" Type="http://schemas.openxmlformats.org/officeDocument/2006/relationships/image" Target="../media/image37.png"/><Relationship Id="rId6" Type="http://schemas.openxmlformats.org/officeDocument/2006/relationships/image" Target="../media/image39.png"/><Relationship Id="rId7" Type="http://schemas.openxmlformats.org/officeDocument/2006/relationships/image" Target="../media/image33.png"/></Relationships>
</file>

<file path=ppt/slideLayouts/_rels/slideLayout2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5.png"/><Relationship Id="rId3" Type="http://schemas.openxmlformats.org/officeDocument/2006/relationships/image" Target="../media/image71.png"/><Relationship Id="rId4" Type="http://schemas.openxmlformats.org/officeDocument/2006/relationships/image" Target="../media/image41.png"/><Relationship Id="rId5" Type="http://schemas.openxmlformats.org/officeDocument/2006/relationships/image" Target="../media/image38.png"/><Relationship Id="rId6" Type="http://schemas.openxmlformats.org/officeDocument/2006/relationships/image" Target="../media/image43.png"/><Relationship Id="rId7" Type="http://schemas.openxmlformats.org/officeDocument/2006/relationships/image" Target="../media/image37.png"/><Relationship Id="rId8" Type="http://schemas.openxmlformats.org/officeDocument/2006/relationships/image" Target="../media/image39.png"/><Relationship Id="rId9" Type="http://schemas.openxmlformats.org/officeDocument/2006/relationships/image" Target="../media/image33.png"/></Relationships>
</file>

<file path=ppt/slideLayouts/_rels/slideLayout2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5.png"/><Relationship Id="rId3" Type="http://schemas.openxmlformats.org/officeDocument/2006/relationships/image" Target="../media/image71.png"/><Relationship Id="rId4" Type="http://schemas.openxmlformats.org/officeDocument/2006/relationships/image" Target="../media/image45.png"/><Relationship Id="rId5" Type="http://schemas.openxmlformats.org/officeDocument/2006/relationships/image" Target="../media/image41.png"/><Relationship Id="rId6" Type="http://schemas.openxmlformats.org/officeDocument/2006/relationships/image" Target="../media/image38.png"/><Relationship Id="rId7" Type="http://schemas.openxmlformats.org/officeDocument/2006/relationships/image" Target="../media/image43.png"/><Relationship Id="rId8" Type="http://schemas.openxmlformats.org/officeDocument/2006/relationships/image" Target="../media/image37.png"/><Relationship Id="rId9" Type="http://schemas.openxmlformats.org/officeDocument/2006/relationships/image" Target="../media/image39.png"/><Relationship Id="rId10" Type="http://schemas.openxmlformats.org/officeDocument/2006/relationships/image" Target="../media/image50.png"/><Relationship Id="rId11" Type="http://schemas.openxmlformats.org/officeDocument/2006/relationships/image" Target="../media/image33.png"/></Relationships>
</file>

<file path=ppt/slideLayouts/_rels/slideLayout3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9.png"/><Relationship Id="rId3" Type="http://schemas.openxmlformats.org/officeDocument/2006/relationships/image" Target="../media/image48.png"/></Relationships>
</file>

<file path=ppt/slideLayouts/_rels/slideLayout3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7.png"/><Relationship Id="rId3" Type="http://schemas.openxmlformats.org/officeDocument/2006/relationships/image" Target="../media/image48.png"/></Relationships>
</file>

<file path=ppt/slideLayouts/_rels/slideLayout3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1.png"/><Relationship Id="rId3" Type="http://schemas.openxmlformats.org/officeDocument/2006/relationships/image" Target="../media/image48.png"/></Relationships>
</file>

<file path=ppt/slideLayouts/_rels/slideLayout3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2.png"/><Relationship Id="rId3" Type="http://schemas.openxmlformats.org/officeDocument/2006/relationships/image" Target="../media/image48.png"/></Relationships>
</file>

<file path=ppt/slideLayouts/_rels/slideLayout3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9.png"/><Relationship Id="rId3" Type="http://schemas.openxmlformats.org/officeDocument/2006/relationships/image" Target="../media/image48.png"/><Relationship Id="rId4" Type="http://schemas.openxmlformats.org/officeDocument/2006/relationships/image" Target="../media/image54.png"/></Relationships>
</file>

<file path=ppt/slideLayouts/_rels/slideLayout3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7.png"/><Relationship Id="rId3" Type="http://schemas.openxmlformats.org/officeDocument/2006/relationships/image" Target="../media/image48.png"/><Relationship Id="rId4" Type="http://schemas.openxmlformats.org/officeDocument/2006/relationships/image" Target="../media/image54.png"/></Relationships>
</file>

<file path=ppt/slideLayouts/_rels/slideLayout3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1.png"/><Relationship Id="rId3" Type="http://schemas.openxmlformats.org/officeDocument/2006/relationships/image" Target="../media/image48.png"/><Relationship Id="rId4" Type="http://schemas.openxmlformats.org/officeDocument/2006/relationships/image" Target="../media/image54.png"/></Relationships>
</file>

<file path=ppt/slideLayouts/_rels/slideLayout3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2.png"/><Relationship Id="rId3" Type="http://schemas.openxmlformats.org/officeDocument/2006/relationships/image" Target="../media/image48.png"/><Relationship Id="rId4" Type="http://schemas.openxmlformats.org/officeDocument/2006/relationships/image" Target="../media/image54.png"/></Relationships>
</file>

<file path=ppt/slideLayouts/_rels/slideLayout3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5.png"/><Relationship Id="rId3" Type="http://schemas.openxmlformats.org/officeDocument/2006/relationships/image" Target="../media/image49.png"/><Relationship Id="rId4" Type="http://schemas.openxmlformats.org/officeDocument/2006/relationships/image" Target="../media/image54.png"/><Relationship Id="rId5" Type="http://schemas.openxmlformats.org/officeDocument/2006/relationships/image" Target="../media/image56.png"/></Relationships>
</file>

<file path=ppt/slideLayouts/_rels/slideLayout3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7.png"/><Relationship Id="rId3" Type="http://schemas.openxmlformats.org/officeDocument/2006/relationships/image" Target="../media/image54.png"/><Relationship Id="rId4" Type="http://schemas.openxmlformats.org/officeDocument/2006/relationships/image" Target="../media/image56.png"/><Relationship Id="rId5" Type="http://schemas.openxmlformats.org/officeDocument/2006/relationships/image" Target="../media/image55.png"/></Relationships>
</file>

<file path=ppt/slideLayouts/_rels/slideLayout4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1.png"/><Relationship Id="rId3" Type="http://schemas.openxmlformats.org/officeDocument/2006/relationships/image" Target="../media/image54.png"/><Relationship Id="rId4" Type="http://schemas.openxmlformats.org/officeDocument/2006/relationships/image" Target="../media/image56.png"/><Relationship Id="rId5" Type="http://schemas.openxmlformats.org/officeDocument/2006/relationships/image" Target="../media/image55.png"/></Relationships>
</file>

<file path=ppt/slideLayouts/_rels/slideLayout4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2.png"/><Relationship Id="rId3" Type="http://schemas.openxmlformats.org/officeDocument/2006/relationships/image" Target="../media/image54.png"/><Relationship Id="rId4" Type="http://schemas.openxmlformats.org/officeDocument/2006/relationships/image" Target="../media/image56.png"/><Relationship Id="rId5" Type="http://schemas.openxmlformats.org/officeDocument/2006/relationships/image" Target="../media/image55.png"/></Relationships>
</file>

<file path=ppt/slideLayouts/_rels/slideLayout4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9.png"/><Relationship Id="rId3" Type="http://schemas.openxmlformats.org/officeDocument/2006/relationships/image" Target="../media/image54.png"/><Relationship Id="rId4" Type="http://schemas.openxmlformats.org/officeDocument/2006/relationships/image" Target="../media/image56.png"/></Relationships>
</file>

<file path=ppt/slideLayouts/_rels/slideLayout4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7.png"/><Relationship Id="rId3" Type="http://schemas.openxmlformats.org/officeDocument/2006/relationships/image" Target="../media/image54.png"/><Relationship Id="rId4" Type="http://schemas.openxmlformats.org/officeDocument/2006/relationships/image" Target="../media/image56.png"/></Relationships>
</file>

<file path=ppt/slideLayouts/_rels/slideLayout4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1.png"/><Relationship Id="rId3" Type="http://schemas.openxmlformats.org/officeDocument/2006/relationships/image" Target="../media/image54.png"/><Relationship Id="rId4" Type="http://schemas.openxmlformats.org/officeDocument/2006/relationships/image" Target="../media/image56.png"/></Relationships>
</file>

<file path=ppt/slideLayouts/_rels/slideLayout4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2.png"/><Relationship Id="rId3" Type="http://schemas.openxmlformats.org/officeDocument/2006/relationships/image" Target="../media/image54.png"/><Relationship Id="rId4" Type="http://schemas.openxmlformats.org/officeDocument/2006/relationships/image" Target="../media/image56.png"/></Relationships>
</file>

<file path=ppt/slideLayouts/_rels/slideLayout4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9.png"/><Relationship Id="rId3" Type="http://schemas.openxmlformats.org/officeDocument/2006/relationships/image" Target="../media/image54.png"/><Relationship Id="rId4" Type="http://schemas.openxmlformats.org/officeDocument/2006/relationships/image" Target="../media/image56.png"/></Relationships>
</file>

<file path=ppt/slideLayouts/_rels/slideLayout4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7.png"/><Relationship Id="rId3" Type="http://schemas.openxmlformats.org/officeDocument/2006/relationships/image" Target="../media/image54.png"/><Relationship Id="rId4" Type="http://schemas.openxmlformats.org/officeDocument/2006/relationships/image" Target="../media/image56.png"/></Relationships>
</file>

<file path=ppt/slideLayouts/_rels/slideLayout4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1.png"/><Relationship Id="rId3" Type="http://schemas.openxmlformats.org/officeDocument/2006/relationships/image" Target="../media/image54.png"/><Relationship Id="rId4" Type="http://schemas.openxmlformats.org/officeDocument/2006/relationships/image" Target="../media/image56.png"/></Relationships>
</file>

<file path=ppt/slideLayouts/_rels/slideLayout4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2.png"/><Relationship Id="rId3" Type="http://schemas.openxmlformats.org/officeDocument/2006/relationships/image" Target="../media/image54.png"/><Relationship Id="rId4" Type="http://schemas.openxmlformats.org/officeDocument/2006/relationships/image" Target="../media/image56.png"/></Relationships>
</file>

<file path=ppt/slideLayouts/_rels/slideLayout5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9.png"/><Relationship Id="rId3" Type="http://schemas.openxmlformats.org/officeDocument/2006/relationships/image" Target="../media/image54.png"/><Relationship Id="rId4" Type="http://schemas.openxmlformats.org/officeDocument/2006/relationships/image" Target="../media/image56.png"/></Relationships>
</file>

<file path=ppt/slideLayouts/_rels/slideLayout5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7.png"/><Relationship Id="rId3" Type="http://schemas.openxmlformats.org/officeDocument/2006/relationships/image" Target="../media/image54.png"/><Relationship Id="rId4" Type="http://schemas.openxmlformats.org/officeDocument/2006/relationships/image" Target="../media/image56.png"/></Relationships>
</file>

<file path=ppt/slideLayouts/_rels/slideLayout5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1.png"/><Relationship Id="rId3" Type="http://schemas.openxmlformats.org/officeDocument/2006/relationships/image" Target="../media/image54.png"/><Relationship Id="rId4" Type="http://schemas.openxmlformats.org/officeDocument/2006/relationships/image" Target="../media/image56.png"/></Relationships>
</file>

<file path=ppt/slideLayouts/_rels/slideLayout5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2.png"/><Relationship Id="rId3" Type="http://schemas.openxmlformats.org/officeDocument/2006/relationships/image" Target="../media/image54.png"/><Relationship Id="rId4" Type="http://schemas.openxmlformats.org/officeDocument/2006/relationships/image" Target="../media/image56.png"/></Relationships>
</file>

<file path=ppt/slideLayouts/_rels/slideLayout5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9.png"/><Relationship Id="rId3" Type="http://schemas.openxmlformats.org/officeDocument/2006/relationships/image" Target="../media/image54.png"/></Relationships>
</file>

<file path=ppt/slideLayouts/_rels/slideLayout5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7.png"/><Relationship Id="rId3" Type="http://schemas.openxmlformats.org/officeDocument/2006/relationships/image" Target="../media/image54.png"/></Relationships>
</file>

<file path=ppt/slideLayouts/_rels/slideLayout5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1.png"/><Relationship Id="rId3" Type="http://schemas.openxmlformats.org/officeDocument/2006/relationships/image" Target="../media/image54.png"/></Relationships>
</file>

<file path=ppt/slideLayouts/_rels/slideLayout5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2.png"/><Relationship Id="rId3" Type="http://schemas.openxmlformats.org/officeDocument/2006/relationships/image" Target="../media/image54.png"/></Relationships>
</file>

<file path=ppt/slideLayouts/_rels/slideLayout5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9.png"/><Relationship Id="rId3" Type="http://schemas.openxmlformats.org/officeDocument/2006/relationships/image" Target="../media/image58.png"/></Relationships>
</file>

<file path=ppt/slideLayouts/_rels/slideLayout5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7.png"/><Relationship Id="rId3" Type="http://schemas.openxmlformats.org/officeDocument/2006/relationships/image" Target="../media/image58.png"/></Relationships>
</file>

<file path=ppt/slideLayouts/_rels/slideLayout6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1.png"/><Relationship Id="rId3" Type="http://schemas.openxmlformats.org/officeDocument/2006/relationships/image" Target="../media/image58.png"/></Relationships>
</file>

<file path=ppt/slideLayouts/_rels/slideLayout6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2.png"/><Relationship Id="rId3" Type="http://schemas.openxmlformats.org/officeDocument/2006/relationships/image" Target="../media/image58.png"/></Relationships>
</file>

<file path=ppt/slideLayouts/_rels/slideLayout6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9.png"/><Relationship Id="rId3" Type="http://schemas.openxmlformats.org/officeDocument/2006/relationships/image" Target="../media/image61.png"/></Relationships>
</file>

<file path=ppt/slideLayouts/_rels/slideLayout6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7.png"/><Relationship Id="rId3" Type="http://schemas.openxmlformats.org/officeDocument/2006/relationships/image" Target="../media/image61.png"/></Relationships>
</file>

<file path=ppt/slideLayouts/_rels/slideLayout6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1.png"/><Relationship Id="rId3" Type="http://schemas.openxmlformats.org/officeDocument/2006/relationships/image" Target="../media/image61.png"/></Relationships>
</file>

<file path=ppt/slideLayouts/_rels/slideLayout6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2.png"/><Relationship Id="rId3" Type="http://schemas.openxmlformats.org/officeDocument/2006/relationships/image" Target="../media/image61.png"/></Relationships>
</file>

<file path=ppt/slideLayouts/_rels/slideLayout6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3.png"/></Relationships>
</file>

<file path=ppt/slideLayouts/_rels/slideLayout6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3.png"/></Relationships>
</file>

<file path=ppt/slideLayouts/_rels/slideLayout6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6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0.png"/></Relationships>
</file>

<file path=ppt/slideLayouts/_rels/slideLayout7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Art and design" showMasterSp="0">
  <p:cSld name="Title Slide 2_1">
    <p:bg>
      <p:bgPr>
        <a:solidFill>
          <a:srgbClr val="EBEDFE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23850" y="810000"/>
            <a:ext cx="54507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890225" y="4327975"/>
            <a:ext cx="59862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13" name="Google Shape;13;p2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grpSp>
        <p:nvGrpSpPr>
          <p:cNvPr id="14" name="Google Shape;14;p2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15" name="Google Shape;15;p2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6" name="Google Shape;16;p2"/>
            <p:cNvSpPr/>
            <p:nvPr/>
          </p:nvSpPr>
          <p:spPr>
            <a:xfrm>
              <a:off x="6858000" y="868200"/>
              <a:ext cx="2210100" cy="2196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17" name="Google Shape;17;p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360030">
            <a:off x="6753315" y="1132068"/>
            <a:ext cx="2063340" cy="1643031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Google Shape;18;p2"/>
          <p:cNvPicPr preferRelativeResize="0"/>
          <p:nvPr/>
        </p:nvPicPr>
        <p:blipFill rotWithShape="1">
          <a:blip r:embed="rId5">
            <a:alphaModFix/>
          </a:blip>
          <a:srcRect b="0" l="6209" r="6209" t="0"/>
          <a:stretch/>
        </p:blipFill>
        <p:spPr>
          <a:xfrm>
            <a:off x="324000" y="4008600"/>
            <a:ext cx="1705150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Google Shape;19;p2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Art and design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extLst>
    <p:ext uri="{DCECCB84-F9BA-43D5-87BE-67443E8EF086}">
      <p15:sldGuideLst>
        <p15:guide id="1" orient="horz" pos="2867">
          <p15:clr>
            <a:srgbClr val="E46962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Biology" showMasterSp="0">
  <p:cSld name="Title Slide 2_1_1_1_1_1_1_1">
    <p:bg>
      <p:bgPr>
        <a:solidFill>
          <a:srgbClr val="EBEDFE"/>
        </a:solidFill>
      </p:bgPr>
    </p:bg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Google Shape;21;p3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859400" cy="127996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Google Shape;22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156975" y="0"/>
            <a:ext cx="2987025" cy="3854074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Google Shape;23;p3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4" name="Google Shape;24;p3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Biology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5" name="Google Shape;25;p3"/>
          <p:cNvSpPr txBox="1"/>
          <p:nvPr>
            <p:ph idx="1" type="subTitle"/>
          </p:nvPr>
        </p:nvSpPr>
        <p:spPr>
          <a:xfrm>
            <a:off x="890225" y="4327975"/>
            <a:ext cx="57756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27" name="Google Shape;27;p3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Chemistry" showMasterSp="0">
  <p:cSld name="Title Slide 2_1_1_1_1_1_1_1_1_1">
    <p:bg>
      <p:bgPr>
        <a:solidFill>
          <a:srgbClr val="EBEDFE"/>
        </a:solidFill>
      </p:bgPr>
    </p:bg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Google Shape;29;p4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1117400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0" name="Google Shape;30;p4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1" name="Google Shape;31;p4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Chemistry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2" name="Google Shape;32;p4"/>
          <p:cNvSpPr txBox="1"/>
          <p:nvPr>
            <p:ph idx="1" type="subTitle"/>
          </p:nvPr>
        </p:nvSpPr>
        <p:spPr>
          <a:xfrm>
            <a:off x="890225" y="4327975"/>
            <a:ext cx="58551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34" name="Google Shape;34;p4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pic>
        <p:nvPicPr>
          <p:cNvPr id="35" name="Google Shape;35;p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156975" y="0"/>
            <a:ext cx="2987025" cy="3854074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Citizenship" showMasterSp="0">
  <p:cSld name="Title Slide 2_1_1_1_1_1_1_1_1_1_1_5">
    <p:bg>
      <p:bgPr>
        <a:solidFill>
          <a:srgbClr val="EBEDFE"/>
        </a:solidFill>
      </p:bgPr>
    </p:bg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Google Shape;37;p5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1245800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8" name="Google Shape;38;p5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9" name="Google Shape;39;p5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Citizenship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0" name="Google Shape;40;p5"/>
          <p:cNvSpPr txBox="1"/>
          <p:nvPr>
            <p:ph idx="1" type="subTitle"/>
          </p:nvPr>
        </p:nvSpPr>
        <p:spPr>
          <a:xfrm>
            <a:off x="890225" y="4327975"/>
            <a:ext cx="58551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42" name="Google Shape;42;p5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grpSp>
        <p:nvGrpSpPr>
          <p:cNvPr id="43" name="Google Shape;43;p5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44" name="Google Shape;44;p5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5" name="Google Shape;45;p5"/>
            <p:cNvSpPr/>
            <p:nvPr/>
          </p:nvSpPr>
          <p:spPr>
            <a:xfrm>
              <a:off x="6858000" y="868200"/>
              <a:ext cx="2210100" cy="2196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46" name="Google Shape;46;p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-360025">
            <a:off x="6945328" y="787504"/>
            <a:ext cx="1710318" cy="2052380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Computing" showMasterSp="0">
  <p:cSld name="Title Slide 2_1_1_1_1_1_1_1_1_1_1_3">
    <p:bg>
      <p:bgPr>
        <a:solidFill>
          <a:srgbClr val="EBEDFE"/>
        </a:solidFill>
      </p:bgPr>
    </p:bg>
    <p:spTree>
      <p:nvGrpSpPr>
        <p:cNvPr id="47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" name="Google Shape;48;p6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1258950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49" name="Google Shape;49;p6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0" name="Google Shape;50;p6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Computing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51" name="Google Shape;51;p6"/>
          <p:cNvSpPr txBox="1"/>
          <p:nvPr>
            <p:ph idx="1" type="subTitle"/>
          </p:nvPr>
        </p:nvSpPr>
        <p:spPr>
          <a:xfrm>
            <a:off x="890225" y="4327975"/>
            <a:ext cx="58551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53" name="Google Shape;53;p6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grpSp>
        <p:nvGrpSpPr>
          <p:cNvPr id="54" name="Google Shape;54;p6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55" name="Google Shape;55;p6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6" name="Google Shape;56;p6"/>
            <p:cNvSpPr/>
            <p:nvPr/>
          </p:nvSpPr>
          <p:spPr>
            <a:xfrm>
              <a:off x="6858000" y="868200"/>
              <a:ext cx="2210100" cy="2196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57" name="Google Shape;57;p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-359982">
            <a:off x="6923956" y="1273792"/>
            <a:ext cx="1784155" cy="1404547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Design and technology" showMasterSp="0">
  <p:cSld name="Title Slide 2_1_1_1_1_1_1_1_1_1_1_2">
    <p:bg>
      <p:bgPr>
        <a:solidFill>
          <a:srgbClr val="EBEDFE"/>
        </a:solidFill>
      </p:bgPr>
    </p:bg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" name="Google Shape;59;p7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2705850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60" name="Google Shape;60;p7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1" name="Google Shape;61;p7"/>
          <p:cNvSpPr txBox="1"/>
          <p:nvPr/>
        </p:nvSpPr>
        <p:spPr>
          <a:xfrm>
            <a:off x="323850" y="3781525"/>
            <a:ext cx="2706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Design and technology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2" name="Google Shape;62;p7"/>
          <p:cNvSpPr txBox="1"/>
          <p:nvPr>
            <p:ph idx="1" type="subTitle"/>
          </p:nvPr>
        </p:nvSpPr>
        <p:spPr>
          <a:xfrm>
            <a:off x="890225" y="4327975"/>
            <a:ext cx="58551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64" name="Google Shape;64;p7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grpSp>
        <p:nvGrpSpPr>
          <p:cNvPr id="65" name="Google Shape;65;p7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66" name="Google Shape;66;p7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7" name="Google Shape;67;p7"/>
            <p:cNvSpPr/>
            <p:nvPr/>
          </p:nvSpPr>
          <p:spPr>
            <a:xfrm>
              <a:off x="6858000" y="868200"/>
              <a:ext cx="2210100" cy="2196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68" name="Google Shape;68;p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-362791">
            <a:off x="6884379" y="985388"/>
            <a:ext cx="1846116" cy="1852594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English" showMasterSp="0">
  <p:cSld name="Title Slide 2_1_2">
    <p:bg>
      <p:bgPr>
        <a:solidFill>
          <a:srgbClr val="EBEDFE"/>
        </a:solidFill>
      </p:bgPr>
    </p:bg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" name="Google Shape;70;p8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859400" cy="127996"/>
          </a:xfrm>
          <a:prstGeom prst="rect">
            <a:avLst/>
          </a:prstGeom>
          <a:noFill/>
          <a:ln>
            <a:noFill/>
          </a:ln>
        </p:spPr>
      </p:pic>
      <p:sp>
        <p:nvSpPr>
          <p:cNvPr id="71" name="Google Shape;71;p8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English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2" name="Google Shape;72;p8"/>
          <p:cNvSpPr txBox="1"/>
          <p:nvPr>
            <p:ph type="ctrTitle"/>
          </p:nvPr>
        </p:nvSpPr>
        <p:spPr>
          <a:xfrm>
            <a:off x="323850" y="810000"/>
            <a:ext cx="54507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3" name="Google Shape;73;p8"/>
          <p:cNvSpPr txBox="1"/>
          <p:nvPr>
            <p:ph idx="1" type="subTitle"/>
          </p:nvPr>
        </p:nvSpPr>
        <p:spPr>
          <a:xfrm>
            <a:off x="890225" y="4327975"/>
            <a:ext cx="59862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pic>
        <p:nvPicPr>
          <p:cNvPr id="75" name="Google Shape;75;p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156975" y="0"/>
            <a:ext cx="2987025" cy="3854074"/>
          </a:xfrm>
          <a:prstGeom prst="rect">
            <a:avLst/>
          </a:prstGeom>
          <a:noFill/>
          <a:ln>
            <a:noFill/>
          </a:ln>
        </p:spPr>
      </p:pic>
      <p:sp>
        <p:nvSpPr>
          <p:cNvPr id="76" name="Google Shape;76;p8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extLst>
    <p:ext uri="{DCECCB84-F9BA-43D5-87BE-67443E8EF086}">
      <p15:sldGuideLst>
        <p15:guide id="1" orient="horz" pos="2867">
          <p15:clr>
            <a:srgbClr val="E46962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French" showMasterSp="0">
  <p:cSld name="Title Slide 2_1_1_1_1_1_1_1_1_1_1_1">
    <p:bg>
      <p:bgPr>
        <a:solidFill>
          <a:srgbClr val="EBEDFE"/>
        </a:solidFill>
      </p:bgPr>
    </p:bg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" name="Google Shape;78;p9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772225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79" name="Google Shape;79;p9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80" name="Google Shape;80;p9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latin typeface="Lexend"/>
                <a:ea typeface="Lexend"/>
                <a:cs typeface="Lexend"/>
                <a:sym typeface="Lexend"/>
              </a:rPr>
              <a:t>Faransiis</a:t>
            </a:r>
            <a:endParaRPr b="1" sz="14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1" name="Google Shape;81;p9"/>
          <p:cNvSpPr txBox="1"/>
          <p:nvPr>
            <p:ph idx="1" type="subTitle"/>
          </p:nvPr>
        </p:nvSpPr>
        <p:spPr>
          <a:xfrm>
            <a:off x="890225" y="4327975"/>
            <a:ext cx="58551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83" name="Google Shape;83;p9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grpSp>
        <p:nvGrpSpPr>
          <p:cNvPr id="84" name="Google Shape;84;p9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85" name="Google Shape;85;p9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86" name="Google Shape;86;p9"/>
            <p:cNvSpPr/>
            <p:nvPr/>
          </p:nvSpPr>
          <p:spPr>
            <a:xfrm>
              <a:off x="6858000" y="868200"/>
              <a:ext cx="2210100" cy="2196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87" name="Google Shape;87;p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-360000">
            <a:off x="6960295" y="1032880"/>
            <a:ext cx="1690503" cy="1834581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Geography" showMasterSp="0">
  <p:cSld name="Title Slide 2_1_1_1">
    <p:bg>
      <p:bgPr>
        <a:solidFill>
          <a:srgbClr val="EBEDFE"/>
        </a:solidFill>
      </p:bgPr>
    </p:bg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" name="Google Shape;89;p10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1259825" cy="12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0" name="Google Shape;90;p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156975" y="0"/>
            <a:ext cx="2987025" cy="3854074"/>
          </a:xfrm>
          <a:prstGeom prst="rect">
            <a:avLst/>
          </a:prstGeom>
          <a:noFill/>
          <a:ln>
            <a:noFill/>
          </a:ln>
        </p:spPr>
      </p:pic>
      <p:sp>
        <p:nvSpPr>
          <p:cNvPr id="91" name="Google Shape;91;p10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2" name="Google Shape;92;p10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latin typeface="Lexend"/>
                <a:ea typeface="Lexend"/>
                <a:cs typeface="Lexend"/>
                <a:sym typeface="Lexend"/>
              </a:rPr>
              <a:t>Juqraafi</a:t>
            </a:r>
            <a:endParaRPr b="1" sz="14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3" name="Google Shape;93;p10"/>
          <p:cNvSpPr txBox="1"/>
          <p:nvPr>
            <p:ph idx="1" type="subTitle"/>
          </p:nvPr>
        </p:nvSpPr>
        <p:spPr>
          <a:xfrm>
            <a:off x="890225" y="4327975"/>
            <a:ext cx="59976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95" name="Google Shape;95;p10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German" showMasterSp="0">
  <p:cSld name="Title Slide 2_1_1_1_1_1_1_1_1_1_1_1_1">
    <p:bg>
      <p:bgPr>
        <a:solidFill>
          <a:srgbClr val="EBEDFE"/>
        </a:solidFill>
      </p:bgPr>
    </p:bg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" name="Google Shape;97;p11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916925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98" name="Google Shape;98;p11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9" name="Google Shape;99;p11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German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0" name="Google Shape;100;p11"/>
          <p:cNvSpPr txBox="1"/>
          <p:nvPr>
            <p:ph idx="1" type="subTitle"/>
          </p:nvPr>
        </p:nvSpPr>
        <p:spPr>
          <a:xfrm>
            <a:off x="890225" y="4327975"/>
            <a:ext cx="58551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102" name="Google Shape;102;p11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grpSp>
        <p:nvGrpSpPr>
          <p:cNvPr id="103" name="Google Shape;103;p11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104" name="Google Shape;104;p11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05" name="Google Shape;105;p11"/>
            <p:cNvSpPr/>
            <p:nvPr/>
          </p:nvSpPr>
          <p:spPr>
            <a:xfrm>
              <a:off x="6858000" y="868200"/>
              <a:ext cx="2210100" cy="2196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106" name="Google Shape;106;p1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-359963">
            <a:off x="6821686" y="1467541"/>
            <a:ext cx="1981958" cy="1067210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History" showMasterSp="0">
  <p:cSld name="Title Slide 2_1_1_1_1_2">
    <p:bg>
      <p:bgPr>
        <a:solidFill>
          <a:srgbClr val="EBEDFE"/>
        </a:solidFill>
      </p:bgPr>
    </p:bg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8" name="Google Shape;108;p12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859400" cy="127996"/>
          </a:xfrm>
          <a:prstGeom prst="rect">
            <a:avLst/>
          </a:prstGeom>
          <a:noFill/>
          <a:ln>
            <a:noFill/>
          </a:ln>
        </p:spPr>
      </p:pic>
      <p:sp>
        <p:nvSpPr>
          <p:cNvPr id="109" name="Google Shape;109;p12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10" name="Google Shape;110;p12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History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1" name="Google Shape;111;p12"/>
          <p:cNvSpPr txBox="1"/>
          <p:nvPr>
            <p:ph idx="1" type="subTitle"/>
          </p:nvPr>
        </p:nvSpPr>
        <p:spPr>
          <a:xfrm>
            <a:off x="890225" y="4327975"/>
            <a:ext cx="58041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113" name="Google Shape;113;p12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grpSp>
        <p:nvGrpSpPr>
          <p:cNvPr id="114" name="Google Shape;114;p12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115" name="Google Shape;115;p12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6" name="Google Shape;116;p12"/>
            <p:cNvSpPr/>
            <p:nvPr/>
          </p:nvSpPr>
          <p:spPr>
            <a:xfrm>
              <a:off x="6860400" y="1205850"/>
              <a:ext cx="1959600" cy="1365900"/>
            </a:xfrm>
            <a:prstGeom prst="roundRect">
              <a:avLst>
                <a:gd fmla="val 16667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117" name="Google Shape;117;p12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 rot="-378432">
              <a:off x="7001357" y="1317070"/>
              <a:ext cx="1677682" cy="1143462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Maths" showMasterSp="0">
  <p:cSld name="Title Slide 2_1_1_2">
    <p:bg>
      <p:bgPr>
        <a:solidFill>
          <a:srgbClr val="EBEDFE"/>
        </a:solidFill>
      </p:bgPr>
    </p:bg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9" name="Google Shape;119;p13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6156975" y="0"/>
            <a:ext cx="2987025" cy="3854074"/>
          </a:xfrm>
          <a:prstGeom prst="rect">
            <a:avLst/>
          </a:prstGeom>
          <a:noFill/>
          <a:ln>
            <a:noFill/>
          </a:ln>
        </p:spPr>
      </p:pic>
      <p:sp>
        <p:nvSpPr>
          <p:cNvPr id="120" name="Google Shape;120;p13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21" name="Google Shape;121;p13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Maths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2" name="Google Shape;122;p13"/>
          <p:cNvSpPr txBox="1"/>
          <p:nvPr>
            <p:ph idx="1" type="subTitle"/>
          </p:nvPr>
        </p:nvSpPr>
        <p:spPr>
          <a:xfrm>
            <a:off x="890225" y="4327975"/>
            <a:ext cx="57585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124" name="Google Shape;124;p13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pic>
        <p:nvPicPr>
          <p:cNvPr id="125" name="Google Shape;125;p13"/>
          <p:cNvPicPr preferRelativeResize="0"/>
          <p:nvPr/>
        </p:nvPicPr>
        <p:blipFill rotWithShape="1">
          <a:blip r:embed="rId4">
            <a:alphaModFix/>
          </a:blip>
          <a:srcRect b="0" l="6209" r="6209" t="0"/>
          <a:stretch/>
        </p:blipFill>
        <p:spPr>
          <a:xfrm>
            <a:off x="324000" y="4008600"/>
            <a:ext cx="707200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Music" showMasterSp="0">
  <p:cSld name="Title Slide 2_1_1_1_1_1">
    <p:bg>
      <p:bgPr>
        <a:solidFill>
          <a:srgbClr val="EBEDFE"/>
        </a:solidFill>
      </p:bgPr>
    </p:bg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7" name="Google Shape;127;p14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6156975" y="0"/>
            <a:ext cx="2987025" cy="3854074"/>
          </a:xfrm>
          <a:prstGeom prst="rect">
            <a:avLst/>
          </a:prstGeom>
          <a:noFill/>
          <a:ln>
            <a:noFill/>
          </a:ln>
        </p:spPr>
      </p:pic>
      <p:sp>
        <p:nvSpPr>
          <p:cNvPr id="128" name="Google Shape;128;p14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29" name="Google Shape;129;p14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Music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0" name="Google Shape;130;p14"/>
          <p:cNvSpPr txBox="1"/>
          <p:nvPr>
            <p:ph idx="1" type="subTitle"/>
          </p:nvPr>
        </p:nvSpPr>
        <p:spPr>
          <a:xfrm>
            <a:off x="890225" y="4327975"/>
            <a:ext cx="57870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132" name="Google Shape;132;p14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pic>
        <p:nvPicPr>
          <p:cNvPr id="133" name="Google Shape;133;p14"/>
          <p:cNvPicPr preferRelativeResize="0"/>
          <p:nvPr/>
        </p:nvPicPr>
        <p:blipFill rotWithShape="1">
          <a:blip r:embed="rId4">
            <a:alphaModFix/>
          </a:blip>
          <a:srcRect b="0" l="6209" r="6209" t="0"/>
          <a:stretch/>
        </p:blipFill>
        <p:spPr>
          <a:xfrm>
            <a:off x="324000" y="4008600"/>
            <a:ext cx="661625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Physical education" showMasterSp="0">
  <p:cSld name="Title Slide 2_1_1_1_1_1_1_1_1_1_1_1_1_2">
    <p:bg>
      <p:bgPr>
        <a:solidFill>
          <a:srgbClr val="EBEDFE"/>
        </a:solidFill>
      </p:bgPr>
    </p:bg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5" name="Google Shape;135;p15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2192950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36" name="Google Shape;136;p15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37" name="Google Shape;137;p15"/>
          <p:cNvSpPr txBox="1"/>
          <p:nvPr/>
        </p:nvSpPr>
        <p:spPr>
          <a:xfrm>
            <a:off x="323850" y="3781525"/>
            <a:ext cx="24561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Physical education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8" name="Google Shape;138;p15"/>
          <p:cNvSpPr txBox="1"/>
          <p:nvPr>
            <p:ph idx="1" type="subTitle"/>
          </p:nvPr>
        </p:nvSpPr>
        <p:spPr>
          <a:xfrm>
            <a:off x="890225" y="4327975"/>
            <a:ext cx="58551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140" name="Google Shape;140;p15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grpSp>
        <p:nvGrpSpPr>
          <p:cNvPr id="141" name="Google Shape;141;p15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142" name="Google Shape;142;p15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43" name="Google Shape;143;p15"/>
            <p:cNvSpPr/>
            <p:nvPr/>
          </p:nvSpPr>
          <p:spPr>
            <a:xfrm>
              <a:off x="6858000" y="868200"/>
              <a:ext cx="2210100" cy="2196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144" name="Google Shape;144;p1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-359976">
            <a:off x="6935172" y="1377298"/>
            <a:ext cx="1845860" cy="1302959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Physics" showMasterSp="0">
  <p:cSld name="Title Slide 2_1_1_1_1_1_1_1_1_2">
    <p:bg>
      <p:bgPr>
        <a:solidFill>
          <a:srgbClr val="EBEDFE"/>
        </a:solidFill>
      </p:bgPr>
    </p:bg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6" name="Google Shape;146;p16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859400" cy="127996"/>
          </a:xfrm>
          <a:prstGeom prst="rect">
            <a:avLst/>
          </a:prstGeom>
          <a:noFill/>
          <a:ln>
            <a:noFill/>
          </a:ln>
        </p:spPr>
      </p:pic>
      <p:sp>
        <p:nvSpPr>
          <p:cNvPr id="147" name="Google Shape;147;p16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48" name="Google Shape;148;p16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Physics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9" name="Google Shape;149;p16"/>
          <p:cNvSpPr txBox="1"/>
          <p:nvPr>
            <p:ph idx="1" type="subTitle"/>
          </p:nvPr>
        </p:nvSpPr>
        <p:spPr>
          <a:xfrm>
            <a:off x="890225" y="4327975"/>
            <a:ext cx="57585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151" name="Google Shape;151;p16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grpSp>
        <p:nvGrpSpPr>
          <p:cNvPr id="152" name="Google Shape;152;p16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153" name="Google Shape;153;p16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54" name="Google Shape;154;p16"/>
            <p:cNvSpPr/>
            <p:nvPr/>
          </p:nvSpPr>
          <p:spPr>
            <a:xfrm>
              <a:off x="6898050" y="839288"/>
              <a:ext cx="1959600" cy="2354700"/>
            </a:xfrm>
            <a:prstGeom prst="roundRect">
              <a:avLst>
                <a:gd fmla="val 16667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155" name="Google Shape;155;p16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 rot="-384492">
              <a:off x="7235674" y="1037850"/>
              <a:ext cx="1204851" cy="1957577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Relationships and health education" showMasterSp="0">
  <p:cSld name="Title Slide 2_1_1_1_1_1_1_1_1_1_1_7">
    <p:bg>
      <p:bgPr>
        <a:solidFill>
          <a:srgbClr val="EBEDFE"/>
        </a:solidFill>
      </p:bgPr>
    </p:bg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7" name="Google Shape;157;p17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4112000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58" name="Google Shape;158;p17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59" name="Google Shape;159;p17"/>
          <p:cNvSpPr txBox="1"/>
          <p:nvPr/>
        </p:nvSpPr>
        <p:spPr>
          <a:xfrm>
            <a:off x="323850" y="3781525"/>
            <a:ext cx="46233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Relationships and health education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0" name="Google Shape;160;p17"/>
          <p:cNvSpPr txBox="1"/>
          <p:nvPr>
            <p:ph idx="1" type="subTitle"/>
          </p:nvPr>
        </p:nvSpPr>
        <p:spPr>
          <a:xfrm>
            <a:off x="890225" y="4327975"/>
            <a:ext cx="58551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162" name="Google Shape;162;p17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grpSp>
        <p:nvGrpSpPr>
          <p:cNvPr id="163" name="Google Shape;163;p17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164" name="Google Shape;164;p17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65" name="Google Shape;165;p17"/>
            <p:cNvSpPr/>
            <p:nvPr/>
          </p:nvSpPr>
          <p:spPr>
            <a:xfrm>
              <a:off x="6858000" y="868200"/>
              <a:ext cx="2210100" cy="2196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166" name="Google Shape;166;p1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-360033">
            <a:off x="6814806" y="1250542"/>
            <a:ext cx="1965462" cy="1393693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Relationships, sex and health education" showMasterSp="0">
  <p:cSld name="Title Slide 2_1_1_1_1_1_1_1_1_1_1_7_1">
    <p:bg>
      <p:bgPr>
        <a:solidFill>
          <a:srgbClr val="EBEDFE"/>
        </a:solidFill>
      </p:bgPr>
    </p:bg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8" name="Google Shape;168;p18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4639725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69" name="Google Shape;169;p18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70" name="Google Shape;170;p18"/>
          <p:cNvSpPr txBox="1"/>
          <p:nvPr/>
        </p:nvSpPr>
        <p:spPr>
          <a:xfrm>
            <a:off x="323850" y="3781525"/>
            <a:ext cx="50871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Relationships, sex and health education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1" name="Google Shape;171;p18"/>
          <p:cNvSpPr txBox="1"/>
          <p:nvPr>
            <p:ph idx="1" type="subTitle"/>
          </p:nvPr>
        </p:nvSpPr>
        <p:spPr>
          <a:xfrm>
            <a:off x="890225" y="4327975"/>
            <a:ext cx="58551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173" name="Google Shape;173;p18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grpSp>
        <p:nvGrpSpPr>
          <p:cNvPr id="174" name="Google Shape;174;p18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175" name="Google Shape;175;p18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76" name="Google Shape;176;p18"/>
            <p:cNvSpPr/>
            <p:nvPr/>
          </p:nvSpPr>
          <p:spPr>
            <a:xfrm>
              <a:off x="6858000" y="868200"/>
              <a:ext cx="2210100" cy="2196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177" name="Google Shape;177;p1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-360033">
            <a:off x="6814806" y="1250542"/>
            <a:ext cx="1965462" cy="1393693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Religious education" showMasterSp="0">
  <p:cSld name="Title Slide 2_1_1_1_1_1_1_1_1_1_1_1_1_1">
    <p:bg>
      <p:bgPr>
        <a:solidFill>
          <a:srgbClr val="EBEDFE"/>
        </a:solidFill>
      </p:bgPr>
    </p:bg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9" name="Google Shape;179;p19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2271875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80" name="Google Shape;180;p19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1" name="Google Shape;181;p19"/>
          <p:cNvSpPr txBox="1"/>
          <p:nvPr/>
        </p:nvSpPr>
        <p:spPr>
          <a:xfrm>
            <a:off x="323850" y="3781525"/>
            <a:ext cx="27981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latin typeface="Lexend"/>
                <a:ea typeface="Lexend"/>
                <a:cs typeface="Lexend"/>
                <a:sym typeface="Lexend"/>
              </a:rPr>
              <a:t>Waxbarashada diinta</a:t>
            </a:r>
            <a:endParaRPr b="1" sz="14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2" name="Google Shape;182;p19"/>
          <p:cNvSpPr txBox="1"/>
          <p:nvPr>
            <p:ph idx="1" type="subTitle"/>
          </p:nvPr>
        </p:nvSpPr>
        <p:spPr>
          <a:xfrm>
            <a:off x="890225" y="4327975"/>
            <a:ext cx="58551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184" name="Google Shape;184;p19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grpSp>
        <p:nvGrpSpPr>
          <p:cNvPr id="185" name="Google Shape;185;p19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186" name="Google Shape;186;p19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87" name="Google Shape;187;p19"/>
            <p:cNvSpPr/>
            <p:nvPr/>
          </p:nvSpPr>
          <p:spPr>
            <a:xfrm>
              <a:off x="6858000" y="868200"/>
              <a:ext cx="2210100" cy="2196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188" name="Google Shape;188;p1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-360003">
            <a:off x="6754136" y="1062731"/>
            <a:ext cx="2012844" cy="1854018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Science" showMasterSp="0">
  <p:cSld name="Title Slide 2_1_1_1_1_1_1_2">
    <p:bg>
      <p:bgPr>
        <a:solidFill>
          <a:srgbClr val="EBEDFE"/>
        </a:solidFill>
      </p:bgPr>
    </p:bg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20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191" name="Google Shape;191;p20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latin typeface="Lexend"/>
                <a:ea typeface="Lexend"/>
                <a:cs typeface="Lexend"/>
                <a:sym typeface="Lexend"/>
              </a:rPr>
              <a:t>Sayniska</a:t>
            </a:r>
            <a:endParaRPr b="1" sz="14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92" name="Google Shape;192;p20"/>
          <p:cNvSpPr txBox="1"/>
          <p:nvPr>
            <p:ph idx="1" type="subTitle"/>
          </p:nvPr>
        </p:nvSpPr>
        <p:spPr>
          <a:xfrm>
            <a:off x="890225" y="4327975"/>
            <a:ext cx="57927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>
            <a:pPr>
              <a:defRPr/>
            </a:pPr>
          </a:p>
        </p:txBody>
      </p:sp>
      <p:sp>
        <p:nvSpPr>
          <p:cNvPr id="194" name="Google Shape;194;p20"/>
          <p:cNvSpPr txBox="1"/>
          <p:nvPr/>
        </p:nvSpPr>
        <p:spPr>
          <a:xfrm>
            <a:off x="323850" y="4321250"/>
            <a:ext cx="7344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pic>
        <p:nvPicPr>
          <p:cNvPr id="195" name="Google Shape;195;p20"/>
          <p:cNvPicPr preferRelativeResize="0"/>
          <p:nvPr/>
        </p:nvPicPr>
        <p:blipFill rotWithShape="1">
          <a:blip r:embed="rId3">
            <a:alphaModFix/>
          </a:blip>
          <a:srcRect b="0" l="6209" r="6209" t="0"/>
          <a:stretch/>
        </p:blipFill>
        <p:spPr>
          <a:xfrm>
            <a:off x="324000" y="4008600"/>
            <a:ext cx="859400" cy="127996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96" name="Google Shape;196;p20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197" name="Google Shape;197;p20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98" name="Google Shape;198;p20"/>
            <p:cNvSpPr/>
            <p:nvPr/>
          </p:nvSpPr>
          <p:spPr>
            <a:xfrm>
              <a:off x="6860400" y="869975"/>
              <a:ext cx="1959600" cy="2007000"/>
            </a:xfrm>
            <a:prstGeom prst="roundRect">
              <a:avLst>
                <a:gd fmla="val 16667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199" name="Google Shape;199;p20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 rot="-311816">
              <a:off x="7083000" y="1110274"/>
              <a:ext cx="1514398" cy="1526398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Spanish" showMasterSp="0">
  <p:cSld name="Title Slide 2_1_1_1_1_1_1_1_1_1_1_1_2_1">
    <p:bg>
      <p:bgPr>
        <a:solidFill>
          <a:srgbClr val="EBEDFE"/>
        </a:solidFill>
      </p:bgPr>
    </p:bg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1" name="Google Shape;201;p21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890625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02" name="Google Shape;202;p21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03" name="Google Shape;203;p21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latin typeface="Lexend"/>
                <a:ea typeface="Lexend"/>
                <a:cs typeface="Lexend"/>
                <a:sym typeface="Lexend"/>
              </a:rPr>
              <a:t>Isbaanish</a:t>
            </a:r>
            <a:endParaRPr b="1" sz="14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04" name="Google Shape;204;p21"/>
          <p:cNvSpPr txBox="1"/>
          <p:nvPr>
            <p:ph idx="1" type="subTitle"/>
          </p:nvPr>
        </p:nvSpPr>
        <p:spPr>
          <a:xfrm>
            <a:off x="890225" y="4327975"/>
            <a:ext cx="58551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206" name="Google Shape;206;p21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grpSp>
        <p:nvGrpSpPr>
          <p:cNvPr id="207" name="Google Shape;207;p21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208" name="Google Shape;208;p21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09" name="Google Shape;209;p21"/>
            <p:cNvSpPr/>
            <p:nvPr/>
          </p:nvSpPr>
          <p:spPr>
            <a:xfrm>
              <a:off x="6858000" y="868200"/>
              <a:ext cx="2210100" cy="2196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210" name="Google Shape;210;p2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-360035">
            <a:off x="6985483" y="1098759"/>
            <a:ext cx="1731447" cy="1769923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1 Outcome">
  <p:cSld name="CUSTOM_5">
    <p:bg>
      <p:bgPr>
        <a:solidFill>
          <a:srgbClr val="EBEDFE"/>
        </a:solidFill>
      </p:bgPr>
    </p:bg>
    <p:spTree>
      <p:nvGrpSpPr>
        <p:cNvPr id="21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2" name="Google Shape;212;p2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343225" y="1388370"/>
            <a:ext cx="7945600" cy="2919776"/>
          </a:xfrm>
          <a:prstGeom prst="rect">
            <a:avLst/>
          </a:prstGeom>
          <a:noFill/>
          <a:ln>
            <a:noFill/>
          </a:ln>
        </p:spPr>
      </p:pic>
      <p:sp>
        <p:nvSpPr>
          <p:cNvPr id="213" name="Google Shape;213;p22"/>
          <p:cNvSpPr txBox="1"/>
          <p:nvPr/>
        </p:nvSpPr>
        <p:spPr>
          <a:xfrm>
            <a:off x="325207" y="454765"/>
            <a:ext cx="45756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latin typeface="Lexend"/>
                <a:ea typeface="Lexend"/>
                <a:cs typeface="Lexend"/>
                <a:sym typeface="Lexend"/>
              </a:rPr>
              <a:t>Natiijo</a:t>
            </a:r>
            <a:endParaRPr b="1" sz="14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14" name="Google Shape;214;p22"/>
          <p:cNvSpPr txBox="1"/>
          <p:nvPr>
            <p:ph idx="1" type="subTitle"/>
          </p:nvPr>
        </p:nvSpPr>
        <p:spPr>
          <a:xfrm>
            <a:off x="585575" y="1463950"/>
            <a:ext cx="7351200" cy="2762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2 Hidden guidance slide">
  <p:cSld name="CUSTOM_1">
    <p:spTree>
      <p:nvGrpSpPr>
        <p:cNvPr id="215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p23"/>
          <p:cNvSpPr txBox="1"/>
          <p:nvPr/>
        </p:nvSpPr>
        <p:spPr>
          <a:xfrm>
            <a:off x="329775" y="953475"/>
            <a:ext cx="42414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none" tIns="91425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200">
                <a:latin typeface="Lexend"/>
                <a:ea typeface="Lexend"/>
                <a:cs typeface="Lexend"/>
                <a:sym typeface="Lexend"/>
              </a:rPr>
              <a:t>Oak’s lessons are structured around </a:t>
            </a:r>
            <a:r>
              <a:rPr b="1" lang="en-GB" sz="1200">
                <a:latin typeface="Lexend"/>
                <a:ea typeface="Lexend"/>
                <a:cs typeface="Lexend"/>
                <a:sym typeface="Lexend"/>
              </a:rPr>
              <a:t>wareegyada barashada</a:t>
            </a:r>
            <a:r>
              <a:rPr i="1" lang="en-GB" sz="1200">
                <a:latin typeface="Lexend"/>
                <a:ea typeface="Lexend"/>
                <a:cs typeface="Lexend"/>
                <a:sym typeface="Lexend"/>
              </a:rPr>
              <a:t>.</a:t>
            </a:r>
            <a:r>
              <a:rPr lang="en-GB" sz="1200">
                <a:latin typeface="Lexend"/>
                <a:ea typeface="Lexend"/>
                <a:cs typeface="Lexend"/>
                <a:sym typeface="Lexend"/>
              </a:rPr>
              <a:t> These are indicated through colour in the slide deck:</a:t>
            </a:r>
            <a:endParaRPr sz="12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17" name="Google Shape;217;p23"/>
          <p:cNvSpPr txBox="1"/>
          <p:nvPr/>
        </p:nvSpPr>
        <p:spPr>
          <a:xfrm>
            <a:off x="329775" y="629475"/>
            <a:ext cx="42414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non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latin typeface="Lexend"/>
                <a:ea typeface="Lexend"/>
                <a:cs typeface="Lexend"/>
                <a:sym typeface="Lexend"/>
              </a:rPr>
              <a:t>Qaabdhismeedka casharka</a:t>
            </a:r>
            <a:endParaRPr b="1" sz="14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18" name="Google Shape;218;p23"/>
          <p:cNvSpPr txBox="1"/>
          <p:nvPr/>
        </p:nvSpPr>
        <p:spPr>
          <a:xfrm>
            <a:off x="4901925" y="629475"/>
            <a:ext cx="40128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non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latin typeface="Lexend"/>
                <a:ea typeface="Lexend"/>
                <a:cs typeface="Lexend"/>
                <a:sym typeface="Lexend"/>
              </a:rPr>
              <a:t>Xiriirro faa'iido leh</a:t>
            </a:r>
            <a:endParaRPr b="1" sz="14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19" name="Google Shape;219;p23"/>
          <p:cNvSpPr txBox="1"/>
          <p:nvPr/>
        </p:nvSpPr>
        <p:spPr>
          <a:xfrm>
            <a:off x="329775" y="3205950"/>
            <a:ext cx="42072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none" tIns="91425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200">
                <a:latin typeface="Lexend"/>
                <a:ea typeface="Lexend"/>
                <a:cs typeface="Lexend"/>
                <a:sym typeface="Lexend"/>
              </a:rPr>
              <a:t>Mid kasta</a:t>
            </a:r>
            <a:r>
              <a:rPr b="1" lang="en-GB" sz="1200">
                <a:latin typeface="Lexend"/>
                <a:ea typeface="Lexend"/>
                <a:cs typeface="Lexend"/>
                <a:sym typeface="Lexend"/>
              </a:rPr>
              <a:t> learning cycle</a:t>
            </a:r>
            <a:r>
              <a:rPr lang="en-GB" sz="1200">
                <a:latin typeface="Lexend"/>
                <a:ea typeface="Lexend"/>
                <a:cs typeface="Lexend"/>
                <a:sym typeface="Lexend"/>
              </a:rPr>
              <a:t> covers several phases:</a:t>
            </a:r>
            <a:endParaRPr sz="1200"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220" name="Google Shape;220;p23"/>
          <p:cNvGrpSpPr/>
          <p:nvPr/>
        </p:nvGrpSpPr>
        <p:grpSpPr>
          <a:xfrm>
            <a:off x="2650916" y="1644417"/>
            <a:ext cx="1745270" cy="1430724"/>
            <a:chOff x="2642961" y="1644312"/>
            <a:chExt cx="1454634" cy="1195657"/>
          </a:xfrm>
        </p:grpSpPr>
        <p:pic>
          <p:nvPicPr>
            <p:cNvPr id="221" name="Google Shape;221;p23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2642975" y="1644312"/>
              <a:ext cx="1454621" cy="287396"/>
            </a:xfrm>
            <a:prstGeom prst="rect">
              <a:avLst/>
            </a:prstGeom>
            <a:noFill/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</p:pic>
        <p:pic>
          <p:nvPicPr>
            <p:cNvPr id="222" name="Google Shape;222;p23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2642975" y="1936215"/>
              <a:ext cx="1454618" cy="287940"/>
            </a:xfrm>
            <a:prstGeom prst="rect">
              <a:avLst/>
            </a:prstGeom>
            <a:noFill/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</p:pic>
        <p:pic>
          <p:nvPicPr>
            <p:cNvPr id="223" name="Google Shape;223;p2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2642965" y="2251391"/>
              <a:ext cx="1454621" cy="284581"/>
            </a:xfrm>
            <a:prstGeom prst="rect">
              <a:avLst/>
            </a:prstGeom>
            <a:noFill/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</p:pic>
        <p:pic>
          <p:nvPicPr>
            <p:cNvPr id="224" name="Google Shape;224;p23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2642961" y="2563206"/>
              <a:ext cx="1454620" cy="276764"/>
            </a:xfrm>
            <a:prstGeom prst="rect">
              <a:avLst/>
            </a:prstGeom>
            <a:noFill/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</p:pic>
      </p:grpSp>
      <p:pic>
        <p:nvPicPr>
          <p:cNvPr id="225" name="Google Shape;225;p23"/>
          <p:cNvPicPr preferRelativeResize="0"/>
          <p:nvPr/>
        </p:nvPicPr>
        <p:blipFill rotWithShape="1">
          <a:blip r:embed="rId6">
            <a:alphaModFix/>
          </a:blip>
          <a:srcRect b="5222" l="3910" r="0" t="0"/>
          <a:stretch/>
        </p:blipFill>
        <p:spPr>
          <a:xfrm>
            <a:off x="1328513" y="3569750"/>
            <a:ext cx="2057336" cy="1195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6" name="Google Shape;226;p23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98750" y="1778088"/>
            <a:ext cx="2057324" cy="1163398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sp>
        <p:nvSpPr>
          <p:cNvPr id="227" name="Google Shape;227;p23"/>
          <p:cNvSpPr/>
          <p:nvPr/>
        </p:nvSpPr>
        <p:spPr>
          <a:xfrm>
            <a:off x="324000" y="114450"/>
            <a:ext cx="6671700" cy="36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Hagitaanka macallinka</a:t>
            </a:r>
            <a:endParaRPr b="0" i="0" sz="1400" u="none" cap="none" strike="noStrike">
              <a:solidFill>
                <a:srgbClr val="28282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0 Keywords (3)">
  <p:cSld name="CUSTOM_3_1">
    <p:spTree>
      <p:nvGrpSpPr>
        <p:cNvPr id="228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24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30" name="Google Shape;230;p24"/>
          <p:cNvPicPr preferRelativeResize="0"/>
          <p:nvPr/>
        </p:nvPicPr>
        <p:blipFill rotWithShape="1">
          <a:blip r:embed="rId2">
            <a:alphaModFix/>
          </a:blip>
          <a:srcRect b="1709" l="0" r="0" t="1699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31" name="Google Shape;231;p24"/>
          <p:cNvSpPr/>
          <p:nvPr/>
        </p:nvSpPr>
        <p:spPr>
          <a:xfrm>
            <a:off x="324000" y="114450"/>
            <a:ext cx="6671700" cy="36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1400" u="none" cap="none" strike="noStrike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Erayada muhiimka ah</a:t>
            </a:r>
            <a:endParaRPr b="0" i="0" sz="1400" u="none" cap="none" strike="noStrike">
              <a:solidFill>
                <a:srgbClr val="28282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2" name="Google Shape;232;p24"/>
          <p:cNvSpPr txBox="1"/>
          <p:nvPr>
            <p:ph idx="1" type="subTitle"/>
          </p:nvPr>
        </p:nvSpPr>
        <p:spPr>
          <a:xfrm>
            <a:off x="324000" y="8100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33" name="Google Shape;233;p24"/>
          <p:cNvSpPr txBox="1"/>
          <p:nvPr>
            <p:ph idx="2" type="subTitle"/>
          </p:nvPr>
        </p:nvSpPr>
        <p:spPr>
          <a:xfrm>
            <a:off x="2699325" y="8100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34" name="Google Shape;234;p24"/>
          <p:cNvSpPr txBox="1"/>
          <p:nvPr>
            <p:ph idx="3" type="subTitle"/>
          </p:nvPr>
        </p:nvSpPr>
        <p:spPr>
          <a:xfrm>
            <a:off x="324000" y="21054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35" name="Google Shape;235;p24"/>
          <p:cNvSpPr txBox="1"/>
          <p:nvPr>
            <p:ph idx="4" type="subTitle"/>
          </p:nvPr>
        </p:nvSpPr>
        <p:spPr>
          <a:xfrm>
            <a:off x="2699325" y="21054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36" name="Google Shape;236;p24"/>
          <p:cNvSpPr txBox="1"/>
          <p:nvPr>
            <p:ph idx="5" type="subTitle"/>
          </p:nvPr>
        </p:nvSpPr>
        <p:spPr>
          <a:xfrm>
            <a:off x="324000" y="34008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37" name="Google Shape;237;p24"/>
          <p:cNvSpPr txBox="1"/>
          <p:nvPr>
            <p:ph idx="6" type="subTitle"/>
          </p:nvPr>
        </p:nvSpPr>
        <p:spPr>
          <a:xfrm>
            <a:off x="2699325" y="34008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0 Keywords (4)">
  <p:cSld name="CUSTOM_3_1_1">
    <p:spTree>
      <p:nvGrpSpPr>
        <p:cNvPr id="238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p25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40" name="Google Shape;240;p25"/>
          <p:cNvPicPr preferRelativeResize="0"/>
          <p:nvPr/>
        </p:nvPicPr>
        <p:blipFill rotWithShape="1">
          <a:blip r:embed="rId2">
            <a:alphaModFix/>
          </a:blip>
          <a:srcRect b="1709" l="0" r="0" t="1699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41" name="Google Shape;241;p25"/>
          <p:cNvSpPr/>
          <p:nvPr/>
        </p:nvSpPr>
        <p:spPr>
          <a:xfrm>
            <a:off x="324000" y="114450"/>
            <a:ext cx="6671700" cy="36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1400" u="none" cap="none" strike="noStrike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Erayada muhiimka ah</a:t>
            </a:r>
            <a:endParaRPr b="0" i="0" sz="1400" u="none" cap="none" strike="noStrike">
              <a:solidFill>
                <a:srgbClr val="28282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2" name="Google Shape;242;p25"/>
          <p:cNvSpPr txBox="1"/>
          <p:nvPr>
            <p:ph idx="1" type="subTitle"/>
          </p:nvPr>
        </p:nvSpPr>
        <p:spPr>
          <a:xfrm>
            <a:off x="324000" y="8100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43" name="Google Shape;243;p25"/>
          <p:cNvSpPr txBox="1"/>
          <p:nvPr>
            <p:ph idx="2" type="subTitle"/>
          </p:nvPr>
        </p:nvSpPr>
        <p:spPr>
          <a:xfrm>
            <a:off x="2699325" y="8100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44" name="Google Shape;244;p25"/>
          <p:cNvSpPr txBox="1"/>
          <p:nvPr>
            <p:ph idx="3" type="subTitle"/>
          </p:nvPr>
        </p:nvSpPr>
        <p:spPr>
          <a:xfrm>
            <a:off x="324000" y="18006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45" name="Google Shape;245;p25"/>
          <p:cNvSpPr txBox="1"/>
          <p:nvPr>
            <p:ph idx="4" type="subTitle"/>
          </p:nvPr>
        </p:nvSpPr>
        <p:spPr>
          <a:xfrm>
            <a:off x="2699325" y="18006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46" name="Google Shape;246;p25"/>
          <p:cNvSpPr txBox="1"/>
          <p:nvPr>
            <p:ph idx="5" type="subTitle"/>
          </p:nvPr>
        </p:nvSpPr>
        <p:spPr>
          <a:xfrm>
            <a:off x="324000" y="27912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47" name="Google Shape;247;p25"/>
          <p:cNvSpPr txBox="1"/>
          <p:nvPr>
            <p:ph idx="6" type="subTitle"/>
          </p:nvPr>
        </p:nvSpPr>
        <p:spPr>
          <a:xfrm>
            <a:off x="2699325" y="27912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48" name="Google Shape;248;p25"/>
          <p:cNvSpPr txBox="1"/>
          <p:nvPr>
            <p:ph idx="7" type="subTitle"/>
          </p:nvPr>
        </p:nvSpPr>
        <p:spPr>
          <a:xfrm>
            <a:off x="324000" y="37818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49" name="Google Shape;249;p25"/>
          <p:cNvSpPr txBox="1"/>
          <p:nvPr>
            <p:ph idx="8" type="subTitle"/>
          </p:nvPr>
        </p:nvSpPr>
        <p:spPr>
          <a:xfrm>
            <a:off x="2699325" y="37818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0 Keywords (5)">
  <p:cSld name="CUSTOM_3_1_1_1">
    <p:spTree>
      <p:nvGrpSpPr>
        <p:cNvPr id="250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p26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52" name="Google Shape;252;p26"/>
          <p:cNvPicPr preferRelativeResize="0"/>
          <p:nvPr/>
        </p:nvPicPr>
        <p:blipFill rotWithShape="1">
          <a:blip r:embed="rId2">
            <a:alphaModFix/>
          </a:blip>
          <a:srcRect b="1709" l="0" r="0" t="1699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53" name="Google Shape;253;p26"/>
          <p:cNvSpPr/>
          <p:nvPr/>
        </p:nvSpPr>
        <p:spPr>
          <a:xfrm>
            <a:off x="324000" y="114450"/>
            <a:ext cx="6671700" cy="36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1400" u="none" cap="none" strike="noStrike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Erayada muhiimka ah</a:t>
            </a:r>
            <a:endParaRPr b="0" i="0" sz="1400" u="none" cap="none" strike="noStrike">
              <a:solidFill>
                <a:srgbClr val="28282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4" name="Google Shape;254;p26"/>
          <p:cNvSpPr txBox="1"/>
          <p:nvPr>
            <p:ph idx="1" type="subTitle"/>
          </p:nvPr>
        </p:nvSpPr>
        <p:spPr>
          <a:xfrm>
            <a:off x="324000" y="8100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pPr>
              <a:defRPr/>
            </a:pPr>
          </a:p>
        </p:txBody>
      </p:sp>
      <p:sp>
        <p:nvSpPr>
          <p:cNvPr id="255" name="Google Shape;255;p26"/>
          <p:cNvSpPr txBox="1"/>
          <p:nvPr>
            <p:ph idx="2" type="subTitle"/>
          </p:nvPr>
        </p:nvSpPr>
        <p:spPr>
          <a:xfrm>
            <a:off x="2699325" y="8100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56" name="Google Shape;256;p26"/>
          <p:cNvSpPr txBox="1"/>
          <p:nvPr>
            <p:ph idx="3" type="subTitle"/>
          </p:nvPr>
        </p:nvSpPr>
        <p:spPr>
          <a:xfrm>
            <a:off x="324000" y="24864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57" name="Google Shape;257;p26"/>
          <p:cNvSpPr txBox="1"/>
          <p:nvPr>
            <p:ph idx="4" type="subTitle"/>
          </p:nvPr>
        </p:nvSpPr>
        <p:spPr>
          <a:xfrm>
            <a:off x="2699325" y="24864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58" name="Google Shape;258;p26"/>
          <p:cNvSpPr txBox="1"/>
          <p:nvPr>
            <p:ph idx="5" type="subTitle"/>
          </p:nvPr>
        </p:nvSpPr>
        <p:spPr>
          <a:xfrm>
            <a:off x="324000" y="41628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pPr>
              <a:defRPr/>
            </a:pPr>
          </a:p>
        </p:txBody>
      </p:sp>
      <p:sp>
        <p:nvSpPr>
          <p:cNvPr id="259" name="Google Shape;259;p26"/>
          <p:cNvSpPr txBox="1"/>
          <p:nvPr>
            <p:ph idx="6" type="subTitle"/>
          </p:nvPr>
        </p:nvSpPr>
        <p:spPr>
          <a:xfrm>
            <a:off x="2699325" y="41628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60" name="Google Shape;260;p26"/>
          <p:cNvSpPr txBox="1"/>
          <p:nvPr>
            <p:ph idx="7" type="subTitle"/>
          </p:nvPr>
        </p:nvSpPr>
        <p:spPr>
          <a:xfrm>
            <a:off x="324000" y="16482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pPr>
              <a:defRPr/>
            </a:pPr>
          </a:p>
        </p:txBody>
      </p:sp>
      <p:sp>
        <p:nvSpPr>
          <p:cNvPr id="261" name="Google Shape;261;p26"/>
          <p:cNvSpPr txBox="1"/>
          <p:nvPr>
            <p:ph idx="8" type="subTitle"/>
          </p:nvPr>
        </p:nvSpPr>
        <p:spPr>
          <a:xfrm>
            <a:off x="2699325" y="16482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62" name="Google Shape;262;p26"/>
          <p:cNvSpPr txBox="1"/>
          <p:nvPr>
            <p:ph idx="9" type="subTitle"/>
          </p:nvPr>
        </p:nvSpPr>
        <p:spPr>
          <a:xfrm>
            <a:off x="324000" y="33246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pPr>
              <a:defRPr/>
            </a:pPr>
          </a:p>
        </p:txBody>
      </p:sp>
      <p:sp>
        <p:nvSpPr>
          <p:cNvPr id="263" name="Google Shape;263;p26"/>
          <p:cNvSpPr txBox="1"/>
          <p:nvPr>
            <p:ph idx="13" type="subTitle"/>
          </p:nvPr>
        </p:nvSpPr>
        <p:spPr>
          <a:xfrm>
            <a:off x="2699325" y="33246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0 Keywords (p2, 2)">
  <p:cSld name="CUSTOM_3_1_1_1_1">
    <p:spTree>
      <p:nvGrpSpPr>
        <p:cNvPr id="264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Google Shape;265;p27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66" name="Google Shape;266;p27"/>
          <p:cNvPicPr preferRelativeResize="0"/>
          <p:nvPr/>
        </p:nvPicPr>
        <p:blipFill rotWithShape="1">
          <a:blip r:embed="rId2">
            <a:alphaModFix/>
          </a:blip>
          <a:srcRect b="1709" l="0" r="0" t="1699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67" name="Google Shape;267;p27"/>
          <p:cNvSpPr/>
          <p:nvPr/>
        </p:nvSpPr>
        <p:spPr>
          <a:xfrm>
            <a:off x="324000" y="114450"/>
            <a:ext cx="6671700" cy="36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1400" u="none" cap="none" strike="noStrike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Erayada muhiimka ah</a:t>
            </a:r>
            <a:endParaRPr b="0" i="0" sz="1400" u="none" cap="none" strike="noStrike">
              <a:solidFill>
                <a:srgbClr val="28282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8" name="Google Shape;268;p27"/>
          <p:cNvSpPr txBox="1"/>
          <p:nvPr>
            <p:ph idx="1" type="subTitle"/>
          </p:nvPr>
        </p:nvSpPr>
        <p:spPr>
          <a:xfrm>
            <a:off x="324000" y="8100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69" name="Google Shape;269;p27"/>
          <p:cNvSpPr txBox="1"/>
          <p:nvPr>
            <p:ph idx="2" type="subTitle"/>
          </p:nvPr>
        </p:nvSpPr>
        <p:spPr>
          <a:xfrm>
            <a:off x="2699325" y="8100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70" name="Google Shape;270;p27"/>
          <p:cNvSpPr txBox="1"/>
          <p:nvPr>
            <p:ph idx="3" type="subTitle"/>
          </p:nvPr>
        </p:nvSpPr>
        <p:spPr>
          <a:xfrm>
            <a:off x="324000" y="25626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71" name="Google Shape;271;p27"/>
          <p:cNvSpPr txBox="1"/>
          <p:nvPr>
            <p:ph idx="4" type="subTitle"/>
          </p:nvPr>
        </p:nvSpPr>
        <p:spPr>
          <a:xfrm>
            <a:off x="2699325" y="25626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3 Lesson outline (2)">
  <p:cSld name="CUSTOM_3">
    <p:spTree>
      <p:nvGrpSpPr>
        <p:cNvPr id="272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Google Shape;273;p28"/>
          <p:cNvSpPr/>
          <p:nvPr/>
        </p:nvSpPr>
        <p:spPr>
          <a:xfrm>
            <a:off x="0" y="0"/>
            <a:ext cx="9144300" cy="485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74" name="Google Shape;274;p28"/>
          <p:cNvPicPr preferRelativeResize="0"/>
          <p:nvPr/>
        </p:nvPicPr>
        <p:blipFill rotWithShape="1">
          <a:blip r:embed="rId2">
            <a:alphaModFix/>
          </a:blip>
          <a:srcRect b="3669" l="0" r="0" t="3678"/>
          <a:stretch/>
        </p:blipFill>
        <p:spPr>
          <a:xfrm>
            <a:off x="863550" y="2926472"/>
            <a:ext cx="7439126" cy="572078"/>
          </a:xfrm>
          <a:prstGeom prst="rect">
            <a:avLst/>
          </a:prstGeom>
          <a:noFill/>
          <a:ln>
            <a:noFill/>
          </a:ln>
        </p:spPr>
      </p:pic>
      <p:pic>
        <p:nvPicPr>
          <p:cNvPr id="275" name="Google Shape;275;p28"/>
          <p:cNvPicPr preferRelativeResize="0"/>
          <p:nvPr/>
        </p:nvPicPr>
        <p:blipFill rotWithShape="1">
          <a:blip r:embed="rId3">
            <a:alphaModFix/>
          </a:blip>
          <a:srcRect b="3669" l="0" r="0" t="3678"/>
          <a:stretch/>
        </p:blipFill>
        <p:spPr>
          <a:xfrm>
            <a:off x="863550" y="1989425"/>
            <a:ext cx="7439126" cy="572078"/>
          </a:xfrm>
          <a:prstGeom prst="rect">
            <a:avLst/>
          </a:prstGeom>
          <a:noFill/>
          <a:ln>
            <a:noFill/>
          </a:ln>
        </p:spPr>
      </p:pic>
      <p:pic>
        <p:nvPicPr>
          <p:cNvPr id="276" name="Google Shape;276;p28"/>
          <p:cNvPicPr preferRelativeResize="0"/>
          <p:nvPr/>
        </p:nvPicPr>
        <p:blipFill rotWithShape="1">
          <a:blip r:embed="rId4">
            <a:alphaModFix/>
          </a:blip>
          <a:srcRect b="0" l="74623" r="0" t="0"/>
          <a:stretch/>
        </p:blipFill>
        <p:spPr>
          <a:xfrm>
            <a:off x="863550" y="1954586"/>
            <a:ext cx="145900" cy="64587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77" name="Google Shape;277;p28"/>
          <p:cNvCxnSpPr>
            <a:endCxn id="278" idx="2"/>
          </p:cNvCxnSpPr>
          <p:nvPr/>
        </p:nvCxnSpPr>
        <p:spPr>
          <a:xfrm flipH="1">
            <a:off x="645063" y="2017282"/>
            <a:ext cx="2700" cy="1480500"/>
          </a:xfrm>
          <a:prstGeom prst="straightConnector1">
            <a:avLst/>
          </a:prstGeom>
          <a:noFill/>
          <a:ln cap="flat" cmpd="sng" w="38100">
            <a:solidFill>
              <a:srgbClr val="282828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279" name="Google Shape;279;p2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63482" y="1993619"/>
            <a:ext cx="563185" cy="572092"/>
          </a:xfrm>
          <a:prstGeom prst="rect">
            <a:avLst/>
          </a:prstGeom>
          <a:noFill/>
          <a:ln>
            <a:noFill/>
          </a:ln>
        </p:spPr>
      </p:pic>
      <p:sp>
        <p:nvSpPr>
          <p:cNvPr id="280" name="Google Shape;280;p28"/>
          <p:cNvSpPr txBox="1"/>
          <p:nvPr>
            <p:ph type="title"/>
          </p:nvPr>
        </p:nvSpPr>
        <p:spPr>
          <a:xfrm>
            <a:off x="1225225" y="2090813"/>
            <a:ext cx="6852300" cy="369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pPr>
              <a:defRPr/>
            </a:pPr>
          </a:p>
        </p:txBody>
      </p:sp>
      <p:sp>
        <p:nvSpPr>
          <p:cNvPr id="281" name="Google Shape;281;p28"/>
          <p:cNvSpPr txBox="1"/>
          <p:nvPr>
            <p:ph idx="2" type="title"/>
          </p:nvPr>
        </p:nvSpPr>
        <p:spPr>
          <a:xfrm>
            <a:off x="1225225" y="3027088"/>
            <a:ext cx="6852300" cy="369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pPr>
              <a:defRPr/>
            </a:pPr>
          </a:p>
        </p:txBody>
      </p:sp>
      <p:pic>
        <p:nvPicPr>
          <p:cNvPr id="278" name="Google Shape;278;p2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63340" y="2925705"/>
            <a:ext cx="563446" cy="572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282" name="Google Shape;282;p28"/>
          <p:cNvPicPr preferRelativeResize="0"/>
          <p:nvPr/>
        </p:nvPicPr>
        <p:blipFill rotWithShape="1">
          <a:blip r:embed="rId7">
            <a:alphaModFix/>
          </a:blip>
          <a:srcRect b="1709" l="0" r="0" t="1699"/>
          <a:stretch/>
        </p:blipFill>
        <p:spPr>
          <a:xfrm>
            <a:off x="-12" y="481650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83" name="Google Shape;283;p28"/>
          <p:cNvSpPr txBox="1"/>
          <p:nvPr/>
        </p:nvSpPr>
        <p:spPr>
          <a:xfrm>
            <a:off x="324000" y="112500"/>
            <a:ext cx="23049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Qaabka casharka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84" name="Google Shape;284;p28"/>
          <p:cNvSpPr txBox="1"/>
          <p:nvPr>
            <p:ph idx="3" type="title"/>
          </p:nvPr>
        </p:nvSpPr>
        <p:spPr>
          <a:xfrm>
            <a:off x="324000" y="657600"/>
            <a:ext cx="5741400" cy="615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Font typeface="Lexend"/>
              <a:buNone/>
              <a:defRPr b="0" sz="18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pPr>
              <a:defRPr/>
            </a:p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3 Lesson outline (3)">
  <p:cSld name="CUSTOM_3_2">
    <p:spTree>
      <p:nvGrpSpPr>
        <p:cNvPr id="285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" name="Google Shape;286;p29"/>
          <p:cNvPicPr preferRelativeResize="0"/>
          <p:nvPr/>
        </p:nvPicPr>
        <p:blipFill rotWithShape="1">
          <a:blip r:embed="rId2">
            <a:alphaModFix/>
          </a:blip>
          <a:srcRect b="4438" l="0" r="0" t="4429"/>
          <a:stretch/>
        </p:blipFill>
        <p:spPr>
          <a:xfrm>
            <a:off x="863550" y="3642223"/>
            <a:ext cx="7439125" cy="563227"/>
          </a:xfrm>
          <a:prstGeom prst="rect">
            <a:avLst/>
          </a:prstGeom>
          <a:noFill/>
          <a:ln>
            <a:noFill/>
          </a:ln>
        </p:spPr>
      </p:pic>
      <p:pic>
        <p:nvPicPr>
          <p:cNvPr id="287" name="Google Shape;287;p29"/>
          <p:cNvPicPr preferRelativeResize="0"/>
          <p:nvPr/>
        </p:nvPicPr>
        <p:blipFill rotWithShape="1">
          <a:blip r:embed="rId3">
            <a:alphaModFix/>
          </a:blip>
          <a:srcRect b="0" l="74623" r="0" t="0"/>
          <a:stretch/>
        </p:blipFill>
        <p:spPr>
          <a:xfrm>
            <a:off x="863550" y="3600900"/>
            <a:ext cx="145900" cy="645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288" name="Google Shape;288;p29"/>
          <p:cNvPicPr preferRelativeResize="0"/>
          <p:nvPr/>
        </p:nvPicPr>
        <p:blipFill rotWithShape="1">
          <a:blip r:embed="rId4">
            <a:alphaModFix/>
          </a:blip>
          <a:srcRect b="3669" l="0" r="0" t="3678"/>
          <a:stretch/>
        </p:blipFill>
        <p:spPr>
          <a:xfrm>
            <a:off x="863550" y="2704186"/>
            <a:ext cx="7439126" cy="572074"/>
          </a:xfrm>
          <a:prstGeom prst="rect">
            <a:avLst/>
          </a:prstGeom>
          <a:noFill/>
          <a:ln>
            <a:noFill/>
          </a:ln>
        </p:spPr>
      </p:pic>
      <p:pic>
        <p:nvPicPr>
          <p:cNvPr id="289" name="Google Shape;289;p29"/>
          <p:cNvPicPr preferRelativeResize="0"/>
          <p:nvPr/>
        </p:nvPicPr>
        <p:blipFill rotWithShape="1">
          <a:blip r:embed="rId3">
            <a:alphaModFix/>
          </a:blip>
          <a:srcRect b="0" l="74623" r="0" t="0"/>
          <a:stretch/>
        </p:blipFill>
        <p:spPr>
          <a:xfrm>
            <a:off x="863550" y="2677988"/>
            <a:ext cx="145900" cy="645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290" name="Google Shape;290;p29"/>
          <p:cNvPicPr preferRelativeResize="0"/>
          <p:nvPr/>
        </p:nvPicPr>
        <p:blipFill rotWithShape="1">
          <a:blip r:embed="rId5">
            <a:alphaModFix/>
          </a:blip>
          <a:srcRect b="3669" l="0" r="0" t="3678"/>
          <a:stretch/>
        </p:blipFill>
        <p:spPr>
          <a:xfrm>
            <a:off x="863550" y="1678325"/>
            <a:ext cx="7439126" cy="572074"/>
          </a:xfrm>
          <a:prstGeom prst="rect">
            <a:avLst/>
          </a:prstGeom>
          <a:noFill/>
          <a:ln>
            <a:noFill/>
          </a:ln>
        </p:spPr>
      </p:pic>
      <p:pic>
        <p:nvPicPr>
          <p:cNvPr id="291" name="Google Shape;291;p29"/>
          <p:cNvPicPr preferRelativeResize="0"/>
          <p:nvPr/>
        </p:nvPicPr>
        <p:blipFill rotWithShape="1">
          <a:blip r:embed="rId3">
            <a:alphaModFix/>
          </a:blip>
          <a:srcRect b="0" l="74623" r="0" t="0"/>
          <a:stretch/>
        </p:blipFill>
        <p:spPr>
          <a:xfrm>
            <a:off x="863550" y="1643475"/>
            <a:ext cx="145900" cy="64587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92" name="Google Shape;292;p29"/>
          <p:cNvCxnSpPr>
            <a:endCxn id="293" idx="2"/>
          </p:cNvCxnSpPr>
          <p:nvPr/>
        </p:nvCxnSpPr>
        <p:spPr>
          <a:xfrm>
            <a:off x="647802" y="1841898"/>
            <a:ext cx="0" cy="2366400"/>
          </a:xfrm>
          <a:prstGeom prst="straightConnector1">
            <a:avLst/>
          </a:prstGeom>
          <a:noFill/>
          <a:ln cap="flat" cmpd="sng" w="38100">
            <a:solidFill>
              <a:srgbClr val="282828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293" name="Google Shape;293;p29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66079" y="3636220"/>
            <a:ext cx="563446" cy="572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294" name="Google Shape;294;p29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63482" y="1682508"/>
            <a:ext cx="563185" cy="572092"/>
          </a:xfrm>
          <a:prstGeom prst="rect">
            <a:avLst/>
          </a:prstGeom>
          <a:noFill/>
          <a:ln>
            <a:noFill/>
          </a:ln>
        </p:spPr>
      </p:pic>
      <p:sp>
        <p:nvSpPr>
          <p:cNvPr id="295" name="Google Shape;295;p29"/>
          <p:cNvSpPr txBox="1"/>
          <p:nvPr>
            <p:ph type="title"/>
          </p:nvPr>
        </p:nvSpPr>
        <p:spPr>
          <a:xfrm>
            <a:off x="1225200" y="1779713"/>
            <a:ext cx="6850800" cy="369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296" name="Google Shape;296;p29"/>
          <p:cNvSpPr txBox="1"/>
          <p:nvPr>
            <p:ph idx="2" type="title"/>
          </p:nvPr>
        </p:nvSpPr>
        <p:spPr>
          <a:xfrm>
            <a:off x="1225200" y="2804800"/>
            <a:ext cx="6850800" cy="369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297" name="Google Shape;297;p29"/>
          <p:cNvSpPr txBox="1"/>
          <p:nvPr>
            <p:ph idx="3" type="title"/>
          </p:nvPr>
        </p:nvSpPr>
        <p:spPr>
          <a:xfrm>
            <a:off x="1225200" y="3739189"/>
            <a:ext cx="6850800" cy="369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pic>
        <p:nvPicPr>
          <p:cNvPr id="298" name="Google Shape;298;p29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363340" y="2703416"/>
            <a:ext cx="563446" cy="572077"/>
          </a:xfrm>
          <a:prstGeom prst="rect">
            <a:avLst/>
          </a:prstGeom>
          <a:noFill/>
          <a:ln>
            <a:noFill/>
          </a:ln>
        </p:spPr>
      </p:pic>
      <p:sp>
        <p:nvSpPr>
          <p:cNvPr id="299" name="Google Shape;299;p29"/>
          <p:cNvSpPr/>
          <p:nvPr/>
        </p:nvSpPr>
        <p:spPr>
          <a:xfrm>
            <a:off x="0" y="0"/>
            <a:ext cx="9144300" cy="485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300" name="Google Shape;300;p29"/>
          <p:cNvPicPr preferRelativeResize="0"/>
          <p:nvPr/>
        </p:nvPicPr>
        <p:blipFill rotWithShape="1">
          <a:blip r:embed="rId9">
            <a:alphaModFix/>
          </a:blip>
          <a:srcRect b="1709" l="0" r="0" t="1699"/>
          <a:stretch/>
        </p:blipFill>
        <p:spPr>
          <a:xfrm>
            <a:off x="-12" y="481650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301" name="Google Shape;301;p29"/>
          <p:cNvSpPr txBox="1"/>
          <p:nvPr/>
        </p:nvSpPr>
        <p:spPr>
          <a:xfrm>
            <a:off x="324000" y="112500"/>
            <a:ext cx="23049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Qaabka casharka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02" name="Google Shape;302;p29"/>
          <p:cNvSpPr txBox="1"/>
          <p:nvPr>
            <p:ph idx="4" type="title"/>
          </p:nvPr>
        </p:nvSpPr>
        <p:spPr>
          <a:xfrm>
            <a:off x="324000" y="657600"/>
            <a:ext cx="5741400" cy="615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Font typeface="Lexend"/>
              <a:buNone/>
              <a:defRPr b="0" sz="18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3 Lesson outline (4)">
  <p:cSld name="CUSTOM_4">
    <p:spTree>
      <p:nvGrpSpPr>
        <p:cNvPr id="303" name="Shape 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4" name="Google Shape;304;p30"/>
          <p:cNvPicPr preferRelativeResize="0"/>
          <p:nvPr/>
        </p:nvPicPr>
        <p:blipFill rotWithShape="1">
          <a:blip r:embed="rId2">
            <a:alphaModFix/>
          </a:blip>
          <a:srcRect b="4438" l="0" r="0" t="4429"/>
          <a:stretch/>
        </p:blipFill>
        <p:spPr>
          <a:xfrm>
            <a:off x="863550" y="3146932"/>
            <a:ext cx="7439125" cy="563230"/>
          </a:xfrm>
          <a:prstGeom prst="rect">
            <a:avLst/>
          </a:prstGeom>
          <a:noFill/>
          <a:ln>
            <a:noFill/>
          </a:ln>
        </p:spPr>
      </p:pic>
      <p:pic>
        <p:nvPicPr>
          <p:cNvPr id="305" name="Google Shape;305;p30"/>
          <p:cNvPicPr preferRelativeResize="0"/>
          <p:nvPr/>
        </p:nvPicPr>
        <p:blipFill rotWithShape="1">
          <a:blip r:embed="rId3">
            <a:alphaModFix/>
          </a:blip>
          <a:srcRect b="0" l="74623" r="0" t="0"/>
          <a:stretch/>
        </p:blipFill>
        <p:spPr>
          <a:xfrm>
            <a:off x="863550" y="3105610"/>
            <a:ext cx="145900" cy="645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306" name="Google Shape;306;p30"/>
          <p:cNvPicPr preferRelativeResize="0"/>
          <p:nvPr/>
        </p:nvPicPr>
        <p:blipFill rotWithShape="1">
          <a:blip r:embed="rId4">
            <a:alphaModFix/>
          </a:blip>
          <a:srcRect b="4396" l="0" r="0" t="4387"/>
          <a:stretch/>
        </p:blipFill>
        <p:spPr>
          <a:xfrm>
            <a:off x="863550" y="3971358"/>
            <a:ext cx="7439126" cy="563217"/>
          </a:xfrm>
          <a:prstGeom prst="rect">
            <a:avLst/>
          </a:prstGeom>
          <a:noFill/>
          <a:ln>
            <a:noFill/>
          </a:ln>
        </p:spPr>
      </p:pic>
      <p:pic>
        <p:nvPicPr>
          <p:cNvPr id="307" name="Google Shape;307;p30"/>
          <p:cNvPicPr preferRelativeResize="0"/>
          <p:nvPr/>
        </p:nvPicPr>
        <p:blipFill rotWithShape="1">
          <a:blip r:embed="rId3">
            <a:alphaModFix/>
          </a:blip>
          <a:srcRect b="0" l="74623" r="0" t="0"/>
          <a:stretch/>
        </p:blipFill>
        <p:spPr>
          <a:xfrm>
            <a:off x="863550" y="3939648"/>
            <a:ext cx="145900" cy="645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308" name="Google Shape;308;p30"/>
          <p:cNvPicPr preferRelativeResize="0"/>
          <p:nvPr/>
        </p:nvPicPr>
        <p:blipFill rotWithShape="1">
          <a:blip r:embed="rId5">
            <a:alphaModFix/>
          </a:blip>
          <a:srcRect b="3669" l="0" r="0" t="3678"/>
          <a:stretch/>
        </p:blipFill>
        <p:spPr>
          <a:xfrm>
            <a:off x="863550" y="2292191"/>
            <a:ext cx="7439126" cy="572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309" name="Google Shape;309;p30"/>
          <p:cNvPicPr preferRelativeResize="0"/>
          <p:nvPr/>
        </p:nvPicPr>
        <p:blipFill rotWithShape="1">
          <a:blip r:embed="rId3">
            <a:alphaModFix/>
          </a:blip>
          <a:srcRect b="0" l="74623" r="0" t="0"/>
          <a:stretch/>
        </p:blipFill>
        <p:spPr>
          <a:xfrm>
            <a:off x="863550" y="2265998"/>
            <a:ext cx="145900" cy="645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310" name="Google Shape;310;p30"/>
          <p:cNvPicPr preferRelativeResize="0"/>
          <p:nvPr/>
        </p:nvPicPr>
        <p:blipFill rotWithShape="1">
          <a:blip r:embed="rId6">
            <a:alphaModFix/>
          </a:blip>
          <a:srcRect b="3669" l="0" r="0" t="3678"/>
          <a:stretch/>
        </p:blipFill>
        <p:spPr>
          <a:xfrm>
            <a:off x="863550" y="1457950"/>
            <a:ext cx="7439126" cy="572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311" name="Google Shape;311;p30"/>
          <p:cNvPicPr preferRelativeResize="0"/>
          <p:nvPr/>
        </p:nvPicPr>
        <p:blipFill rotWithShape="1">
          <a:blip r:embed="rId3">
            <a:alphaModFix/>
          </a:blip>
          <a:srcRect b="0" l="74623" r="0" t="0"/>
          <a:stretch/>
        </p:blipFill>
        <p:spPr>
          <a:xfrm>
            <a:off x="863550" y="1423110"/>
            <a:ext cx="145900" cy="64587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312" name="Google Shape;312;p30"/>
          <p:cNvCxnSpPr/>
          <p:nvPr/>
        </p:nvCxnSpPr>
        <p:spPr>
          <a:xfrm>
            <a:off x="647802" y="1725234"/>
            <a:ext cx="600" cy="2679900"/>
          </a:xfrm>
          <a:prstGeom prst="straightConnector1">
            <a:avLst/>
          </a:prstGeom>
          <a:noFill/>
          <a:ln cap="flat" cmpd="sng" w="38100">
            <a:solidFill>
              <a:srgbClr val="282828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313" name="Google Shape;313;p30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66079" y="3134650"/>
            <a:ext cx="563446" cy="572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314" name="Google Shape;314;p30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363357" y="1462166"/>
            <a:ext cx="563185" cy="572092"/>
          </a:xfrm>
          <a:prstGeom prst="rect">
            <a:avLst/>
          </a:prstGeom>
          <a:noFill/>
          <a:ln>
            <a:noFill/>
          </a:ln>
        </p:spPr>
      </p:pic>
      <p:pic>
        <p:nvPicPr>
          <p:cNvPr id="315" name="Google Shape;315;p30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363340" y="2287588"/>
            <a:ext cx="563446" cy="572077"/>
          </a:xfrm>
          <a:prstGeom prst="rect">
            <a:avLst/>
          </a:prstGeom>
          <a:noFill/>
          <a:ln>
            <a:noFill/>
          </a:ln>
        </p:spPr>
      </p:pic>
      <p:sp>
        <p:nvSpPr>
          <p:cNvPr id="316" name="Google Shape;316;p30"/>
          <p:cNvSpPr txBox="1"/>
          <p:nvPr>
            <p:ph type="title"/>
          </p:nvPr>
        </p:nvSpPr>
        <p:spPr>
          <a:xfrm>
            <a:off x="1224600" y="1466663"/>
            <a:ext cx="6850800" cy="5631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317" name="Google Shape;317;p30"/>
          <p:cNvSpPr txBox="1"/>
          <p:nvPr>
            <p:ph idx="2" type="title"/>
          </p:nvPr>
        </p:nvSpPr>
        <p:spPr>
          <a:xfrm>
            <a:off x="1224600" y="2285700"/>
            <a:ext cx="6850800" cy="5721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318" name="Google Shape;318;p30"/>
          <p:cNvSpPr txBox="1"/>
          <p:nvPr>
            <p:ph idx="3" type="title"/>
          </p:nvPr>
        </p:nvSpPr>
        <p:spPr>
          <a:xfrm>
            <a:off x="1224600" y="3160338"/>
            <a:ext cx="6850800" cy="5364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319" name="Google Shape;319;p30"/>
          <p:cNvSpPr txBox="1"/>
          <p:nvPr>
            <p:ph idx="4" type="title"/>
          </p:nvPr>
        </p:nvSpPr>
        <p:spPr>
          <a:xfrm>
            <a:off x="1224600" y="3971414"/>
            <a:ext cx="6850800" cy="5631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pic>
        <p:nvPicPr>
          <p:cNvPr id="320" name="Google Shape;320;p30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363341" y="3969363"/>
            <a:ext cx="563446" cy="572077"/>
          </a:xfrm>
          <a:prstGeom prst="rect">
            <a:avLst/>
          </a:prstGeom>
          <a:noFill/>
          <a:ln>
            <a:noFill/>
          </a:ln>
        </p:spPr>
      </p:pic>
      <p:sp>
        <p:nvSpPr>
          <p:cNvPr id="321" name="Google Shape;321;p30"/>
          <p:cNvSpPr/>
          <p:nvPr/>
        </p:nvSpPr>
        <p:spPr>
          <a:xfrm>
            <a:off x="0" y="0"/>
            <a:ext cx="9144300" cy="485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322" name="Google Shape;322;p30"/>
          <p:cNvPicPr preferRelativeResize="0"/>
          <p:nvPr/>
        </p:nvPicPr>
        <p:blipFill rotWithShape="1">
          <a:blip r:embed="rId11">
            <a:alphaModFix/>
          </a:blip>
          <a:srcRect b="1709" l="0" r="0" t="1699"/>
          <a:stretch/>
        </p:blipFill>
        <p:spPr>
          <a:xfrm>
            <a:off x="-12" y="481650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323" name="Google Shape;323;p30"/>
          <p:cNvSpPr txBox="1"/>
          <p:nvPr/>
        </p:nvSpPr>
        <p:spPr>
          <a:xfrm>
            <a:off x="324000" y="112500"/>
            <a:ext cx="23049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Qaabka casharka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24" name="Google Shape;324;p30"/>
          <p:cNvSpPr txBox="1"/>
          <p:nvPr>
            <p:ph idx="5" type="title"/>
          </p:nvPr>
        </p:nvSpPr>
        <p:spPr>
          <a:xfrm>
            <a:off x="324000" y="657600"/>
            <a:ext cx="5741400" cy="615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Font typeface="Lexend"/>
              <a:buNone/>
              <a:defRPr b="0" sz="18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0 Explanation blank - purple ">
  <p:cSld name="TITLE_AND_TWO_COLUMNS_1_1_6_2_1_4">
    <p:spTree>
      <p:nvGrpSpPr>
        <p:cNvPr id="325" name="Shape 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6" name="Google Shape;326;p31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0"/>
          </a:xfrm>
          <a:prstGeom prst="rect">
            <a:avLst/>
          </a:prstGeom>
          <a:noFill/>
          <a:ln>
            <a:noFill/>
          </a:ln>
        </p:spPr>
      </p:pic>
      <p:sp>
        <p:nvSpPr>
          <p:cNvPr id="327" name="Google Shape;327;p31"/>
          <p:cNvSpPr/>
          <p:nvPr/>
        </p:nvSpPr>
        <p:spPr>
          <a:xfrm>
            <a:off x="-1" y="-2"/>
            <a:ext cx="91476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8" name="Google Shape;328;p31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pPr>
              <a:defRPr/>
            </a:pPr>
          </a:p>
        </p:txBody>
      </p:sp>
      <p:sp>
        <p:nvSpPr>
          <p:cNvPr id="329" name="Google Shape;329;p31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pic>
        <p:nvPicPr>
          <p:cNvPr id="330" name="Google Shape;330;p3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426950" y="-562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331" name="Google Shape;331;p31"/>
          <p:cNvSpPr txBox="1"/>
          <p:nvPr/>
        </p:nvSpPr>
        <p:spPr>
          <a:xfrm>
            <a:off x="8209250" y="438760"/>
            <a:ext cx="9351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Sharaxaad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0 Explanation blank - jade">
  <p:cSld name="TITLE_AND_TWO_COLUMNS_1_1_6_2_1_2">
    <p:spTree>
      <p:nvGrpSpPr>
        <p:cNvPr id="332" name="Shape 3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3" name="Google Shape;333;p32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334" name="Google Shape;334;p32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5" name="Google Shape;335;p32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pPr>
              <a:defRPr/>
            </a:pPr>
          </a:p>
        </p:txBody>
      </p:sp>
      <p:sp>
        <p:nvSpPr>
          <p:cNvPr id="336" name="Google Shape;336;p32"/>
          <p:cNvSpPr txBox="1"/>
          <p:nvPr/>
        </p:nvSpPr>
        <p:spPr>
          <a:xfrm>
            <a:off x="8209250" y="438760"/>
            <a:ext cx="9351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Sharaxaad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37" name="Google Shape;337;p32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pic>
        <p:nvPicPr>
          <p:cNvPr id="338" name="Google Shape;338;p3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426950" y="-562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0 Explanation blank - blue ">
  <p:cSld name="TITLE_AND_TWO_COLUMNS_1_1_6_2_2">
    <p:spTree>
      <p:nvGrpSpPr>
        <p:cNvPr id="339" name="Shape 3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0" name="Google Shape;340;p33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341" name="Google Shape;341;p33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2" name="Google Shape;342;p33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343" name="Google Shape;343;p33"/>
          <p:cNvSpPr txBox="1"/>
          <p:nvPr/>
        </p:nvSpPr>
        <p:spPr>
          <a:xfrm>
            <a:off x="8209250" y="438760"/>
            <a:ext cx="9351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Sharaxaad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44" name="Google Shape;344;p33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345" name="Google Shape;345;p3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426950" y="-562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0 Explanation blank - pink ">
  <p:cSld name="TITLE_AND_TWO_COLUMNS_1_1_6_2_1_1">
    <p:spTree>
      <p:nvGrpSpPr>
        <p:cNvPr id="346" name="Shape 3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7" name="Google Shape;347;p34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348" name="Google Shape;348;p34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9" name="Google Shape;349;p34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350" name="Google Shape;350;p34"/>
          <p:cNvSpPr txBox="1"/>
          <p:nvPr/>
        </p:nvSpPr>
        <p:spPr>
          <a:xfrm>
            <a:off x="8209250" y="438760"/>
            <a:ext cx="9351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Sharaxaad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51" name="Google Shape;351;p34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352" name="Google Shape;352;p3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426950" y="-562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1 I do We do - purple">
  <p:cSld name="TITLE_AND_TWO_COLUMNS_1_1_9_2_2">
    <p:bg>
      <p:bgPr>
        <a:solidFill>
          <a:srgbClr val="EBEDFE"/>
        </a:solidFill>
      </p:bgPr>
    </p:bg>
    <p:spTree>
      <p:nvGrpSpPr>
        <p:cNvPr id="353" name="Shape 3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" name="Google Shape;354;p35"/>
          <p:cNvSpPr/>
          <p:nvPr/>
        </p:nvSpPr>
        <p:spPr>
          <a:xfrm>
            <a:off x="0" y="18750"/>
            <a:ext cx="4572300" cy="5143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355" name="Google Shape;355;p35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0"/>
          </a:xfrm>
          <a:prstGeom prst="rect">
            <a:avLst/>
          </a:prstGeom>
          <a:noFill/>
          <a:ln>
            <a:noFill/>
          </a:ln>
        </p:spPr>
      </p:pic>
      <p:sp>
        <p:nvSpPr>
          <p:cNvPr id="356" name="Google Shape;356;p35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7" name="Google Shape;357;p35"/>
          <p:cNvSpPr txBox="1"/>
          <p:nvPr>
            <p:ph idx="1" type="subTitle"/>
          </p:nvPr>
        </p:nvSpPr>
        <p:spPr>
          <a:xfrm>
            <a:off x="337825" y="810000"/>
            <a:ext cx="3982200" cy="401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358" name="Google Shape;358;p35"/>
          <p:cNvSpPr txBox="1"/>
          <p:nvPr>
            <p:ph idx="2" type="subTitle"/>
          </p:nvPr>
        </p:nvSpPr>
        <p:spPr>
          <a:xfrm>
            <a:off x="4824000" y="810000"/>
            <a:ext cx="3982200" cy="401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359" name="Google Shape;359;p35"/>
          <p:cNvSpPr txBox="1"/>
          <p:nvPr>
            <p:ph type="title"/>
          </p:nvPr>
        </p:nvSpPr>
        <p:spPr>
          <a:xfrm>
            <a:off x="324000" y="0"/>
            <a:ext cx="74505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grpSp>
        <p:nvGrpSpPr>
          <p:cNvPr id="360" name="Google Shape;360;p35"/>
          <p:cNvGrpSpPr/>
          <p:nvPr/>
        </p:nvGrpSpPr>
        <p:grpSpPr>
          <a:xfrm>
            <a:off x="7834231" y="1285"/>
            <a:ext cx="828900" cy="576065"/>
            <a:chOff x="7801496" y="1285"/>
            <a:chExt cx="828900" cy="576065"/>
          </a:xfrm>
        </p:grpSpPr>
        <p:pic>
          <p:nvPicPr>
            <p:cNvPr id="361" name="Google Shape;361;p35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966096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62" name="Google Shape;362;p35"/>
            <p:cNvSpPr txBox="1"/>
            <p:nvPr/>
          </p:nvSpPr>
          <p:spPr>
            <a:xfrm>
              <a:off x="7801496" y="438750"/>
              <a:ext cx="8289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900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Sharaxaad</a:t>
              </a:r>
              <a:endParaRPr b="1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363" name="Google Shape;363;p35"/>
          <p:cNvGrpSpPr/>
          <p:nvPr/>
        </p:nvGrpSpPr>
        <p:grpSpPr>
          <a:xfrm>
            <a:off x="8635663" y="1285"/>
            <a:ext cx="499700" cy="576065"/>
            <a:chOff x="8635663" y="1285"/>
            <a:chExt cx="499700" cy="576065"/>
          </a:xfrm>
        </p:grpSpPr>
        <p:pic>
          <p:nvPicPr>
            <p:cNvPr id="364" name="Google Shape;364;p35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8635663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65" name="Google Shape;365;p35"/>
            <p:cNvSpPr txBox="1"/>
            <p:nvPr/>
          </p:nvSpPr>
          <p:spPr>
            <a:xfrm>
              <a:off x="8662913" y="438750"/>
              <a:ext cx="4452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900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Hubi</a:t>
              </a:r>
              <a:endParaRPr b="1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1 I do We do - jade">
  <p:cSld name="TITLE_AND_TWO_COLUMNS_1_1_9_2_2_1_1">
    <p:bg>
      <p:bgPr>
        <a:solidFill>
          <a:srgbClr val="EBEDFE"/>
        </a:solidFill>
      </p:bgPr>
    </p:bg>
    <p:spTree>
      <p:nvGrpSpPr>
        <p:cNvPr id="366" name="Shape 3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7" name="Google Shape;367;p36"/>
          <p:cNvSpPr/>
          <p:nvPr/>
        </p:nvSpPr>
        <p:spPr>
          <a:xfrm>
            <a:off x="0" y="18750"/>
            <a:ext cx="4572300" cy="5143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368" name="Google Shape;368;p36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369" name="Google Shape;369;p36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0" name="Google Shape;370;p36"/>
          <p:cNvSpPr txBox="1"/>
          <p:nvPr>
            <p:ph idx="1" type="subTitle"/>
          </p:nvPr>
        </p:nvSpPr>
        <p:spPr>
          <a:xfrm>
            <a:off x="337825" y="810000"/>
            <a:ext cx="3982200" cy="401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371" name="Google Shape;371;p36"/>
          <p:cNvSpPr txBox="1"/>
          <p:nvPr>
            <p:ph idx="2" type="subTitle"/>
          </p:nvPr>
        </p:nvSpPr>
        <p:spPr>
          <a:xfrm>
            <a:off x="4824000" y="810000"/>
            <a:ext cx="3982200" cy="401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372" name="Google Shape;372;p36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grpSp>
        <p:nvGrpSpPr>
          <p:cNvPr id="373" name="Google Shape;373;p36"/>
          <p:cNvGrpSpPr/>
          <p:nvPr/>
        </p:nvGrpSpPr>
        <p:grpSpPr>
          <a:xfrm>
            <a:off x="7834231" y="1285"/>
            <a:ext cx="828900" cy="576065"/>
            <a:chOff x="7801496" y="1285"/>
            <a:chExt cx="828900" cy="576065"/>
          </a:xfrm>
        </p:grpSpPr>
        <p:pic>
          <p:nvPicPr>
            <p:cNvPr id="374" name="Google Shape;374;p36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966096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75" name="Google Shape;375;p36"/>
            <p:cNvSpPr txBox="1"/>
            <p:nvPr/>
          </p:nvSpPr>
          <p:spPr>
            <a:xfrm>
              <a:off x="7801496" y="438750"/>
              <a:ext cx="8289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900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Sharaxaad</a:t>
              </a:r>
              <a:endParaRPr b="1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376" name="Google Shape;376;p36"/>
          <p:cNvGrpSpPr/>
          <p:nvPr/>
        </p:nvGrpSpPr>
        <p:grpSpPr>
          <a:xfrm>
            <a:off x="8635663" y="1285"/>
            <a:ext cx="499700" cy="576065"/>
            <a:chOff x="8635663" y="1285"/>
            <a:chExt cx="499700" cy="576065"/>
          </a:xfrm>
        </p:grpSpPr>
        <p:pic>
          <p:nvPicPr>
            <p:cNvPr id="377" name="Google Shape;377;p36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8635663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78" name="Google Shape;378;p36"/>
            <p:cNvSpPr txBox="1"/>
            <p:nvPr/>
          </p:nvSpPr>
          <p:spPr>
            <a:xfrm>
              <a:off x="8662913" y="438750"/>
              <a:ext cx="4452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900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Hubi</a:t>
              </a:r>
              <a:endParaRPr b="1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1 I do We do - blue">
  <p:cSld name="TITLE_AND_TWO_COLUMNS_1_1_9_2_3">
    <p:bg>
      <p:bgPr>
        <a:solidFill>
          <a:srgbClr val="EBEDFE"/>
        </a:solidFill>
      </p:bgPr>
    </p:bg>
    <p:spTree>
      <p:nvGrpSpPr>
        <p:cNvPr id="379" name="Shape 3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0" name="Google Shape;380;p37"/>
          <p:cNvSpPr/>
          <p:nvPr/>
        </p:nvSpPr>
        <p:spPr>
          <a:xfrm>
            <a:off x="0" y="18750"/>
            <a:ext cx="4572300" cy="51249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381" name="Google Shape;381;p37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382" name="Google Shape;382;p37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3" name="Google Shape;383;p37"/>
          <p:cNvSpPr txBox="1"/>
          <p:nvPr>
            <p:ph idx="1" type="subTitle"/>
          </p:nvPr>
        </p:nvSpPr>
        <p:spPr>
          <a:xfrm>
            <a:off x="337825" y="810000"/>
            <a:ext cx="3982200" cy="401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384" name="Google Shape;384;p37"/>
          <p:cNvSpPr txBox="1"/>
          <p:nvPr>
            <p:ph idx="2" type="subTitle"/>
          </p:nvPr>
        </p:nvSpPr>
        <p:spPr>
          <a:xfrm>
            <a:off x="4824000" y="810000"/>
            <a:ext cx="3982200" cy="401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385" name="Google Shape;385;p37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grpSp>
        <p:nvGrpSpPr>
          <p:cNvPr id="386" name="Google Shape;386;p37"/>
          <p:cNvGrpSpPr/>
          <p:nvPr/>
        </p:nvGrpSpPr>
        <p:grpSpPr>
          <a:xfrm>
            <a:off x="7834231" y="1285"/>
            <a:ext cx="828900" cy="576065"/>
            <a:chOff x="7801496" y="1285"/>
            <a:chExt cx="828900" cy="576065"/>
          </a:xfrm>
        </p:grpSpPr>
        <p:pic>
          <p:nvPicPr>
            <p:cNvPr id="387" name="Google Shape;387;p37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966096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88" name="Google Shape;388;p37"/>
            <p:cNvSpPr txBox="1"/>
            <p:nvPr/>
          </p:nvSpPr>
          <p:spPr>
            <a:xfrm>
              <a:off x="7801496" y="438750"/>
              <a:ext cx="8289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900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Sharaxaad</a:t>
              </a:r>
              <a:endParaRPr b="1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389" name="Google Shape;389;p37"/>
          <p:cNvGrpSpPr/>
          <p:nvPr/>
        </p:nvGrpSpPr>
        <p:grpSpPr>
          <a:xfrm>
            <a:off x="8635663" y="1285"/>
            <a:ext cx="499700" cy="576065"/>
            <a:chOff x="8635663" y="1285"/>
            <a:chExt cx="499700" cy="576065"/>
          </a:xfrm>
        </p:grpSpPr>
        <p:pic>
          <p:nvPicPr>
            <p:cNvPr id="390" name="Google Shape;390;p37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8635663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91" name="Google Shape;391;p37"/>
            <p:cNvSpPr txBox="1"/>
            <p:nvPr/>
          </p:nvSpPr>
          <p:spPr>
            <a:xfrm>
              <a:off x="8662913" y="438750"/>
              <a:ext cx="4452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900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Hubi</a:t>
              </a:r>
              <a:endParaRPr b="1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1 I do We do - pink">
  <p:cSld name="TITLE_AND_TWO_COLUMNS_1_1_9_2_2_1_1_1">
    <p:bg>
      <p:bgPr>
        <a:solidFill>
          <a:srgbClr val="EBEDFE"/>
        </a:solidFill>
      </p:bgPr>
    </p:bg>
    <p:spTree>
      <p:nvGrpSpPr>
        <p:cNvPr id="392" name="Shape 3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3" name="Google Shape;393;p38"/>
          <p:cNvSpPr/>
          <p:nvPr/>
        </p:nvSpPr>
        <p:spPr>
          <a:xfrm>
            <a:off x="0" y="18750"/>
            <a:ext cx="4572300" cy="5143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394" name="Google Shape;394;p38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395" name="Google Shape;395;p38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6" name="Google Shape;396;p38"/>
          <p:cNvSpPr txBox="1"/>
          <p:nvPr>
            <p:ph idx="1" type="subTitle"/>
          </p:nvPr>
        </p:nvSpPr>
        <p:spPr>
          <a:xfrm>
            <a:off x="337825" y="810000"/>
            <a:ext cx="3982200" cy="401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397" name="Google Shape;397;p38"/>
          <p:cNvSpPr txBox="1"/>
          <p:nvPr>
            <p:ph idx="2" type="subTitle"/>
          </p:nvPr>
        </p:nvSpPr>
        <p:spPr>
          <a:xfrm>
            <a:off x="4824000" y="810000"/>
            <a:ext cx="3982200" cy="401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398" name="Google Shape;398;p38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grpSp>
        <p:nvGrpSpPr>
          <p:cNvPr id="399" name="Google Shape;399;p38"/>
          <p:cNvGrpSpPr/>
          <p:nvPr/>
        </p:nvGrpSpPr>
        <p:grpSpPr>
          <a:xfrm>
            <a:off x="7834231" y="1285"/>
            <a:ext cx="828900" cy="576065"/>
            <a:chOff x="7801496" y="1285"/>
            <a:chExt cx="828900" cy="576065"/>
          </a:xfrm>
        </p:grpSpPr>
        <p:pic>
          <p:nvPicPr>
            <p:cNvPr id="400" name="Google Shape;400;p38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966096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01" name="Google Shape;401;p38"/>
            <p:cNvSpPr txBox="1"/>
            <p:nvPr/>
          </p:nvSpPr>
          <p:spPr>
            <a:xfrm>
              <a:off x="7801496" y="438750"/>
              <a:ext cx="8289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900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Sharaxaad</a:t>
              </a:r>
              <a:endParaRPr b="1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02" name="Google Shape;402;p38"/>
          <p:cNvGrpSpPr/>
          <p:nvPr/>
        </p:nvGrpSpPr>
        <p:grpSpPr>
          <a:xfrm>
            <a:off x="8635663" y="1285"/>
            <a:ext cx="499700" cy="576065"/>
            <a:chOff x="8635663" y="1285"/>
            <a:chExt cx="499700" cy="576065"/>
          </a:xfrm>
        </p:grpSpPr>
        <p:pic>
          <p:nvPicPr>
            <p:cNvPr id="403" name="Google Shape;403;p38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8635663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04" name="Google Shape;404;p38"/>
            <p:cNvSpPr txBox="1"/>
            <p:nvPr/>
          </p:nvSpPr>
          <p:spPr>
            <a:xfrm>
              <a:off x="8662913" y="438750"/>
              <a:ext cx="4452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900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Hubi</a:t>
              </a:r>
              <a:endParaRPr b="1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2 CfU true/false justify - purple">
  <p:cSld name="TITLE_AND_TWO_COLUMNS_1_1_9_1_3_1">
    <p:bg>
      <p:bgPr>
        <a:solidFill>
          <a:srgbClr val="EBEDFE"/>
        </a:solidFill>
      </p:bgPr>
    </p:bg>
    <p:spTree>
      <p:nvGrpSpPr>
        <p:cNvPr id="405" name="Shape 4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6" name="Google Shape;406;p39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2429763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07" name="Google Shape;407;p39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4823988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08" name="Google Shape;408;p3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409" name="Google Shape;409;p39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0" name="Google Shape;410;p39"/>
          <p:cNvSpPr txBox="1"/>
          <p:nvPr/>
        </p:nvSpPr>
        <p:spPr>
          <a:xfrm>
            <a:off x="3025325" y="1839875"/>
            <a:ext cx="12891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11" name="Google Shape;411;p39"/>
          <p:cNvSpPr txBox="1"/>
          <p:nvPr/>
        </p:nvSpPr>
        <p:spPr>
          <a:xfrm>
            <a:off x="5431100" y="1817150"/>
            <a:ext cx="10602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Been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12" name="Google Shape;412;p39"/>
          <p:cNvSpPr txBox="1"/>
          <p:nvPr/>
        </p:nvSpPr>
        <p:spPr>
          <a:xfrm>
            <a:off x="324000" y="2623800"/>
            <a:ext cx="39684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Sabab u sheeg jawaabtaada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13" name="Google Shape;413;p39"/>
          <p:cNvSpPr txBox="1"/>
          <p:nvPr>
            <p:ph idx="1" type="subTitle"/>
          </p:nvPr>
        </p:nvSpPr>
        <p:spPr>
          <a:xfrm>
            <a:off x="980575" y="3196113"/>
            <a:ext cx="7452600" cy="73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414" name="Google Shape;414;p39"/>
          <p:cNvSpPr txBox="1"/>
          <p:nvPr>
            <p:ph idx="2" type="subTitle"/>
          </p:nvPr>
        </p:nvSpPr>
        <p:spPr>
          <a:xfrm>
            <a:off x="324000" y="1080000"/>
            <a:ext cx="6722400" cy="250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415" name="Google Shape;415;p39"/>
          <p:cNvSpPr txBox="1"/>
          <p:nvPr/>
        </p:nvSpPr>
        <p:spPr>
          <a:xfrm>
            <a:off x="324000" y="660750"/>
            <a:ext cx="21891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 mise been?</a:t>
            </a:r>
            <a:r>
              <a:rPr lang="en-GB" sz="1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 </a:t>
            </a:r>
            <a:endParaRPr sz="1400">
              <a:solidFill>
                <a:schemeClr val="dk1"/>
              </a:solidFill>
              <a:latin typeface="ABeeZee"/>
              <a:ea typeface="ABeeZee"/>
              <a:cs typeface="ABeeZee"/>
              <a:sym typeface="ABeeZee"/>
            </a:endParaRPr>
          </a:p>
        </p:txBody>
      </p:sp>
      <p:sp>
        <p:nvSpPr>
          <p:cNvPr id="416" name="Google Shape;416;p39"/>
          <p:cNvSpPr txBox="1"/>
          <p:nvPr>
            <p:ph idx="3" type="subTitle"/>
          </p:nvPr>
        </p:nvSpPr>
        <p:spPr>
          <a:xfrm>
            <a:off x="980575" y="4040345"/>
            <a:ext cx="7452600" cy="73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417" name="Google Shape;417;p39"/>
          <p:cNvSpPr txBox="1"/>
          <p:nvPr/>
        </p:nvSpPr>
        <p:spPr>
          <a:xfrm>
            <a:off x="2454488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T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18" name="Google Shape;418;p39"/>
          <p:cNvSpPr txBox="1"/>
          <p:nvPr/>
        </p:nvSpPr>
        <p:spPr>
          <a:xfrm>
            <a:off x="4848713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F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419" name="Google Shape;419;p3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420" name="Google Shape;420;p39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21" name="Google Shape;421;p39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grpSp>
        <p:nvGrpSpPr>
          <p:cNvPr id="422" name="Google Shape;422;p39"/>
          <p:cNvGrpSpPr/>
          <p:nvPr/>
        </p:nvGrpSpPr>
        <p:grpSpPr>
          <a:xfrm>
            <a:off x="324128" y="3139463"/>
            <a:ext cx="457200" cy="457200"/>
            <a:chOff x="1020916" y="1442088"/>
            <a:chExt cx="457200" cy="457200"/>
          </a:xfrm>
        </p:grpSpPr>
        <p:pic>
          <p:nvPicPr>
            <p:cNvPr id="423" name="Google Shape;423;p39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24" name="Google Shape;424;p39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25" name="Google Shape;425;p39"/>
          <p:cNvGrpSpPr/>
          <p:nvPr/>
        </p:nvGrpSpPr>
        <p:grpSpPr>
          <a:xfrm>
            <a:off x="324128" y="3987825"/>
            <a:ext cx="457200" cy="457200"/>
            <a:chOff x="1020916" y="1442088"/>
            <a:chExt cx="457200" cy="457200"/>
          </a:xfrm>
        </p:grpSpPr>
        <p:pic>
          <p:nvPicPr>
            <p:cNvPr id="426" name="Google Shape;426;p39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27" name="Google Shape;427;p39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2 CfU true/false justify - jade">
  <p:cSld name="TITLE_AND_TWO_COLUMNS_1_1_9_1_3_1_1_1">
    <p:bg>
      <p:bgPr>
        <a:solidFill>
          <a:srgbClr val="EBEDFE"/>
        </a:solidFill>
      </p:bgPr>
    </p:bg>
    <p:spTree>
      <p:nvGrpSpPr>
        <p:cNvPr id="428" name="Shape 4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9" name="Google Shape;429;p40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430" name="Google Shape;430;p40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1" name="Google Shape;431;p40"/>
          <p:cNvSpPr txBox="1"/>
          <p:nvPr/>
        </p:nvSpPr>
        <p:spPr>
          <a:xfrm>
            <a:off x="3025325" y="1839875"/>
            <a:ext cx="12891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32" name="Google Shape;432;p40"/>
          <p:cNvSpPr txBox="1"/>
          <p:nvPr/>
        </p:nvSpPr>
        <p:spPr>
          <a:xfrm>
            <a:off x="5431100" y="1817150"/>
            <a:ext cx="10602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Been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33" name="Google Shape;433;p40"/>
          <p:cNvSpPr txBox="1"/>
          <p:nvPr/>
        </p:nvSpPr>
        <p:spPr>
          <a:xfrm>
            <a:off x="324000" y="2623800"/>
            <a:ext cx="39684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Sabab u sheeg jawaabtaada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34" name="Google Shape;434;p40"/>
          <p:cNvSpPr txBox="1"/>
          <p:nvPr>
            <p:ph idx="1" type="subTitle"/>
          </p:nvPr>
        </p:nvSpPr>
        <p:spPr>
          <a:xfrm>
            <a:off x="324000" y="1080000"/>
            <a:ext cx="6722400" cy="250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35" name="Google Shape;435;p40"/>
          <p:cNvSpPr txBox="1"/>
          <p:nvPr/>
        </p:nvSpPr>
        <p:spPr>
          <a:xfrm>
            <a:off x="324000" y="660750"/>
            <a:ext cx="21891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 mise been?</a:t>
            </a:r>
            <a:r>
              <a:rPr lang="en-GB" sz="1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 </a:t>
            </a:r>
            <a:endParaRPr sz="1400">
              <a:solidFill>
                <a:schemeClr val="dk1"/>
              </a:solidFill>
              <a:latin typeface="ABeeZee"/>
              <a:ea typeface="ABeeZee"/>
              <a:cs typeface="ABeeZee"/>
              <a:sym typeface="ABeeZee"/>
            </a:endParaRPr>
          </a:p>
        </p:txBody>
      </p:sp>
      <p:pic>
        <p:nvPicPr>
          <p:cNvPr id="436" name="Google Shape;436;p4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437" name="Google Shape;437;p40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38" name="Google Shape;438;p40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439" name="Google Shape;439;p40"/>
          <p:cNvSpPr txBox="1"/>
          <p:nvPr>
            <p:ph idx="2" type="subTitle"/>
          </p:nvPr>
        </p:nvSpPr>
        <p:spPr>
          <a:xfrm>
            <a:off x="980575" y="3196113"/>
            <a:ext cx="7452600" cy="73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40" name="Google Shape;440;p40"/>
          <p:cNvSpPr txBox="1"/>
          <p:nvPr>
            <p:ph idx="3" type="subTitle"/>
          </p:nvPr>
        </p:nvSpPr>
        <p:spPr>
          <a:xfrm>
            <a:off x="980575" y="4040345"/>
            <a:ext cx="7452600" cy="73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441" name="Google Shape;441;p40"/>
          <p:cNvGrpSpPr/>
          <p:nvPr/>
        </p:nvGrpSpPr>
        <p:grpSpPr>
          <a:xfrm>
            <a:off x="324128" y="3139463"/>
            <a:ext cx="457200" cy="457200"/>
            <a:chOff x="1020916" y="1442088"/>
            <a:chExt cx="457200" cy="457200"/>
          </a:xfrm>
        </p:grpSpPr>
        <p:pic>
          <p:nvPicPr>
            <p:cNvPr id="442" name="Google Shape;442;p40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43" name="Google Shape;443;p40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44" name="Google Shape;444;p40"/>
          <p:cNvGrpSpPr/>
          <p:nvPr/>
        </p:nvGrpSpPr>
        <p:grpSpPr>
          <a:xfrm>
            <a:off x="324128" y="3987825"/>
            <a:ext cx="457200" cy="457200"/>
            <a:chOff x="1020916" y="1442088"/>
            <a:chExt cx="457200" cy="457200"/>
          </a:xfrm>
        </p:grpSpPr>
        <p:pic>
          <p:nvPicPr>
            <p:cNvPr id="445" name="Google Shape;445;p40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46" name="Google Shape;446;p40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447" name="Google Shape;447;p4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429763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48" name="Google Shape;448;p4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823988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sp>
        <p:nvSpPr>
          <p:cNvPr id="449" name="Google Shape;449;p40"/>
          <p:cNvSpPr txBox="1"/>
          <p:nvPr/>
        </p:nvSpPr>
        <p:spPr>
          <a:xfrm>
            <a:off x="2454488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T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50" name="Google Shape;450;p40"/>
          <p:cNvSpPr txBox="1"/>
          <p:nvPr/>
        </p:nvSpPr>
        <p:spPr>
          <a:xfrm>
            <a:off x="4848713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F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2 CfU true/false justify - blue">
  <p:cSld name="TITLE_AND_TWO_COLUMNS_1_1_9_1_3_2">
    <p:bg>
      <p:bgPr>
        <a:solidFill>
          <a:srgbClr val="EBEDFE"/>
        </a:solidFill>
      </p:bgPr>
    </p:bg>
    <p:spTree>
      <p:nvGrpSpPr>
        <p:cNvPr id="451" name="Shape 4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2" name="Google Shape;452;p41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453" name="Google Shape;453;p41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4" name="Google Shape;454;p41"/>
          <p:cNvSpPr txBox="1"/>
          <p:nvPr/>
        </p:nvSpPr>
        <p:spPr>
          <a:xfrm>
            <a:off x="3025325" y="1839875"/>
            <a:ext cx="12891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55" name="Google Shape;455;p41"/>
          <p:cNvSpPr txBox="1"/>
          <p:nvPr/>
        </p:nvSpPr>
        <p:spPr>
          <a:xfrm>
            <a:off x="5431100" y="1817150"/>
            <a:ext cx="10602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Been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56" name="Google Shape;456;p41"/>
          <p:cNvSpPr txBox="1"/>
          <p:nvPr/>
        </p:nvSpPr>
        <p:spPr>
          <a:xfrm>
            <a:off x="324000" y="2623800"/>
            <a:ext cx="39684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Sabab u sheeg jawaabtaada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57" name="Google Shape;457;p41"/>
          <p:cNvSpPr txBox="1"/>
          <p:nvPr>
            <p:ph idx="1" type="subTitle"/>
          </p:nvPr>
        </p:nvSpPr>
        <p:spPr>
          <a:xfrm>
            <a:off x="324000" y="1080000"/>
            <a:ext cx="6722400" cy="250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58" name="Google Shape;458;p41"/>
          <p:cNvSpPr txBox="1"/>
          <p:nvPr/>
        </p:nvSpPr>
        <p:spPr>
          <a:xfrm>
            <a:off x="324000" y="660750"/>
            <a:ext cx="21891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 mise been?</a:t>
            </a:r>
            <a:r>
              <a:rPr lang="en-GB" sz="1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 </a:t>
            </a:r>
            <a:endParaRPr sz="1400">
              <a:solidFill>
                <a:schemeClr val="dk1"/>
              </a:solidFill>
              <a:latin typeface="ABeeZee"/>
              <a:ea typeface="ABeeZee"/>
              <a:cs typeface="ABeeZee"/>
              <a:sym typeface="ABeeZee"/>
            </a:endParaRPr>
          </a:p>
        </p:txBody>
      </p:sp>
      <p:pic>
        <p:nvPicPr>
          <p:cNvPr id="459" name="Google Shape;459;p4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460" name="Google Shape;460;p41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61" name="Google Shape;461;p41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62" name="Google Shape;462;p41"/>
          <p:cNvSpPr txBox="1"/>
          <p:nvPr>
            <p:ph idx="2" type="subTitle"/>
          </p:nvPr>
        </p:nvSpPr>
        <p:spPr>
          <a:xfrm>
            <a:off x="980575" y="3196113"/>
            <a:ext cx="7452600" cy="73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63" name="Google Shape;463;p41"/>
          <p:cNvSpPr txBox="1"/>
          <p:nvPr>
            <p:ph idx="3" type="subTitle"/>
          </p:nvPr>
        </p:nvSpPr>
        <p:spPr>
          <a:xfrm>
            <a:off x="980575" y="4040345"/>
            <a:ext cx="7452600" cy="73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464" name="Google Shape;464;p41"/>
          <p:cNvGrpSpPr/>
          <p:nvPr/>
        </p:nvGrpSpPr>
        <p:grpSpPr>
          <a:xfrm>
            <a:off x="324128" y="3139463"/>
            <a:ext cx="457200" cy="457200"/>
            <a:chOff x="1020916" y="1442088"/>
            <a:chExt cx="457200" cy="457200"/>
          </a:xfrm>
        </p:grpSpPr>
        <p:pic>
          <p:nvPicPr>
            <p:cNvPr id="465" name="Google Shape;465;p41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66" name="Google Shape;466;p41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67" name="Google Shape;467;p41"/>
          <p:cNvGrpSpPr/>
          <p:nvPr/>
        </p:nvGrpSpPr>
        <p:grpSpPr>
          <a:xfrm>
            <a:off x="324128" y="3987825"/>
            <a:ext cx="457200" cy="457200"/>
            <a:chOff x="1020916" y="1442088"/>
            <a:chExt cx="457200" cy="457200"/>
          </a:xfrm>
        </p:grpSpPr>
        <p:pic>
          <p:nvPicPr>
            <p:cNvPr id="468" name="Google Shape;468;p41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69" name="Google Shape;469;p41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470" name="Google Shape;470;p4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429763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71" name="Google Shape;471;p4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823988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sp>
        <p:nvSpPr>
          <p:cNvPr id="472" name="Google Shape;472;p41"/>
          <p:cNvSpPr txBox="1"/>
          <p:nvPr/>
        </p:nvSpPr>
        <p:spPr>
          <a:xfrm>
            <a:off x="2454488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T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73" name="Google Shape;473;p41"/>
          <p:cNvSpPr txBox="1"/>
          <p:nvPr/>
        </p:nvSpPr>
        <p:spPr>
          <a:xfrm>
            <a:off x="4848713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F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2 CfU true/false justify - pink">
  <p:cSld name="TITLE_AND_TWO_COLUMNS_1_1_9_1_3_1_1_1_1">
    <p:bg>
      <p:bgPr>
        <a:solidFill>
          <a:srgbClr val="EBEDFE"/>
        </a:solidFill>
      </p:bgPr>
    </p:bg>
    <p:spTree>
      <p:nvGrpSpPr>
        <p:cNvPr id="474" name="Shape 4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5" name="Google Shape;475;p42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476" name="Google Shape;476;p42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7" name="Google Shape;477;p42"/>
          <p:cNvSpPr txBox="1"/>
          <p:nvPr/>
        </p:nvSpPr>
        <p:spPr>
          <a:xfrm>
            <a:off x="3025325" y="1839875"/>
            <a:ext cx="12891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78" name="Google Shape;478;p42"/>
          <p:cNvSpPr txBox="1"/>
          <p:nvPr/>
        </p:nvSpPr>
        <p:spPr>
          <a:xfrm>
            <a:off x="5431100" y="1817150"/>
            <a:ext cx="10602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Been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79" name="Google Shape;479;p42"/>
          <p:cNvSpPr txBox="1"/>
          <p:nvPr/>
        </p:nvSpPr>
        <p:spPr>
          <a:xfrm>
            <a:off x="324000" y="2623800"/>
            <a:ext cx="39684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Sabab u sheeg jawaabtaada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80" name="Google Shape;480;p42"/>
          <p:cNvSpPr txBox="1"/>
          <p:nvPr>
            <p:ph idx="1" type="subTitle"/>
          </p:nvPr>
        </p:nvSpPr>
        <p:spPr>
          <a:xfrm>
            <a:off x="324000" y="1080000"/>
            <a:ext cx="6722400" cy="250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81" name="Google Shape;481;p42"/>
          <p:cNvSpPr txBox="1"/>
          <p:nvPr/>
        </p:nvSpPr>
        <p:spPr>
          <a:xfrm>
            <a:off x="324000" y="660750"/>
            <a:ext cx="21891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 mise been?</a:t>
            </a:r>
            <a:r>
              <a:rPr lang="en-GB" sz="1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 </a:t>
            </a:r>
            <a:endParaRPr sz="1400">
              <a:solidFill>
                <a:schemeClr val="dk1"/>
              </a:solidFill>
              <a:latin typeface="ABeeZee"/>
              <a:ea typeface="ABeeZee"/>
              <a:cs typeface="ABeeZee"/>
              <a:sym typeface="ABeeZee"/>
            </a:endParaRPr>
          </a:p>
        </p:txBody>
      </p:sp>
      <p:pic>
        <p:nvPicPr>
          <p:cNvPr id="482" name="Google Shape;482;p4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483" name="Google Shape;483;p42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84" name="Google Shape;484;p42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85" name="Google Shape;485;p42"/>
          <p:cNvSpPr txBox="1"/>
          <p:nvPr>
            <p:ph idx="2" type="subTitle"/>
          </p:nvPr>
        </p:nvSpPr>
        <p:spPr>
          <a:xfrm>
            <a:off x="980575" y="3196113"/>
            <a:ext cx="7452600" cy="73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86" name="Google Shape;486;p42"/>
          <p:cNvSpPr txBox="1"/>
          <p:nvPr>
            <p:ph idx="3" type="subTitle"/>
          </p:nvPr>
        </p:nvSpPr>
        <p:spPr>
          <a:xfrm>
            <a:off x="980575" y="4040345"/>
            <a:ext cx="7452600" cy="73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487" name="Google Shape;487;p42"/>
          <p:cNvGrpSpPr/>
          <p:nvPr/>
        </p:nvGrpSpPr>
        <p:grpSpPr>
          <a:xfrm>
            <a:off x="324128" y="3139463"/>
            <a:ext cx="457200" cy="457200"/>
            <a:chOff x="1020916" y="1442088"/>
            <a:chExt cx="457200" cy="457200"/>
          </a:xfrm>
        </p:grpSpPr>
        <p:pic>
          <p:nvPicPr>
            <p:cNvPr id="488" name="Google Shape;488;p42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89" name="Google Shape;489;p42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90" name="Google Shape;490;p42"/>
          <p:cNvGrpSpPr/>
          <p:nvPr/>
        </p:nvGrpSpPr>
        <p:grpSpPr>
          <a:xfrm>
            <a:off x="324128" y="3987825"/>
            <a:ext cx="457200" cy="457200"/>
            <a:chOff x="1020916" y="1442088"/>
            <a:chExt cx="457200" cy="457200"/>
          </a:xfrm>
        </p:grpSpPr>
        <p:pic>
          <p:nvPicPr>
            <p:cNvPr id="491" name="Google Shape;491;p42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92" name="Google Shape;492;p42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493" name="Google Shape;493;p4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429763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94" name="Google Shape;494;p4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823988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sp>
        <p:nvSpPr>
          <p:cNvPr id="495" name="Google Shape;495;p42"/>
          <p:cNvSpPr txBox="1"/>
          <p:nvPr/>
        </p:nvSpPr>
        <p:spPr>
          <a:xfrm>
            <a:off x="2454488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T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96" name="Google Shape;496;p42"/>
          <p:cNvSpPr txBox="1"/>
          <p:nvPr/>
        </p:nvSpPr>
        <p:spPr>
          <a:xfrm>
            <a:off x="4848713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F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3 CfU 3 options - purple">
  <p:cSld name="TITLE_AND_TWO_COLUMNS_1_1_7_1">
    <p:bg>
      <p:bgPr>
        <a:solidFill>
          <a:srgbClr val="EBEDFE"/>
        </a:solidFill>
      </p:bgPr>
    </p:bg>
    <p:spTree>
      <p:nvGrpSpPr>
        <p:cNvPr id="497" name="Shape 4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8" name="Google Shape;498;p43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499" name="Google Shape;499;p43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0" name="Google Shape;500;p43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pic>
        <p:nvPicPr>
          <p:cNvPr id="501" name="Google Shape;501;p4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502" name="Google Shape;502;p43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503" name="Google Shape;503;p43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504" name="Google Shape;504;p43"/>
          <p:cNvSpPr txBox="1"/>
          <p:nvPr>
            <p:ph idx="1" type="subTitle"/>
          </p:nvPr>
        </p:nvSpPr>
        <p:spPr>
          <a:xfrm>
            <a:off x="1034425" y="18377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505" name="Google Shape;505;p43"/>
          <p:cNvSpPr txBox="1"/>
          <p:nvPr>
            <p:ph idx="3" type="subTitle"/>
          </p:nvPr>
        </p:nvSpPr>
        <p:spPr>
          <a:xfrm>
            <a:off x="1034425" y="27942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506" name="Google Shape;506;p43"/>
          <p:cNvSpPr txBox="1"/>
          <p:nvPr>
            <p:ph idx="4" type="subTitle"/>
          </p:nvPr>
        </p:nvSpPr>
        <p:spPr>
          <a:xfrm>
            <a:off x="1034425" y="37669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pPr>
              <a:defRPr/>
            </a:pPr>
          </a:p>
        </p:txBody>
      </p:sp>
      <p:grpSp>
        <p:nvGrpSpPr>
          <p:cNvPr id="507" name="Google Shape;507;p43"/>
          <p:cNvGrpSpPr/>
          <p:nvPr/>
        </p:nvGrpSpPr>
        <p:grpSpPr>
          <a:xfrm>
            <a:off x="323653" y="1804438"/>
            <a:ext cx="457200" cy="457200"/>
            <a:chOff x="1020916" y="1442088"/>
            <a:chExt cx="457200" cy="457200"/>
          </a:xfrm>
        </p:grpSpPr>
        <p:pic>
          <p:nvPicPr>
            <p:cNvPr id="508" name="Google Shape;508;p4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09" name="Google Shape;509;p43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10" name="Google Shape;510;p43"/>
          <p:cNvGrpSpPr/>
          <p:nvPr/>
        </p:nvGrpSpPr>
        <p:grpSpPr>
          <a:xfrm>
            <a:off x="323653" y="2766575"/>
            <a:ext cx="457200" cy="457200"/>
            <a:chOff x="1020916" y="1442088"/>
            <a:chExt cx="457200" cy="457200"/>
          </a:xfrm>
        </p:grpSpPr>
        <p:pic>
          <p:nvPicPr>
            <p:cNvPr id="511" name="Google Shape;511;p4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12" name="Google Shape;512;p43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13" name="Google Shape;513;p43"/>
          <p:cNvGrpSpPr/>
          <p:nvPr/>
        </p:nvGrpSpPr>
        <p:grpSpPr>
          <a:xfrm>
            <a:off x="323641" y="3729038"/>
            <a:ext cx="457200" cy="457200"/>
            <a:chOff x="1020916" y="1442088"/>
            <a:chExt cx="457200" cy="457200"/>
          </a:xfrm>
        </p:grpSpPr>
        <p:pic>
          <p:nvPicPr>
            <p:cNvPr id="514" name="Google Shape;514;p4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15" name="Google Shape;515;p43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3 CfU 3 options - jade">
  <p:cSld name="TITLE_AND_TWO_COLUMNS_1_1_7_1_1_1">
    <p:bg>
      <p:bgPr>
        <a:solidFill>
          <a:srgbClr val="EBEDFE"/>
        </a:solidFill>
      </p:bgPr>
    </p:bg>
    <p:spTree>
      <p:nvGrpSpPr>
        <p:cNvPr id="516" name="Shape 5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7" name="Google Shape;517;p44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518" name="Google Shape;518;p44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9" name="Google Shape;519;p44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pic>
        <p:nvPicPr>
          <p:cNvPr id="520" name="Google Shape;520;p4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521" name="Google Shape;521;p44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522" name="Google Shape;522;p44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523" name="Google Shape;523;p44"/>
          <p:cNvSpPr txBox="1"/>
          <p:nvPr>
            <p:ph idx="1" type="subTitle"/>
          </p:nvPr>
        </p:nvSpPr>
        <p:spPr>
          <a:xfrm>
            <a:off x="1034425" y="18377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524" name="Google Shape;524;p44"/>
          <p:cNvSpPr txBox="1"/>
          <p:nvPr>
            <p:ph idx="3" type="subTitle"/>
          </p:nvPr>
        </p:nvSpPr>
        <p:spPr>
          <a:xfrm>
            <a:off x="1034425" y="27942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525" name="Google Shape;525;p44"/>
          <p:cNvSpPr txBox="1"/>
          <p:nvPr>
            <p:ph idx="4" type="subTitle"/>
          </p:nvPr>
        </p:nvSpPr>
        <p:spPr>
          <a:xfrm>
            <a:off x="1034425" y="37669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pPr>
              <a:defRPr/>
            </a:pPr>
          </a:p>
        </p:txBody>
      </p:sp>
      <p:grpSp>
        <p:nvGrpSpPr>
          <p:cNvPr id="526" name="Google Shape;526;p44"/>
          <p:cNvGrpSpPr/>
          <p:nvPr/>
        </p:nvGrpSpPr>
        <p:grpSpPr>
          <a:xfrm>
            <a:off x="323653" y="1804438"/>
            <a:ext cx="457200" cy="457200"/>
            <a:chOff x="1020916" y="1442088"/>
            <a:chExt cx="457200" cy="457200"/>
          </a:xfrm>
        </p:grpSpPr>
        <p:pic>
          <p:nvPicPr>
            <p:cNvPr id="527" name="Google Shape;527;p44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28" name="Google Shape;528;p44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29" name="Google Shape;529;p44"/>
          <p:cNvGrpSpPr/>
          <p:nvPr/>
        </p:nvGrpSpPr>
        <p:grpSpPr>
          <a:xfrm>
            <a:off x="323653" y="2766575"/>
            <a:ext cx="457200" cy="457200"/>
            <a:chOff x="1020916" y="1442088"/>
            <a:chExt cx="457200" cy="457200"/>
          </a:xfrm>
        </p:grpSpPr>
        <p:pic>
          <p:nvPicPr>
            <p:cNvPr id="530" name="Google Shape;530;p44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31" name="Google Shape;531;p44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32" name="Google Shape;532;p44"/>
          <p:cNvGrpSpPr/>
          <p:nvPr/>
        </p:nvGrpSpPr>
        <p:grpSpPr>
          <a:xfrm>
            <a:off x="323641" y="3729038"/>
            <a:ext cx="457200" cy="457200"/>
            <a:chOff x="1020916" y="1442088"/>
            <a:chExt cx="457200" cy="457200"/>
          </a:xfrm>
        </p:grpSpPr>
        <p:pic>
          <p:nvPicPr>
            <p:cNvPr id="533" name="Google Shape;533;p44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34" name="Google Shape;534;p44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3 CfU 3 options - blue">
  <p:cSld name="TITLE_AND_TWO_COLUMNS_1_1_7_2">
    <p:bg>
      <p:bgPr>
        <a:solidFill>
          <a:srgbClr val="EBEDFE"/>
        </a:solidFill>
      </p:bgPr>
    </p:bg>
    <p:spTree>
      <p:nvGrpSpPr>
        <p:cNvPr id="535" name="Shape 5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6" name="Google Shape;536;p45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537" name="Google Shape;537;p45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8" name="Google Shape;538;p45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539" name="Google Shape;539;p4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540" name="Google Shape;540;p45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541" name="Google Shape;541;p45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42" name="Google Shape;542;p45"/>
          <p:cNvSpPr txBox="1"/>
          <p:nvPr>
            <p:ph idx="1" type="subTitle"/>
          </p:nvPr>
        </p:nvSpPr>
        <p:spPr>
          <a:xfrm>
            <a:off x="1034425" y="18377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543" name="Google Shape;543;p45"/>
          <p:cNvSpPr txBox="1"/>
          <p:nvPr>
            <p:ph idx="3" type="subTitle"/>
          </p:nvPr>
        </p:nvSpPr>
        <p:spPr>
          <a:xfrm>
            <a:off x="1034425" y="27942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544" name="Google Shape;544;p45"/>
          <p:cNvSpPr txBox="1"/>
          <p:nvPr>
            <p:ph idx="4" type="subTitle"/>
          </p:nvPr>
        </p:nvSpPr>
        <p:spPr>
          <a:xfrm>
            <a:off x="1034425" y="37669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545" name="Google Shape;545;p45"/>
          <p:cNvGrpSpPr/>
          <p:nvPr/>
        </p:nvGrpSpPr>
        <p:grpSpPr>
          <a:xfrm>
            <a:off x="323653" y="1804438"/>
            <a:ext cx="457200" cy="457200"/>
            <a:chOff x="1020916" y="1442088"/>
            <a:chExt cx="457200" cy="457200"/>
          </a:xfrm>
        </p:grpSpPr>
        <p:pic>
          <p:nvPicPr>
            <p:cNvPr id="546" name="Google Shape;546;p45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47" name="Google Shape;547;p45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48" name="Google Shape;548;p45"/>
          <p:cNvGrpSpPr/>
          <p:nvPr/>
        </p:nvGrpSpPr>
        <p:grpSpPr>
          <a:xfrm>
            <a:off x="323653" y="2766575"/>
            <a:ext cx="457200" cy="457200"/>
            <a:chOff x="1020916" y="1442088"/>
            <a:chExt cx="457200" cy="457200"/>
          </a:xfrm>
        </p:grpSpPr>
        <p:pic>
          <p:nvPicPr>
            <p:cNvPr id="549" name="Google Shape;549;p45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50" name="Google Shape;550;p45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51" name="Google Shape;551;p45"/>
          <p:cNvGrpSpPr/>
          <p:nvPr/>
        </p:nvGrpSpPr>
        <p:grpSpPr>
          <a:xfrm>
            <a:off x="323641" y="3729038"/>
            <a:ext cx="457200" cy="457200"/>
            <a:chOff x="1020916" y="1442088"/>
            <a:chExt cx="457200" cy="457200"/>
          </a:xfrm>
        </p:grpSpPr>
        <p:pic>
          <p:nvPicPr>
            <p:cNvPr id="552" name="Google Shape;552;p45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53" name="Google Shape;553;p45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3 CfU 3 options - pink">
  <p:cSld name="TITLE_AND_TWO_COLUMNS_1_1_7_1_1_1_1">
    <p:bg>
      <p:bgPr>
        <a:solidFill>
          <a:srgbClr val="EBEDFE"/>
        </a:solidFill>
      </p:bgPr>
    </p:bg>
    <p:spTree>
      <p:nvGrpSpPr>
        <p:cNvPr id="554" name="Shape 5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5" name="Google Shape;555;p46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556" name="Google Shape;556;p46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7" name="Google Shape;557;p46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558" name="Google Shape;558;p4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559" name="Google Shape;559;p46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560" name="Google Shape;560;p46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61" name="Google Shape;561;p46"/>
          <p:cNvSpPr txBox="1"/>
          <p:nvPr>
            <p:ph idx="1" type="subTitle"/>
          </p:nvPr>
        </p:nvSpPr>
        <p:spPr>
          <a:xfrm>
            <a:off x="1034425" y="18377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562" name="Google Shape;562;p46"/>
          <p:cNvSpPr txBox="1"/>
          <p:nvPr>
            <p:ph idx="3" type="subTitle"/>
          </p:nvPr>
        </p:nvSpPr>
        <p:spPr>
          <a:xfrm>
            <a:off x="1034425" y="27942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563" name="Google Shape;563;p46"/>
          <p:cNvSpPr txBox="1"/>
          <p:nvPr>
            <p:ph idx="4" type="subTitle"/>
          </p:nvPr>
        </p:nvSpPr>
        <p:spPr>
          <a:xfrm>
            <a:off x="1034425" y="37669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564" name="Google Shape;564;p46"/>
          <p:cNvGrpSpPr/>
          <p:nvPr/>
        </p:nvGrpSpPr>
        <p:grpSpPr>
          <a:xfrm>
            <a:off x="323653" y="1804438"/>
            <a:ext cx="457200" cy="457200"/>
            <a:chOff x="1020916" y="1442088"/>
            <a:chExt cx="457200" cy="457200"/>
          </a:xfrm>
        </p:grpSpPr>
        <p:pic>
          <p:nvPicPr>
            <p:cNvPr id="565" name="Google Shape;565;p46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66" name="Google Shape;566;p46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67" name="Google Shape;567;p46"/>
          <p:cNvGrpSpPr/>
          <p:nvPr/>
        </p:nvGrpSpPr>
        <p:grpSpPr>
          <a:xfrm>
            <a:off x="323653" y="2766575"/>
            <a:ext cx="457200" cy="457200"/>
            <a:chOff x="1020916" y="1442088"/>
            <a:chExt cx="457200" cy="457200"/>
          </a:xfrm>
        </p:grpSpPr>
        <p:pic>
          <p:nvPicPr>
            <p:cNvPr id="568" name="Google Shape;568;p46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69" name="Google Shape;569;p46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70" name="Google Shape;570;p46"/>
          <p:cNvGrpSpPr/>
          <p:nvPr/>
        </p:nvGrpSpPr>
        <p:grpSpPr>
          <a:xfrm>
            <a:off x="323641" y="3729038"/>
            <a:ext cx="457200" cy="457200"/>
            <a:chOff x="1020916" y="1442088"/>
            <a:chExt cx="457200" cy="457200"/>
          </a:xfrm>
        </p:grpSpPr>
        <p:pic>
          <p:nvPicPr>
            <p:cNvPr id="571" name="Google Shape;571;p46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72" name="Google Shape;572;p46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4 CfU 4 options - purple">
  <p:cSld name="TITLE_AND_TWO_COLUMNS_1_1_8_1">
    <p:bg>
      <p:bgPr>
        <a:solidFill>
          <a:srgbClr val="EBEDFE"/>
        </a:solidFill>
      </p:bgPr>
    </p:bg>
    <p:spTree>
      <p:nvGrpSpPr>
        <p:cNvPr id="573" name="Shape 5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4" name="Google Shape;574;p47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575" name="Google Shape;575;p47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6" name="Google Shape;576;p47"/>
          <p:cNvSpPr txBox="1"/>
          <p:nvPr>
            <p:ph type="title"/>
          </p:nvPr>
        </p:nvSpPr>
        <p:spPr>
          <a:xfrm>
            <a:off x="324000" y="809988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577" name="Google Shape;577;p4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578" name="Google Shape;578;p47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579" name="Google Shape;579;p47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80" name="Google Shape;580;p47"/>
          <p:cNvSpPr txBox="1"/>
          <p:nvPr>
            <p:ph idx="1" type="subTitle"/>
          </p:nvPr>
        </p:nvSpPr>
        <p:spPr>
          <a:xfrm>
            <a:off x="1034425" y="16853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581" name="Google Shape;581;p47"/>
          <p:cNvSpPr txBox="1"/>
          <p:nvPr>
            <p:ph idx="3" type="subTitle"/>
          </p:nvPr>
        </p:nvSpPr>
        <p:spPr>
          <a:xfrm>
            <a:off x="1034425" y="24894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582" name="Google Shape;582;p47"/>
          <p:cNvSpPr txBox="1"/>
          <p:nvPr>
            <p:ph idx="4" type="subTitle"/>
          </p:nvPr>
        </p:nvSpPr>
        <p:spPr>
          <a:xfrm>
            <a:off x="1034425" y="33097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583" name="Google Shape;583;p47"/>
          <p:cNvSpPr txBox="1"/>
          <p:nvPr>
            <p:ph idx="5" type="subTitle"/>
          </p:nvPr>
        </p:nvSpPr>
        <p:spPr>
          <a:xfrm>
            <a:off x="1034425" y="4113837"/>
            <a:ext cx="7506600" cy="360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584" name="Google Shape;584;p47"/>
          <p:cNvGrpSpPr/>
          <p:nvPr/>
        </p:nvGrpSpPr>
        <p:grpSpPr>
          <a:xfrm>
            <a:off x="323653" y="1652038"/>
            <a:ext cx="457200" cy="457200"/>
            <a:chOff x="1020916" y="1442088"/>
            <a:chExt cx="457200" cy="457200"/>
          </a:xfrm>
        </p:grpSpPr>
        <p:pic>
          <p:nvPicPr>
            <p:cNvPr id="585" name="Google Shape;585;p47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86" name="Google Shape;586;p47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87" name="Google Shape;587;p47"/>
          <p:cNvGrpSpPr/>
          <p:nvPr/>
        </p:nvGrpSpPr>
        <p:grpSpPr>
          <a:xfrm>
            <a:off x="323653" y="2461775"/>
            <a:ext cx="457200" cy="457200"/>
            <a:chOff x="1020916" y="1442088"/>
            <a:chExt cx="457200" cy="457200"/>
          </a:xfrm>
        </p:grpSpPr>
        <p:pic>
          <p:nvPicPr>
            <p:cNvPr id="588" name="Google Shape;588;p47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89" name="Google Shape;589;p47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90" name="Google Shape;590;p47"/>
          <p:cNvGrpSpPr/>
          <p:nvPr/>
        </p:nvGrpSpPr>
        <p:grpSpPr>
          <a:xfrm>
            <a:off x="323641" y="3271838"/>
            <a:ext cx="457200" cy="457200"/>
            <a:chOff x="1020916" y="1442088"/>
            <a:chExt cx="457200" cy="457200"/>
          </a:xfrm>
        </p:grpSpPr>
        <p:pic>
          <p:nvPicPr>
            <p:cNvPr id="591" name="Google Shape;591;p47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92" name="Google Shape;592;p47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93" name="Google Shape;593;p47"/>
          <p:cNvGrpSpPr/>
          <p:nvPr/>
        </p:nvGrpSpPr>
        <p:grpSpPr>
          <a:xfrm>
            <a:off x="323641" y="4081763"/>
            <a:ext cx="457200" cy="457200"/>
            <a:chOff x="1020916" y="1442088"/>
            <a:chExt cx="457200" cy="457200"/>
          </a:xfrm>
        </p:grpSpPr>
        <p:pic>
          <p:nvPicPr>
            <p:cNvPr id="594" name="Google Shape;594;p47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95" name="Google Shape;595;p47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d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4 CfU 4 options - jade">
  <p:cSld name="TITLE_AND_TWO_COLUMNS_1_1_8_1_1_1">
    <p:bg>
      <p:bgPr>
        <a:solidFill>
          <a:srgbClr val="EBEDFE"/>
        </a:solidFill>
      </p:bgPr>
    </p:bg>
    <p:spTree>
      <p:nvGrpSpPr>
        <p:cNvPr id="596" name="Shape 5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7" name="Google Shape;597;p48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598" name="Google Shape;598;p48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9" name="Google Shape;599;p48"/>
          <p:cNvSpPr txBox="1"/>
          <p:nvPr>
            <p:ph type="title"/>
          </p:nvPr>
        </p:nvSpPr>
        <p:spPr>
          <a:xfrm>
            <a:off x="324000" y="809988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600" name="Google Shape;600;p4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01" name="Google Shape;601;p48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02" name="Google Shape;602;p48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03" name="Google Shape;603;p48"/>
          <p:cNvSpPr txBox="1"/>
          <p:nvPr>
            <p:ph idx="1" type="subTitle"/>
          </p:nvPr>
        </p:nvSpPr>
        <p:spPr>
          <a:xfrm>
            <a:off x="1034425" y="16853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604" name="Google Shape;604;p48"/>
          <p:cNvSpPr txBox="1"/>
          <p:nvPr>
            <p:ph idx="3" type="subTitle"/>
          </p:nvPr>
        </p:nvSpPr>
        <p:spPr>
          <a:xfrm>
            <a:off x="1034425" y="24894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605" name="Google Shape;605;p48"/>
          <p:cNvSpPr txBox="1"/>
          <p:nvPr>
            <p:ph idx="4" type="subTitle"/>
          </p:nvPr>
        </p:nvSpPr>
        <p:spPr>
          <a:xfrm>
            <a:off x="1034425" y="33097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606" name="Google Shape;606;p48"/>
          <p:cNvSpPr txBox="1"/>
          <p:nvPr>
            <p:ph idx="5" type="subTitle"/>
          </p:nvPr>
        </p:nvSpPr>
        <p:spPr>
          <a:xfrm>
            <a:off x="1034425" y="4113837"/>
            <a:ext cx="7506600" cy="360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607" name="Google Shape;607;p48"/>
          <p:cNvGrpSpPr/>
          <p:nvPr/>
        </p:nvGrpSpPr>
        <p:grpSpPr>
          <a:xfrm>
            <a:off x="323653" y="1652038"/>
            <a:ext cx="457200" cy="457200"/>
            <a:chOff x="1020916" y="1442088"/>
            <a:chExt cx="457200" cy="457200"/>
          </a:xfrm>
        </p:grpSpPr>
        <p:pic>
          <p:nvPicPr>
            <p:cNvPr id="608" name="Google Shape;608;p48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09" name="Google Shape;609;p48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610" name="Google Shape;610;p48"/>
          <p:cNvGrpSpPr/>
          <p:nvPr/>
        </p:nvGrpSpPr>
        <p:grpSpPr>
          <a:xfrm>
            <a:off x="323653" y="2461775"/>
            <a:ext cx="457200" cy="457200"/>
            <a:chOff x="1020916" y="1442088"/>
            <a:chExt cx="457200" cy="457200"/>
          </a:xfrm>
        </p:grpSpPr>
        <p:pic>
          <p:nvPicPr>
            <p:cNvPr id="611" name="Google Shape;611;p48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12" name="Google Shape;612;p48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613" name="Google Shape;613;p48"/>
          <p:cNvGrpSpPr/>
          <p:nvPr/>
        </p:nvGrpSpPr>
        <p:grpSpPr>
          <a:xfrm>
            <a:off x="323641" y="3271838"/>
            <a:ext cx="457200" cy="457200"/>
            <a:chOff x="1020916" y="1442088"/>
            <a:chExt cx="457200" cy="457200"/>
          </a:xfrm>
        </p:grpSpPr>
        <p:pic>
          <p:nvPicPr>
            <p:cNvPr id="614" name="Google Shape;614;p48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15" name="Google Shape;615;p48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616" name="Google Shape;616;p48"/>
          <p:cNvGrpSpPr/>
          <p:nvPr/>
        </p:nvGrpSpPr>
        <p:grpSpPr>
          <a:xfrm>
            <a:off x="323641" y="4081763"/>
            <a:ext cx="457200" cy="457200"/>
            <a:chOff x="1020916" y="1442088"/>
            <a:chExt cx="457200" cy="457200"/>
          </a:xfrm>
        </p:grpSpPr>
        <p:pic>
          <p:nvPicPr>
            <p:cNvPr id="617" name="Google Shape;617;p48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18" name="Google Shape;618;p48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d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4 CfU 4 options - blue">
  <p:cSld name="TITLE_AND_TWO_COLUMNS_1_1_8_2">
    <p:bg>
      <p:bgPr>
        <a:solidFill>
          <a:srgbClr val="EBEDFE"/>
        </a:solidFill>
      </p:bgPr>
    </p:bg>
    <p:spTree>
      <p:nvGrpSpPr>
        <p:cNvPr id="619" name="Shape 6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0" name="Google Shape;620;p49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21" name="Google Shape;621;p49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22" name="Google Shape;622;p49"/>
          <p:cNvSpPr txBox="1"/>
          <p:nvPr>
            <p:ph type="title"/>
          </p:nvPr>
        </p:nvSpPr>
        <p:spPr>
          <a:xfrm>
            <a:off x="324000" y="809988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623" name="Google Shape;623;p4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24" name="Google Shape;624;p49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25" name="Google Shape;625;p49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26" name="Google Shape;626;p49"/>
          <p:cNvSpPr txBox="1"/>
          <p:nvPr>
            <p:ph idx="1" type="subTitle"/>
          </p:nvPr>
        </p:nvSpPr>
        <p:spPr>
          <a:xfrm>
            <a:off x="1034425" y="16853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627" name="Google Shape;627;p49"/>
          <p:cNvSpPr txBox="1"/>
          <p:nvPr>
            <p:ph idx="3" type="subTitle"/>
          </p:nvPr>
        </p:nvSpPr>
        <p:spPr>
          <a:xfrm>
            <a:off x="1034425" y="24894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628" name="Google Shape;628;p49"/>
          <p:cNvSpPr txBox="1"/>
          <p:nvPr>
            <p:ph idx="4" type="subTitle"/>
          </p:nvPr>
        </p:nvSpPr>
        <p:spPr>
          <a:xfrm>
            <a:off x="1034425" y="33097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629" name="Google Shape;629;p49"/>
          <p:cNvSpPr txBox="1"/>
          <p:nvPr>
            <p:ph idx="5" type="subTitle"/>
          </p:nvPr>
        </p:nvSpPr>
        <p:spPr>
          <a:xfrm>
            <a:off x="1034425" y="4113837"/>
            <a:ext cx="7506600" cy="360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630" name="Google Shape;630;p49"/>
          <p:cNvGrpSpPr/>
          <p:nvPr/>
        </p:nvGrpSpPr>
        <p:grpSpPr>
          <a:xfrm>
            <a:off x="323653" y="1652038"/>
            <a:ext cx="457200" cy="457200"/>
            <a:chOff x="1020916" y="1442088"/>
            <a:chExt cx="457200" cy="457200"/>
          </a:xfrm>
        </p:grpSpPr>
        <p:pic>
          <p:nvPicPr>
            <p:cNvPr id="631" name="Google Shape;631;p49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32" name="Google Shape;632;p49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633" name="Google Shape;633;p49"/>
          <p:cNvGrpSpPr/>
          <p:nvPr/>
        </p:nvGrpSpPr>
        <p:grpSpPr>
          <a:xfrm>
            <a:off x="323653" y="2461775"/>
            <a:ext cx="457200" cy="457200"/>
            <a:chOff x="1020916" y="1442088"/>
            <a:chExt cx="457200" cy="457200"/>
          </a:xfrm>
        </p:grpSpPr>
        <p:pic>
          <p:nvPicPr>
            <p:cNvPr id="634" name="Google Shape;634;p49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35" name="Google Shape;635;p49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636" name="Google Shape;636;p49"/>
          <p:cNvGrpSpPr/>
          <p:nvPr/>
        </p:nvGrpSpPr>
        <p:grpSpPr>
          <a:xfrm>
            <a:off x="323641" y="3271838"/>
            <a:ext cx="457200" cy="457200"/>
            <a:chOff x="1020916" y="1442088"/>
            <a:chExt cx="457200" cy="457200"/>
          </a:xfrm>
        </p:grpSpPr>
        <p:pic>
          <p:nvPicPr>
            <p:cNvPr id="637" name="Google Shape;637;p49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38" name="Google Shape;638;p49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639" name="Google Shape;639;p49"/>
          <p:cNvGrpSpPr/>
          <p:nvPr/>
        </p:nvGrpSpPr>
        <p:grpSpPr>
          <a:xfrm>
            <a:off x="323641" y="4081763"/>
            <a:ext cx="457200" cy="457200"/>
            <a:chOff x="1020916" y="1442088"/>
            <a:chExt cx="457200" cy="457200"/>
          </a:xfrm>
        </p:grpSpPr>
        <p:pic>
          <p:nvPicPr>
            <p:cNvPr id="640" name="Google Shape;640;p49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41" name="Google Shape;641;p49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d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4 CfU 4 options - pink">
  <p:cSld name="TITLE_AND_TWO_COLUMNS_1_1_8_1_1_1_1">
    <p:bg>
      <p:bgPr>
        <a:solidFill>
          <a:srgbClr val="EBEDFE"/>
        </a:solidFill>
      </p:bgPr>
    </p:bg>
    <p:spTree>
      <p:nvGrpSpPr>
        <p:cNvPr id="642" name="Shape 6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3" name="Google Shape;643;p50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44" name="Google Shape;644;p50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45" name="Google Shape;645;p50"/>
          <p:cNvSpPr txBox="1"/>
          <p:nvPr>
            <p:ph type="title"/>
          </p:nvPr>
        </p:nvSpPr>
        <p:spPr>
          <a:xfrm>
            <a:off x="324000" y="809988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646" name="Google Shape;646;p5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47" name="Google Shape;647;p50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48" name="Google Shape;648;p50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49" name="Google Shape;649;p50"/>
          <p:cNvSpPr txBox="1"/>
          <p:nvPr>
            <p:ph idx="1" type="subTitle"/>
          </p:nvPr>
        </p:nvSpPr>
        <p:spPr>
          <a:xfrm>
            <a:off x="1034425" y="16853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650" name="Google Shape;650;p50"/>
          <p:cNvSpPr txBox="1"/>
          <p:nvPr>
            <p:ph idx="3" type="subTitle"/>
          </p:nvPr>
        </p:nvSpPr>
        <p:spPr>
          <a:xfrm>
            <a:off x="1034425" y="24894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651" name="Google Shape;651;p50"/>
          <p:cNvSpPr txBox="1"/>
          <p:nvPr>
            <p:ph idx="4" type="subTitle"/>
          </p:nvPr>
        </p:nvSpPr>
        <p:spPr>
          <a:xfrm>
            <a:off x="1034425" y="33097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652" name="Google Shape;652;p50"/>
          <p:cNvSpPr txBox="1"/>
          <p:nvPr>
            <p:ph idx="5" type="subTitle"/>
          </p:nvPr>
        </p:nvSpPr>
        <p:spPr>
          <a:xfrm>
            <a:off x="1034425" y="4113837"/>
            <a:ext cx="7506600" cy="360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653" name="Google Shape;653;p50"/>
          <p:cNvGrpSpPr/>
          <p:nvPr/>
        </p:nvGrpSpPr>
        <p:grpSpPr>
          <a:xfrm>
            <a:off x="323653" y="1652038"/>
            <a:ext cx="457200" cy="457200"/>
            <a:chOff x="1020916" y="1442088"/>
            <a:chExt cx="457200" cy="457200"/>
          </a:xfrm>
        </p:grpSpPr>
        <p:pic>
          <p:nvPicPr>
            <p:cNvPr id="654" name="Google Shape;654;p50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55" name="Google Shape;655;p50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656" name="Google Shape;656;p50"/>
          <p:cNvGrpSpPr/>
          <p:nvPr/>
        </p:nvGrpSpPr>
        <p:grpSpPr>
          <a:xfrm>
            <a:off x="323653" y="2461775"/>
            <a:ext cx="457200" cy="457200"/>
            <a:chOff x="1020916" y="1442088"/>
            <a:chExt cx="457200" cy="457200"/>
          </a:xfrm>
        </p:grpSpPr>
        <p:pic>
          <p:nvPicPr>
            <p:cNvPr id="657" name="Google Shape;657;p50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58" name="Google Shape;658;p50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659" name="Google Shape;659;p50"/>
          <p:cNvGrpSpPr/>
          <p:nvPr/>
        </p:nvGrpSpPr>
        <p:grpSpPr>
          <a:xfrm>
            <a:off x="323641" y="3271838"/>
            <a:ext cx="457200" cy="457200"/>
            <a:chOff x="1020916" y="1442088"/>
            <a:chExt cx="457200" cy="457200"/>
          </a:xfrm>
        </p:grpSpPr>
        <p:pic>
          <p:nvPicPr>
            <p:cNvPr id="660" name="Google Shape;660;p50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61" name="Google Shape;661;p50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662" name="Google Shape;662;p50"/>
          <p:cNvGrpSpPr/>
          <p:nvPr/>
        </p:nvGrpSpPr>
        <p:grpSpPr>
          <a:xfrm>
            <a:off x="323641" y="4081763"/>
            <a:ext cx="457200" cy="457200"/>
            <a:chOff x="1020916" y="1442088"/>
            <a:chExt cx="457200" cy="457200"/>
          </a:xfrm>
        </p:grpSpPr>
        <p:pic>
          <p:nvPicPr>
            <p:cNvPr id="663" name="Google Shape;663;p50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64" name="Google Shape;664;p50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d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5 CfU 3 image options - purple">
  <p:cSld name="TITLE_AND_TWO_COLUMNS_1_1_7_1_1_2">
    <p:bg>
      <p:bgPr>
        <a:solidFill>
          <a:srgbClr val="EBEDFE"/>
        </a:solidFill>
      </p:bgPr>
    </p:bg>
    <p:spTree>
      <p:nvGrpSpPr>
        <p:cNvPr id="665" name="Shape 6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6" name="Google Shape;666;p51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67" name="Google Shape;667;p51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8" name="Google Shape;668;p51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669" name="Google Shape;669;p5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70" name="Google Shape;670;p51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71" name="Google Shape;671;p51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72" name="Google Shape;672;p51"/>
          <p:cNvSpPr/>
          <p:nvPr>
            <p:ph idx="3" type="pic"/>
          </p:nvPr>
        </p:nvSpPr>
        <p:spPr>
          <a:xfrm>
            <a:off x="3240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673" name="Google Shape;673;p51"/>
          <p:cNvSpPr/>
          <p:nvPr>
            <p:ph idx="4" type="pic"/>
          </p:nvPr>
        </p:nvSpPr>
        <p:spPr>
          <a:xfrm>
            <a:off x="62568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674" name="Google Shape;674;p51"/>
          <p:cNvSpPr/>
          <p:nvPr>
            <p:ph idx="5" type="pic"/>
          </p:nvPr>
        </p:nvSpPr>
        <p:spPr>
          <a:xfrm>
            <a:off x="32943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grpSp>
        <p:nvGrpSpPr>
          <p:cNvPr id="675" name="Google Shape;675;p51"/>
          <p:cNvGrpSpPr/>
          <p:nvPr/>
        </p:nvGrpSpPr>
        <p:grpSpPr>
          <a:xfrm>
            <a:off x="1381028" y="4148538"/>
            <a:ext cx="457200" cy="457200"/>
            <a:chOff x="1020916" y="1442088"/>
            <a:chExt cx="457200" cy="457200"/>
          </a:xfrm>
        </p:grpSpPr>
        <p:pic>
          <p:nvPicPr>
            <p:cNvPr id="676" name="Google Shape;676;p51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77" name="Google Shape;677;p51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678" name="Google Shape;678;p51"/>
          <p:cNvGrpSpPr/>
          <p:nvPr/>
        </p:nvGrpSpPr>
        <p:grpSpPr>
          <a:xfrm>
            <a:off x="4331066" y="4148550"/>
            <a:ext cx="457200" cy="457200"/>
            <a:chOff x="1020916" y="1442088"/>
            <a:chExt cx="457200" cy="457200"/>
          </a:xfrm>
        </p:grpSpPr>
        <p:pic>
          <p:nvPicPr>
            <p:cNvPr id="679" name="Google Shape;679;p51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80" name="Google Shape;680;p51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681" name="Google Shape;681;p51"/>
          <p:cNvGrpSpPr/>
          <p:nvPr/>
        </p:nvGrpSpPr>
        <p:grpSpPr>
          <a:xfrm>
            <a:off x="7305791" y="4148538"/>
            <a:ext cx="457200" cy="457200"/>
            <a:chOff x="1020916" y="1442088"/>
            <a:chExt cx="457200" cy="457200"/>
          </a:xfrm>
        </p:grpSpPr>
        <p:pic>
          <p:nvPicPr>
            <p:cNvPr id="682" name="Google Shape;682;p51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83" name="Google Shape;683;p51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5 CfU 3 image options - jade">
  <p:cSld name="TITLE_AND_TWO_COLUMNS_1_1_7_1_1_1_2">
    <p:bg>
      <p:bgPr>
        <a:solidFill>
          <a:srgbClr val="EBEDFE"/>
        </a:solidFill>
      </p:bgPr>
    </p:bg>
    <p:spTree>
      <p:nvGrpSpPr>
        <p:cNvPr id="684" name="Shape 6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5" name="Google Shape;685;p52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86" name="Google Shape;686;p52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87" name="Google Shape;687;p52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688" name="Google Shape;688;p5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89" name="Google Shape;689;p52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90" name="Google Shape;690;p52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91" name="Google Shape;691;p52"/>
          <p:cNvSpPr/>
          <p:nvPr>
            <p:ph idx="3" type="pic"/>
          </p:nvPr>
        </p:nvSpPr>
        <p:spPr>
          <a:xfrm>
            <a:off x="3240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692" name="Google Shape;692;p52"/>
          <p:cNvSpPr/>
          <p:nvPr>
            <p:ph idx="4" type="pic"/>
          </p:nvPr>
        </p:nvSpPr>
        <p:spPr>
          <a:xfrm>
            <a:off x="62568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693" name="Google Shape;693;p52"/>
          <p:cNvSpPr/>
          <p:nvPr>
            <p:ph idx="5" type="pic"/>
          </p:nvPr>
        </p:nvSpPr>
        <p:spPr>
          <a:xfrm>
            <a:off x="32943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grpSp>
        <p:nvGrpSpPr>
          <p:cNvPr id="694" name="Google Shape;694;p52"/>
          <p:cNvGrpSpPr/>
          <p:nvPr/>
        </p:nvGrpSpPr>
        <p:grpSpPr>
          <a:xfrm>
            <a:off x="1381028" y="4148538"/>
            <a:ext cx="457200" cy="457200"/>
            <a:chOff x="1020916" y="1442088"/>
            <a:chExt cx="457200" cy="457200"/>
          </a:xfrm>
        </p:grpSpPr>
        <p:pic>
          <p:nvPicPr>
            <p:cNvPr id="695" name="Google Shape;695;p52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96" name="Google Shape;696;p52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697" name="Google Shape;697;p52"/>
          <p:cNvGrpSpPr/>
          <p:nvPr/>
        </p:nvGrpSpPr>
        <p:grpSpPr>
          <a:xfrm>
            <a:off x="4331066" y="4148550"/>
            <a:ext cx="457200" cy="457200"/>
            <a:chOff x="1020916" y="1442088"/>
            <a:chExt cx="457200" cy="457200"/>
          </a:xfrm>
        </p:grpSpPr>
        <p:pic>
          <p:nvPicPr>
            <p:cNvPr id="698" name="Google Shape;698;p52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99" name="Google Shape;699;p52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700" name="Google Shape;700;p52"/>
          <p:cNvGrpSpPr/>
          <p:nvPr/>
        </p:nvGrpSpPr>
        <p:grpSpPr>
          <a:xfrm>
            <a:off x="7305791" y="4148538"/>
            <a:ext cx="457200" cy="457200"/>
            <a:chOff x="1020916" y="1442088"/>
            <a:chExt cx="457200" cy="457200"/>
          </a:xfrm>
        </p:grpSpPr>
        <p:pic>
          <p:nvPicPr>
            <p:cNvPr id="701" name="Google Shape;701;p52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02" name="Google Shape;702;p52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5 CfU 3  image options - blue ">
  <p:cSld name="TITLE_AND_TWO_COLUMNS_1_1_7_2_1">
    <p:bg>
      <p:bgPr>
        <a:solidFill>
          <a:srgbClr val="EBEDFE"/>
        </a:solidFill>
      </p:bgPr>
    </p:bg>
    <p:spTree>
      <p:nvGrpSpPr>
        <p:cNvPr id="703" name="Shape 7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4" name="Google Shape;704;p53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705" name="Google Shape;705;p53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06" name="Google Shape;706;p53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707" name="Google Shape;707;p5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708" name="Google Shape;708;p53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09" name="Google Shape;709;p53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10" name="Google Shape;710;p53"/>
          <p:cNvSpPr/>
          <p:nvPr>
            <p:ph idx="3" type="pic"/>
          </p:nvPr>
        </p:nvSpPr>
        <p:spPr>
          <a:xfrm>
            <a:off x="3240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711" name="Google Shape;711;p53"/>
          <p:cNvSpPr/>
          <p:nvPr>
            <p:ph idx="4" type="pic"/>
          </p:nvPr>
        </p:nvSpPr>
        <p:spPr>
          <a:xfrm>
            <a:off x="62568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712" name="Google Shape;712;p53"/>
          <p:cNvSpPr/>
          <p:nvPr>
            <p:ph idx="5" type="pic"/>
          </p:nvPr>
        </p:nvSpPr>
        <p:spPr>
          <a:xfrm>
            <a:off x="32943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grpSp>
        <p:nvGrpSpPr>
          <p:cNvPr id="713" name="Google Shape;713;p53"/>
          <p:cNvGrpSpPr/>
          <p:nvPr/>
        </p:nvGrpSpPr>
        <p:grpSpPr>
          <a:xfrm>
            <a:off x="1381028" y="4148538"/>
            <a:ext cx="457200" cy="457200"/>
            <a:chOff x="1020916" y="1442088"/>
            <a:chExt cx="457200" cy="457200"/>
          </a:xfrm>
        </p:grpSpPr>
        <p:pic>
          <p:nvPicPr>
            <p:cNvPr id="714" name="Google Shape;714;p5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15" name="Google Shape;715;p53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716" name="Google Shape;716;p53"/>
          <p:cNvGrpSpPr/>
          <p:nvPr/>
        </p:nvGrpSpPr>
        <p:grpSpPr>
          <a:xfrm>
            <a:off x="4331066" y="4148550"/>
            <a:ext cx="457200" cy="457200"/>
            <a:chOff x="1020916" y="1442088"/>
            <a:chExt cx="457200" cy="457200"/>
          </a:xfrm>
        </p:grpSpPr>
        <p:pic>
          <p:nvPicPr>
            <p:cNvPr id="717" name="Google Shape;717;p5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18" name="Google Shape;718;p53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719" name="Google Shape;719;p53"/>
          <p:cNvGrpSpPr/>
          <p:nvPr/>
        </p:nvGrpSpPr>
        <p:grpSpPr>
          <a:xfrm>
            <a:off x="7305791" y="4148538"/>
            <a:ext cx="457200" cy="457200"/>
            <a:chOff x="1020916" y="1442088"/>
            <a:chExt cx="457200" cy="457200"/>
          </a:xfrm>
        </p:grpSpPr>
        <p:pic>
          <p:nvPicPr>
            <p:cNvPr id="720" name="Google Shape;720;p5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21" name="Google Shape;721;p53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5 CfU 3 image options - pink">
  <p:cSld name="TITLE_AND_TWO_COLUMNS_1_1_7_1_1_1_1_1">
    <p:bg>
      <p:bgPr>
        <a:solidFill>
          <a:srgbClr val="EBEDFE"/>
        </a:solidFill>
      </p:bgPr>
    </p:bg>
    <p:spTree>
      <p:nvGrpSpPr>
        <p:cNvPr id="722" name="Shape 7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3" name="Google Shape;723;p54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724" name="Google Shape;724;p54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25" name="Google Shape;725;p54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726" name="Google Shape;726;p5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727" name="Google Shape;727;p54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28" name="Google Shape;728;p54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29" name="Google Shape;729;p54"/>
          <p:cNvSpPr/>
          <p:nvPr>
            <p:ph idx="3" type="pic"/>
          </p:nvPr>
        </p:nvSpPr>
        <p:spPr>
          <a:xfrm>
            <a:off x="3240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730" name="Google Shape;730;p54"/>
          <p:cNvSpPr/>
          <p:nvPr>
            <p:ph idx="4" type="pic"/>
          </p:nvPr>
        </p:nvSpPr>
        <p:spPr>
          <a:xfrm>
            <a:off x="62568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731" name="Google Shape;731;p54"/>
          <p:cNvSpPr/>
          <p:nvPr>
            <p:ph idx="5" type="pic"/>
          </p:nvPr>
        </p:nvSpPr>
        <p:spPr>
          <a:xfrm>
            <a:off x="32943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grpSp>
        <p:nvGrpSpPr>
          <p:cNvPr id="732" name="Google Shape;732;p54"/>
          <p:cNvGrpSpPr/>
          <p:nvPr/>
        </p:nvGrpSpPr>
        <p:grpSpPr>
          <a:xfrm>
            <a:off x="1381028" y="4148538"/>
            <a:ext cx="457200" cy="457200"/>
            <a:chOff x="1020916" y="1442088"/>
            <a:chExt cx="457200" cy="457200"/>
          </a:xfrm>
        </p:grpSpPr>
        <p:pic>
          <p:nvPicPr>
            <p:cNvPr id="733" name="Google Shape;733;p54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34" name="Google Shape;734;p54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735" name="Google Shape;735;p54"/>
          <p:cNvGrpSpPr/>
          <p:nvPr/>
        </p:nvGrpSpPr>
        <p:grpSpPr>
          <a:xfrm>
            <a:off x="4331066" y="4148550"/>
            <a:ext cx="457200" cy="457200"/>
            <a:chOff x="1020916" y="1442088"/>
            <a:chExt cx="457200" cy="457200"/>
          </a:xfrm>
        </p:grpSpPr>
        <p:pic>
          <p:nvPicPr>
            <p:cNvPr id="736" name="Google Shape;736;p54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37" name="Google Shape;737;p54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738" name="Google Shape;738;p54"/>
          <p:cNvGrpSpPr/>
          <p:nvPr/>
        </p:nvGrpSpPr>
        <p:grpSpPr>
          <a:xfrm>
            <a:off x="7305791" y="4148538"/>
            <a:ext cx="457200" cy="457200"/>
            <a:chOff x="1020916" y="1442088"/>
            <a:chExt cx="457200" cy="457200"/>
          </a:xfrm>
        </p:grpSpPr>
        <p:pic>
          <p:nvPicPr>
            <p:cNvPr id="739" name="Google Shape;739;p54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40" name="Google Shape;740;p54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6 CfU blank - purple ">
  <p:cSld name="TITLE_AND_TWO_COLUMNS_1_1_6_2">
    <p:bg>
      <p:bgPr>
        <a:solidFill>
          <a:srgbClr val="EBEDFE"/>
        </a:solidFill>
      </p:bgPr>
    </p:bg>
    <p:spTree>
      <p:nvGrpSpPr>
        <p:cNvPr id="741" name="Shape 7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2" name="Google Shape;742;p55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743" name="Google Shape;743;p55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44" name="Google Shape;744;p55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pic>
        <p:nvPicPr>
          <p:cNvPr id="745" name="Google Shape;745;p5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746" name="Google Shape;746;p55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47" name="Google Shape;747;p55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6 CfU blank - jade ">
  <p:cSld name="TITLE_AND_TWO_COLUMNS_1_1_6_2_3_1">
    <p:bg>
      <p:bgPr>
        <a:solidFill>
          <a:srgbClr val="EBEDFE"/>
        </a:solidFill>
      </p:bgPr>
    </p:bg>
    <p:spTree>
      <p:nvGrpSpPr>
        <p:cNvPr id="748" name="Shape 7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9" name="Google Shape;749;p56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750" name="Google Shape;750;p56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51" name="Google Shape;751;p56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pic>
        <p:nvPicPr>
          <p:cNvPr id="752" name="Google Shape;752;p5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753" name="Google Shape;753;p56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54" name="Google Shape;754;p56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6 CfU blank - blue ">
  <p:cSld name="TITLE_AND_TWO_COLUMNS_1_1_6_3">
    <p:bg>
      <p:bgPr>
        <a:solidFill>
          <a:srgbClr val="EBEDFE"/>
        </a:solidFill>
      </p:bgPr>
    </p:bg>
    <p:spTree>
      <p:nvGrpSpPr>
        <p:cNvPr id="755" name="Shape 7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6" name="Google Shape;756;p57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757" name="Google Shape;757;p57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58" name="Google Shape;758;p57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pic>
        <p:nvPicPr>
          <p:cNvPr id="759" name="Google Shape;759;p5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760" name="Google Shape;760;p57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61" name="Google Shape;761;p57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6 CfU blank - pink ">
  <p:cSld name="TITLE_AND_TWO_COLUMNS_1_1_6_2_3_1_1">
    <p:bg>
      <p:bgPr>
        <a:solidFill>
          <a:srgbClr val="EBEDFE"/>
        </a:solidFill>
      </p:bgPr>
    </p:bg>
    <p:spTree>
      <p:nvGrpSpPr>
        <p:cNvPr id="762" name="Shape 7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3" name="Google Shape;763;p58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764" name="Google Shape;764;p58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65" name="Google Shape;765;p58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pic>
        <p:nvPicPr>
          <p:cNvPr id="766" name="Google Shape;766;p5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767" name="Google Shape;767;p58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68" name="Google Shape;768;p58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7 Practice - purple ">
  <p:cSld name="TITLE_AND_TWO_COLUMNS_1_1_5_1_3_1_1">
    <p:spTree>
      <p:nvGrpSpPr>
        <p:cNvPr id="769" name="Shape 7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0" name="Google Shape;770;p59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771" name="Google Shape;771;p59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72" name="Google Shape;772;p59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pic>
        <p:nvPicPr>
          <p:cNvPr id="773" name="Google Shape;773;p5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17493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774" name="Google Shape;774;p59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Layli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75" name="Google Shape;775;p59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0" sz="180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>
            <a:pPr>
              <a:defRPr/>
            </a:pPr>
          </a:p>
        </p:txBody>
      </p:sp>
      <p:sp>
        <p:nvSpPr>
          <p:cNvPr id="776" name="Google Shape;776;p59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Hawsha A</a:t>
            </a:r>
            <a:endParaRPr b="1" sz="1400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7 Practice - jade">
  <p:cSld name="TITLE_AND_TWO_COLUMNS_1_1_5_1_3_1_1_1_1">
    <p:spTree>
      <p:nvGrpSpPr>
        <p:cNvPr id="777" name="Shape 7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8" name="Google Shape;778;p60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779" name="Google Shape;779;p60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80" name="Google Shape;780;p60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pPr>
              <a:defRPr/>
            </a:pPr>
          </a:p>
        </p:txBody>
      </p:sp>
      <p:sp>
        <p:nvSpPr>
          <p:cNvPr id="781" name="Google Shape;781;p60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Layli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782" name="Google Shape;782;p6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17493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783" name="Google Shape;783;p60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0" sz="180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>
            <a:pPr>
              <a:defRPr/>
            </a:pPr>
          </a:p>
        </p:txBody>
      </p:sp>
      <p:sp>
        <p:nvSpPr>
          <p:cNvPr id="784" name="Google Shape;784;p60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Hawsha B</a:t>
            </a:r>
            <a:endParaRPr b="1" sz="1400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7 Practice - blue ">
  <p:cSld name="TITLE_AND_TWO_COLUMNS_1_1_5_1_3_1_2">
    <p:spTree>
      <p:nvGrpSpPr>
        <p:cNvPr id="785" name="Shape 7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6" name="Google Shape;786;p61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787" name="Google Shape;787;p61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88" name="Google Shape;788;p61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789" name="Google Shape;789;p61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Layli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790" name="Google Shape;790;p6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17493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791" name="Google Shape;791;p61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0" sz="180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792" name="Google Shape;792;p61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Hawsha C</a:t>
            </a:r>
            <a:endParaRPr b="1" sz="1400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7 Practice - pink">
  <p:cSld name="TITLE_AND_TWO_COLUMNS_1_1_5_1_3_1_1_1_1_1">
    <p:spTree>
      <p:nvGrpSpPr>
        <p:cNvPr id="793" name="Shape 7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4" name="Google Shape;794;p62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795" name="Google Shape;795;p62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96" name="Google Shape;796;p62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797" name="Google Shape;797;p62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Layli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798" name="Google Shape;798;p6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17493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799" name="Google Shape;799;p62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0" sz="180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800" name="Google Shape;800;p62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Hawsha D</a:t>
            </a:r>
            <a:endParaRPr b="1" sz="1400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8 Feedback - purple">
  <p:cSld name="TITLE_AND_TWO_COLUMNS_1_1_5_1_3_1_1_1">
    <p:bg>
      <p:bgPr>
        <a:solidFill>
          <a:srgbClr val="EBEDFE"/>
        </a:solidFill>
      </p:bgPr>
    </p:bg>
    <p:spTree>
      <p:nvGrpSpPr>
        <p:cNvPr id="801" name="Shape 8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2" name="Google Shape;802;p63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803" name="Google Shape;803;p63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04" name="Google Shape;804;p63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pic>
        <p:nvPicPr>
          <p:cNvPr id="805" name="Google Shape;805;p6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806" name="Google Shape;806;p63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Jawaab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07" name="Google Shape;807;p63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0" sz="180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>
            <a:pPr>
              <a:defRPr/>
            </a:pPr>
          </a:p>
        </p:txBody>
      </p:sp>
      <p:sp>
        <p:nvSpPr>
          <p:cNvPr id="808" name="Google Shape;808;p63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Hawsha A</a:t>
            </a:r>
            <a:endParaRPr b="1" sz="1400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8 Feedback - jade">
  <p:cSld name="TITLE_AND_TWO_COLUMNS_1_1_5_1_3_1_1_1_1_2">
    <p:bg>
      <p:bgPr>
        <a:solidFill>
          <a:srgbClr val="EBEDFE"/>
        </a:solidFill>
      </p:bgPr>
    </p:bg>
    <p:spTree>
      <p:nvGrpSpPr>
        <p:cNvPr id="809" name="Shape 8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0" name="Google Shape;810;p64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811" name="Google Shape;811;p64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12" name="Google Shape;812;p64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pPr>
              <a:defRPr/>
            </a:pPr>
          </a:p>
        </p:txBody>
      </p:sp>
      <p:sp>
        <p:nvSpPr>
          <p:cNvPr id="813" name="Google Shape;813;p64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Jawaab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814" name="Google Shape;814;p6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815" name="Google Shape;815;p64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0" sz="180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>
            <a:pPr>
              <a:defRPr/>
            </a:pPr>
          </a:p>
        </p:txBody>
      </p:sp>
      <p:sp>
        <p:nvSpPr>
          <p:cNvPr id="816" name="Google Shape;816;p64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Hawsha B</a:t>
            </a:r>
            <a:endParaRPr b="1" sz="1400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8 Feedback - blue">
  <p:cSld name="TITLE_AND_TWO_COLUMNS_1_1_5_1_3_1_2_1">
    <p:bg>
      <p:bgPr>
        <a:solidFill>
          <a:srgbClr val="EBEDFE"/>
        </a:solidFill>
      </p:bgPr>
    </p:bg>
    <p:spTree>
      <p:nvGrpSpPr>
        <p:cNvPr id="817" name="Shape 8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8" name="Google Shape;818;p65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819" name="Google Shape;819;p65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0" name="Google Shape;820;p65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821" name="Google Shape;821;p65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Jawaab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822" name="Google Shape;822;p6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823" name="Google Shape;823;p65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0" sz="180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824" name="Google Shape;824;p65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Hawsha C</a:t>
            </a:r>
            <a:endParaRPr b="1" sz="1400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8 Feedback - pink">
  <p:cSld name="TITLE_AND_TWO_COLUMNS_1_1_5_1_3_1_1_1_1_1_1">
    <p:bg>
      <p:bgPr>
        <a:solidFill>
          <a:srgbClr val="EBEDFE"/>
        </a:solidFill>
      </p:bgPr>
    </p:bg>
    <p:spTree>
      <p:nvGrpSpPr>
        <p:cNvPr id="825" name="Shape 8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6" name="Google Shape;826;p66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827" name="Google Shape;827;p66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8" name="Google Shape;828;p66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829" name="Google Shape;829;p66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Jawaab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830" name="Google Shape;830;p6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831" name="Google Shape;831;p66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Hawsha D</a:t>
            </a:r>
            <a:endParaRPr b="1" sz="14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32" name="Google Shape;832;p66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0" sz="180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6 Summary 1">
  <p:cSld name="TITLE_AND_TWO_COLUMNS_1_1_5_1_2_1_1">
    <p:spTree>
      <p:nvGrpSpPr>
        <p:cNvPr id="833" name="Shape 8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4" name="Google Shape;834;p67"/>
          <p:cNvSpPr/>
          <p:nvPr/>
        </p:nvSpPr>
        <p:spPr>
          <a:xfrm>
            <a:off x="0" y="0"/>
            <a:ext cx="9144300" cy="540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835" name="Google Shape;835;p67"/>
          <p:cNvPicPr preferRelativeResize="0"/>
          <p:nvPr/>
        </p:nvPicPr>
        <p:blipFill rotWithShape="1">
          <a:blip r:embed="rId2">
            <a:alphaModFix/>
          </a:blip>
          <a:srcRect b="1709" l="0" r="0" t="1699"/>
          <a:stretch/>
        </p:blipFill>
        <p:spPr>
          <a:xfrm>
            <a:off x="0" y="5358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836" name="Google Shape;836;p67"/>
          <p:cNvSpPr txBox="1"/>
          <p:nvPr>
            <p:ph idx="1" type="body"/>
          </p:nvPr>
        </p:nvSpPr>
        <p:spPr>
          <a:xfrm>
            <a:off x="324000" y="1080000"/>
            <a:ext cx="8113800" cy="374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pPr>
              <a:defRPr/>
            </a:pPr>
          </a:p>
        </p:txBody>
      </p:sp>
      <p:sp>
        <p:nvSpPr>
          <p:cNvPr id="837" name="Google Shape;837;p67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Soo koobid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38" name="Google Shape;838;p67"/>
          <p:cNvSpPr txBox="1"/>
          <p:nvPr>
            <p:ph type="title"/>
          </p:nvPr>
        </p:nvSpPr>
        <p:spPr>
          <a:xfrm>
            <a:off x="1684800" y="43825"/>
            <a:ext cx="57414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Lexend"/>
              <a:buNone/>
              <a:defRPr b="0" sz="20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>
            <a:pPr>
              <a:defRPr/>
            </a:p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6 Summary 2">
  <p:cSld name="TITLE_AND_TWO_COLUMNS_1_1_5_1_2">
    <p:spTree>
      <p:nvGrpSpPr>
        <p:cNvPr id="839" name="Shape 8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0" name="Google Shape;840;p68"/>
          <p:cNvSpPr/>
          <p:nvPr/>
        </p:nvSpPr>
        <p:spPr>
          <a:xfrm>
            <a:off x="0" y="0"/>
            <a:ext cx="9144300" cy="773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841" name="Google Shape;841;p68"/>
          <p:cNvPicPr preferRelativeResize="0"/>
          <p:nvPr/>
        </p:nvPicPr>
        <p:blipFill rotWithShape="1">
          <a:blip r:embed="rId2">
            <a:alphaModFix/>
          </a:blip>
          <a:srcRect b="1709" l="0" r="0" t="1699"/>
          <a:stretch/>
        </p:blipFill>
        <p:spPr>
          <a:xfrm>
            <a:off x="0" y="769550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842" name="Google Shape;842;p68"/>
          <p:cNvSpPr txBox="1"/>
          <p:nvPr>
            <p:ph idx="1" type="body"/>
          </p:nvPr>
        </p:nvSpPr>
        <p:spPr>
          <a:xfrm>
            <a:off x="324000" y="1080000"/>
            <a:ext cx="8113800" cy="374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843" name="Google Shape;843;p68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Soo koobid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44" name="Google Shape;844;p68"/>
          <p:cNvSpPr txBox="1"/>
          <p:nvPr>
            <p:ph type="title"/>
          </p:nvPr>
        </p:nvSpPr>
        <p:spPr>
          <a:xfrm>
            <a:off x="1684800" y="43825"/>
            <a:ext cx="57414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Lexend"/>
              <a:buNone/>
              <a:defRPr b="0" sz="20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3 Projectable quiz" showMasterSp="0">
  <p:cSld name="Title Slide 3_1">
    <p:bg>
      <p:bgPr>
        <a:solidFill>
          <a:schemeClr val="lt1"/>
        </a:solidFill>
      </p:bgPr>
    </p:bg>
    <p:spTree>
      <p:nvGrpSpPr>
        <p:cNvPr id="845" name="Shape 8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7" name="Google Shape;847;p69"/>
          <p:cNvSpPr txBox="1"/>
          <p:nvPr/>
        </p:nvSpPr>
        <p:spPr>
          <a:xfrm>
            <a:off x="1977450" y="3132468"/>
            <a:ext cx="51891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non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Guji si aad u furto imtixaanka</a:t>
            </a:r>
            <a:endParaRPr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4 Items to copy-paste">
  <p:cSld name="CUSTOM_104_1_2_1_1">
    <p:spTree>
      <p:nvGrpSpPr>
        <p:cNvPr id="848" name="Shape 8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" name="Google Shape;849;p70"/>
          <p:cNvSpPr/>
          <p:nvPr/>
        </p:nvSpPr>
        <p:spPr>
          <a:xfrm>
            <a:off x="3217188" y="4171902"/>
            <a:ext cx="521400" cy="26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none" tIns="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Calaamadee</a:t>
            </a:r>
            <a:endParaRPr i="0" sz="14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50" name="Google Shape;850;p70"/>
          <p:cNvSpPr/>
          <p:nvPr/>
        </p:nvSpPr>
        <p:spPr>
          <a:xfrm>
            <a:off x="483925" y="193075"/>
            <a:ext cx="6671700" cy="374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2000" u="none" cap="none" strike="noStrike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Items to copy and paste</a:t>
            </a:r>
            <a:endParaRPr b="0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51" name="Google Shape;851;p70"/>
          <p:cNvSpPr/>
          <p:nvPr/>
        </p:nvSpPr>
        <p:spPr>
          <a:xfrm>
            <a:off x="7459200" y="352650"/>
            <a:ext cx="1684800" cy="37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0" lang="en-GB" sz="1600" u="none" cap="none" strike="noStrike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Video frame</a:t>
            </a:r>
            <a:endParaRPr i="0" sz="16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52" name="Google Shape;852;p70"/>
          <p:cNvSpPr/>
          <p:nvPr/>
        </p:nvSpPr>
        <p:spPr>
          <a:xfrm>
            <a:off x="628788" y="4171893"/>
            <a:ext cx="1579200" cy="26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Agenda dot</a:t>
            </a:r>
            <a:endParaRPr sz="16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53" name="Google Shape;853;p70"/>
          <p:cNvSpPr/>
          <p:nvPr/>
        </p:nvSpPr>
        <p:spPr>
          <a:xfrm>
            <a:off x="5891525" y="2313000"/>
            <a:ext cx="1796400" cy="380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CfU option letters</a:t>
            </a:r>
            <a:endParaRPr i="0" sz="16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54" name="Google Shape;854;p70"/>
          <p:cNvSpPr/>
          <p:nvPr/>
        </p:nvSpPr>
        <p:spPr>
          <a:xfrm>
            <a:off x="933601" y="2371650"/>
            <a:ext cx="1179900" cy="26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Play audio</a:t>
            </a:r>
            <a:endParaRPr i="0" sz="16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55" name="Google Shape;855;p70"/>
          <p:cNvSpPr/>
          <p:nvPr/>
        </p:nvSpPr>
        <p:spPr>
          <a:xfrm>
            <a:off x="3444210" y="2377200"/>
            <a:ext cx="1116600" cy="252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Play video</a:t>
            </a:r>
            <a:endParaRPr i="0" sz="16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56" name="Google Shape;856;p70"/>
          <p:cNvSpPr/>
          <p:nvPr/>
        </p:nvSpPr>
        <p:spPr>
          <a:xfrm>
            <a:off x="4747799" y="4171900"/>
            <a:ext cx="694200" cy="26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none" tIns="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Khalad</a:t>
            </a:r>
            <a:endParaRPr i="0" sz="14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57" name="Google Shape;857;p70"/>
          <p:cNvSpPr/>
          <p:nvPr/>
        </p:nvSpPr>
        <p:spPr>
          <a:xfrm>
            <a:off x="6451200" y="4171900"/>
            <a:ext cx="1421700" cy="26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Reading icon</a:t>
            </a:r>
            <a:endParaRPr i="0" sz="16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5 OGL">
  <p:cSld name="CUSTOM_5_1">
    <p:bg>
      <p:bgPr>
        <a:solidFill>
          <a:srgbClr val="EBEDFE"/>
        </a:solidFill>
      </p:bgPr>
    </p:bg>
    <p:spTree>
      <p:nvGrpSpPr>
        <p:cNvPr id="858" name="Shape 8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59" name="Google Shape;859;p71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347200" y="1111870"/>
            <a:ext cx="7945600" cy="2919776"/>
          </a:xfrm>
          <a:prstGeom prst="rect">
            <a:avLst/>
          </a:prstGeom>
          <a:noFill/>
          <a:ln>
            <a:noFill/>
          </a:ln>
        </p:spPr>
      </p:pic>
      <p:sp>
        <p:nvSpPr>
          <p:cNvPr id="860" name="Google Shape;860;p71"/>
          <p:cNvSpPr txBox="1"/>
          <p:nvPr>
            <p:ph idx="1" type="subTitle"/>
          </p:nvPr>
        </p:nvSpPr>
        <p:spPr>
          <a:xfrm>
            <a:off x="661775" y="1190413"/>
            <a:ext cx="7351200" cy="2762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100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80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6 Blank">
  <p:cSld name="CUSTOM_6">
    <p:spTree>
      <p:nvGrpSpPr>
        <p:cNvPr id="861" name="Shape 8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2" name="Google Shape;862;p72"/>
          <p:cNvSpPr txBox="1"/>
          <p:nvPr>
            <p:ph type="title"/>
          </p:nvPr>
        </p:nvSpPr>
        <p:spPr>
          <a:xfrm>
            <a:off x="459000" y="73800"/>
            <a:ext cx="6600600" cy="814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<Relationship Id="rId14" Type="http://schemas.openxmlformats.org/officeDocument/2006/relationships/slideLayout" Target="../slideLayouts/slideLayout13.xml"/><Relationship Id="rId15" Type="http://schemas.openxmlformats.org/officeDocument/2006/relationships/slideLayout" Target="../slideLayouts/slideLayout14.xml"/><Relationship Id="rId16" Type="http://schemas.openxmlformats.org/officeDocument/2006/relationships/slideLayout" Target="../slideLayouts/slideLayout15.xml"/><Relationship Id="rId17" Type="http://schemas.openxmlformats.org/officeDocument/2006/relationships/slideLayout" Target="../slideLayouts/slideLayout16.xml"/><Relationship Id="rId18" Type="http://schemas.openxmlformats.org/officeDocument/2006/relationships/slideLayout" Target="../slideLayouts/slideLayout17.xml"/><Relationship Id="rId19" Type="http://schemas.openxmlformats.org/officeDocument/2006/relationships/slideLayout" Target="../slideLayouts/slideLayout18.xml"/><Relationship Id="rId20" Type="http://schemas.openxmlformats.org/officeDocument/2006/relationships/slideLayout" Target="../slideLayouts/slideLayout19.xml"/><Relationship Id="rId21" Type="http://schemas.openxmlformats.org/officeDocument/2006/relationships/slideLayout" Target="../slideLayouts/slideLayout20.xml"/><Relationship Id="rId22" Type="http://schemas.openxmlformats.org/officeDocument/2006/relationships/slideLayout" Target="../slideLayouts/slideLayout21.xml"/><Relationship Id="rId23" Type="http://schemas.openxmlformats.org/officeDocument/2006/relationships/slideLayout" Target="../slideLayouts/slideLayout22.xml"/><Relationship Id="rId24" Type="http://schemas.openxmlformats.org/officeDocument/2006/relationships/slideLayout" Target="../slideLayouts/slideLayout23.xml"/><Relationship Id="rId25" Type="http://schemas.openxmlformats.org/officeDocument/2006/relationships/slideLayout" Target="../slideLayouts/slideLayout24.xml"/><Relationship Id="rId26" Type="http://schemas.openxmlformats.org/officeDocument/2006/relationships/slideLayout" Target="../slideLayouts/slideLayout25.xml"/><Relationship Id="rId27" Type="http://schemas.openxmlformats.org/officeDocument/2006/relationships/slideLayout" Target="../slideLayouts/slideLayout26.xml"/><Relationship Id="rId28" Type="http://schemas.openxmlformats.org/officeDocument/2006/relationships/slideLayout" Target="../slideLayouts/slideLayout27.xml"/><Relationship Id="rId29" Type="http://schemas.openxmlformats.org/officeDocument/2006/relationships/slideLayout" Target="../slideLayouts/slideLayout28.xml"/><Relationship Id="rId30" Type="http://schemas.openxmlformats.org/officeDocument/2006/relationships/slideLayout" Target="../slideLayouts/slideLayout29.xml"/><Relationship Id="rId31" Type="http://schemas.openxmlformats.org/officeDocument/2006/relationships/slideLayout" Target="../slideLayouts/slideLayout30.xml"/><Relationship Id="rId32" Type="http://schemas.openxmlformats.org/officeDocument/2006/relationships/slideLayout" Target="../slideLayouts/slideLayout31.xml"/><Relationship Id="rId33" Type="http://schemas.openxmlformats.org/officeDocument/2006/relationships/slideLayout" Target="../slideLayouts/slideLayout32.xml"/><Relationship Id="rId34" Type="http://schemas.openxmlformats.org/officeDocument/2006/relationships/slideLayout" Target="../slideLayouts/slideLayout33.xml"/><Relationship Id="rId35" Type="http://schemas.openxmlformats.org/officeDocument/2006/relationships/slideLayout" Target="../slideLayouts/slideLayout34.xml"/><Relationship Id="rId36" Type="http://schemas.openxmlformats.org/officeDocument/2006/relationships/slideLayout" Target="../slideLayouts/slideLayout35.xml"/><Relationship Id="rId37" Type="http://schemas.openxmlformats.org/officeDocument/2006/relationships/slideLayout" Target="../slideLayouts/slideLayout36.xml"/><Relationship Id="rId38" Type="http://schemas.openxmlformats.org/officeDocument/2006/relationships/slideLayout" Target="../slideLayouts/slideLayout37.xml"/><Relationship Id="rId39" Type="http://schemas.openxmlformats.org/officeDocument/2006/relationships/slideLayout" Target="../slideLayouts/slideLayout38.xml"/><Relationship Id="rId40" Type="http://schemas.openxmlformats.org/officeDocument/2006/relationships/slideLayout" Target="../slideLayouts/slideLayout39.xml"/><Relationship Id="rId41" Type="http://schemas.openxmlformats.org/officeDocument/2006/relationships/slideLayout" Target="../slideLayouts/slideLayout40.xml"/><Relationship Id="rId42" Type="http://schemas.openxmlformats.org/officeDocument/2006/relationships/slideLayout" Target="../slideLayouts/slideLayout41.xml"/><Relationship Id="rId43" Type="http://schemas.openxmlformats.org/officeDocument/2006/relationships/slideLayout" Target="../slideLayouts/slideLayout42.xml"/><Relationship Id="rId44" Type="http://schemas.openxmlformats.org/officeDocument/2006/relationships/slideLayout" Target="../slideLayouts/slideLayout43.xml"/><Relationship Id="rId45" Type="http://schemas.openxmlformats.org/officeDocument/2006/relationships/slideLayout" Target="../slideLayouts/slideLayout44.xml"/><Relationship Id="rId46" Type="http://schemas.openxmlformats.org/officeDocument/2006/relationships/slideLayout" Target="../slideLayouts/slideLayout45.xml"/><Relationship Id="rId47" Type="http://schemas.openxmlformats.org/officeDocument/2006/relationships/slideLayout" Target="../slideLayouts/slideLayout46.xml"/><Relationship Id="rId48" Type="http://schemas.openxmlformats.org/officeDocument/2006/relationships/slideLayout" Target="../slideLayouts/slideLayout47.xml"/><Relationship Id="rId49" Type="http://schemas.openxmlformats.org/officeDocument/2006/relationships/slideLayout" Target="../slideLayouts/slideLayout48.xml"/><Relationship Id="rId50" Type="http://schemas.openxmlformats.org/officeDocument/2006/relationships/slideLayout" Target="../slideLayouts/slideLayout49.xml"/><Relationship Id="rId51" Type="http://schemas.openxmlformats.org/officeDocument/2006/relationships/slideLayout" Target="../slideLayouts/slideLayout50.xml"/><Relationship Id="rId52" Type="http://schemas.openxmlformats.org/officeDocument/2006/relationships/slideLayout" Target="../slideLayouts/slideLayout51.xml"/><Relationship Id="rId53" Type="http://schemas.openxmlformats.org/officeDocument/2006/relationships/slideLayout" Target="../slideLayouts/slideLayout52.xml"/><Relationship Id="rId54" Type="http://schemas.openxmlformats.org/officeDocument/2006/relationships/slideLayout" Target="../slideLayouts/slideLayout53.xml"/><Relationship Id="rId55" Type="http://schemas.openxmlformats.org/officeDocument/2006/relationships/slideLayout" Target="../slideLayouts/slideLayout54.xml"/><Relationship Id="rId56" Type="http://schemas.openxmlformats.org/officeDocument/2006/relationships/slideLayout" Target="../slideLayouts/slideLayout55.xml"/><Relationship Id="rId57" Type="http://schemas.openxmlformats.org/officeDocument/2006/relationships/slideLayout" Target="../slideLayouts/slideLayout56.xml"/><Relationship Id="rId58" Type="http://schemas.openxmlformats.org/officeDocument/2006/relationships/slideLayout" Target="../slideLayouts/slideLayout57.xml"/><Relationship Id="rId59" Type="http://schemas.openxmlformats.org/officeDocument/2006/relationships/slideLayout" Target="../slideLayouts/slideLayout58.xml"/><Relationship Id="rId60" Type="http://schemas.openxmlformats.org/officeDocument/2006/relationships/slideLayout" Target="../slideLayouts/slideLayout59.xml"/><Relationship Id="rId61" Type="http://schemas.openxmlformats.org/officeDocument/2006/relationships/slideLayout" Target="../slideLayouts/slideLayout60.xml"/><Relationship Id="rId62" Type="http://schemas.openxmlformats.org/officeDocument/2006/relationships/slideLayout" Target="../slideLayouts/slideLayout61.xml"/><Relationship Id="rId63" Type="http://schemas.openxmlformats.org/officeDocument/2006/relationships/slideLayout" Target="../slideLayouts/slideLayout62.xml"/><Relationship Id="rId64" Type="http://schemas.openxmlformats.org/officeDocument/2006/relationships/slideLayout" Target="../slideLayouts/slideLayout63.xml"/><Relationship Id="rId65" Type="http://schemas.openxmlformats.org/officeDocument/2006/relationships/slideLayout" Target="../slideLayouts/slideLayout64.xml"/><Relationship Id="rId66" Type="http://schemas.openxmlformats.org/officeDocument/2006/relationships/slideLayout" Target="../slideLayouts/slideLayout65.xml"/><Relationship Id="rId67" Type="http://schemas.openxmlformats.org/officeDocument/2006/relationships/slideLayout" Target="../slideLayouts/slideLayout66.xml"/><Relationship Id="rId68" Type="http://schemas.openxmlformats.org/officeDocument/2006/relationships/slideLayout" Target="../slideLayouts/slideLayout67.xml"/><Relationship Id="rId69" Type="http://schemas.openxmlformats.org/officeDocument/2006/relationships/slideLayout" Target="../slideLayouts/slideLayout68.xml"/><Relationship Id="rId70" Type="http://schemas.openxmlformats.org/officeDocument/2006/relationships/slideLayout" Target="../slideLayouts/slideLayout69.xml"/><Relationship Id="rId71" Type="http://schemas.openxmlformats.org/officeDocument/2006/relationships/slideLayout" Target="../slideLayouts/slideLayout70.xml"/><Relationship Id="rId72" Type="http://schemas.openxmlformats.org/officeDocument/2006/relationships/slideLayout" Target="../slideLayouts/slideLayout71.xml"/><Relationship Id="rId7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459000" y="73800"/>
            <a:ext cx="6600600" cy="814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Lexend"/>
              <a:buNone/>
              <a:defRPr b="1" sz="22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9pPr>
          </a:lstStyle>
          <a:p>
            <a:pPr>
              <a:defRPr/>
            </a:pPr>
          </a:p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459000" y="523400"/>
            <a:ext cx="8226000" cy="315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Lexend"/>
              <a:buChar char="●"/>
              <a:defRPr sz="22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indent="-361950" lvl="1" marL="914400" rtl="0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Lexend"/>
              <a:buChar char="–"/>
              <a:defRPr sz="2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Lexend"/>
              <a:buChar char="–"/>
              <a:defRPr sz="20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indent="-349250" lvl="3" marL="1828800" rtl="0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Lexend"/>
              <a:buChar char="–"/>
              <a:defRPr sz="19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Char char="–"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Char char="–"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Char char="–"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lnSpc>
                <a:spcPct val="13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Char char="–"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lnSpc>
                <a:spcPct val="130000"/>
              </a:lnSpc>
              <a:spcBef>
                <a:spcPts val="400"/>
              </a:spcBef>
              <a:spcAft>
                <a:spcPts val="200"/>
              </a:spcAft>
              <a:buClr>
                <a:schemeClr val="dk1"/>
              </a:buClr>
              <a:buSzPts val="1800"/>
              <a:buFont typeface="Kalam"/>
              <a:buChar char="–"/>
              <a:defRPr sz="18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defRPr>
            </a:lvl9pPr>
          </a:lstStyle>
          <a:p>
            <a:pPr>
              <a:defRPr/>
            </a:p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2"/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  <p:sldLayoutId id="2147483660" r:id="rId14"/>
    <p:sldLayoutId id="2147483661" r:id="rId15"/>
    <p:sldLayoutId id="2147483662" r:id="rId16"/>
    <p:sldLayoutId id="2147483663" r:id="rId17"/>
    <p:sldLayoutId id="2147483664" r:id="rId18"/>
    <p:sldLayoutId id="2147483665" r:id="rId19"/>
    <p:sldLayoutId id="2147483666" r:id="rId20"/>
    <p:sldLayoutId id="2147483667" r:id="rId21"/>
    <p:sldLayoutId id="2147483668" r:id="rId22"/>
    <p:sldLayoutId id="2147483669" r:id="rId23"/>
    <p:sldLayoutId id="2147483670" r:id="rId24"/>
    <p:sldLayoutId id="2147483671" r:id="rId25"/>
    <p:sldLayoutId id="2147483672" r:id="rId26"/>
    <p:sldLayoutId id="2147483673" r:id="rId27"/>
    <p:sldLayoutId id="2147483674" r:id="rId28"/>
    <p:sldLayoutId id="2147483675" r:id="rId29"/>
    <p:sldLayoutId id="2147483676" r:id="rId30"/>
    <p:sldLayoutId id="2147483677" r:id="rId31"/>
    <p:sldLayoutId id="2147483678" r:id="rId32"/>
    <p:sldLayoutId id="2147483679" r:id="rId33"/>
    <p:sldLayoutId id="2147483680" r:id="rId34"/>
    <p:sldLayoutId id="2147483681" r:id="rId35"/>
    <p:sldLayoutId id="2147483682" r:id="rId36"/>
    <p:sldLayoutId id="2147483683" r:id="rId37"/>
    <p:sldLayoutId id="2147483684" r:id="rId38"/>
    <p:sldLayoutId id="2147483685" r:id="rId39"/>
    <p:sldLayoutId id="2147483686" r:id="rId40"/>
    <p:sldLayoutId id="2147483687" r:id="rId41"/>
    <p:sldLayoutId id="2147483688" r:id="rId42"/>
    <p:sldLayoutId id="2147483689" r:id="rId43"/>
    <p:sldLayoutId id="2147483690" r:id="rId44"/>
    <p:sldLayoutId id="2147483691" r:id="rId45"/>
    <p:sldLayoutId id="2147483692" r:id="rId46"/>
    <p:sldLayoutId id="2147483693" r:id="rId47"/>
    <p:sldLayoutId id="2147483694" r:id="rId48"/>
    <p:sldLayoutId id="2147483695" r:id="rId49"/>
    <p:sldLayoutId id="2147483696" r:id="rId50"/>
    <p:sldLayoutId id="2147483697" r:id="rId51"/>
    <p:sldLayoutId id="2147483698" r:id="rId52"/>
    <p:sldLayoutId id="2147483699" r:id="rId53"/>
    <p:sldLayoutId id="2147483700" r:id="rId54"/>
    <p:sldLayoutId id="2147483701" r:id="rId55"/>
    <p:sldLayoutId id="2147483702" r:id="rId56"/>
    <p:sldLayoutId id="2147483703" r:id="rId57"/>
    <p:sldLayoutId id="2147483704" r:id="rId58"/>
    <p:sldLayoutId id="2147483705" r:id="rId59"/>
    <p:sldLayoutId id="2147483706" r:id="rId60"/>
    <p:sldLayoutId id="2147483707" r:id="rId61"/>
    <p:sldLayoutId id="2147483708" r:id="rId62"/>
    <p:sldLayoutId id="2147483709" r:id="rId63"/>
    <p:sldLayoutId id="2147483710" r:id="rId64"/>
    <p:sldLayoutId id="2147483711" r:id="rId65"/>
    <p:sldLayoutId id="2147483712" r:id="rId66"/>
    <p:sldLayoutId id="2147483713" r:id="rId67"/>
    <p:sldLayoutId id="2147483714" r:id="rId68"/>
    <p:sldLayoutId id="2147483715" r:id="rId69"/>
    <p:sldLayoutId id="2147483716" r:id="rId70"/>
    <p:sldLayoutId id="2147483717" r:id="rId71"/>
    <p:sldLayoutId id="2147483718" r:id="rId7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>
        <p15:guide id="1" pos="204">
          <p15:clr>
            <a:schemeClr val="dk2"/>
          </p15:clr>
        </p15:guide>
        <p15:guide id="2" pos="1819">
          <p15:clr>
            <a:srgbClr val="0000FF"/>
          </p15:clr>
        </p15:guide>
        <p15:guide id="3" orient="horz" pos="340">
          <p15:clr>
            <a:srgbClr val="222222"/>
          </p15:clr>
        </p15:guide>
        <p15:guide id="4" pos="2123">
          <p15:clr>
            <a:srgbClr val="0000FF"/>
          </p15:clr>
        </p15:guide>
        <p15:guide id="5" pos="2880">
          <p15:clr>
            <a:srgbClr val="EA4335"/>
          </p15:clr>
        </p15:guide>
        <p15:guide id="6" pos="3637">
          <p15:clr>
            <a:srgbClr val="0000FF"/>
          </p15:clr>
        </p15:guide>
        <p15:guide id="7" pos="3941">
          <p15:clr>
            <a:srgbClr val="0000FF"/>
          </p15:clr>
        </p15:guide>
        <p15:guide id="8" pos="5556">
          <p15:clr>
            <a:srgbClr val="222222"/>
          </p15:clr>
        </p15:guide>
        <p15:guide id="9" pos="1061">
          <p15:clr>
            <a:srgbClr val="9AA0A6"/>
          </p15:clr>
        </p15:guide>
        <p15:guide id="10" pos="4699">
          <p15:clr>
            <a:srgbClr val="9AA0A6"/>
          </p15:clr>
        </p15:guide>
        <p15:guide id="11" orient="horz" pos="680">
          <p15:clr>
            <a:srgbClr val="B7B7B7"/>
          </p15:clr>
        </p15:guide>
        <p15:guide id="12" orient="horz" pos="1020">
          <p15:clr>
            <a:srgbClr val="B7B7B7"/>
          </p15:clr>
        </p15:guide>
        <p15:guide id="13" orient="horz" pos="1361">
          <p15:clr>
            <a:srgbClr val="B7B7B7"/>
          </p15:clr>
        </p15:guide>
        <p15:guide id="14" orient="horz" pos="1701">
          <p15:clr>
            <a:srgbClr val="B7B7B7"/>
          </p15:clr>
        </p15:guide>
        <p15:guide id="15" orient="horz" pos="2041">
          <p15:clr>
            <a:srgbClr val="B7B7B7"/>
          </p15:clr>
        </p15:guide>
        <p15:guide id="16" orient="horz" pos="2381">
          <p15:clr>
            <a:srgbClr val="B7B7B7"/>
          </p15:clr>
        </p15:guide>
        <p15:guide id="17" orient="horz" pos="3036">
          <p15:clr>
            <a:srgbClr val="000000"/>
          </p15:clr>
        </p15:guide>
        <p15:guide id="18" pos="2721">
          <p15:clr>
            <a:schemeClr val="dk1"/>
          </p15:clr>
        </p15:guide>
        <p15:guide id="19" pos="3039">
          <p15:clr>
            <a:schemeClr val="dk1"/>
          </p15:clr>
        </p15:guide>
        <p15:guide id="20" orient="horz" pos="510">
          <p15:clr>
            <a:srgbClr val="B7B7B7"/>
          </p15:clr>
        </p15:guide>
        <p15:guide id="21" orient="horz" pos="1620">
          <p15:clr>
            <a:srgbClr val="EA4335"/>
          </p15:clr>
        </p15:guide>
        <p15:guide id="22" orient="horz" pos="2721">
          <p15:clr>
            <a:srgbClr val="B7B7B7"/>
          </p15:clr>
        </p15:guide>
      </p15:sldGuideLst>
    </p:ext>
  </p:extLst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2.xml"/><Relationship Id="rId2" Type="http://schemas.openxmlformats.org/officeDocument/2006/relationships/notesSlide" Target="../notesSlides/notesSlide2.xml"/><Relationship Id="rId3" Type="http://schemas.openxmlformats.org/officeDocument/2006/relationships/hyperlink" Target="https://support.thenational.academy/using-oaks-new-teaching-resources?utm_campaign=OakSlideDeck&amp;utm_medium=document&amp;utm_source=guide" TargetMode="Externa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1.xml"/><Relationship Id="rId2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5.xml"/><Relationship Id="rId2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5.xml"/><Relationship Id="rId2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7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60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0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63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0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65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64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0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63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0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63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64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0.xml"/><Relationship Id="rId2" Type="http://schemas.openxmlformats.org/officeDocument/2006/relationships/notesSlide" Target="../notesSlides/notesSlide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0.xml"/><Relationship Id="rId2" Type="http://schemas.openxmlformats.org/officeDocument/2006/relationships/notesSlide" Target="../notesSlides/notesSlide14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0.xml"/><Relationship Id="rId2" Type="http://schemas.openxmlformats.org/officeDocument/2006/relationships/notesSlide" Target="../notesSlides/notesSlide15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0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63.pn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8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64.pn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0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67.png"/><Relationship Id="rId4" Type="http://schemas.openxmlformats.org/officeDocument/2006/relationships/image" Target="../media/image66.pn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2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67.png"/><Relationship Id="rId4" Type="http://schemas.openxmlformats.org/officeDocument/2006/relationships/image" Target="../media/image64.pn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8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68.png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2.xml"/><Relationship Id="rId2" Type="http://schemas.openxmlformats.org/officeDocument/2006/relationships/notesSlide" Target="../notesSlides/notesSlide21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2.xml"/><Relationship Id="rId2" Type="http://schemas.openxmlformats.org/officeDocument/2006/relationships/notesSlide" Target="../notesSlides/notesSlide22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7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60.png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1.xml"/><Relationship Id="rId2" Type="http://schemas.openxmlformats.org/officeDocument/2006/relationships/notesSlide" Target="../notesSlides/notesSlide24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1.xml"/><Relationship Id="rId2" Type="http://schemas.openxmlformats.org/officeDocument/2006/relationships/notesSlide" Target="../notesSlides/notesSlide25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1.xml"/><Relationship Id="rId2" Type="http://schemas.openxmlformats.org/officeDocument/2006/relationships/notesSlide" Target="../notesSlides/notesSlide26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3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64.png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1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67.png"/><Relationship Id="rId4" Type="http://schemas.openxmlformats.org/officeDocument/2006/relationships/image" Target="../media/image66.png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9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66.png"/><Relationship Id="rId4" Type="http://schemas.openxmlformats.org/officeDocument/2006/relationships/image" Target="../media/image64.png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1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63.png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3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64.png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1.xml"/><Relationship Id="rId2" Type="http://schemas.openxmlformats.org/officeDocument/2006/relationships/notesSlide" Target="../notesSlides/notesSlide32.xml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1.xml"/><Relationship Id="rId2" Type="http://schemas.openxmlformats.org/officeDocument/2006/relationships/notesSlide" Target="../notesSlides/notesSlide33.xml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3.xml"/><Relationship Id="rId2" Type="http://schemas.openxmlformats.org/officeDocument/2006/relationships/notesSlide" Target="../notesSlides/notesSlide34.xml"/><Relationship Id="rId3" Type="http://schemas.openxmlformats.org/officeDocument/2006/relationships/image" Target="../media/image64.png"/></Relationships>
</file>

<file path=ppt/slides/_rels/slide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9.xml"/><Relationship Id="rId2" Type="http://schemas.openxmlformats.org/officeDocument/2006/relationships/notesSlide" Target="../notesSlides/notesSlide35.xml"/></Relationships>
</file>

<file path=ppt/slides/_rels/slide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3.xml"/><Relationship Id="rId2" Type="http://schemas.openxmlformats.org/officeDocument/2006/relationships/notesSlide" Target="../notesSlides/notesSlide36.xml"/></Relationships>
</file>

<file path=ppt/slides/_rels/slide3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3.xml"/><Relationship Id="rId2" Type="http://schemas.openxmlformats.org/officeDocument/2006/relationships/notesSlide" Target="../notesSlides/notesSlide37.xml"/></Relationships>
</file>

<file path=ppt/slides/_rels/slide3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6.xml"/><Relationship Id="rId2" Type="http://schemas.openxmlformats.org/officeDocument/2006/relationships/notesSlide" Target="../notesSlides/notesSlide38.xml"/><Relationship Id="rId3" Type="http://schemas.openxmlformats.org/officeDocument/2006/relationships/image" Target="../media/image70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66" name="Shape 8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7" name="Google Shape;867;p73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Dhererka siligga (Length of a wire)</a:t>
            </a:r>
            <a:endParaRPr/>
          </a:p>
        </p:txBody>
      </p:sp>
      <p:sp>
        <p:nvSpPr>
          <p:cNvPr id="868" name="Google Shape;868;p73"/>
          <p:cNvSpPr txBox="1"/>
          <p:nvPr>
            <p:ph idx="1" type="subTitle"/>
          </p:nvPr>
        </p:nvSpPr>
        <p:spPr>
          <a:xfrm>
            <a:off x="890225" y="4327975"/>
            <a:ext cx="5792700" cy="669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Iska caabbinta (Resistance) iyo wareegyada barbar socda (parallel circuits)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872" name="Shape 8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3" name="Google Shape;873;p74"/>
          <p:cNvSpPr txBox="1"/>
          <p:nvPr/>
        </p:nvSpPr>
        <p:spPr>
          <a:xfrm>
            <a:off x="4917900" y="956025"/>
            <a:ext cx="36612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 u="sng">
                <a:solidFill>
                  <a:srgbClr val="374CF1"/>
                </a:solidFill>
                <a:latin typeface="Lexend"/>
                <a:ea typeface="Lexend"/>
                <a:cs typeface="Lexend"/>
                <a:sym typeface="Lexend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Sida agabkeena waxbarista loogu talagalay fasalka</a:t>
            </a:r>
            <a:endParaRPr sz="1200"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77" name="Shape 8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8" name="Google Shape;878;p75"/>
          <p:cNvSpPr txBox="1"/>
          <p:nvPr>
            <p:ph idx="1" type="subTitle"/>
          </p:nvPr>
        </p:nvSpPr>
        <p:spPr>
          <a:xfrm>
            <a:off x="585575" y="1463950"/>
            <a:ext cx="7351200" cy="2762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Waxaan sharxi karaa sababta siligyada dhaadheer ay u leeyihiin iska caabin (resistance) ka sareeya kuwa gaagaaban.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82" name="Shape 8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3" name="Google Shape;883;p76"/>
          <p:cNvSpPr txBox="1"/>
          <p:nvPr>
            <p:ph idx="1" type="subTitle"/>
          </p:nvPr>
        </p:nvSpPr>
        <p:spPr>
          <a:xfrm>
            <a:off x="324000" y="10800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400">
                <a:latin typeface="Lexend"/>
              </a:rPr>
              <a:t>iska caabin (resistance)</a:t>
            </a:r>
            <a:r>
              <a:rPr lang="en-GB" sz="1400">
                <a:latin typeface="Lexend"/>
              </a:rPr>
              <a:t/>
            </a:r>
            <a:endParaRPr/>
          </a:p>
        </p:txBody>
      </p:sp>
      <p:sp>
        <p:nvSpPr>
          <p:cNvPr id="884" name="Google Shape;884;p76"/>
          <p:cNvSpPr txBox="1"/>
          <p:nvPr>
            <p:ph idx="5" type="subTitle"/>
          </p:nvPr>
        </p:nvSpPr>
        <p:spPr>
          <a:xfrm>
            <a:off x="324000" y="34053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400">
                <a:latin typeface="Lexend"/>
              </a:rPr>
              <a:t>saami (proportional)</a:t>
            </a:r>
            <a:r>
              <a:rPr lang="en-GB" sz="1400">
                <a:latin typeface="Lexend"/>
              </a:rPr>
              <a:t/>
            </a:r>
            <a:endParaRPr/>
          </a:p>
        </p:txBody>
      </p:sp>
      <p:sp>
        <p:nvSpPr>
          <p:cNvPr id="885" name="Google Shape;885;p76"/>
          <p:cNvSpPr txBox="1"/>
          <p:nvPr>
            <p:ph idx="7" type="subTitle"/>
          </p:nvPr>
        </p:nvSpPr>
        <p:spPr>
          <a:xfrm>
            <a:off x="324000" y="26302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400">
                <a:latin typeface="Lexend"/>
              </a:rPr>
              <a:t>elektaroon (electron)</a:t>
            </a:r>
            <a:r>
              <a:rPr lang="en-GB" sz="1400">
                <a:latin typeface="Lexend"/>
              </a:rPr>
              <a:t/>
            </a:r>
            <a:endParaRPr/>
          </a:p>
        </p:txBody>
      </p:sp>
      <p:sp>
        <p:nvSpPr>
          <p:cNvPr id="886" name="Google Shape;886;p76"/>
          <p:cNvSpPr txBox="1"/>
          <p:nvPr>
            <p:ph idx="9" type="subTitle"/>
          </p:nvPr>
        </p:nvSpPr>
        <p:spPr>
          <a:xfrm>
            <a:off x="324000" y="18551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400">
                <a:latin typeface="Lexend"/>
              </a:rPr>
              <a:t>ion birta (metal ion)</a:t>
            </a:r>
            <a:r>
              <a:rPr lang="en-GB" sz="1400">
                <a:latin typeface="Lexend"/>
              </a:rPr>
              <a:t/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90" name="Shape 8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1" name="Google Shape;891;p77"/>
          <p:cNvSpPr txBox="1"/>
          <p:nvPr>
            <p:ph idx="6" type="subTitle"/>
          </p:nvPr>
        </p:nvSpPr>
        <p:spPr>
          <a:xfrm>
            <a:off x="321968" y="3674277"/>
            <a:ext cx="81684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Laba doorsoome (variables) waa saami (proportional) haddii midi isbeddelo sida dhufashada (multiple) kan kale.</a:t>
            </a:r>
            <a:r>
              <a:rPr b="1" lang="en-GB" sz="1100">
                <a:latin typeface="Lexend"/>
              </a:rPr>
              <a:t/>
            </a:r>
            <a:r>
              <a:rPr lang="en-GB" sz="1100">
                <a:latin typeface="Lexend"/>
              </a:rPr>
              <a:t/>
            </a:r>
            <a:endParaRPr sz="2000"/>
          </a:p>
        </p:txBody>
      </p:sp>
      <p:sp>
        <p:nvSpPr>
          <p:cNvPr id="892" name="Google Shape;892;p77"/>
          <p:cNvSpPr txBox="1"/>
          <p:nvPr>
            <p:ph idx="8" type="subTitle"/>
          </p:nvPr>
        </p:nvSpPr>
        <p:spPr>
          <a:xfrm>
            <a:off x="346742" y="2853452"/>
            <a:ext cx="84732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b="1" lang="en-GB" sz="1100">
                <a:latin typeface="Lexend"/>
              </a:rPr>
              <a:t>Elektaroonnada (Electrons) waa kharashyada ku jira gudbiyeyaasha (conductors) kuwaas oo qulqula si ay u bixiyaan koronto (electric current).</a:t>
            </a:r>
            <a:r>
              <a:rPr lang="en-GB" sz="1100">
                <a:latin typeface="Lexend"/>
              </a:rPr>
              <a:t/>
            </a:r>
            <a:endParaRPr sz="2000"/>
          </a:p>
        </p:txBody>
      </p:sp>
      <p:sp>
        <p:nvSpPr>
          <p:cNvPr id="893" name="Google Shape;893;p77"/>
          <p:cNvSpPr txBox="1"/>
          <p:nvPr>
            <p:ph idx="13" type="subTitle"/>
          </p:nvPr>
        </p:nvSpPr>
        <p:spPr>
          <a:xfrm>
            <a:off x="301350" y="1916401"/>
            <a:ext cx="8209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Ion birta (metal ion) waxaa la sameeyaa marka atom birta uu lumiyo hal ama in ka badan oo elektaroon (electron) ah oo uu leeyahay kharash togan (positive charge).</a:t>
            </a:r>
            <a:r>
              <a:rPr b="1" lang="en-GB" sz="1100">
                <a:latin typeface="Lexend"/>
              </a:rPr>
              <a:t/>
            </a:r>
            <a:r>
              <a:rPr lang="en-GB" sz="1100">
                <a:latin typeface="Lexend"/>
              </a:rPr>
              <a:t/>
            </a:r>
            <a:endParaRPr sz="2000"/>
          </a:p>
        </p:txBody>
      </p:sp>
      <p:sp>
        <p:nvSpPr>
          <p:cNvPr id="894" name="Google Shape;894;p77"/>
          <p:cNvSpPr txBox="1"/>
          <p:nvPr>
            <p:ph idx="8" type="subTitle"/>
          </p:nvPr>
        </p:nvSpPr>
        <p:spPr>
          <a:xfrm>
            <a:off x="301350" y="1276000"/>
            <a:ext cx="83661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b="1" lang="en-GB" sz="1100">
                <a:latin typeface="Lexend"/>
              </a:rPr>
              <a:t>Iska caabinta (Resistance) waa cabbirka sida ay u adag tahay in korontadu (current) qulqusho.</a:t>
            </a:r>
            <a:r>
              <a:rPr lang="en-GB" sz="1100">
                <a:latin typeface="Lexend"/>
              </a:rPr>
              <a:t/>
            </a:r>
            <a:endParaRPr sz="200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98" name="Shape 8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9" name="Google Shape;899;p78"/>
          <p:cNvSpPr txBox="1"/>
          <p:nvPr>
            <p:ph type="title"/>
          </p:nvPr>
        </p:nvSpPr>
        <p:spPr>
          <a:xfrm>
            <a:off x="1225225" y="2090813"/>
            <a:ext cx="6852300" cy="369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Korontada (Current) maraysa siligyo dherer kala duwan</a:t>
            </a:r>
            <a:endParaRPr/>
          </a:p>
        </p:txBody>
      </p:sp>
      <p:sp>
        <p:nvSpPr>
          <p:cNvPr id="900" name="Google Shape;900;p78"/>
          <p:cNvSpPr txBox="1"/>
          <p:nvPr>
            <p:ph idx="2" type="title"/>
          </p:nvPr>
        </p:nvSpPr>
        <p:spPr>
          <a:xfrm>
            <a:off x="1225225" y="3027088"/>
            <a:ext cx="6852300" cy="369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Iska caabinta (Resistance) siligga dhererkiisu kala duwan yahay</a:t>
            </a:r>
            <a:endParaRPr/>
          </a:p>
        </p:txBody>
      </p:sp>
      <p:sp>
        <p:nvSpPr>
          <p:cNvPr id="901" name="Google Shape;901;p78"/>
          <p:cNvSpPr txBox="1"/>
          <p:nvPr>
            <p:ph idx="3" type="title"/>
          </p:nvPr>
        </p:nvSpPr>
        <p:spPr>
          <a:xfrm>
            <a:off x="324000" y="657600"/>
            <a:ext cx="5741400" cy="615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Dhererka siligga (Length of a wire)</a:t>
            </a:r>
            <a:endParaRPr/>
          </a:p>
        </p:txBody>
      </p:sp>
      <p:pic>
        <p:nvPicPr>
          <p:cNvPr id="902" name="Google Shape;902;p7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17800" y="2052100"/>
            <a:ext cx="450575" cy="446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06" name="Shape 9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7" name="Google Shape;907;p79"/>
          <p:cNvSpPr txBox="1"/>
          <p:nvPr>
            <p:ph idx="1" type="body"/>
          </p:nvPr>
        </p:nvSpPr>
        <p:spPr>
          <a:xfrm>
            <a:off x="324000" y="759300"/>
            <a:ext cx="7135200" cy="86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Silig khafiif ah oo nichrome ah ayaa leh iska caabin (resistance) muhiim ah oo uu hor istaago qulqulka korontada (current).</a:t>
            </a:r>
            <a:r>
              <a:rPr b="1" lang="en-GB">
                <a:latin typeface="Lexend"/>
              </a:rPr>
              <a:t/>
            </a:r>
            <a:r>
              <a:rPr lang="en-GB">
                <a:latin typeface="Lexend"/>
              </a:rPr>
              <a:t/>
            </a:r>
            <a:endParaRPr/>
          </a:p>
        </p:txBody>
      </p:sp>
      <p:sp>
        <p:nvSpPr>
          <p:cNvPr id="908" name="Google Shape;908;p79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Korontada (Current) maraysa siligyo dherer kala duwan</a:t>
            </a:r>
            <a:endParaRPr/>
          </a:p>
        </p:txBody>
      </p:sp>
      <p:sp>
        <p:nvSpPr>
          <p:cNvPr id="909" name="Google Shape;909;p79"/>
          <p:cNvSpPr/>
          <p:nvPr/>
        </p:nvSpPr>
        <p:spPr>
          <a:xfrm rot="-5400000">
            <a:off x="4258300" y="-1201975"/>
            <a:ext cx="278700" cy="6883800"/>
          </a:xfrm>
          <a:prstGeom prst="can">
            <a:avLst>
              <a:gd fmla="val 25000" name="adj"/>
            </a:avLst>
          </a:prstGeom>
          <a:solidFill>
            <a:srgbClr val="999999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10" name="Google Shape;910;p79"/>
          <p:cNvSpPr txBox="1"/>
          <p:nvPr>
            <p:ph idx="1" type="body"/>
          </p:nvPr>
        </p:nvSpPr>
        <p:spPr>
          <a:xfrm>
            <a:off x="324000" y="3399850"/>
            <a:ext cx="8223600" cy="492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Iska caabinta (resistance) waxaa keena ion birta (metal ions) ee ku jirta siligga.</a:t>
            </a:r>
            <a:r>
              <a:rPr b="1" lang="en-GB">
                <a:latin typeface="Lexend"/>
              </a:rPr>
              <a:t/>
            </a:r>
            <a:r>
              <a:rPr lang="en-GB">
                <a:latin typeface="Lexend"/>
              </a:rPr>
              <a:t/>
            </a:r>
            <a:endParaRPr/>
          </a:p>
        </p:txBody>
      </p:sp>
      <p:grpSp>
        <p:nvGrpSpPr>
          <p:cNvPr id="911" name="Google Shape;911;p79"/>
          <p:cNvGrpSpPr/>
          <p:nvPr/>
        </p:nvGrpSpPr>
        <p:grpSpPr>
          <a:xfrm>
            <a:off x="5267093" y="2310785"/>
            <a:ext cx="790257" cy="880905"/>
            <a:chOff x="571763" y="1818850"/>
            <a:chExt cx="2226075" cy="2501150"/>
          </a:xfrm>
        </p:grpSpPr>
        <p:pic>
          <p:nvPicPr>
            <p:cNvPr id="912" name="Google Shape;912;p79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571763" y="2236025"/>
              <a:ext cx="2226075" cy="2083975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913" name="Google Shape;913;p79"/>
            <p:cNvCxnSpPr/>
            <p:nvPr/>
          </p:nvCxnSpPr>
          <p:spPr>
            <a:xfrm flipH="1" rot="10800000">
              <a:off x="888763" y="1818850"/>
              <a:ext cx="934800" cy="807300"/>
            </a:xfrm>
            <a:prstGeom prst="straightConnector1">
              <a:avLst/>
            </a:prstGeom>
            <a:noFill/>
            <a:ln cap="flat" cmpd="sng" w="3810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914" name="Google Shape;914;p79"/>
            <p:cNvCxnSpPr/>
            <p:nvPr/>
          </p:nvCxnSpPr>
          <p:spPr>
            <a:xfrm rot="10800000">
              <a:off x="1816513" y="1836450"/>
              <a:ext cx="626700" cy="796800"/>
            </a:xfrm>
            <a:prstGeom prst="straightConnector1">
              <a:avLst/>
            </a:prstGeom>
            <a:noFill/>
            <a:ln cap="flat" cmpd="sng" w="3810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18" name="Shape 9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9" name="Google Shape;919;p80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Korontada (Current) maraysa siligyo dherer kala duwan</a:t>
            </a:r>
            <a:endParaRPr/>
          </a:p>
        </p:txBody>
      </p:sp>
      <p:pic>
        <p:nvPicPr>
          <p:cNvPr id="920" name="Google Shape;920;p8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59800" y="1341475"/>
            <a:ext cx="7272000" cy="2841275"/>
          </a:xfrm>
          <a:prstGeom prst="rect">
            <a:avLst/>
          </a:prstGeom>
          <a:noFill/>
          <a:ln>
            <a:noFill/>
          </a:ln>
        </p:spPr>
      </p:pic>
      <p:sp>
        <p:nvSpPr>
          <p:cNvPr id="921" name="Google Shape;921;p80"/>
          <p:cNvSpPr txBox="1"/>
          <p:nvPr>
            <p:ph idx="1" type="body"/>
          </p:nvPr>
        </p:nvSpPr>
        <p:spPr>
          <a:xfrm>
            <a:off x="324000" y="759300"/>
            <a:ext cx="7272000" cy="86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Lexend"/>
              </a:rPr>
              <a:t>Hal qaab oo iska caabin (resistance) ah ayaa ah in elektaroon (electron) uu ku dhaco ion birta (metal ions) marka uu dhex marayo siligga.</a:t>
            </a:r>
            <a:r>
              <a:rPr b="1" lang="en-GB" sz="1100">
                <a:latin typeface="Lexend"/>
              </a:rPr>
              <a:t/>
            </a:r>
            <a:r>
              <a:rPr lang="en-GB" sz="1100">
                <a:latin typeface="Lexend"/>
              </a:rPr>
              <a:t/>
            </a:r>
            <a:endParaRPr/>
          </a:p>
        </p:txBody>
      </p:sp>
      <p:sp>
        <p:nvSpPr>
          <p:cNvPr id="922" name="Google Shape;922;p80"/>
          <p:cNvSpPr/>
          <p:nvPr/>
        </p:nvSpPr>
        <p:spPr>
          <a:xfrm>
            <a:off x="3767700" y="2264200"/>
            <a:ext cx="3581275" cy="1151125"/>
          </a:xfrm>
          <a:custGeom>
            <a:rect b="b" l="l" r="r" t="t"/>
            <a:pathLst>
              <a:path extrusionOk="0" h="46045" w="143251">
                <a:moveTo>
                  <a:pt x="143251" y="2558"/>
                </a:moveTo>
                <a:lnTo>
                  <a:pt x="124979" y="0"/>
                </a:lnTo>
                <a:lnTo>
                  <a:pt x="109996" y="46045"/>
                </a:lnTo>
                <a:lnTo>
                  <a:pt x="82954" y="45680"/>
                </a:lnTo>
                <a:lnTo>
                  <a:pt x="72722" y="24485"/>
                </a:lnTo>
                <a:lnTo>
                  <a:pt x="68702" y="3289"/>
                </a:lnTo>
                <a:lnTo>
                  <a:pt x="28870" y="13887"/>
                </a:lnTo>
                <a:lnTo>
                  <a:pt x="8405" y="5482"/>
                </a:lnTo>
                <a:lnTo>
                  <a:pt x="0" y="15349"/>
                </a:lnTo>
              </a:path>
            </a:pathLst>
          </a:custGeom>
          <a:noFill/>
          <a:ln cap="flat" cmpd="sng" w="38100">
            <a:solidFill>
              <a:schemeClr val="accent4"/>
            </a:solidFill>
            <a:prstDash val="solid"/>
            <a:round/>
            <a:headEnd len="med" w="med" type="none"/>
            <a:tailEnd len="med" w="med" type="triangle"/>
          </a:ln>
        </p:spPr>
        <p:txBody>
          <a:bodyPr wrap="square">
            <a:normAutofit/>
          </a:bodyPr>
          <a:p/>
        </p:txBody>
      </p:sp>
      <p:sp>
        <p:nvSpPr>
          <p:cNvPr id="923" name="Google Shape;923;p80"/>
          <p:cNvSpPr txBox="1"/>
          <p:nvPr>
            <p:ph idx="1" type="body"/>
          </p:nvPr>
        </p:nvSpPr>
        <p:spPr>
          <a:xfrm>
            <a:off x="359800" y="4182750"/>
            <a:ext cx="7939500" cy="473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Lexend"/>
              </a:rPr>
              <a:t>Tani waxay hor istaagtaa dhaqdhaqaaqa (motion) oo waa sababta iska caabinta (resistance).</a:t>
            </a:r>
            <a:endParaRPr/>
          </a:p>
        </p:txBody>
      </p:sp>
      <p:sp>
        <p:nvSpPr>
          <p:cNvPr id="924" name="Google Shape;924;p80"/>
          <p:cNvSpPr txBox="1"/>
          <p:nvPr/>
        </p:nvSpPr>
        <p:spPr>
          <a:xfrm>
            <a:off x="7535250" y="1620000"/>
            <a:ext cx="1173000" cy="39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elektaroon (electron)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25" name="Google Shape;925;p80"/>
          <p:cNvSpPr txBox="1"/>
          <p:nvPr/>
        </p:nvSpPr>
        <p:spPr>
          <a:xfrm>
            <a:off x="7535250" y="3313500"/>
            <a:ext cx="1173000" cy="39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ion bir (metal ion)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926" name="Google Shape;926;p80"/>
          <p:cNvCxnSpPr/>
          <p:nvPr/>
        </p:nvCxnSpPr>
        <p:spPr>
          <a:xfrm flipH="1" rot="10800000">
            <a:off x="7480375" y="1983000"/>
            <a:ext cx="214200" cy="2976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927" name="Google Shape;927;p80"/>
          <p:cNvCxnSpPr>
            <a:stCxn id="925" idx="1"/>
          </p:cNvCxnSpPr>
          <p:nvPr/>
        </p:nvCxnSpPr>
        <p:spPr>
          <a:xfrm rot="10800000">
            <a:off x="7361250" y="3245100"/>
            <a:ext cx="174000" cy="2649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31" name="Shape 9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2" name="Google Shape;932;p81"/>
          <p:cNvSpPr txBox="1"/>
          <p:nvPr>
            <p:ph type="title"/>
          </p:nvPr>
        </p:nvSpPr>
        <p:spPr>
          <a:xfrm>
            <a:off x="324000" y="748775"/>
            <a:ext cx="7135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Waa maxay hadal ku sifeeya sababta iska caabinta (resistance) uga jirta silig bir ah?</a:t>
            </a:r>
            <a:r>
              <a:rPr lang="en-GB" sz="1400">
                <a:latin typeface="Lexend"/>
              </a:rPr>
              <a:t/>
            </a:r>
            <a:r>
              <a:rPr lang="en-GB" sz="1400">
                <a:latin typeface="Lexend"/>
              </a:rPr>
              <a:t/>
            </a:r>
            <a:endParaRPr/>
          </a:p>
        </p:txBody>
      </p:sp>
      <p:sp>
        <p:nvSpPr>
          <p:cNvPr id="933" name="Google Shape;933;p81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Koronto (Current) maraya siligyo dherer kala duwan leh</a:t>
            </a:r>
            <a:endParaRPr/>
          </a:p>
        </p:txBody>
      </p:sp>
      <p:sp>
        <p:nvSpPr>
          <p:cNvPr id="934" name="Google Shape;934;p81"/>
          <p:cNvSpPr txBox="1"/>
          <p:nvPr>
            <p:ph idx="1" type="subTitle"/>
          </p:nvPr>
        </p:nvSpPr>
        <p:spPr>
          <a:xfrm>
            <a:off x="1034425" y="18377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400">
                <a:latin typeface="Lexend"/>
              </a:rPr>
              <a:t>elektronnada (electrons) waxay isku dhacaan ion birta (metal ions)</a:t>
            </a:r>
            <a:r>
              <a:rPr lang="en-GB" sz="1400">
                <a:latin typeface="Lexend"/>
              </a:rPr>
              <a:t/>
            </a:r>
            <a:endParaRPr/>
          </a:p>
        </p:txBody>
      </p:sp>
      <p:sp>
        <p:nvSpPr>
          <p:cNvPr id="935" name="Google Shape;935;p81"/>
          <p:cNvSpPr txBox="1"/>
          <p:nvPr>
            <p:ph idx="3" type="subTitle"/>
          </p:nvPr>
        </p:nvSpPr>
        <p:spPr>
          <a:xfrm>
            <a:off x="1034425" y="27942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400">
                <a:latin typeface="Lexend"/>
              </a:rPr>
              <a:t>ion birta (metal ions) waxay u dhaqaaqaan jidka elektronnada (electrons)</a:t>
            </a:r>
            <a:endParaRPr/>
          </a:p>
        </p:txBody>
      </p:sp>
      <p:sp>
        <p:nvSpPr>
          <p:cNvPr id="936" name="Google Shape;936;p81"/>
          <p:cNvSpPr txBox="1"/>
          <p:nvPr>
            <p:ph idx="4" type="subTitle"/>
          </p:nvPr>
        </p:nvSpPr>
        <p:spPr>
          <a:xfrm>
            <a:off x="1034425" y="37669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400">
                <a:latin typeface="Lexend"/>
              </a:rPr>
              <a:t>elektronnada (electrons) iyo ion birta (metal ions) way is soo jiitaan</a:t>
            </a:r>
            <a:endParaRPr/>
          </a:p>
        </p:txBody>
      </p:sp>
      <p:pic>
        <p:nvPicPr>
          <p:cNvPr id="937" name="Google Shape;937;p8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576408" y="1740913"/>
            <a:ext cx="396000" cy="419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41" name="Shape 9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" name="Google Shape;942;p82"/>
          <p:cNvSpPr txBox="1"/>
          <p:nvPr>
            <p:ph idx="1" type="body"/>
          </p:nvPr>
        </p:nvSpPr>
        <p:spPr>
          <a:xfrm>
            <a:off x="324000" y="759300"/>
            <a:ext cx="7049700" cy="86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Waxaa jira ion bir (metal ions) oo keena iska caabin (resistance) dhererka oo dhan ee siliga.</a:t>
            </a:r>
            <a:endParaRPr/>
          </a:p>
        </p:txBody>
      </p:sp>
      <p:sp>
        <p:nvSpPr>
          <p:cNvPr id="943" name="Google Shape;943;p82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Koronto (Current) maraya siligyo dherer kala duwan leh</a:t>
            </a:r>
            <a:endParaRPr/>
          </a:p>
        </p:txBody>
      </p:sp>
      <p:sp>
        <p:nvSpPr>
          <p:cNvPr id="944" name="Google Shape;944;p82"/>
          <p:cNvSpPr/>
          <p:nvPr/>
        </p:nvSpPr>
        <p:spPr>
          <a:xfrm rot="-5400000">
            <a:off x="4029900" y="-1585675"/>
            <a:ext cx="278700" cy="6883800"/>
          </a:xfrm>
          <a:prstGeom prst="can">
            <a:avLst>
              <a:gd fmla="val 25000" name="adj"/>
            </a:avLst>
          </a:prstGeom>
          <a:solidFill>
            <a:srgbClr val="999999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945" name="Google Shape;945;p82"/>
          <p:cNvGrpSpPr/>
          <p:nvPr/>
        </p:nvGrpSpPr>
        <p:grpSpPr>
          <a:xfrm>
            <a:off x="393150" y="1818850"/>
            <a:ext cx="2226075" cy="2501150"/>
            <a:chOff x="571763" y="1818850"/>
            <a:chExt cx="2226075" cy="2501150"/>
          </a:xfrm>
        </p:grpSpPr>
        <p:pic>
          <p:nvPicPr>
            <p:cNvPr id="946" name="Google Shape;946;p82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571763" y="2236025"/>
              <a:ext cx="2226075" cy="2083975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947" name="Google Shape;947;p82"/>
            <p:cNvCxnSpPr/>
            <p:nvPr/>
          </p:nvCxnSpPr>
          <p:spPr>
            <a:xfrm flipH="1" rot="10800000">
              <a:off x="888763" y="1818850"/>
              <a:ext cx="934800" cy="807300"/>
            </a:xfrm>
            <a:prstGeom prst="straightConnector1">
              <a:avLst/>
            </a:prstGeom>
            <a:noFill/>
            <a:ln cap="flat" cmpd="sng" w="3810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948" name="Google Shape;948;p82"/>
            <p:cNvCxnSpPr/>
            <p:nvPr/>
          </p:nvCxnSpPr>
          <p:spPr>
            <a:xfrm rot="10800000">
              <a:off x="1816513" y="1836450"/>
              <a:ext cx="626700" cy="796800"/>
            </a:xfrm>
            <a:prstGeom prst="straightConnector1">
              <a:avLst/>
            </a:prstGeom>
            <a:noFill/>
            <a:ln cap="flat" cmpd="sng" w="3810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949" name="Google Shape;949;p82"/>
          <p:cNvGrpSpPr/>
          <p:nvPr/>
        </p:nvGrpSpPr>
        <p:grpSpPr>
          <a:xfrm>
            <a:off x="3136350" y="1818850"/>
            <a:ext cx="2226075" cy="2501150"/>
            <a:chOff x="571763" y="1818850"/>
            <a:chExt cx="2226075" cy="2501150"/>
          </a:xfrm>
        </p:grpSpPr>
        <p:pic>
          <p:nvPicPr>
            <p:cNvPr id="950" name="Google Shape;950;p82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571763" y="2236025"/>
              <a:ext cx="2226075" cy="2083975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951" name="Google Shape;951;p82"/>
            <p:cNvCxnSpPr/>
            <p:nvPr/>
          </p:nvCxnSpPr>
          <p:spPr>
            <a:xfrm flipH="1" rot="10800000">
              <a:off x="888763" y="1818850"/>
              <a:ext cx="934800" cy="807300"/>
            </a:xfrm>
            <a:prstGeom prst="straightConnector1">
              <a:avLst/>
            </a:prstGeom>
            <a:noFill/>
            <a:ln cap="flat" cmpd="sng" w="3810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952" name="Google Shape;952;p82"/>
            <p:cNvCxnSpPr/>
            <p:nvPr/>
          </p:nvCxnSpPr>
          <p:spPr>
            <a:xfrm rot="10800000">
              <a:off x="1816513" y="1836450"/>
              <a:ext cx="626700" cy="796800"/>
            </a:xfrm>
            <a:prstGeom prst="straightConnector1">
              <a:avLst/>
            </a:prstGeom>
            <a:noFill/>
            <a:ln cap="flat" cmpd="sng" w="3810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953" name="Google Shape;953;p82"/>
          <p:cNvGrpSpPr/>
          <p:nvPr/>
        </p:nvGrpSpPr>
        <p:grpSpPr>
          <a:xfrm>
            <a:off x="5803350" y="1818850"/>
            <a:ext cx="2226075" cy="2501150"/>
            <a:chOff x="571763" y="1818850"/>
            <a:chExt cx="2226075" cy="2501150"/>
          </a:xfrm>
        </p:grpSpPr>
        <p:pic>
          <p:nvPicPr>
            <p:cNvPr id="954" name="Google Shape;954;p82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571763" y="2236025"/>
              <a:ext cx="2226075" cy="2083975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955" name="Google Shape;955;p82"/>
            <p:cNvCxnSpPr/>
            <p:nvPr/>
          </p:nvCxnSpPr>
          <p:spPr>
            <a:xfrm flipH="1" rot="10800000">
              <a:off x="888763" y="1818850"/>
              <a:ext cx="934800" cy="807300"/>
            </a:xfrm>
            <a:prstGeom prst="straightConnector1">
              <a:avLst/>
            </a:prstGeom>
            <a:noFill/>
            <a:ln cap="flat" cmpd="sng" w="3810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956" name="Google Shape;956;p82"/>
            <p:cNvCxnSpPr/>
            <p:nvPr/>
          </p:nvCxnSpPr>
          <p:spPr>
            <a:xfrm rot="10800000">
              <a:off x="1816513" y="1836450"/>
              <a:ext cx="626700" cy="796800"/>
            </a:xfrm>
            <a:prstGeom prst="straightConnector1">
              <a:avLst/>
            </a:prstGeom>
            <a:noFill/>
            <a:ln cap="flat" cmpd="sng" w="3810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60" name="Shape 9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1" name="Google Shape;961;p83"/>
          <p:cNvSpPr/>
          <p:nvPr/>
        </p:nvSpPr>
        <p:spPr>
          <a:xfrm rot="-5400000">
            <a:off x="6837400" y="1550225"/>
            <a:ext cx="278700" cy="612000"/>
          </a:xfrm>
          <a:prstGeom prst="can">
            <a:avLst>
              <a:gd fmla="val 25000" name="adj"/>
            </a:avLst>
          </a:prstGeom>
          <a:solidFill>
            <a:srgbClr val="999999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62" name="Google Shape;962;p83"/>
          <p:cNvSpPr/>
          <p:nvPr/>
        </p:nvSpPr>
        <p:spPr>
          <a:xfrm rot="-5400000">
            <a:off x="4206125" y="1550225"/>
            <a:ext cx="278700" cy="612000"/>
          </a:xfrm>
          <a:prstGeom prst="can">
            <a:avLst>
              <a:gd fmla="val 25000" name="adj"/>
            </a:avLst>
          </a:prstGeom>
          <a:solidFill>
            <a:srgbClr val="999999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63" name="Google Shape;963;p83"/>
          <p:cNvSpPr txBox="1"/>
          <p:nvPr>
            <p:ph idx="1" type="body"/>
          </p:nvPr>
        </p:nvSpPr>
        <p:spPr>
          <a:xfrm>
            <a:off x="324000" y="759300"/>
            <a:ext cx="7049700" cy="86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400">
                <a:latin typeface="Lexend"/>
              </a:rPr>
              <a:t>Qayb kasta oo ka mid ah kuwani waxay keeni doonaan iska caabin (resistance).</a:t>
            </a:r>
            <a:endParaRPr/>
          </a:p>
        </p:txBody>
      </p:sp>
      <p:sp>
        <p:nvSpPr>
          <p:cNvPr id="964" name="Google Shape;964;p83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Koronto (Current) maraya siligyo dherer kala duwan leh</a:t>
            </a:r>
            <a:endParaRPr/>
          </a:p>
        </p:txBody>
      </p:sp>
      <p:sp>
        <p:nvSpPr>
          <p:cNvPr id="965" name="Google Shape;965;p83"/>
          <p:cNvSpPr/>
          <p:nvPr/>
        </p:nvSpPr>
        <p:spPr>
          <a:xfrm rot="-5400000">
            <a:off x="1458150" y="1550225"/>
            <a:ext cx="278700" cy="612000"/>
          </a:xfrm>
          <a:prstGeom prst="can">
            <a:avLst>
              <a:gd fmla="val 25000" name="adj"/>
            </a:avLst>
          </a:prstGeom>
          <a:solidFill>
            <a:srgbClr val="999999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966" name="Google Shape;966;p83"/>
          <p:cNvGrpSpPr/>
          <p:nvPr/>
        </p:nvGrpSpPr>
        <p:grpSpPr>
          <a:xfrm>
            <a:off x="393150" y="1818850"/>
            <a:ext cx="2226075" cy="2501150"/>
            <a:chOff x="571763" y="1818850"/>
            <a:chExt cx="2226075" cy="2501150"/>
          </a:xfrm>
        </p:grpSpPr>
        <p:pic>
          <p:nvPicPr>
            <p:cNvPr id="967" name="Google Shape;967;p83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571763" y="2236025"/>
              <a:ext cx="2226075" cy="2083975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968" name="Google Shape;968;p83"/>
            <p:cNvCxnSpPr/>
            <p:nvPr/>
          </p:nvCxnSpPr>
          <p:spPr>
            <a:xfrm flipH="1" rot="10800000">
              <a:off x="888763" y="1818850"/>
              <a:ext cx="934800" cy="807300"/>
            </a:xfrm>
            <a:prstGeom prst="straightConnector1">
              <a:avLst/>
            </a:prstGeom>
            <a:noFill/>
            <a:ln cap="flat" cmpd="sng" w="3810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969" name="Google Shape;969;p83"/>
            <p:cNvCxnSpPr/>
            <p:nvPr/>
          </p:nvCxnSpPr>
          <p:spPr>
            <a:xfrm rot="10800000">
              <a:off x="1816513" y="1836450"/>
              <a:ext cx="626700" cy="796800"/>
            </a:xfrm>
            <a:prstGeom prst="straightConnector1">
              <a:avLst/>
            </a:prstGeom>
            <a:noFill/>
            <a:ln cap="flat" cmpd="sng" w="3810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970" name="Google Shape;970;p83"/>
          <p:cNvGrpSpPr/>
          <p:nvPr/>
        </p:nvGrpSpPr>
        <p:grpSpPr>
          <a:xfrm>
            <a:off x="3136350" y="1818850"/>
            <a:ext cx="2226075" cy="2501150"/>
            <a:chOff x="571763" y="1818850"/>
            <a:chExt cx="2226075" cy="2501150"/>
          </a:xfrm>
        </p:grpSpPr>
        <p:pic>
          <p:nvPicPr>
            <p:cNvPr id="971" name="Google Shape;971;p83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571763" y="2236025"/>
              <a:ext cx="2226075" cy="2083975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972" name="Google Shape;972;p83"/>
            <p:cNvCxnSpPr/>
            <p:nvPr/>
          </p:nvCxnSpPr>
          <p:spPr>
            <a:xfrm flipH="1" rot="10800000">
              <a:off x="888763" y="1818850"/>
              <a:ext cx="934800" cy="807300"/>
            </a:xfrm>
            <a:prstGeom prst="straightConnector1">
              <a:avLst/>
            </a:prstGeom>
            <a:noFill/>
            <a:ln cap="flat" cmpd="sng" w="3810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973" name="Google Shape;973;p83"/>
            <p:cNvCxnSpPr/>
            <p:nvPr/>
          </p:nvCxnSpPr>
          <p:spPr>
            <a:xfrm rot="10800000">
              <a:off x="1816513" y="1836450"/>
              <a:ext cx="626700" cy="796800"/>
            </a:xfrm>
            <a:prstGeom prst="straightConnector1">
              <a:avLst/>
            </a:prstGeom>
            <a:noFill/>
            <a:ln cap="flat" cmpd="sng" w="3810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974" name="Google Shape;974;p83"/>
          <p:cNvGrpSpPr/>
          <p:nvPr/>
        </p:nvGrpSpPr>
        <p:grpSpPr>
          <a:xfrm>
            <a:off x="5803350" y="1818850"/>
            <a:ext cx="2226075" cy="2501150"/>
            <a:chOff x="571763" y="1818850"/>
            <a:chExt cx="2226075" cy="2501150"/>
          </a:xfrm>
        </p:grpSpPr>
        <p:pic>
          <p:nvPicPr>
            <p:cNvPr id="975" name="Google Shape;975;p83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571763" y="2236025"/>
              <a:ext cx="2226075" cy="2083975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976" name="Google Shape;976;p83"/>
            <p:cNvCxnSpPr/>
            <p:nvPr/>
          </p:nvCxnSpPr>
          <p:spPr>
            <a:xfrm flipH="1" rot="10800000">
              <a:off x="888763" y="1818850"/>
              <a:ext cx="934800" cy="807300"/>
            </a:xfrm>
            <a:prstGeom prst="straightConnector1">
              <a:avLst/>
            </a:prstGeom>
            <a:noFill/>
            <a:ln cap="flat" cmpd="sng" w="3810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977" name="Google Shape;977;p83"/>
            <p:cNvCxnSpPr/>
            <p:nvPr/>
          </p:nvCxnSpPr>
          <p:spPr>
            <a:xfrm rot="10800000">
              <a:off x="1816513" y="1836450"/>
              <a:ext cx="626700" cy="796800"/>
            </a:xfrm>
            <a:prstGeom prst="straightConnector1">
              <a:avLst/>
            </a:prstGeom>
            <a:noFill/>
            <a:ln cap="flat" cmpd="sng" w="3810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81" name="Shape 9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2" name="Google Shape;982;p84"/>
          <p:cNvSpPr txBox="1"/>
          <p:nvPr>
            <p:ph type="title"/>
          </p:nvPr>
        </p:nvSpPr>
        <p:spPr>
          <a:xfrm>
            <a:off x="324000" y="748775"/>
            <a:ext cx="7192500" cy="784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Waa maxay hadal ku sifeeya iska caabinta (resistance) silig bir ah oo isku mid ah?</a:t>
            </a:r>
            <a:r>
              <a:rPr lang="en-GB" sz="1400">
                <a:latin typeface="Lexend"/>
              </a:rPr>
              <a:t/>
            </a:r>
            <a:r>
              <a:rPr lang="en-GB" sz="1400">
                <a:latin typeface="Lexend"/>
              </a:rPr>
              <a:t/>
            </a:r>
            <a:endParaRPr/>
          </a:p>
        </p:txBody>
      </p:sp>
      <p:sp>
        <p:nvSpPr>
          <p:cNvPr id="983" name="Google Shape;983;p84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Koronto (Current) maraya siligyo dherer kala duwan leh</a:t>
            </a:r>
            <a:endParaRPr/>
          </a:p>
        </p:txBody>
      </p:sp>
      <p:sp>
        <p:nvSpPr>
          <p:cNvPr id="984" name="Google Shape;984;p84"/>
          <p:cNvSpPr txBox="1"/>
          <p:nvPr>
            <p:ph idx="1" type="subTitle"/>
          </p:nvPr>
        </p:nvSpPr>
        <p:spPr>
          <a:xfrm>
            <a:off x="1034425" y="18377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400">
                <a:latin typeface="Lexend"/>
              </a:rPr>
              <a:t>iska caabintu (resistance) waxay ugu badan tahay darafyada</a:t>
            </a:r>
            <a:endParaRPr/>
          </a:p>
        </p:txBody>
      </p:sp>
      <p:sp>
        <p:nvSpPr>
          <p:cNvPr id="985" name="Google Shape;985;p84"/>
          <p:cNvSpPr txBox="1"/>
          <p:nvPr>
            <p:ph idx="3" type="subTitle"/>
          </p:nvPr>
        </p:nvSpPr>
        <p:spPr>
          <a:xfrm>
            <a:off x="1034425" y="27942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400">
                <a:latin typeface="Lexend"/>
              </a:rPr>
              <a:t>iska caabintu (resistance) waxay ugu badan tahay dhexda</a:t>
            </a:r>
            <a:endParaRPr/>
          </a:p>
        </p:txBody>
      </p:sp>
      <p:sp>
        <p:nvSpPr>
          <p:cNvPr id="986" name="Google Shape;986;p84"/>
          <p:cNvSpPr txBox="1"/>
          <p:nvPr>
            <p:ph idx="4" type="subTitle"/>
          </p:nvPr>
        </p:nvSpPr>
        <p:spPr>
          <a:xfrm>
            <a:off x="1034425" y="3766975"/>
            <a:ext cx="76884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400">
                <a:latin typeface="Lexend"/>
              </a:rPr>
              <a:t>iska caabintu (resistance) waa isku mid qayb kasta oo siliga ah</a:t>
            </a:r>
            <a:endParaRPr/>
          </a:p>
        </p:txBody>
      </p:sp>
      <p:pic>
        <p:nvPicPr>
          <p:cNvPr id="987" name="Google Shape;987;p8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326808" y="3719725"/>
            <a:ext cx="396000" cy="419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91" name="Shape 9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2" name="Google Shape;992;p85"/>
          <p:cNvSpPr/>
          <p:nvPr/>
        </p:nvSpPr>
        <p:spPr>
          <a:xfrm rot="-5400000">
            <a:off x="6913600" y="1550225"/>
            <a:ext cx="278700" cy="612000"/>
          </a:xfrm>
          <a:prstGeom prst="can">
            <a:avLst>
              <a:gd fmla="val 25000" name="adj"/>
            </a:avLst>
          </a:prstGeom>
          <a:solidFill>
            <a:srgbClr val="999999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3" name="Google Shape;993;p85"/>
          <p:cNvSpPr txBox="1"/>
          <p:nvPr>
            <p:ph idx="1" type="body"/>
          </p:nvPr>
        </p:nvSpPr>
        <p:spPr>
          <a:xfrm>
            <a:off x="324000" y="759300"/>
            <a:ext cx="7135200" cy="86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Lexend"/>
              </a:rPr>
              <a:t>Siligu wuxuu la mid yahay qaybo gaaban, mid kastaa wuxuu leeyahay iska caabin (resistance) yar, oo la isku xidhay.</a:t>
            </a:r>
            <a:endParaRPr/>
          </a:p>
        </p:txBody>
      </p:sp>
      <p:sp>
        <p:nvSpPr>
          <p:cNvPr id="994" name="Google Shape;994;p85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Koronto (Current) maraya siligyo dherer kala duwan leh</a:t>
            </a:r>
            <a:endParaRPr/>
          </a:p>
        </p:txBody>
      </p:sp>
      <p:sp>
        <p:nvSpPr>
          <p:cNvPr id="995" name="Google Shape;995;p85"/>
          <p:cNvSpPr/>
          <p:nvPr/>
        </p:nvSpPr>
        <p:spPr>
          <a:xfrm rot="-5400000">
            <a:off x="6304000" y="1550225"/>
            <a:ext cx="278700" cy="612000"/>
          </a:xfrm>
          <a:prstGeom prst="can">
            <a:avLst>
              <a:gd fmla="val 25000" name="adj"/>
            </a:avLst>
          </a:prstGeom>
          <a:solidFill>
            <a:srgbClr val="999999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6" name="Google Shape;996;p85"/>
          <p:cNvSpPr/>
          <p:nvPr/>
        </p:nvSpPr>
        <p:spPr>
          <a:xfrm rot="-5400000">
            <a:off x="5694400" y="1550225"/>
            <a:ext cx="278700" cy="612000"/>
          </a:xfrm>
          <a:prstGeom prst="can">
            <a:avLst>
              <a:gd fmla="val 25000" name="adj"/>
            </a:avLst>
          </a:prstGeom>
          <a:solidFill>
            <a:srgbClr val="999999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7" name="Google Shape;997;p85"/>
          <p:cNvSpPr/>
          <p:nvPr/>
        </p:nvSpPr>
        <p:spPr>
          <a:xfrm rot="-5400000">
            <a:off x="5084800" y="1550225"/>
            <a:ext cx="278700" cy="612000"/>
          </a:xfrm>
          <a:prstGeom prst="can">
            <a:avLst>
              <a:gd fmla="val 25000" name="adj"/>
            </a:avLst>
          </a:prstGeom>
          <a:solidFill>
            <a:srgbClr val="999999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8" name="Google Shape;998;p85"/>
          <p:cNvSpPr/>
          <p:nvPr/>
        </p:nvSpPr>
        <p:spPr>
          <a:xfrm rot="-5400000">
            <a:off x="4475200" y="1550225"/>
            <a:ext cx="278700" cy="612000"/>
          </a:xfrm>
          <a:prstGeom prst="can">
            <a:avLst>
              <a:gd fmla="val 25000" name="adj"/>
            </a:avLst>
          </a:prstGeom>
          <a:solidFill>
            <a:srgbClr val="999999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9" name="Google Shape;999;p85"/>
          <p:cNvSpPr/>
          <p:nvPr/>
        </p:nvSpPr>
        <p:spPr>
          <a:xfrm rot="-5400000">
            <a:off x="3865600" y="1550225"/>
            <a:ext cx="278700" cy="612000"/>
          </a:xfrm>
          <a:prstGeom prst="can">
            <a:avLst>
              <a:gd fmla="val 25000" name="adj"/>
            </a:avLst>
          </a:prstGeom>
          <a:solidFill>
            <a:srgbClr val="999999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00" name="Google Shape;1000;p85"/>
          <p:cNvSpPr/>
          <p:nvPr/>
        </p:nvSpPr>
        <p:spPr>
          <a:xfrm rot="-5400000">
            <a:off x="3256000" y="1550225"/>
            <a:ext cx="278700" cy="612000"/>
          </a:xfrm>
          <a:prstGeom prst="can">
            <a:avLst>
              <a:gd fmla="val 25000" name="adj"/>
            </a:avLst>
          </a:prstGeom>
          <a:solidFill>
            <a:srgbClr val="999999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01" name="Google Shape;1001;p85"/>
          <p:cNvSpPr/>
          <p:nvPr/>
        </p:nvSpPr>
        <p:spPr>
          <a:xfrm rot="-5400000">
            <a:off x="2646400" y="1550225"/>
            <a:ext cx="278700" cy="612000"/>
          </a:xfrm>
          <a:prstGeom prst="can">
            <a:avLst>
              <a:gd fmla="val 25000" name="adj"/>
            </a:avLst>
          </a:prstGeom>
          <a:solidFill>
            <a:srgbClr val="999999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02" name="Google Shape;1002;p85"/>
          <p:cNvSpPr/>
          <p:nvPr/>
        </p:nvSpPr>
        <p:spPr>
          <a:xfrm rot="-5400000">
            <a:off x="2036800" y="1550225"/>
            <a:ext cx="278700" cy="612000"/>
          </a:xfrm>
          <a:prstGeom prst="can">
            <a:avLst>
              <a:gd fmla="val 25000" name="adj"/>
            </a:avLst>
          </a:prstGeom>
          <a:solidFill>
            <a:srgbClr val="999999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03" name="Google Shape;1003;p85"/>
          <p:cNvSpPr/>
          <p:nvPr/>
        </p:nvSpPr>
        <p:spPr>
          <a:xfrm rot="-5400000">
            <a:off x="1427200" y="1550225"/>
            <a:ext cx="278700" cy="612000"/>
          </a:xfrm>
          <a:prstGeom prst="can">
            <a:avLst>
              <a:gd fmla="val 25000" name="adj"/>
            </a:avLst>
          </a:prstGeom>
          <a:solidFill>
            <a:srgbClr val="999999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1004" name="Google Shape;1004;p85"/>
          <p:cNvGrpSpPr/>
          <p:nvPr/>
        </p:nvGrpSpPr>
        <p:grpSpPr>
          <a:xfrm>
            <a:off x="931925" y="2627050"/>
            <a:ext cx="6762900" cy="154800"/>
            <a:chOff x="931925" y="2246050"/>
            <a:chExt cx="6762900" cy="154800"/>
          </a:xfrm>
        </p:grpSpPr>
        <p:cxnSp>
          <p:nvCxnSpPr>
            <p:cNvPr id="1005" name="Google Shape;1005;p85"/>
            <p:cNvCxnSpPr/>
            <p:nvPr/>
          </p:nvCxnSpPr>
          <p:spPr>
            <a:xfrm>
              <a:off x="931925" y="2323450"/>
              <a:ext cx="6762900" cy="0"/>
            </a:xfrm>
            <a:prstGeom prst="straightConnector1">
              <a:avLst/>
            </a:prstGeom>
            <a:noFill/>
            <a:ln cap="flat" cmpd="sng" w="3810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sp>
          <p:nvSpPr>
            <p:cNvPr id="1006" name="Google Shape;1006;p85"/>
            <p:cNvSpPr/>
            <p:nvPr/>
          </p:nvSpPr>
          <p:spPr>
            <a:xfrm>
              <a:off x="1334350" y="2246050"/>
              <a:ext cx="464400" cy="154800"/>
            </a:xfrm>
            <a:prstGeom prst="rect">
              <a:avLst/>
            </a:prstGeom>
            <a:solidFill>
              <a:schemeClr val="lt2"/>
            </a:solidFill>
            <a:ln cap="flat" cmpd="sng" w="381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007" name="Google Shape;1007;p85"/>
            <p:cNvSpPr/>
            <p:nvPr/>
          </p:nvSpPr>
          <p:spPr>
            <a:xfrm>
              <a:off x="1943950" y="2246050"/>
              <a:ext cx="464400" cy="154800"/>
            </a:xfrm>
            <a:prstGeom prst="rect">
              <a:avLst/>
            </a:prstGeom>
            <a:solidFill>
              <a:schemeClr val="lt2"/>
            </a:solidFill>
            <a:ln cap="flat" cmpd="sng" w="381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008" name="Google Shape;1008;p85"/>
            <p:cNvSpPr/>
            <p:nvPr/>
          </p:nvSpPr>
          <p:spPr>
            <a:xfrm>
              <a:off x="2553550" y="2246050"/>
              <a:ext cx="464400" cy="154800"/>
            </a:xfrm>
            <a:prstGeom prst="rect">
              <a:avLst/>
            </a:prstGeom>
            <a:solidFill>
              <a:schemeClr val="lt2"/>
            </a:solidFill>
            <a:ln cap="flat" cmpd="sng" w="381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009" name="Google Shape;1009;p85"/>
            <p:cNvSpPr/>
            <p:nvPr/>
          </p:nvSpPr>
          <p:spPr>
            <a:xfrm>
              <a:off x="3163150" y="2246050"/>
              <a:ext cx="464400" cy="154800"/>
            </a:xfrm>
            <a:prstGeom prst="rect">
              <a:avLst/>
            </a:prstGeom>
            <a:solidFill>
              <a:schemeClr val="lt2"/>
            </a:solidFill>
            <a:ln cap="flat" cmpd="sng" w="381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010" name="Google Shape;1010;p85"/>
            <p:cNvSpPr/>
            <p:nvPr/>
          </p:nvSpPr>
          <p:spPr>
            <a:xfrm>
              <a:off x="3772750" y="2246050"/>
              <a:ext cx="464400" cy="154800"/>
            </a:xfrm>
            <a:prstGeom prst="rect">
              <a:avLst/>
            </a:prstGeom>
            <a:solidFill>
              <a:schemeClr val="lt2"/>
            </a:solidFill>
            <a:ln cap="flat" cmpd="sng" w="381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011" name="Google Shape;1011;p85"/>
            <p:cNvSpPr/>
            <p:nvPr/>
          </p:nvSpPr>
          <p:spPr>
            <a:xfrm>
              <a:off x="4382350" y="2246050"/>
              <a:ext cx="464400" cy="154800"/>
            </a:xfrm>
            <a:prstGeom prst="rect">
              <a:avLst/>
            </a:prstGeom>
            <a:solidFill>
              <a:schemeClr val="lt2"/>
            </a:solidFill>
            <a:ln cap="flat" cmpd="sng" w="381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012" name="Google Shape;1012;p85"/>
            <p:cNvSpPr/>
            <p:nvPr/>
          </p:nvSpPr>
          <p:spPr>
            <a:xfrm>
              <a:off x="4991950" y="2246050"/>
              <a:ext cx="464400" cy="154800"/>
            </a:xfrm>
            <a:prstGeom prst="rect">
              <a:avLst/>
            </a:prstGeom>
            <a:solidFill>
              <a:schemeClr val="lt2"/>
            </a:solidFill>
            <a:ln cap="flat" cmpd="sng" w="381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013" name="Google Shape;1013;p85"/>
            <p:cNvSpPr/>
            <p:nvPr/>
          </p:nvSpPr>
          <p:spPr>
            <a:xfrm>
              <a:off x="5601550" y="2246050"/>
              <a:ext cx="464400" cy="154800"/>
            </a:xfrm>
            <a:prstGeom prst="rect">
              <a:avLst/>
            </a:prstGeom>
            <a:solidFill>
              <a:schemeClr val="lt2"/>
            </a:solidFill>
            <a:ln cap="flat" cmpd="sng" w="381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014" name="Google Shape;1014;p85"/>
            <p:cNvSpPr/>
            <p:nvPr/>
          </p:nvSpPr>
          <p:spPr>
            <a:xfrm>
              <a:off x="6211150" y="2246050"/>
              <a:ext cx="464400" cy="154800"/>
            </a:xfrm>
            <a:prstGeom prst="rect">
              <a:avLst/>
            </a:prstGeom>
            <a:solidFill>
              <a:schemeClr val="lt2"/>
            </a:solidFill>
            <a:ln cap="flat" cmpd="sng" w="381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015" name="Google Shape;1015;p85"/>
            <p:cNvSpPr/>
            <p:nvPr/>
          </p:nvSpPr>
          <p:spPr>
            <a:xfrm>
              <a:off x="6820750" y="2246050"/>
              <a:ext cx="464400" cy="154800"/>
            </a:xfrm>
            <a:prstGeom prst="rect">
              <a:avLst/>
            </a:prstGeom>
            <a:solidFill>
              <a:schemeClr val="lt2"/>
            </a:solidFill>
            <a:ln cap="flat" cmpd="sng" w="381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1016" name="Google Shape;1016;p85"/>
          <p:cNvSpPr txBox="1"/>
          <p:nvPr>
            <p:ph idx="1" type="body"/>
          </p:nvPr>
        </p:nvSpPr>
        <p:spPr>
          <a:xfrm>
            <a:off x="324000" y="3240000"/>
            <a:ext cx="8496000" cy="86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Lexend"/>
              </a:rPr>
              <a:t>Siliga waxaa sidoo kale loo qaadan karaa inuu yahay iska caabiyeyaal (resistors) badan oo isku xidhan taxane (series).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20" name="Shape 10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1" name="Google Shape;1021;p86"/>
          <p:cNvSpPr txBox="1"/>
          <p:nvPr>
            <p:ph idx="1" type="body"/>
          </p:nvPr>
        </p:nvSpPr>
        <p:spPr>
          <a:xfrm>
            <a:off x="324000" y="759300"/>
            <a:ext cx="7565100" cy="86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400">
                <a:latin typeface="Lexend"/>
              </a:rPr>
              <a:t>Way fududahay in koronto (current) lagu riixo hal iska caabiye (resistor) …</a:t>
            </a:r>
            <a:endParaRPr/>
          </a:p>
        </p:txBody>
      </p:sp>
      <p:sp>
        <p:nvSpPr>
          <p:cNvPr id="1022" name="Google Shape;1022;p86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Koronto (Current) maraya siligyo dherer kala duwan leh</a:t>
            </a:r>
            <a:endParaRPr/>
          </a:p>
        </p:txBody>
      </p:sp>
      <p:cxnSp>
        <p:nvCxnSpPr>
          <p:cNvPr id="1023" name="Google Shape;1023;p86"/>
          <p:cNvCxnSpPr/>
          <p:nvPr/>
        </p:nvCxnSpPr>
        <p:spPr>
          <a:xfrm>
            <a:off x="812875" y="1697400"/>
            <a:ext cx="6762900" cy="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024" name="Google Shape;1024;p86"/>
          <p:cNvSpPr/>
          <p:nvPr/>
        </p:nvSpPr>
        <p:spPr>
          <a:xfrm>
            <a:off x="3653700" y="1620000"/>
            <a:ext cx="464400" cy="154800"/>
          </a:xfrm>
          <a:prstGeom prst="rect">
            <a:avLst/>
          </a:prstGeom>
          <a:solidFill>
            <a:schemeClr val="lt2"/>
          </a:solidFill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25" name="Google Shape;1025;p86"/>
          <p:cNvSpPr txBox="1"/>
          <p:nvPr>
            <p:ph idx="1" type="body"/>
          </p:nvPr>
        </p:nvSpPr>
        <p:spPr>
          <a:xfrm>
            <a:off x="476400" y="3273900"/>
            <a:ext cx="7635000" cy="86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400">
                <a:latin typeface="Lexend"/>
              </a:rPr>
              <a:t>… marka loo eego in badan.</a:t>
            </a:r>
            <a:r>
              <a:rPr lang="en-GB" sz="1400">
                <a:latin typeface="Lexend"/>
              </a:rPr>
              <a:t/>
            </a:r>
            <a:endParaRPr/>
          </a:p>
        </p:txBody>
      </p:sp>
      <p:grpSp>
        <p:nvGrpSpPr>
          <p:cNvPr id="1026" name="Google Shape;1026;p86"/>
          <p:cNvGrpSpPr/>
          <p:nvPr/>
        </p:nvGrpSpPr>
        <p:grpSpPr>
          <a:xfrm>
            <a:off x="736675" y="2915400"/>
            <a:ext cx="6762900" cy="154800"/>
            <a:chOff x="931925" y="2246050"/>
            <a:chExt cx="6762900" cy="154800"/>
          </a:xfrm>
        </p:grpSpPr>
        <p:cxnSp>
          <p:nvCxnSpPr>
            <p:cNvPr id="1027" name="Google Shape;1027;p86"/>
            <p:cNvCxnSpPr/>
            <p:nvPr/>
          </p:nvCxnSpPr>
          <p:spPr>
            <a:xfrm>
              <a:off x="931925" y="2323450"/>
              <a:ext cx="6762900" cy="0"/>
            </a:xfrm>
            <a:prstGeom prst="straightConnector1">
              <a:avLst/>
            </a:prstGeom>
            <a:noFill/>
            <a:ln cap="flat" cmpd="sng" w="3810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sp>
          <p:nvSpPr>
            <p:cNvPr id="1028" name="Google Shape;1028;p86"/>
            <p:cNvSpPr/>
            <p:nvPr/>
          </p:nvSpPr>
          <p:spPr>
            <a:xfrm>
              <a:off x="1334350" y="2246050"/>
              <a:ext cx="464400" cy="154800"/>
            </a:xfrm>
            <a:prstGeom prst="rect">
              <a:avLst/>
            </a:prstGeom>
            <a:solidFill>
              <a:schemeClr val="lt2"/>
            </a:solidFill>
            <a:ln cap="flat" cmpd="sng" w="381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029" name="Google Shape;1029;p86"/>
            <p:cNvSpPr/>
            <p:nvPr/>
          </p:nvSpPr>
          <p:spPr>
            <a:xfrm>
              <a:off x="1943950" y="2246050"/>
              <a:ext cx="464400" cy="154800"/>
            </a:xfrm>
            <a:prstGeom prst="rect">
              <a:avLst/>
            </a:prstGeom>
            <a:solidFill>
              <a:schemeClr val="lt2"/>
            </a:solidFill>
            <a:ln cap="flat" cmpd="sng" w="381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030" name="Google Shape;1030;p86"/>
            <p:cNvSpPr/>
            <p:nvPr/>
          </p:nvSpPr>
          <p:spPr>
            <a:xfrm>
              <a:off x="2553550" y="2246050"/>
              <a:ext cx="464400" cy="154800"/>
            </a:xfrm>
            <a:prstGeom prst="rect">
              <a:avLst/>
            </a:prstGeom>
            <a:solidFill>
              <a:schemeClr val="lt2"/>
            </a:solidFill>
            <a:ln cap="flat" cmpd="sng" w="381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031" name="Google Shape;1031;p86"/>
            <p:cNvSpPr/>
            <p:nvPr/>
          </p:nvSpPr>
          <p:spPr>
            <a:xfrm>
              <a:off x="3163150" y="2246050"/>
              <a:ext cx="464400" cy="154800"/>
            </a:xfrm>
            <a:prstGeom prst="rect">
              <a:avLst/>
            </a:prstGeom>
            <a:solidFill>
              <a:schemeClr val="lt2"/>
            </a:solidFill>
            <a:ln cap="flat" cmpd="sng" w="381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032" name="Google Shape;1032;p86"/>
            <p:cNvSpPr/>
            <p:nvPr/>
          </p:nvSpPr>
          <p:spPr>
            <a:xfrm>
              <a:off x="3772750" y="2246050"/>
              <a:ext cx="464400" cy="154800"/>
            </a:xfrm>
            <a:prstGeom prst="rect">
              <a:avLst/>
            </a:prstGeom>
            <a:solidFill>
              <a:schemeClr val="lt2"/>
            </a:solidFill>
            <a:ln cap="flat" cmpd="sng" w="381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033" name="Google Shape;1033;p86"/>
            <p:cNvSpPr/>
            <p:nvPr/>
          </p:nvSpPr>
          <p:spPr>
            <a:xfrm>
              <a:off x="4382350" y="2246050"/>
              <a:ext cx="464400" cy="154800"/>
            </a:xfrm>
            <a:prstGeom prst="rect">
              <a:avLst/>
            </a:prstGeom>
            <a:solidFill>
              <a:schemeClr val="lt2"/>
            </a:solidFill>
            <a:ln cap="flat" cmpd="sng" w="381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034" name="Google Shape;1034;p86"/>
            <p:cNvSpPr/>
            <p:nvPr/>
          </p:nvSpPr>
          <p:spPr>
            <a:xfrm>
              <a:off x="4991950" y="2246050"/>
              <a:ext cx="464400" cy="154800"/>
            </a:xfrm>
            <a:prstGeom prst="rect">
              <a:avLst/>
            </a:prstGeom>
            <a:solidFill>
              <a:schemeClr val="lt2"/>
            </a:solidFill>
            <a:ln cap="flat" cmpd="sng" w="381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035" name="Google Shape;1035;p86"/>
            <p:cNvSpPr/>
            <p:nvPr/>
          </p:nvSpPr>
          <p:spPr>
            <a:xfrm>
              <a:off x="5601550" y="2246050"/>
              <a:ext cx="464400" cy="154800"/>
            </a:xfrm>
            <a:prstGeom prst="rect">
              <a:avLst/>
            </a:prstGeom>
            <a:solidFill>
              <a:schemeClr val="lt2"/>
            </a:solidFill>
            <a:ln cap="flat" cmpd="sng" w="381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036" name="Google Shape;1036;p86"/>
            <p:cNvSpPr/>
            <p:nvPr/>
          </p:nvSpPr>
          <p:spPr>
            <a:xfrm>
              <a:off x="6211150" y="2246050"/>
              <a:ext cx="464400" cy="154800"/>
            </a:xfrm>
            <a:prstGeom prst="rect">
              <a:avLst/>
            </a:prstGeom>
            <a:solidFill>
              <a:schemeClr val="lt2"/>
            </a:solidFill>
            <a:ln cap="flat" cmpd="sng" w="381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037" name="Google Shape;1037;p86"/>
            <p:cNvSpPr/>
            <p:nvPr/>
          </p:nvSpPr>
          <p:spPr>
            <a:xfrm>
              <a:off x="6820750" y="2246050"/>
              <a:ext cx="464400" cy="154800"/>
            </a:xfrm>
            <a:prstGeom prst="rect">
              <a:avLst/>
            </a:prstGeom>
            <a:solidFill>
              <a:schemeClr val="lt2"/>
            </a:solidFill>
            <a:ln cap="flat" cmpd="sng" w="381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41" name="Shape 10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2" name="Google Shape;1042;p87"/>
          <p:cNvSpPr txBox="1"/>
          <p:nvPr>
            <p:ph idx="1" type="body"/>
          </p:nvPr>
        </p:nvSpPr>
        <p:spPr>
          <a:xfrm>
            <a:off x="324000" y="759300"/>
            <a:ext cx="7217400" cy="86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400">
                <a:latin typeface="Lexend"/>
              </a:rPr>
              <a:t>Way fududahay in koronto (current) lagu riixo dherer gaaban oo silig ah …</a:t>
            </a:r>
            <a:endParaRPr/>
          </a:p>
        </p:txBody>
      </p:sp>
      <p:sp>
        <p:nvSpPr>
          <p:cNvPr id="1043" name="Google Shape;1043;p87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Koronto (Current) dhex mara silacyo dherer kala duwan</a:t>
            </a:r>
            <a:endParaRPr/>
          </a:p>
        </p:txBody>
      </p:sp>
      <p:sp>
        <p:nvSpPr>
          <p:cNvPr id="1044" name="Google Shape;1044;p87"/>
          <p:cNvSpPr txBox="1"/>
          <p:nvPr>
            <p:ph idx="1" type="body"/>
          </p:nvPr>
        </p:nvSpPr>
        <p:spPr>
          <a:xfrm>
            <a:off x="476400" y="3273900"/>
            <a:ext cx="7635000" cy="86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400">
                <a:latin typeface="Lexend"/>
              </a:rPr>
              <a:t>… marka loo eego dherer badan.</a:t>
            </a:r>
            <a:endParaRPr/>
          </a:p>
        </p:txBody>
      </p:sp>
      <p:sp>
        <p:nvSpPr>
          <p:cNvPr id="1045" name="Google Shape;1045;p87"/>
          <p:cNvSpPr/>
          <p:nvPr/>
        </p:nvSpPr>
        <p:spPr>
          <a:xfrm rot="-5400000">
            <a:off x="4016575" y="1496750"/>
            <a:ext cx="278700" cy="612000"/>
          </a:xfrm>
          <a:prstGeom prst="can">
            <a:avLst>
              <a:gd fmla="val 25000" name="adj"/>
            </a:avLst>
          </a:prstGeom>
          <a:solidFill>
            <a:srgbClr val="999999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46" name="Google Shape;1046;p87"/>
          <p:cNvSpPr/>
          <p:nvPr/>
        </p:nvSpPr>
        <p:spPr>
          <a:xfrm rot="-5400000">
            <a:off x="6608800" y="2540825"/>
            <a:ext cx="278700" cy="612000"/>
          </a:xfrm>
          <a:prstGeom prst="can">
            <a:avLst>
              <a:gd fmla="val 25000" name="adj"/>
            </a:avLst>
          </a:prstGeom>
          <a:solidFill>
            <a:srgbClr val="999999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47" name="Google Shape;1047;p87"/>
          <p:cNvSpPr/>
          <p:nvPr/>
        </p:nvSpPr>
        <p:spPr>
          <a:xfrm rot="-5400000">
            <a:off x="5999200" y="2540825"/>
            <a:ext cx="278700" cy="612000"/>
          </a:xfrm>
          <a:prstGeom prst="can">
            <a:avLst>
              <a:gd fmla="val 25000" name="adj"/>
            </a:avLst>
          </a:prstGeom>
          <a:solidFill>
            <a:srgbClr val="999999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48" name="Google Shape;1048;p87"/>
          <p:cNvSpPr/>
          <p:nvPr/>
        </p:nvSpPr>
        <p:spPr>
          <a:xfrm rot="-5400000">
            <a:off x="5389600" y="2540825"/>
            <a:ext cx="278700" cy="612000"/>
          </a:xfrm>
          <a:prstGeom prst="can">
            <a:avLst>
              <a:gd fmla="val 25000" name="adj"/>
            </a:avLst>
          </a:prstGeom>
          <a:solidFill>
            <a:srgbClr val="999999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49" name="Google Shape;1049;p87"/>
          <p:cNvSpPr/>
          <p:nvPr/>
        </p:nvSpPr>
        <p:spPr>
          <a:xfrm rot="-5400000">
            <a:off x="4780000" y="2540825"/>
            <a:ext cx="278700" cy="612000"/>
          </a:xfrm>
          <a:prstGeom prst="can">
            <a:avLst>
              <a:gd fmla="val 25000" name="adj"/>
            </a:avLst>
          </a:prstGeom>
          <a:solidFill>
            <a:srgbClr val="999999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50" name="Google Shape;1050;p87"/>
          <p:cNvSpPr/>
          <p:nvPr/>
        </p:nvSpPr>
        <p:spPr>
          <a:xfrm rot="-5400000">
            <a:off x="4170400" y="2540825"/>
            <a:ext cx="278700" cy="612000"/>
          </a:xfrm>
          <a:prstGeom prst="can">
            <a:avLst>
              <a:gd fmla="val 25000" name="adj"/>
            </a:avLst>
          </a:prstGeom>
          <a:solidFill>
            <a:srgbClr val="999999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51" name="Google Shape;1051;p87"/>
          <p:cNvSpPr/>
          <p:nvPr/>
        </p:nvSpPr>
        <p:spPr>
          <a:xfrm rot="-5400000">
            <a:off x="3560800" y="2540825"/>
            <a:ext cx="278700" cy="612000"/>
          </a:xfrm>
          <a:prstGeom prst="can">
            <a:avLst>
              <a:gd fmla="val 25000" name="adj"/>
            </a:avLst>
          </a:prstGeom>
          <a:solidFill>
            <a:srgbClr val="999999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52" name="Google Shape;1052;p87"/>
          <p:cNvSpPr/>
          <p:nvPr/>
        </p:nvSpPr>
        <p:spPr>
          <a:xfrm rot="-5400000">
            <a:off x="2951200" y="2540825"/>
            <a:ext cx="278700" cy="612000"/>
          </a:xfrm>
          <a:prstGeom prst="can">
            <a:avLst>
              <a:gd fmla="val 25000" name="adj"/>
            </a:avLst>
          </a:prstGeom>
          <a:solidFill>
            <a:srgbClr val="999999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53" name="Google Shape;1053;p87"/>
          <p:cNvSpPr/>
          <p:nvPr/>
        </p:nvSpPr>
        <p:spPr>
          <a:xfrm rot="-5400000">
            <a:off x="2341600" y="2540825"/>
            <a:ext cx="278700" cy="612000"/>
          </a:xfrm>
          <a:prstGeom prst="can">
            <a:avLst>
              <a:gd fmla="val 25000" name="adj"/>
            </a:avLst>
          </a:prstGeom>
          <a:solidFill>
            <a:srgbClr val="999999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54" name="Google Shape;1054;p87"/>
          <p:cNvSpPr/>
          <p:nvPr/>
        </p:nvSpPr>
        <p:spPr>
          <a:xfrm rot="-5400000">
            <a:off x="1732000" y="2540825"/>
            <a:ext cx="278700" cy="612000"/>
          </a:xfrm>
          <a:prstGeom prst="can">
            <a:avLst>
              <a:gd fmla="val 25000" name="adj"/>
            </a:avLst>
          </a:prstGeom>
          <a:solidFill>
            <a:srgbClr val="999999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55" name="Google Shape;1055;p87"/>
          <p:cNvSpPr/>
          <p:nvPr/>
        </p:nvSpPr>
        <p:spPr>
          <a:xfrm rot="-5400000">
            <a:off x="1122400" y="2540825"/>
            <a:ext cx="278700" cy="612000"/>
          </a:xfrm>
          <a:prstGeom prst="can">
            <a:avLst>
              <a:gd fmla="val 25000" name="adj"/>
            </a:avLst>
          </a:prstGeom>
          <a:solidFill>
            <a:srgbClr val="999999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59" name="Shape 10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0" name="Google Shape;1060;p88"/>
          <p:cNvSpPr txBox="1"/>
          <p:nvPr>
            <p:ph idx="1" type="body"/>
          </p:nvPr>
        </p:nvSpPr>
        <p:spPr>
          <a:xfrm>
            <a:off x="324000" y="759300"/>
            <a:ext cx="7049700" cy="86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Silig gaaban wuxuu leeyahay iska caabin (resistance) hoose …</a:t>
            </a:r>
            <a:endParaRPr/>
          </a:p>
        </p:txBody>
      </p:sp>
      <p:sp>
        <p:nvSpPr>
          <p:cNvPr id="1061" name="Google Shape;1061;p88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Koronto (Current) dhex mara silacyo dherer kala duwan</a:t>
            </a:r>
            <a:endParaRPr/>
          </a:p>
        </p:txBody>
      </p:sp>
      <p:sp>
        <p:nvSpPr>
          <p:cNvPr id="1062" name="Google Shape;1062;p88"/>
          <p:cNvSpPr/>
          <p:nvPr/>
        </p:nvSpPr>
        <p:spPr>
          <a:xfrm rot="-5400000">
            <a:off x="1228925" y="1437300"/>
            <a:ext cx="278700" cy="1166700"/>
          </a:xfrm>
          <a:prstGeom prst="can">
            <a:avLst>
              <a:gd fmla="val 25000" name="adj"/>
            </a:avLst>
          </a:prstGeom>
          <a:solidFill>
            <a:srgbClr val="999999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63" name="Google Shape;1063;p88"/>
          <p:cNvSpPr/>
          <p:nvPr/>
        </p:nvSpPr>
        <p:spPr>
          <a:xfrm rot="-5400000">
            <a:off x="4029900" y="471725"/>
            <a:ext cx="278700" cy="6883800"/>
          </a:xfrm>
          <a:prstGeom prst="can">
            <a:avLst>
              <a:gd fmla="val 25000" name="adj"/>
            </a:avLst>
          </a:prstGeom>
          <a:solidFill>
            <a:srgbClr val="999999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64" name="Google Shape;1064;p88"/>
          <p:cNvSpPr txBox="1"/>
          <p:nvPr>
            <p:ph idx="1" type="body"/>
          </p:nvPr>
        </p:nvSpPr>
        <p:spPr>
          <a:xfrm>
            <a:off x="476400" y="3197700"/>
            <a:ext cx="7049700" cy="38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… marka loo eego kan dheer.</a:t>
            </a:r>
            <a:endParaRPr/>
          </a:p>
        </p:txBody>
      </p:sp>
      <p:grpSp>
        <p:nvGrpSpPr>
          <p:cNvPr id="1065" name="Google Shape;1065;p88"/>
          <p:cNvGrpSpPr/>
          <p:nvPr/>
        </p:nvGrpSpPr>
        <p:grpSpPr>
          <a:xfrm rot="-5400000">
            <a:off x="1960994" y="1291385"/>
            <a:ext cx="1269753" cy="1547461"/>
            <a:chOff x="571763" y="1818850"/>
            <a:chExt cx="2226075" cy="2501150"/>
          </a:xfrm>
        </p:grpSpPr>
        <p:pic>
          <p:nvPicPr>
            <p:cNvPr id="1066" name="Google Shape;1066;p88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571763" y="2236025"/>
              <a:ext cx="2226075" cy="2083975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1067" name="Google Shape;1067;p88"/>
            <p:cNvCxnSpPr/>
            <p:nvPr/>
          </p:nvCxnSpPr>
          <p:spPr>
            <a:xfrm flipH="1" rot="10800000">
              <a:off x="888763" y="1818850"/>
              <a:ext cx="934800" cy="807300"/>
            </a:xfrm>
            <a:prstGeom prst="straightConnector1">
              <a:avLst/>
            </a:prstGeom>
            <a:noFill/>
            <a:ln cap="flat" cmpd="sng" w="3810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068" name="Google Shape;1068;p88"/>
            <p:cNvCxnSpPr/>
            <p:nvPr/>
          </p:nvCxnSpPr>
          <p:spPr>
            <a:xfrm rot="10800000">
              <a:off x="1816513" y="1836450"/>
              <a:ext cx="626700" cy="796800"/>
            </a:xfrm>
            <a:prstGeom prst="straightConnector1">
              <a:avLst/>
            </a:prstGeom>
            <a:noFill/>
            <a:ln cap="flat" cmpd="sng" w="3810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sp>
        <p:nvSpPr>
          <p:cNvPr id="1069" name="Google Shape;1069;p88"/>
          <p:cNvSpPr txBox="1"/>
          <p:nvPr>
            <p:ph idx="1" type="body"/>
          </p:nvPr>
        </p:nvSpPr>
        <p:spPr>
          <a:xfrm>
            <a:off x="3727200" y="1622851"/>
            <a:ext cx="3798900" cy="113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Waxaa jira bir-ion (metal ions) yar oo lagu shubo siliga gaaban.</a:t>
            </a:r>
            <a:r>
              <a:rPr lang="en-GB">
                <a:latin typeface="Lexend"/>
              </a:rPr>
              <a:t/>
            </a:r>
            <a:r>
              <a:rPr lang="en-GB">
                <a:latin typeface="Lexend"/>
              </a:rPr>
              <a:t/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73" name="Shape 10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4" name="Google Shape;1074;p89"/>
          <p:cNvSpPr txBox="1"/>
          <p:nvPr>
            <p:ph idx="1" type="subTitle"/>
          </p:nvPr>
        </p:nvSpPr>
        <p:spPr>
          <a:xfrm>
            <a:off x="980575" y="3196113"/>
            <a:ext cx="7452600" cy="73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400">
                <a:latin typeface="Lexend"/>
              </a:rPr>
              <a:t>Waxaa jira bir-ion (metal ions) badan oo ku teedsan siliga dheer.</a:t>
            </a:r>
            <a:endParaRPr/>
          </a:p>
        </p:txBody>
      </p:sp>
      <p:sp>
        <p:nvSpPr>
          <p:cNvPr id="1075" name="Google Shape;1075;p89"/>
          <p:cNvSpPr txBox="1"/>
          <p:nvPr>
            <p:ph idx="2" type="subTitle"/>
          </p:nvPr>
        </p:nvSpPr>
        <p:spPr>
          <a:xfrm>
            <a:off x="324000" y="1080000"/>
            <a:ext cx="7569900" cy="41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400">
                <a:latin typeface="Lexend"/>
              </a:rPr>
              <a:t>Silig dheer wuxuu leeyahay iska caabin (resistance) hoose marka loo eego silig gaaban.</a:t>
            </a:r>
            <a:endParaRPr/>
          </a:p>
        </p:txBody>
      </p:sp>
      <p:sp>
        <p:nvSpPr>
          <p:cNvPr id="1076" name="Google Shape;1076;p89"/>
          <p:cNvSpPr txBox="1"/>
          <p:nvPr>
            <p:ph idx="3" type="subTitle"/>
          </p:nvPr>
        </p:nvSpPr>
        <p:spPr>
          <a:xfrm>
            <a:off x="980575" y="4040345"/>
            <a:ext cx="7452600" cy="73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400">
                <a:latin typeface="Lexend"/>
              </a:rPr>
              <a:t>Waxaa jira elektaroonno (electrons) badan oo ku teedsan siliga dheer.</a:t>
            </a:r>
            <a:endParaRPr/>
          </a:p>
        </p:txBody>
      </p:sp>
      <p:sp>
        <p:nvSpPr>
          <p:cNvPr id="1077" name="Google Shape;1077;p89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Koronto (Current) dhex mara silacyo dherer kala duwan</a:t>
            </a:r>
            <a:endParaRPr/>
          </a:p>
        </p:txBody>
      </p:sp>
      <p:pic>
        <p:nvPicPr>
          <p:cNvPr id="1078" name="Google Shape;1078;p8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256808" y="1740900"/>
            <a:ext cx="396000" cy="419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79" name="Google Shape;1079;p8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497908" y="3030450"/>
            <a:ext cx="396000" cy="419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83" name="Shape 10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4" name="Google Shape;1084;p90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Koronto (Current) dhex mara silacyo dherer kala duwan</a:t>
            </a:r>
            <a:endParaRPr/>
          </a:p>
        </p:txBody>
      </p:sp>
      <p:sp>
        <p:nvSpPr>
          <p:cNvPr id="1085" name="Google Shape;1085;p90"/>
          <p:cNvSpPr txBox="1"/>
          <p:nvPr>
            <p:ph idx="1" type="body"/>
          </p:nvPr>
        </p:nvSpPr>
        <p:spPr>
          <a:xfrm>
            <a:off x="324000" y="759300"/>
            <a:ext cx="7049700" cy="86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Qaabka dadka dhaqaaqaya (moving people model), waxaa jira kuraas (seats) yar oo jidka ku yaal qayb gaaban.</a:t>
            </a:r>
            <a:r>
              <a:rPr lang="en-GB">
                <a:latin typeface="Lexend"/>
              </a:rPr>
              <a:t/>
            </a:r>
            <a:r>
              <a:rPr lang="en-GB">
                <a:latin typeface="Lexend"/>
              </a:rPr>
              <a:t/>
            </a:r>
            <a:endParaRPr/>
          </a:p>
        </p:txBody>
      </p:sp>
      <p:pic>
        <p:nvPicPr>
          <p:cNvPr id="1086" name="Google Shape;1086;p9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24000" y="1628625"/>
            <a:ext cx="3292519" cy="1685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87" name="Google Shape;1087;p9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24000" y="1628622"/>
            <a:ext cx="6588298" cy="1685550"/>
          </a:xfrm>
          <a:prstGeom prst="rect">
            <a:avLst/>
          </a:prstGeom>
          <a:noFill/>
          <a:ln>
            <a:noFill/>
          </a:ln>
        </p:spPr>
      </p:pic>
      <p:sp>
        <p:nvSpPr>
          <p:cNvPr id="1088" name="Google Shape;1088;p90"/>
          <p:cNvSpPr txBox="1"/>
          <p:nvPr>
            <p:ph idx="1" type="body"/>
          </p:nvPr>
        </p:nvSpPr>
        <p:spPr>
          <a:xfrm>
            <a:off x="324000" y="3426300"/>
            <a:ext cx="8496000" cy="86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Kordhinta dhererka waxay kordhisaa tirada kuraasta (seats) jidka ku yaal waxayna kordhisaa iska caabinta (resistance).</a:t>
            </a:r>
            <a:r>
              <a:rPr lang="en-GB">
                <a:latin typeface="Lexend"/>
              </a:rPr>
              <a:t/>
            </a:r>
            <a:r>
              <a:rPr lang="en-GB">
                <a:latin typeface="Lexend"/>
              </a:rPr>
              <a:t/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92" name="Shape 10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3" name="Google Shape;1093;p91"/>
          <p:cNvSpPr txBox="1"/>
          <p:nvPr>
            <p:ph type="title"/>
          </p:nvPr>
        </p:nvSpPr>
        <p:spPr>
          <a:xfrm>
            <a:off x="324000" y="748775"/>
            <a:ext cx="5121000" cy="938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Waa sheegasho (statement) run ah oo ku saabsan qaabka dadka dhaqaaqaya (moving people model)?</a:t>
            </a:r>
            <a:r>
              <a:rPr lang="en-GB" sz="1100">
                <a:latin typeface="Lexend"/>
              </a:rPr>
              <a:t/>
            </a:r>
            <a:endParaRPr/>
          </a:p>
        </p:txBody>
      </p:sp>
      <p:sp>
        <p:nvSpPr>
          <p:cNvPr id="1094" name="Google Shape;1094;p91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Koronto (Current) dhex mara silacyo dherer kala duwan</a:t>
            </a:r>
            <a:endParaRPr/>
          </a:p>
        </p:txBody>
      </p:sp>
      <p:sp>
        <p:nvSpPr>
          <p:cNvPr id="1095" name="Google Shape;1095;p91"/>
          <p:cNvSpPr txBox="1"/>
          <p:nvPr>
            <p:ph idx="1" type="subTitle"/>
          </p:nvPr>
        </p:nvSpPr>
        <p:spPr>
          <a:xfrm>
            <a:off x="1034425" y="1837775"/>
            <a:ext cx="44931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/>
            </a:pPr>
            <a:r>
              <a:rPr lang="en-GB" sz="1100">
                <a:latin typeface="Lexend"/>
              </a:rPr>
              <a:t>meel cidhiidhi ah waxay leedahay kuraas (seats) badan</a:t>
            </a:r>
            <a:endParaRPr/>
          </a:p>
        </p:txBody>
      </p:sp>
      <p:sp>
        <p:nvSpPr>
          <p:cNvPr id="1096" name="Google Shape;1096;p91"/>
          <p:cNvSpPr txBox="1"/>
          <p:nvPr>
            <p:ph idx="3" type="subTitle"/>
          </p:nvPr>
        </p:nvSpPr>
        <p:spPr>
          <a:xfrm>
            <a:off x="1034425" y="27942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Lexend"/>
              </a:rPr>
              <a:t>meel dheer way fududahay in laga gudbo</a:t>
            </a:r>
            <a:endParaRPr/>
          </a:p>
        </p:txBody>
      </p:sp>
      <p:sp>
        <p:nvSpPr>
          <p:cNvPr id="1097" name="Google Shape;1097;p91"/>
          <p:cNvSpPr txBox="1"/>
          <p:nvPr>
            <p:ph idx="4" type="subTitle"/>
          </p:nvPr>
        </p:nvSpPr>
        <p:spPr>
          <a:xfrm>
            <a:off x="1034425" y="37669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Lexend"/>
              </a:rPr>
              <a:t>kuraasta (seats) ayaa jidka isku taalla</a:t>
            </a:r>
            <a:endParaRPr/>
          </a:p>
        </p:txBody>
      </p:sp>
      <p:pic>
        <p:nvPicPr>
          <p:cNvPr id="1098" name="Google Shape;1098;p9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527475" y="695163"/>
            <a:ext cx="3292519" cy="1685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99" name="Google Shape;1099;p9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374008" y="3719725"/>
            <a:ext cx="396000" cy="419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03" name="Shape 1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4" name="Google Shape;1104;p92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Koronto (Current) dhex mara silacyo dherer kala duwan</a:t>
            </a:r>
            <a:endParaRPr/>
          </a:p>
        </p:txBody>
      </p:sp>
      <p:pic>
        <p:nvPicPr>
          <p:cNvPr id="1105" name="Google Shape;1105;p9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32250" y="2584750"/>
            <a:ext cx="3376627" cy="1645749"/>
          </a:xfrm>
          <a:prstGeom prst="rect">
            <a:avLst/>
          </a:prstGeom>
          <a:noFill/>
          <a:ln>
            <a:noFill/>
          </a:ln>
        </p:spPr>
      </p:pic>
      <p:sp>
        <p:nvSpPr>
          <p:cNvPr id="1106" name="Google Shape;1106;p92"/>
          <p:cNvSpPr txBox="1"/>
          <p:nvPr/>
        </p:nvSpPr>
        <p:spPr>
          <a:xfrm>
            <a:off x="332250" y="730075"/>
            <a:ext cx="8575800" cy="1608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Tijaabi inta koronto (current) ee dhex mari karta dherer kala duwan oo isku silig ah.</a:t>
            </a:r>
            <a:r>
              <a:rPr lang="en-GB" sz="1800"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Lexend"/>
              <a:buChar char="●"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Ku bilow dherer 100.0 cm, ka dibna hoos u dhig 20.0 cm mar kasta, kuna dhamee 20.0 cm.</a:t>
            </a:r>
            <a:r>
              <a:rPr lang="en-GB"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800">
                <a:latin typeface="Lexend"/>
                <a:ea typeface="Lexend"/>
                <a:cs typeface="Lexend"/>
                <a:sym typeface="Lexend"/>
              </a:rPr>
              <a:t/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Lexend"/>
              <a:buChar char="●"/>
            </a:pPr>
            <a:r>
              <a:rPr lang="en-GB"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Isticmaal ammeter (ammeter) si aad u cabbirto korontada (current).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Lexend"/>
              <a:buChar char="●"/>
            </a:pPr>
            <a:r>
              <a:rPr lang="en-GB"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Ku qiyaas socodka (current) dhex mara dherer kasta saddex jeer, kadibna xisaabi celceliska socodka mid kasta.</a:t>
            </a:r>
            <a:r>
              <a:rPr lang="en-GB" sz="1800"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0" lvl="0" marL="0" rtl="0" algn="l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None/>
            </a:pPr>
            <a:r>
              <a:rPr>
                <a:latin typeface="Lexend"/>
              </a:rPr>
              <a:t/>
            </a:r>
            <a:endParaRPr sz="22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graphicFrame>
        <p:nvGraphicFramePr>
          <p:cNvPr id="1107" name="Google Shape;1107;p92"/>
          <p:cNvGraphicFramePr/>
          <p:nvPr/>
        </p:nvGraphicFramePr>
        <p:xfrm>
          <a:off x="4677088" y="2645688"/>
          <a:ext cx="3000000" cy="3000000"/>
        </p:xfrm>
        <a:graphic>
          <a:graphicData uri="http://schemas.openxmlformats.org/drawingml/2006/table">
            <a:tbl>
              <a:tblPr>
                <a:noFill/>
                <a:tableStyleId>{09AAC9D0-C742-4131-8DE8-E002995B128E}</a:tableStyleId>
              </a:tblPr>
              <a:tblGrid>
                <a:gridCol w="1332275"/>
                <a:gridCol w="581825"/>
                <a:gridCol w="605250"/>
                <a:gridCol w="553775"/>
                <a:gridCol w="811475"/>
              </a:tblGrid>
              <a:tr h="365800">
                <a:tc rowSpan="2"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solidFill>
                            <a:srgbClr val="FFFFFF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length </a:t>
                      </a:r>
                      <a:r>
                        <a:rPr lang="en-GB" sz="1800">
                          <a:solidFill>
                            <a:srgbClr val="FFFFFF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of wire (cm)  </a:t>
                      </a:r>
                      <a:endParaRPr sz="1800">
                        <a:solidFill>
                          <a:srgbClr val="FFFFFF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4F7BE8"/>
                    </a:solidFill>
                  </a:tcPr>
                </a:tc>
                <a:tc gridSpan="4"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solidFill>
                            <a:srgbClr val="FFFFFF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current (A)</a:t>
                      </a:r>
                      <a:endParaRPr sz="1800">
                        <a:solidFill>
                          <a:srgbClr val="FFFFFF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4F7BE8"/>
                    </a:solidFill>
                  </a:tcPr>
                </a:tc>
                <a:tc hMerge="1">
                  <a:txBody>
                    <a:bodyPr/>
                    <a:p/>
                  </a:txBody>
                </a:tc>
                <a:tc hMerge="1">
                  <a:txBody>
                    <a:bodyPr/>
                    <a:p/>
                  </a:txBody>
                </a:tc>
                <a:tc hMerge="1">
                  <a:txBody>
                    <a:bodyPr/>
                    <a:p/>
                  </a:txBody>
                </a:tc>
              </a:tr>
              <a:tr h="365800">
                <a:tc vMerge="1">
                  <a:txBody>
                    <a:bodyPr/>
                    <a:p/>
                  </a:txBody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solidFill>
                            <a:srgbClr val="FFFFFF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1</a:t>
                      </a:r>
                      <a:endParaRPr sz="1800">
                        <a:solidFill>
                          <a:srgbClr val="FFFFFF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4F7BE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solidFill>
                            <a:srgbClr val="FFFFFF"/>
                          </a:solidFill>
                        </a:rPr>
                        <a:t>2</a:t>
                      </a:r>
                      <a:endParaRPr sz="1800">
                        <a:solidFill>
                          <a:srgbClr val="FFFFFF"/>
                        </a:solidFill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4F7BE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solidFill>
                            <a:srgbClr val="FFFFFF"/>
                          </a:solidFill>
                        </a:rPr>
                        <a:t>3</a:t>
                      </a:r>
                      <a:endParaRPr sz="1800">
                        <a:solidFill>
                          <a:srgbClr val="FFFFFF"/>
                        </a:solidFill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4F7BE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solidFill>
                            <a:srgbClr val="FFFFFF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mean</a:t>
                      </a:r>
                      <a:endParaRPr sz="1800">
                        <a:solidFill>
                          <a:srgbClr val="FFFFFF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4F7BE8"/>
                    </a:solidFill>
                  </a:tcPr>
                </a:tc>
              </a:tr>
              <a:tr h="3255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400"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400"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400"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400"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noFill/>
                  </a:tcPr>
                </a:tc>
              </a:tr>
              <a:tr h="3255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400"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400"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400"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400"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1108" name="Google Shape;1108;p92"/>
          <p:cNvSpPr txBox="1"/>
          <p:nvPr/>
        </p:nvSpPr>
        <p:spPr>
          <a:xfrm>
            <a:off x="332250" y="4230500"/>
            <a:ext cx="8152800" cy="587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Lexend"/>
              <a:buAutoNum type="arabicParenR"/>
            </a:pPr>
            <a:r>
              <a:rPr lang="en-GB"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Sharax waxa aad heshay.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Lexend"/>
              <a:buAutoNum type="arabicParenR"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Isbarbardhig cabbirada socodka iyo dhererka.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1109" name="Google Shape;1109;p92"/>
          <p:cNvGrpSpPr/>
          <p:nvPr/>
        </p:nvGrpSpPr>
        <p:grpSpPr>
          <a:xfrm>
            <a:off x="4658550" y="3973395"/>
            <a:ext cx="4110454" cy="423830"/>
            <a:chOff x="4658550" y="3973395"/>
            <a:chExt cx="4110454" cy="423830"/>
          </a:xfrm>
        </p:grpSpPr>
        <p:sp>
          <p:nvSpPr>
            <p:cNvPr id="1110" name="Google Shape;1110;p92"/>
            <p:cNvSpPr/>
            <p:nvPr/>
          </p:nvSpPr>
          <p:spPr>
            <a:xfrm>
              <a:off x="4658550" y="4049700"/>
              <a:ext cx="3725000" cy="347525"/>
            </a:xfrm>
            <a:prstGeom prst="flowChartPunchedTape">
              <a:avLst/>
            </a:prstGeom>
            <a:solidFill>
              <a:schemeClr val="lt1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111" name="Google Shape;1111;p92"/>
            <p:cNvSpPr/>
            <p:nvPr/>
          </p:nvSpPr>
          <p:spPr>
            <a:xfrm rot="-898373">
              <a:off x="8351503" y="4064203"/>
              <a:ext cx="400601" cy="183237"/>
            </a:xfrm>
            <a:prstGeom prst="rect">
              <a:avLst/>
            </a:prstGeom>
            <a:solidFill>
              <a:schemeClr val="lt1"/>
            </a:soli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112" name="Google Shape;1112;p92"/>
            <p:cNvSpPr/>
            <p:nvPr/>
          </p:nvSpPr>
          <p:spPr>
            <a:xfrm>
              <a:off x="4674713" y="3973395"/>
              <a:ext cx="3889375" cy="223475"/>
            </a:xfrm>
            <a:custGeom>
              <a:rect b="b" l="l" r="r" t="t"/>
              <a:pathLst>
                <a:path extrusionOk="0" h="8939" w="155575">
                  <a:moveTo>
                    <a:pt x="0" y="3943"/>
                  </a:moveTo>
                  <a:cubicBezTo>
                    <a:pt x="1290" y="2814"/>
                    <a:pt x="3432" y="4067"/>
                    <a:pt x="5129" y="4309"/>
                  </a:cubicBezTo>
                  <a:cubicBezTo>
                    <a:pt x="6986" y="4574"/>
                    <a:pt x="9137" y="2978"/>
                    <a:pt x="10746" y="3943"/>
                  </a:cubicBezTo>
                  <a:cubicBezTo>
                    <a:pt x="11734" y="4536"/>
                    <a:pt x="11535" y="7363"/>
                    <a:pt x="12578" y="6874"/>
                  </a:cubicBezTo>
                  <a:cubicBezTo>
                    <a:pt x="13718" y="6340"/>
                    <a:pt x="17987" y="2764"/>
                    <a:pt x="18073" y="2844"/>
                  </a:cubicBezTo>
                  <a:cubicBezTo>
                    <a:pt x="19156" y="3845"/>
                    <a:pt x="19422" y="6055"/>
                    <a:pt x="20882" y="6263"/>
                  </a:cubicBezTo>
                  <a:cubicBezTo>
                    <a:pt x="24201" y="6737"/>
                    <a:pt x="27434" y="4128"/>
                    <a:pt x="30773" y="4431"/>
                  </a:cubicBezTo>
                  <a:cubicBezTo>
                    <a:pt x="34839" y="4800"/>
                    <a:pt x="38398" y="10054"/>
                    <a:pt x="42252" y="8705"/>
                  </a:cubicBezTo>
                  <a:cubicBezTo>
                    <a:pt x="46380" y="7260"/>
                    <a:pt x="50610" y="4881"/>
                    <a:pt x="54952" y="5408"/>
                  </a:cubicBezTo>
                  <a:cubicBezTo>
                    <a:pt x="57742" y="5747"/>
                    <a:pt x="60885" y="8384"/>
                    <a:pt x="63256" y="6874"/>
                  </a:cubicBezTo>
                  <a:cubicBezTo>
                    <a:pt x="66331" y="4917"/>
                    <a:pt x="69909" y="3628"/>
                    <a:pt x="73514" y="3088"/>
                  </a:cubicBezTo>
                  <a:cubicBezTo>
                    <a:pt x="77051" y="2558"/>
                    <a:pt x="80696" y="6615"/>
                    <a:pt x="84016" y="5286"/>
                  </a:cubicBezTo>
                  <a:cubicBezTo>
                    <a:pt x="85869" y="4544"/>
                    <a:pt x="86698" y="1891"/>
                    <a:pt x="88656" y="1500"/>
                  </a:cubicBezTo>
                  <a:cubicBezTo>
                    <a:pt x="92355" y="761"/>
                    <a:pt x="96143" y="3262"/>
                    <a:pt x="99891" y="2844"/>
                  </a:cubicBezTo>
                  <a:cubicBezTo>
                    <a:pt x="102476" y="2556"/>
                    <a:pt x="104773" y="-733"/>
                    <a:pt x="107217" y="157"/>
                  </a:cubicBezTo>
                  <a:cubicBezTo>
                    <a:pt x="109613" y="1029"/>
                    <a:pt x="110681" y="4533"/>
                    <a:pt x="113201" y="4920"/>
                  </a:cubicBezTo>
                  <a:cubicBezTo>
                    <a:pt x="115495" y="5273"/>
                    <a:pt x="116728" y="-584"/>
                    <a:pt x="118696" y="646"/>
                  </a:cubicBezTo>
                  <a:cubicBezTo>
                    <a:pt x="122146" y="2802"/>
                    <a:pt x="126274" y="5034"/>
                    <a:pt x="130297" y="4431"/>
                  </a:cubicBezTo>
                  <a:cubicBezTo>
                    <a:pt x="132846" y="4049"/>
                    <a:pt x="134966" y="1163"/>
                    <a:pt x="137502" y="1623"/>
                  </a:cubicBezTo>
                  <a:cubicBezTo>
                    <a:pt x="138720" y="1844"/>
                    <a:pt x="138885" y="3940"/>
                    <a:pt x="140067" y="4309"/>
                  </a:cubicBezTo>
                  <a:cubicBezTo>
                    <a:pt x="145011" y="5852"/>
                    <a:pt x="150447" y="4064"/>
                    <a:pt x="155575" y="3332"/>
                  </a:cubicBezTo>
                </a:path>
              </a:pathLst>
            </a:custGeom>
            <a:noFill/>
            <a:ln cap="flat" cmpd="sng" w="9525">
              <a:solidFill>
                <a:srgbClr val="9E9E9E"/>
              </a:solidFill>
              <a:prstDash val="solid"/>
              <a:round/>
              <a:headEnd len="med" w="med" type="none"/>
              <a:tailEnd len="med" w="med" type="none"/>
            </a:ln>
          </p:spPr>
          <p:txBody>
            <a:bodyPr/>
            <a:p/>
          </p:txBody>
        </p:sp>
      </p:grp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16" name="Shape 1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7" name="Google Shape;1117;p93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Current through wires of different lengths</a:t>
            </a:r>
            <a:endParaRPr/>
          </a:p>
        </p:txBody>
      </p:sp>
      <p:sp>
        <p:nvSpPr>
          <p:cNvPr id="1118" name="Google Shape;1118;p93"/>
          <p:cNvSpPr txBox="1"/>
          <p:nvPr/>
        </p:nvSpPr>
        <p:spPr>
          <a:xfrm>
            <a:off x="324000" y="724525"/>
            <a:ext cx="1945200" cy="445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solidFill>
                  <a:srgbClr val="000000"/>
                </a:solidFill>
                <a:latin typeface="Kalam"/>
                <a:ea typeface="Kalam"/>
                <a:cs typeface="Kalam"/>
                <a:sym typeface="Kalam"/>
              </a:rPr>
              <a:t>Sample results:</a:t>
            </a:r>
            <a:endParaRPr sz="2000">
              <a:solidFill>
                <a:srgbClr val="000000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graphicFrame>
        <p:nvGraphicFramePr>
          <p:cNvPr id="1119" name="Google Shape;1119;p93"/>
          <p:cNvGraphicFramePr/>
          <p:nvPr/>
        </p:nvGraphicFramePr>
        <p:xfrm>
          <a:off x="323988" y="1031013"/>
          <a:ext cx="3000000" cy="3000000"/>
        </p:xfrm>
        <a:graphic>
          <a:graphicData uri="http://schemas.openxmlformats.org/drawingml/2006/table">
            <a:tbl>
              <a:tblPr>
                <a:noFill/>
                <a:tableStyleId>{09AAC9D0-C742-4131-8DE8-E002995B128E}</a:tableStyleId>
              </a:tblPr>
              <a:tblGrid>
                <a:gridCol w="1292825"/>
                <a:gridCol w="878825"/>
                <a:gridCol w="844550"/>
                <a:gridCol w="894250"/>
                <a:gridCol w="1111625"/>
              </a:tblGrid>
              <a:tr h="390300">
                <a:tc rowSpan="2"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solidFill>
                            <a:srgbClr val="FFFFFF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length of wire (cm)  </a:t>
                      </a:r>
                      <a:endParaRPr sz="1800">
                        <a:solidFill>
                          <a:srgbClr val="FFFFFF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54000" marB="54000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4F7BE8"/>
                    </a:solidFill>
                  </a:tcPr>
                </a:tc>
                <a:tc gridSpan="4"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solidFill>
                            <a:srgbClr val="FFFFFF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current (A)</a:t>
                      </a:r>
                      <a:endParaRPr sz="1800">
                        <a:solidFill>
                          <a:srgbClr val="FFFFFF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54000" marB="54000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4F7BE8"/>
                    </a:solidFill>
                  </a:tcPr>
                </a:tc>
                <a:tc hMerge="1">
                  <a:txBody>
                    <a:bodyPr/>
                    <a:p/>
                  </a:txBody>
                </a:tc>
                <a:tc hMerge="1">
                  <a:txBody>
                    <a:bodyPr/>
                    <a:p/>
                  </a:txBody>
                </a:tc>
                <a:tc hMerge="1">
                  <a:txBody>
                    <a:bodyPr/>
                    <a:p/>
                  </a:txBody>
                </a:tc>
              </a:tr>
              <a:tr h="353425">
                <a:tc vMerge="1">
                  <a:txBody>
                    <a:bodyPr/>
                    <a:p/>
                  </a:txBody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solidFill>
                            <a:srgbClr val="FFFFFF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1</a:t>
                      </a:r>
                      <a:endParaRPr sz="1800">
                        <a:solidFill>
                          <a:srgbClr val="FFFFFF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54000" marB="54000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4F7BE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solidFill>
                            <a:srgbClr val="FFFFFF"/>
                          </a:solidFill>
                        </a:rPr>
                        <a:t>2</a:t>
                      </a:r>
                      <a:endParaRPr sz="1800">
                        <a:solidFill>
                          <a:srgbClr val="FFFFFF"/>
                        </a:solidFill>
                      </a:endParaRPr>
                    </a:p>
                  </a:txBody>
                  <a:tcPr marT="54000" marB="54000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4F7BE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solidFill>
                            <a:srgbClr val="FFFFFF"/>
                          </a:solidFill>
                        </a:rPr>
                        <a:t>3</a:t>
                      </a:r>
                      <a:endParaRPr sz="1800">
                        <a:solidFill>
                          <a:srgbClr val="FFFFFF"/>
                        </a:solidFill>
                      </a:endParaRPr>
                    </a:p>
                  </a:txBody>
                  <a:tcPr marT="54000" marB="54000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4F7BE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solidFill>
                            <a:srgbClr val="FFFFFF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mean</a:t>
                      </a:r>
                      <a:endParaRPr sz="1800">
                        <a:solidFill>
                          <a:srgbClr val="FFFFFF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54000" marB="54000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4F7BE8"/>
                    </a:solidFill>
                  </a:tcPr>
                </a:tc>
              </a:tr>
              <a:tr h="3306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Kalam"/>
                          <a:ea typeface="Kalam"/>
                          <a:cs typeface="Kalam"/>
                          <a:sym typeface="Kalam"/>
                        </a:rPr>
                        <a:t>100.0</a:t>
                      </a:r>
                      <a:endParaRPr sz="1800">
                        <a:latin typeface="Kalam"/>
                        <a:ea typeface="Kalam"/>
                        <a:cs typeface="Kalam"/>
                        <a:sym typeface="Kalam"/>
                      </a:endParaRPr>
                    </a:p>
                  </a:txBody>
                  <a:tcPr marT="18000" marB="18000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Kalam"/>
                          <a:ea typeface="Kalam"/>
                          <a:cs typeface="Kalam"/>
                          <a:sym typeface="Kalam"/>
                        </a:rPr>
                        <a:t>0.085</a:t>
                      </a:r>
                      <a:endParaRPr sz="1800">
                        <a:latin typeface="Kalam"/>
                        <a:ea typeface="Kalam"/>
                        <a:cs typeface="Kalam"/>
                        <a:sym typeface="Kalam"/>
                      </a:endParaRPr>
                    </a:p>
                  </a:txBody>
                  <a:tcPr marT="18000" marB="18000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Kalam"/>
                          <a:ea typeface="Kalam"/>
                          <a:cs typeface="Kalam"/>
                          <a:sym typeface="Kalam"/>
                        </a:rPr>
                        <a:t>0.089</a:t>
                      </a:r>
                      <a:endParaRPr sz="1800">
                        <a:latin typeface="Kalam"/>
                        <a:ea typeface="Kalam"/>
                        <a:cs typeface="Kalam"/>
                        <a:sym typeface="Kalam"/>
                      </a:endParaRPr>
                    </a:p>
                  </a:txBody>
                  <a:tcPr marT="18000" marB="18000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Kalam"/>
                          <a:ea typeface="Kalam"/>
                          <a:cs typeface="Kalam"/>
                          <a:sym typeface="Kalam"/>
                        </a:rPr>
                        <a:t>0.089</a:t>
                      </a:r>
                      <a:endParaRPr sz="1800">
                        <a:latin typeface="Kalam"/>
                        <a:ea typeface="Kalam"/>
                        <a:cs typeface="Kalam"/>
                        <a:sym typeface="Kalam"/>
                      </a:endParaRPr>
                    </a:p>
                  </a:txBody>
                  <a:tcPr marT="18000" marB="18000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Kalam"/>
                          <a:ea typeface="Kalam"/>
                          <a:cs typeface="Kalam"/>
                          <a:sym typeface="Kalam"/>
                        </a:rPr>
                        <a:t>0.088</a:t>
                      </a:r>
                      <a:endParaRPr sz="1800">
                        <a:latin typeface="Kalam"/>
                        <a:ea typeface="Kalam"/>
                        <a:cs typeface="Kalam"/>
                        <a:sym typeface="Kalam"/>
                      </a:endParaRPr>
                    </a:p>
                  </a:txBody>
                  <a:tcPr marT="18000" marB="18000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noFill/>
                  </a:tcPr>
                </a:tc>
              </a:tr>
              <a:tr h="3306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Kalam"/>
                          <a:ea typeface="Kalam"/>
                          <a:cs typeface="Kalam"/>
                          <a:sym typeface="Kalam"/>
                        </a:rPr>
                        <a:t>80.0</a:t>
                      </a:r>
                      <a:endParaRPr sz="1800">
                        <a:latin typeface="Kalam"/>
                        <a:ea typeface="Kalam"/>
                        <a:cs typeface="Kalam"/>
                        <a:sym typeface="Kalam"/>
                      </a:endParaRPr>
                    </a:p>
                  </a:txBody>
                  <a:tcPr marT="18000" marB="18000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Kalam"/>
                          <a:ea typeface="Kalam"/>
                          <a:cs typeface="Kalam"/>
                          <a:sym typeface="Kalam"/>
                        </a:rPr>
                        <a:t>0.112</a:t>
                      </a:r>
                      <a:endParaRPr sz="1800">
                        <a:latin typeface="Kalam"/>
                        <a:ea typeface="Kalam"/>
                        <a:cs typeface="Kalam"/>
                        <a:sym typeface="Kalam"/>
                      </a:endParaRPr>
                    </a:p>
                  </a:txBody>
                  <a:tcPr marT="18000" marB="18000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Kalam"/>
                          <a:ea typeface="Kalam"/>
                          <a:cs typeface="Kalam"/>
                          <a:sym typeface="Kalam"/>
                        </a:rPr>
                        <a:t>0.113</a:t>
                      </a:r>
                      <a:endParaRPr sz="1800">
                        <a:latin typeface="Kalam"/>
                        <a:ea typeface="Kalam"/>
                        <a:cs typeface="Kalam"/>
                        <a:sym typeface="Kalam"/>
                      </a:endParaRPr>
                    </a:p>
                  </a:txBody>
                  <a:tcPr marT="18000" marB="18000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Kalam"/>
                          <a:ea typeface="Kalam"/>
                          <a:cs typeface="Kalam"/>
                          <a:sym typeface="Kalam"/>
                        </a:rPr>
                        <a:t>0.106</a:t>
                      </a:r>
                      <a:endParaRPr sz="1800">
                        <a:latin typeface="Kalam"/>
                        <a:ea typeface="Kalam"/>
                        <a:cs typeface="Kalam"/>
                        <a:sym typeface="Kalam"/>
                      </a:endParaRPr>
                    </a:p>
                  </a:txBody>
                  <a:tcPr marT="18000" marB="18000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Kalam"/>
                          <a:ea typeface="Kalam"/>
                          <a:cs typeface="Kalam"/>
                          <a:sym typeface="Kalam"/>
                        </a:rPr>
                        <a:t>0.110</a:t>
                      </a:r>
                      <a:endParaRPr sz="1800">
                        <a:latin typeface="Kalam"/>
                        <a:ea typeface="Kalam"/>
                        <a:cs typeface="Kalam"/>
                        <a:sym typeface="Kalam"/>
                      </a:endParaRPr>
                    </a:p>
                  </a:txBody>
                  <a:tcPr marT="18000" marB="18000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noFill/>
                  </a:tcPr>
                </a:tc>
              </a:tr>
              <a:tr h="3306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Kalam"/>
                          <a:ea typeface="Kalam"/>
                          <a:cs typeface="Kalam"/>
                          <a:sym typeface="Kalam"/>
                        </a:rPr>
                        <a:t>60.0</a:t>
                      </a:r>
                      <a:endParaRPr sz="1800">
                        <a:latin typeface="Kalam"/>
                        <a:ea typeface="Kalam"/>
                        <a:cs typeface="Kalam"/>
                        <a:sym typeface="Kalam"/>
                      </a:endParaRPr>
                    </a:p>
                  </a:txBody>
                  <a:tcPr marT="18000" marB="18000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Kalam"/>
                          <a:ea typeface="Kalam"/>
                          <a:cs typeface="Kalam"/>
                          <a:sym typeface="Kalam"/>
                        </a:rPr>
                        <a:t>0.440</a:t>
                      </a:r>
                      <a:endParaRPr sz="1800">
                        <a:latin typeface="Kalam"/>
                        <a:ea typeface="Kalam"/>
                        <a:cs typeface="Kalam"/>
                        <a:sym typeface="Kalam"/>
                      </a:endParaRPr>
                    </a:p>
                  </a:txBody>
                  <a:tcPr marT="18000" marB="18000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Kalam"/>
                          <a:ea typeface="Kalam"/>
                          <a:cs typeface="Kalam"/>
                          <a:sym typeface="Kalam"/>
                        </a:rPr>
                        <a:t>0.144</a:t>
                      </a:r>
                      <a:endParaRPr sz="1800">
                        <a:latin typeface="Kalam"/>
                        <a:ea typeface="Kalam"/>
                        <a:cs typeface="Kalam"/>
                        <a:sym typeface="Kalam"/>
                      </a:endParaRPr>
                    </a:p>
                  </a:txBody>
                  <a:tcPr marT="18000" marB="18000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Kalam"/>
                          <a:ea typeface="Kalam"/>
                          <a:cs typeface="Kalam"/>
                          <a:sym typeface="Kalam"/>
                        </a:rPr>
                        <a:t>0.148</a:t>
                      </a:r>
                      <a:endParaRPr sz="1800">
                        <a:latin typeface="Kalam"/>
                        <a:ea typeface="Kalam"/>
                        <a:cs typeface="Kalam"/>
                        <a:sym typeface="Kalam"/>
                      </a:endParaRPr>
                    </a:p>
                  </a:txBody>
                  <a:tcPr marT="18000" marB="18000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Kalam"/>
                          <a:ea typeface="Kalam"/>
                          <a:cs typeface="Kalam"/>
                          <a:sym typeface="Kalam"/>
                        </a:rPr>
                        <a:t>0.146</a:t>
                      </a:r>
                      <a:endParaRPr sz="1800">
                        <a:latin typeface="Kalam"/>
                        <a:ea typeface="Kalam"/>
                        <a:cs typeface="Kalam"/>
                        <a:sym typeface="Kalam"/>
                      </a:endParaRPr>
                    </a:p>
                  </a:txBody>
                  <a:tcPr marT="18000" marB="18000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noFill/>
                  </a:tcPr>
                </a:tc>
              </a:tr>
              <a:tr h="3306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Kalam"/>
                          <a:ea typeface="Kalam"/>
                          <a:cs typeface="Kalam"/>
                          <a:sym typeface="Kalam"/>
                        </a:rPr>
                        <a:t>40.0</a:t>
                      </a:r>
                      <a:endParaRPr sz="1800">
                        <a:latin typeface="Kalam"/>
                        <a:ea typeface="Kalam"/>
                        <a:cs typeface="Kalam"/>
                        <a:sym typeface="Kalam"/>
                      </a:endParaRPr>
                    </a:p>
                  </a:txBody>
                  <a:tcPr marT="18000" marB="18000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Kalam"/>
                          <a:ea typeface="Kalam"/>
                          <a:cs typeface="Kalam"/>
                          <a:sym typeface="Kalam"/>
                        </a:rPr>
                        <a:t>0.219</a:t>
                      </a:r>
                      <a:endParaRPr sz="1800">
                        <a:latin typeface="Kalam"/>
                        <a:ea typeface="Kalam"/>
                        <a:cs typeface="Kalam"/>
                        <a:sym typeface="Kalam"/>
                      </a:endParaRPr>
                    </a:p>
                  </a:txBody>
                  <a:tcPr marT="18000" marB="18000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Kalam"/>
                          <a:ea typeface="Kalam"/>
                          <a:cs typeface="Kalam"/>
                          <a:sym typeface="Kalam"/>
                        </a:rPr>
                        <a:t>0.223</a:t>
                      </a:r>
                      <a:endParaRPr sz="1800">
                        <a:latin typeface="Kalam"/>
                        <a:ea typeface="Kalam"/>
                        <a:cs typeface="Kalam"/>
                        <a:sym typeface="Kalam"/>
                      </a:endParaRPr>
                    </a:p>
                  </a:txBody>
                  <a:tcPr marT="18000" marB="18000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Kalam"/>
                          <a:ea typeface="Kalam"/>
                          <a:cs typeface="Kalam"/>
                          <a:sym typeface="Kalam"/>
                        </a:rPr>
                        <a:t>0.219</a:t>
                      </a:r>
                      <a:endParaRPr sz="1800">
                        <a:latin typeface="Kalam"/>
                        <a:ea typeface="Kalam"/>
                        <a:cs typeface="Kalam"/>
                        <a:sym typeface="Kalam"/>
                      </a:endParaRPr>
                    </a:p>
                  </a:txBody>
                  <a:tcPr marT="18000" marB="18000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Kalam"/>
                          <a:ea typeface="Kalam"/>
                          <a:cs typeface="Kalam"/>
                          <a:sym typeface="Kalam"/>
                        </a:rPr>
                        <a:t>0.220</a:t>
                      </a:r>
                      <a:endParaRPr sz="1800">
                        <a:latin typeface="Kalam"/>
                        <a:ea typeface="Kalam"/>
                        <a:cs typeface="Kalam"/>
                        <a:sym typeface="Kalam"/>
                      </a:endParaRPr>
                    </a:p>
                  </a:txBody>
                  <a:tcPr marT="18000" marB="18000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noFill/>
                  </a:tcPr>
                </a:tc>
              </a:tr>
              <a:tr h="3306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Kalam"/>
                          <a:ea typeface="Kalam"/>
                          <a:cs typeface="Kalam"/>
                          <a:sym typeface="Kalam"/>
                        </a:rPr>
                        <a:t>20.0</a:t>
                      </a:r>
                      <a:endParaRPr sz="1800">
                        <a:latin typeface="Kalam"/>
                        <a:ea typeface="Kalam"/>
                        <a:cs typeface="Kalam"/>
                        <a:sym typeface="Kalam"/>
                      </a:endParaRPr>
                    </a:p>
                  </a:txBody>
                  <a:tcPr marT="18000" marB="18000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Kalam"/>
                          <a:ea typeface="Kalam"/>
                          <a:cs typeface="Kalam"/>
                          <a:sym typeface="Kalam"/>
                        </a:rPr>
                        <a:t>0.435</a:t>
                      </a:r>
                      <a:endParaRPr sz="1800">
                        <a:latin typeface="Kalam"/>
                        <a:ea typeface="Kalam"/>
                        <a:cs typeface="Kalam"/>
                        <a:sym typeface="Kalam"/>
                      </a:endParaRPr>
                    </a:p>
                  </a:txBody>
                  <a:tcPr marT="18000" marB="18000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Kalam"/>
                          <a:ea typeface="Kalam"/>
                          <a:cs typeface="Kalam"/>
                          <a:sym typeface="Kalam"/>
                        </a:rPr>
                        <a:t>0.431</a:t>
                      </a:r>
                      <a:endParaRPr sz="1800">
                        <a:latin typeface="Kalam"/>
                        <a:ea typeface="Kalam"/>
                        <a:cs typeface="Kalam"/>
                        <a:sym typeface="Kalam"/>
                      </a:endParaRPr>
                    </a:p>
                  </a:txBody>
                  <a:tcPr marT="18000" marB="18000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Kalam"/>
                          <a:ea typeface="Kalam"/>
                          <a:cs typeface="Kalam"/>
                          <a:sym typeface="Kalam"/>
                        </a:rPr>
                        <a:t>0.450</a:t>
                      </a:r>
                      <a:endParaRPr sz="1800">
                        <a:latin typeface="Kalam"/>
                        <a:ea typeface="Kalam"/>
                        <a:cs typeface="Kalam"/>
                        <a:sym typeface="Kalam"/>
                      </a:endParaRPr>
                    </a:p>
                  </a:txBody>
                  <a:tcPr marT="18000" marB="18000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Kalam"/>
                          <a:ea typeface="Kalam"/>
                          <a:cs typeface="Kalam"/>
                          <a:sym typeface="Kalam"/>
                        </a:rPr>
                        <a:t>0.439</a:t>
                      </a:r>
                      <a:endParaRPr sz="1800">
                        <a:latin typeface="Kalam"/>
                        <a:ea typeface="Kalam"/>
                        <a:cs typeface="Kalam"/>
                        <a:sym typeface="Kalam"/>
                      </a:endParaRPr>
                    </a:p>
                  </a:txBody>
                  <a:tcPr marT="18000" marB="18000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1120" name="Google Shape;1120;p93"/>
          <p:cNvSpPr txBox="1"/>
          <p:nvPr/>
        </p:nvSpPr>
        <p:spPr>
          <a:xfrm>
            <a:off x="324000" y="3593300"/>
            <a:ext cx="8072400" cy="1227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Lexend"/>
              <a:buAutoNum type="arabicParenR"/>
            </a:pPr>
            <a:r>
              <a:rPr lang="en-GB"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Sharax waxa aad heshay.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0" lvl="0" marL="45720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Markii dhererku yaraaday, celceliska socodku wuu kordhay.</a:t>
            </a:r>
            <a:endParaRPr sz="2000">
              <a:latin typeface="Kalam"/>
              <a:ea typeface="Kalam"/>
              <a:cs typeface="Kalam"/>
              <a:sym typeface="Kalam"/>
            </a:endParaRPr>
          </a:p>
          <a:p>
            <a:pPr indent="0" lvl="0" marL="457200" rtl="0" algn="l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Tani waxay ka dhigan tahay in iska caabbintu (resistance) yaraato marka dhererku yaraado.</a:t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  <p:cxnSp>
        <p:nvCxnSpPr>
          <p:cNvPr id="1121" name="Google Shape;1121;p93"/>
          <p:cNvCxnSpPr/>
          <p:nvPr/>
        </p:nvCxnSpPr>
        <p:spPr>
          <a:xfrm>
            <a:off x="1616825" y="2602750"/>
            <a:ext cx="663000" cy="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122" name="Google Shape;1122;p93"/>
          <p:cNvSpPr txBox="1"/>
          <p:nvPr/>
        </p:nvSpPr>
        <p:spPr>
          <a:xfrm>
            <a:off x="5926200" y="1707925"/>
            <a:ext cx="2893800" cy="1620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rgbClr val="000000"/>
                </a:solidFill>
                <a:latin typeface="Kalam"/>
                <a:ea typeface="Kalam"/>
                <a:cs typeface="Kalam"/>
                <a:sym typeface="Kalam"/>
              </a:rPr>
              <a:t>Qiimihii ugu horreeyay ee dhererka 60.0 cm wuxuu ahaa mid aan caadi ahayn (anomalous), sidaas darteed looma isticmaalin xisaabinta celceliska.</a:t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/>
            </a:r>
            <a:r>
              <a:rPr lang="en-GB" sz="1100">
                <a:solidFill>
                  <a:srgbClr val="000000"/>
                </a:solidFill>
                <a:latin typeface="Kalam"/>
                <a:ea typeface="Kalam"/>
                <a:cs typeface="Kalam"/>
                <a:sym typeface="Kalam"/>
              </a:rPr>
              <a:t/>
            </a:r>
            <a:endParaRPr sz="2000">
              <a:solidFill>
                <a:srgbClr val="000000"/>
              </a:solidFill>
              <a:latin typeface="Kalam"/>
              <a:ea typeface="Kalam"/>
              <a:cs typeface="Kalam"/>
              <a:sym typeface="Kalam"/>
            </a:endParaRPr>
          </a:p>
          <a:p>
            <a:pPr indent="0" lvl="0" marL="0" rtl="0" algn="l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None/>
            </a:pPr>
            <a:r>
              <a:rPr>
                <a:latin typeface="Lexend"/>
              </a:rPr>
              <a:t/>
            </a:r>
            <a:endParaRPr sz="2000">
              <a:solidFill>
                <a:srgbClr val="000000"/>
              </a:solidFill>
              <a:latin typeface="Kalam"/>
              <a:ea typeface="Kalam"/>
              <a:cs typeface="Kalam"/>
              <a:sym typeface="Kalam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26" name="Shape 1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7" name="Google Shape;1127;p94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Current through wires of different lengths</a:t>
            </a:r>
            <a:endParaRPr/>
          </a:p>
        </p:txBody>
      </p:sp>
      <p:sp>
        <p:nvSpPr>
          <p:cNvPr id="1128" name="Google Shape;1128;p94"/>
          <p:cNvSpPr txBox="1"/>
          <p:nvPr/>
        </p:nvSpPr>
        <p:spPr>
          <a:xfrm>
            <a:off x="795150" y="1219800"/>
            <a:ext cx="8057700" cy="31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Markasta oo dhererka la yareeyo, socodku wuu kordhay.</a:t>
            </a:r>
            <a:endParaRPr sz="1900">
              <a:latin typeface="Kalam"/>
              <a:ea typeface="Kalam"/>
              <a:cs typeface="Kalam"/>
              <a:sym typeface="Kalam"/>
            </a:endParaRPr>
          </a:p>
          <a:p>
            <a:pPr indent="0" lvl="0" marL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Socodka 80.0 cm wuxuu ahaa 0.110 A, 40.0 cm-na wuxuu ahaa 0.220 A.</a:t>
            </a:r>
            <a:endParaRPr sz="1900">
              <a:latin typeface="Kalam"/>
              <a:ea typeface="Kalam"/>
              <a:cs typeface="Kalam"/>
              <a:sym typeface="Kalam"/>
            </a:endParaRPr>
          </a:p>
          <a:p>
            <a:pPr indent="0" lvl="0" marL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Markii dhererka la badh-dhigay (80.0→40.0), socodku wuu labanlaabmay (0.110→0.220).</a:t>
            </a: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/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/>
            </a:r>
            <a:endParaRPr sz="1900">
              <a:latin typeface="Kalam"/>
              <a:ea typeface="Kalam"/>
              <a:cs typeface="Kalam"/>
              <a:sym typeface="Kalam"/>
            </a:endParaRPr>
          </a:p>
          <a:p>
            <a:pPr indent="0" lvl="0" marL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Socodka 20.0 cm wuxuu ahaa 0.439 A, socodka 40.0 cm-na wuxuu ahaa 0.220 A.</a:t>
            </a: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/>
            </a:r>
            <a:endParaRPr sz="1900">
              <a:latin typeface="Kalam"/>
              <a:ea typeface="Kalam"/>
              <a:cs typeface="Kalam"/>
              <a:sym typeface="Kalam"/>
            </a:endParaRPr>
          </a:p>
          <a:p>
            <a:pPr indent="0" lvl="0" marL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Markii dhererka la labanlaabay (20.0→40.0), socodku wuu badh-dhacay (0.439→0.220).</a:t>
            </a: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/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/>
            </a: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/>
            </a:r>
            <a:endParaRPr sz="1900">
              <a:solidFill>
                <a:schemeClr val="dk1"/>
              </a:solidFill>
              <a:latin typeface="Kalam"/>
              <a:ea typeface="Kalam"/>
              <a:cs typeface="Kalam"/>
              <a:sym typeface="Kalam"/>
            </a:endParaRPr>
          </a:p>
          <a:p>
            <a:pPr indent="0" lvl="0" marL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Iska caabbinta (Resistance) waa nus markii dhererka uu noqday nus.</a:t>
            </a:r>
            <a:endParaRPr sz="1900">
              <a:latin typeface="Kalam"/>
              <a:ea typeface="Kalam"/>
              <a:cs typeface="Kalam"/>
              <a:sym typeface="Kalam"/>
            </a:endParaRPr>
          </a:p>
          <a:p>
            <a:pPr indent="0" lvl="0" marL="0" rtl="0" algn="l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Iska caabbinta (resistance) ayaa labanlaabmay markii dhererka (length) labanlaabmay.</a:t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/>
            </a:r>
            <a:endParaRPr sz="1900">
              <a:solidFill>
                <a:srgbClr val="000000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129" name="Google Shape;1129;p94"/>
          <p:cNvSpPr txBox="1"/>
          <p:nvPr/>
        </p:nvSpPr>
        <p:spPr>
          <a:xfrm>
            <a:off x="324000" y="786150"/>
            <a:ext cx="8152800" cy="587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-360000" lvl="0" marL="36000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2) Isbarbardhig cabbirada (measurements) ee current-ka iyo dhererka (length).</a:t>
            </a:r>
            <a:r>
              <a:rPr lang="en-GB" sz="1800">
                <a:latin typeface="Lexend"/>
                <a:ea typeface="Lexend"/>
                <a:cs typeface="Lexend"/>
                <a:sym typeface="Lexend"/>
              </a:rPr>
              <a:t/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33" name="Shape 1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4" name="Google Shape;1134;p95"/>
          <p:cNvSpPr txBox="1"/>
          <p:nvPr>
            <p:ph type="title"/>
          </p:nvPr>
        </p:nvSpPr>
        <p:spPr>
          <a:xfrm>
            <a:off x="1225225" y="2090813"/>
            <a:ext cx="6852300" cy="369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Current-ka maraya silacyo (wires) dherer kala duwan</a:t>
            </a:r>
            <a:endParaRPr/>
          </a:p>
        </p:txBody>
      </p:sp>
      <p:sp>
        <p:nvSpPr>
          <p:cNvPr id="1135" name="Google Shape;1135;p95"/>
          <p:cNvSpPr txBox="1"/>
          <p:nvPr>
            <p:ph idx="2" type="title"/>
          </p:nvPr>
        </p:nvSpPr>
        <p:spPr>
          <a:xfrm>
            <a:off x="1225225" y="3027088"/>
            <a:ext cx="6852300" cy="369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Iska caabbinta (resistance) ee silaca (wire) dhererka kala duwan</a:t>
            </a:r>
            <a:endParaRPr/>
          </a:p>
        </p:txBody>
      </p:sp>
      <p:sp>
        <p:nvSpPr>
          <p:cNvPr id="1136" name="Google Shape;1136;p95"/>
          <p:cNvSpPr txBox="1"/>
          <p:nvPr>
            <p:ph idx="3" type="title"/>
          </p:nvPr>
        </p:nvSpPr>
        <p:spPr>
          <a:xfrm>
            <a:off x="324000" y="657600"/>
            <a:ext cx="5741400" cy="615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Dhererka (length) silaca (wire)</a:t>
            </a:r>
            <a:endParaRPr/>
          </a:p>
        </p:txBody>
      </p:sp>
      <p:pic>
        <p:nvPicPr>
          <p:cNvPr id="1137" name="Google Shape;1137;p9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17800" y="2988375"/>
            <a:ext cx="450575" cy="446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41" name="Shape 1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2" name="Google Shape;1142;p96"/>
          <p:cNvSpPr txBox="1"/>
          <p:nvPr>
            <p:ph idx="1" type="body"/>
          </p:nvPr>
        </p:nvSpPr>
        <p:spPr>
          <a:xfrm>
            <a:off x="324000" y="759300"/>
            <a:ext cx="6992400" cy="86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400">
                <a:latin typeface="Lexend"/>
              </a:rPr>
              <a:t>Marka dhererka (length) silaca (wire) kordho, current-ka wuu yaraadaa. Tani waxay ka dhigan tahay in iska caabbinta (resistance) ay kordhayso.</a:t>
            </a:r>
            <a:r>
              <a:rPr lang="en-GB" sz="1400">
                <a:latin typeface="Lexend"/>
              </a:rPr>
              <a:t/>
            </a:r>
            <a:r>
              <a:rPr lang="en-GB" sz="1400">
                <a:latin typeface="Lexend"/>
              </a:rPr>
              <a:t/>
            </a:r>
            <a:endParaRPr/>
          </a:p>
        </p:txBody>
      </p:sp>
      <p:sp>
        <p:nvSpPr>
          <p:cNvPr id="1143" name="Google Shape;1143;p96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Iska caabbinta (resistance) ee silaca (wire) dhererka kala duwan</a:t>
            </a:r>
            <a:endParaRPr/>
          </a:p>
        </p:txBody>
      </p:sp>
      <p:graphicFrame>
        <p:nvGraphicFramePr>
          <p:cNvPr id="1144" name="Google Shape;1144;p96"/>
          <p:cNvGraphicFramePr/>
          <p:nvPr/>
        </p:nvGraphicFramePr>
        <p:xfrm>
          <a:off x="2860175" y="16200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{09AAC9D0-C742-4131-8DE8-E002995B128E}</a:tableStyleId>
              </a:tblPr>
              <a:tblGrid>
                <a:gridCol w="2060450"/>
                <a:gridCol w="1363200"/>
              </a:tblGrid>
              <a:tr h="3432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1700">
                          <a:solidFill>
                            <a:schemeClr val="lt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dhererka (length) silaca (cm)</a:t>
                      </a:r>
                      <a:endParaRPr sz="2200">
                        <a:latin typeface="Kalam"/>
                        <a:ea typeface="Kalam"/>
                        <a:cs typeface="Kalam"/>
                        <a:sym typeface="Kalam"/>
                      </a:endParaRPr>
                    </a:p>
                  </a:txBody>
                  <a:tcPr marT="18000" marB="18000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1700">
                          <a:solidFill>
                            <a:schemeClr val="lt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current (A)</a:t>
                      </a:r>
                      <a:endParaRPr sz="2200">
                        <a:latin typeface="Kalam"/>
                        <a:ea typeface="Kalam"/>
                        <a:cs typeface="Kalam"/>
                        <a:sym typeface="Kalam"/>
                      </a:endParaRPr>
                    </a:p>
                  </a:txBody>
                  <a:tcPr marT="18000" marB="18000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5"/>
                    </a:solidFill>
                  </a:tcPr>
                </a:tc>
              </a:tr>
              <a:tr h="3432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700">
                          <a:latin typeface="Kalam"/>
                          <a:ea typeface="Kalam"/>
                          <a:cs typeface="Kalam"/>
                          <a:sym typeface="Kalam"/>
                        </a:rPr>
                        <a:t>20.0</a:t>
                      </a:r>
                      <a:endParaRPr sz="1800">
                        <a:latin typeface="Kalam"/>
                        <a:ea typeface="Kalam"/>
                        <a:cs typeface="Kalam"/>
                        <a:sym typeface="Kalam"/>
                      </a:endParaRPr>
                    </a:p>
                  </a:txBody>
                  <a:tcPr marT="18000" marB="18000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700">
                          <a:latin typeface="Kalam"/>
                          <a:ea typeface="Kalam"/>
                          <a:cs typeface="Kalam"/>
                          <a:sym typeface="Kalam"/>
                        </a:rPr>
                        <a:t>0.439</a:t>
                      </a:r>
                      <a:endParaRPr sz="1800">
                        <a:latin typeface="Kalam"/>
                        <a:ea typeface="Kalam"/>
                        <a:cs typeface="Kalam"/>
                        <a:sym typeface="Kalam"/>
                      </a:endParaRPr>
                    </a:p>
                  </a:txBody>
                  <a:tcPr marT="18000" marB="18000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noFill/>
                  </a:tcPr>
                </a:tc>
              </a:tr>
              <a:tr h="3432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700">
                          <a:latin typeface="Kalam"/>
                          <a:ea typeface="Kalam"/>
                          <a:cs typeface="Kalam"/>
                          <a:sym typeface="Kalam"/>
                        </a:rPr>
                        <a:t>40.0</a:t>
                      </a:r>
                      <a:endParaRPr sz="1800">
                        <a:latin typeface="Kalam"/>
                        <a:ea typeface="Kalam"/>
                        <a:cs typeface="Kalam"/>
                        <a:sym typeface="Kalam"/>
                      </a:endParaRPr>
                    </a:p>
                  </a:txBody>
                  <a:tcPr marT="18000" marB="18000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700">
                          <a:latin typeface="Kalam"/>
                          <a:ea typeface="Kalam"/>
                          <a:cs typeface="Kalam"/>
                          <a:sym typeface="Kalam"/>
                        </a:rPr>
                        <a:t>0.220</a:t>
                      </a:r>
                      <a:endParaRPr sz="1800">
                        <a:latin typeface="Kalam"/>
                        <a:ea typeface="Kalam"/>
                        <a:cs typeface="Kalam"/>
                        <a:sym typeface="Kalam"/>
                      </a:endParaRPr>
                    </a:p>
                  </a:txBody>
                  <a:tcPr marT="18000" marB="18000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noFill/>
                  </a:tcPr>
                </a:tc>
              </a:tr>
              <a:tr h="3432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700">
                          <a:latin typeface="Kalam"/>
                          <a:ea typeface="Kalam"/>
                          <a:cs typeface="Kalam"/>
                          <a:sym typeface="Kalam"/>
                        </a:rPr>
                        <a:t>60.0</a:t>
                      </a:r>
                      <a:endParaRPr sz="1800">
                        <a:latin typeface="Kalam"/>
                        <a:ea typeface="Kalam"/>
                        <a:cs typeface="Kalam"/>
                        <a:sym typeface="Kalam"/>
                      </a:endParaRPr>
                    </a:p>
                  </a:txBody>
                  <a:tcPr marT="18000" marB="18000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700">
                          <a:latin typeface="Kalam"/>
                          <a:ea typeface="Kalam"/>
                          <a:cs typeface="Kalam"/>
                          <a:sym typeface="Kalam"/>
                        </a:rPr>
                        <a:t>0.146</a:t>
                      </a:r>
                      <a:endParaRPr sz="1800">
                        <a:latin typeface="Kalam"/>
                        <a:ea typeface="Kalam"/>
                        <a:cs typeface="Kalam"/>
                        <a:sym typeface="Kalam"/>
                      </a:endParaRPr>
                    </a:p>
                  </a:txBody>
                  <a:tcPr marT="18000" marB="18000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noFill/>
                  </a:tcPr>
                </a:tc>
              </a:tr>
              <a:tr h="3432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700">
                          <a:latin typeface="Kalam"/>
                          <a:ea typeface="Kalam"/>
                          <a:cs typeface="Kalam"/>
                          <a:sym typeface="Kalam"/>
                        </a:rPr>
                        <a:t>80.0</a:t>
                      </a:r>
                      <a:endParaRPr sz="1800">
                        <a:latin typeface="Kalam"/>
                        <a:ea typeface="Kalam"/>
                        <a:cs typeface="Kalam"/>
                        <a:sym typeface="Kalam"/>
                      </a:endParaRPr>
                    </a:p>
                  </a:txBody>
                  <a:tcPr marT="18000" marB="18000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700">
                          <a:latin typeface="Kalam"/>
                          <a:ea typeface="Kalam"/>
                          <a:cs typeface="Kalam"/>
                          <a:sym typeface="Kalam"/>
                        </a:rPr>
                        <a:t>0.110</a:t>
                      </a:r>
                      <a:endParaRPr sz="1800">
                        <a:latin typeface="Kalam"/>
                        <a:ea typeface="Kalam"/>
                        <a:cs typeface="Kalam"/>
                        <a:sym typeface="Kalam"/>
                      </a:endParaRPr>
                    </a:p>
                  </a:txBody>
                  <a:tcPr marT="18000" marB="18000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noFill/>
                  </a:tcPr>
                </a:tc>
              </a:tr>
              <a:tr h="3432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700">
                          <a:latin typeface="Kalam"/>
                          <a:ea typeface="Kalam"/>
                          <a:cs typeface="Kalam"/>
                          <a:sym typeface="Kalam"/>
                        </a:rPr>
                        <a:t>100.0</a:t>
                      </a:r>
                      <a:endParaRPr sz="1800">
                        <a:latin typeface="Kalam"/>
                        <a:ea typeface="Kalam"/>
                        <a:cs typeface="Kalam"/>
                        <a:sym typeface="Kalam"/>
                      </a:endParaRPr>
                    </a:p>
                  </a:txBody>
                  <a:tcPr marT="18000" marB="18000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700">
                          <a:latin typeface="Kalam"/>
                          <a:ea typeface="Kalam"/>
                          <a:cs typeface="Kalam"/>
                          <a:sym typeface="Kalam"/>
                        </a:rPr>
                        <a:t>0.088</a:t>
                      </a:r>
                      <a:endParaRPr sz="1800">
                        <a:latin typeface="Kalam"/>
                        <a:ea typeface="Kalam"/>
                        <a:cs typeface="Kalam"/>
                        <a:sym typeface="Kalam"/>
                      </a:endParaRPr>
                    </a:p>
                  </a:txBody>
                  <a:tcPr marT="18000" marB="18000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1145" name="Google Shape;1145;p96"/>
          <p:cNvSpPr txBox="1"/>
          <p:nvPr>
            <p:ph idx="1" type="body"/>
          </p:nvPr>
        </p:nvSpPr>
        <p:spPr>
          <a:xfrm>
            <a:off x="324000" y="1686075"/>
            <a:ext cx="2483700" cy="1179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Labanlaabista dhererka (length) laga bilaabo 20.0 cm ilaa 40.0 cm …</a:t>
            </a:r>
            <a:endParaRPr sz="2000"/>
          </a:p>
        </p:txBody>
      </p:sp>
      <p:sp>
        <p:nvSpPr>
          <p:cNvPr id="1146" name="Google Shape;1146;p96"/>
          <p:cNvSpPr txBox="1"/>
          <p:nvPr>
            <p:ph idx="1" type="body"/>
          </p:nvPr>
        </p:nvSpPr>
        <p:spPr>
          <a:xfrm>
            <a:off x="6521875" y="1989450"/>
            <a:ext cx="2298000" cy="1421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… waxay keentaa in current-ku 'nuslaado' laga bilaabo 0.439 A ilaa 0.220 A.</a:t>
            </a:r>
            <a:r>
              <a:rPr lang="en-GB" sz="1400">
                <a:latin typeface="Lexend"/>
              </a:rPr>
              <a:t/>
            </a:r>
            <a:r>
              <a:rPr lang="en-GB" sz="1400">
                <a:latin typeface="Lexend"/>
              </a:rPr>
              <a:t/>
            </a:r>
            <a:endParaRPr sz="2000"/>
          </a:p>
        </p:txBody>
      </p:sp>
      <p:sp>
        <p:nvSpPr>
          <p:cNvPr id="1147" name="Google Shape;1147;p96"/>
          <p:cNvSpPr txBox="1"/>
          <p:nvPr>
            <p:ph idx="1" type="body"/>
          </p:nvPr>
        </p:nvSpPr>
        <p:spPr>
          <a:xfrm>
            <a:off x="324000" y="3937950"/>
            <a:ext cx="7465800" cy="738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Haddii current-ku nuslaado, iska caabbinta (resistance) waa labanlaabantay.</a:t>
            </a:r>
            <a:r>
              <a:rPr lang="en-GB" sz="1400">
                <a:latin typeface="Lexend"/>
              </a:rPr>
              <a:t/>
            </a:r>
            <a:endParaRPr sz="2000"/>
          </a:p>
        </p:txBody>
      </p:sp>
      <p:sp>
        <p:nvSpPr>
          <p:cNvPr id="1148" name="Google Shape;1148;p96"/>
          <p:cNvSpPr/>
          <p:nvPr/>
        </p:nvSpPr>
        <p:spPr>
          <a:xfrm>
            <a:off x="3423000" y="2438763"/>
            <a:ext cx="95913" cy="320800"/>
          </a:xfrm>
          <a:custGeom>
            <a:rect b="b" l="l" r="r" t="t"/>
            <a:pathLst>
              <a:path extrusionOk="0" h="12832" w="3850">
                <a:moveTo>
                  <a:pt x="0" y="0"/>
                </a:moveTo>
                <a:cubicBezTo>
                  <a:pt x="642" y="1069"/>
                  <a:pt x="3850" y="4277"/>
                  <a:pt x="3850" y="6416"/>
                </a:cubicBezTo>
                <a:cubicBezTo>
                  <a:pt x="3850" y="8555"/>
                  <a:pt x="642" y="11763"/>
                  <a:pt x="0" y="12832"/>
                </a:cubicBezTo>
              </a:path>
            </a:pathLst>
          </a:custGeom>
          <a:noFill/>
          <a:ln cap="flat" cmpd="sng" w="28575">
            <a:solidFill>
              <a:schemeClr val="accent5"/>
            </a:solidFill>
            <a:prstDash val="solid"/>
            <a:round/>
            <a:headEnd len="med" w="med" type="none"/>
            <a:tailEnd len="med" w="med" type="stealth"/>
          </a:ln>
        </p:spPr>
        <p:txBody>
          <a:bodyPr wrap="square">
            <a:normAutofit/>
          </a:bodyPr>
          <a:p/>
        </p:txBody>
      </p:sp>
      <p:sp>
        <p:nvSpPr>
          <p:cNvPr id="1149" name="Google Shape;1149;p96"/>
          <p:cNvSpPr/>
          <p:nvPr/>
        </p:nvSpPr>
        <p:spPr>
          <a:xfrm>
            <a:off x="5625086" y="2383938"/>
            <a:ext cx="95913" cy="320800"/>
          </a:xfrm>
          <a:custGeom>
            <a:rect b="b" l="l" r="r" t="t"/>
            <a:pathLst>
              <a:path extrusionOk="0" h="12832" w="3850">
                <a:moveTo>
                  <a:pt x="0" y="0"/>
                </a:moveTo>
                <a:cubicBezTo>
                  <a:pt x="642" y="1069"/>
                  <a:pt x="3850" y="4277"/>
                  <a:pt x="3850" y="6416"/>
                </a:cubicBezTo>
                <a:cubicBezTo>
                  <a:pt x="3850" y="8555"/>
                  <a:pt x="642" y="11763"/>
                  <a:pt x="0" y="12832"/>
                </a:cubicBezTo>
              </a:path>
            </a:pathLst>
          </a:custGeom>
          <a:noFill/>
          <a:ln cap="flat" cmpd="sng" w="28575">
            <a:solidFill>
              <a:schemeClr val="accent5"/>
            </a:solidFill>
            <a:prstDash val="solid"/>
            <a:round/>
            <a:headEnd len="med" w="med" type="none"/>
            <a:tailEnd len="med" w="med" type="stealth"/>
          </a:ln>
        </p:spPr>
        <p:txBody>
          <a:bodyPr wrap="square">
            <a:normAutofit/>
          </a:bodyPr>
          <a:p/>
        </p:txBody>
      </p:sp>
      <p:sp>
        <p:nvSpPr>
          <p:cNvPr id="1150" name="Google Shape;1150;p96"/>
          <p:cNvSpPr txBox="1"/>
          <p:nvPr>
            <p:ph idx="1" type="body"/>
          </p:nvPr>
        </p:nvSpPr>
        <p:spPr>
          <a:xfrm>
            <a:off x="6435575" y="3514050"/>
            <a:ext cx="2384400" cy="423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(0.220 ⨉ 2 = 0.440)</a:t>
            </a:r>
            <a:endParaRPr sz="1800"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54" name="Shape 1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5" name="Google Shape;1155;p97"/>
          <p:cNvSpPr txBox="1"/>
          <p:nvPr>
            <p:ph idx="1" type="body"/>
          </p:nvPr>
        </p:nvSpPr>
        <p:spPr>
          <a:xfrm>
            <a:off x="324000" y="759300"/>
            <a:ext cx="7135200" cy="86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400">
                <a:latin typeface="Lexend"/>
              </a:rPr>
              <a:t>Marka dhererka (length) silaca (wire) kordho, current-ka wuu yaraadaa. Tani waxay ka dhigan tahay in iska caabbinta (resistance) ay kordhayso.</a:t>
            </a:r>
            <a:endParaRPr/>
          </a:p>
        </p:txBody>
      </p:sp>
      <p:sp>
        <p:nvSpPr>
          <p:cNvPr id="1156" name="Google Shape;1156;p97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Iska caabbinta (resistance) ee silaca (wire) dhererka kala duwan</a:t>
            </a:r>
            <a:endParaRPr/>
          </a:p>
        </p:txBody>
      </p:sp>
      <p:graphicFrame>
        <p:nvGraphicFramePr>
          <p:cNvPr id="1157" name="Google Shape;1157;p97"/>
          <p:cNvGraphicFramePr/>
          <p:nvPr/>
        </p:nvGraphicFramePr>
        <p:xfrm>
          <a:off x="2860175" y="16200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{09AAC9D0-C742-4131-8DE8-E002995B128E}</a:tableStyleId>
              </a:tblPr>
              <a:tblGrid>
                <a:gridCol w="2060450"/>
                <a:gridCol w="1363200"/>
              </a:tblGrid>
              <a:tr h="3432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1700">
                          <a:solidFill>
                            <a:schemeClr val="lt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dhererka (length) silaca (cm)</a:t>
                      </a:r>
                      <a:endParaRPr sz="2200">
                        <a:latin typeface="Kalam"/>
                        <a:ea typeface="Kalam"/>
                        <a:cs typeface="Kalam"/>
                        <a:sym typeface="Kalam"/>
                      </a:endParaRPr>
                    </a:p>
                  </a:txBody>
                  <a:tcPr marT="18000" marB="18000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1700">
                          <a:solidFill>
                            <a:schemeClr val="lt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current (A)</a:t>
                      </a:r>
                      <a:endParaRPr sz="2200">
                        <a:latin typeface="Kalam"/>
                        <a:ea typeface="Kalam"/>
                        <a:cs typeface="Kalam"/>
                        <a:sym typeface="Kalam"/>
                      </a:endParaRPr>
                    </a:p>
                  </a:txBody>
                  <a:tcPr marT="18000" marB="18000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5"/>
                    </a:solidFill>
                  </a:tcPr>
                </a:tc>
              </a:tr>
              <a:tr h="3432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700">
                          <a:latin typeface="Kalam"/>
                          <a:ea typeface="Kalam"/>
                          <a:cs typeface="Kalam"/>
                          <a:sym typeface="Kalam"/>
                        </a:rPr>
                        <a:t>20.0</a:t>
                      </a:r>
                      <a:endParaRPr sz="1800">
                        <a:latin typeface="Kalam"/>
                        <a:ea typeface="Kalam"/>
                        <a:cs typeface="Kalam"/>
                        <a:sym typeface="Kalam"/>
                      </a:endParaRPr>
                    </a:p>
                  </a:txBody>
                  <a:tcPr marT="18000" marB="18000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700">
                          <a:latin typeface="Kalam"/>
                          <a:ea typeface="Kalam"/>
                          <a:cs typeface="Kalam"/>
                          <a:sym typeface="Kalam"/>
                        </a:rPr>
                        <a:t>0.439</a:t>
                      </a:r>
                      <a:endParaRPr sz="1800">
                        <a:latin typeface="Kalam"/>
                        <a:ea typeface="Kalam"/>
                        <a:cs typeface="Kalam"/>
                        <a:sym typeface="Kalam"/>
                      </a:endParaRPr>
                    </a:p>
                  </a:txBody>
                  <a:tcPr marT="18000" marB="18000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noFill/>
                  </a:tcPr>
                </a:tc>
              </a:tr>
              <a:tr h="3432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700">
                          <a:latin typeface="Kalam"/>
                          <a:ea typeface="Kalam"/>
                          <a:cs typeface="Kalam"/>
                          <a:sym typeface="Kalam"/>
                        </a:rPr>
                        <a:t>40.0</a:t>
                      </a:r>
                      <a:endParaRPr sz="1800">
                        <a:latin typeface="Kalam"/>
                        <a:ea typeface="Kalam"/>
                        <a:cs typeface="Kalam"/>
                        <a:sym typeface="Kalam"/>
                      </a:endParaRPr>
                    </a:p>
                  </a:txBody>
                  <a:tcPr marT="18000" marB="18000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700">
                          <a:latin typeface="Kalam"/>
                          <a:ea typeface="Kalam"/>
                          <a:cs typeface="Kalam"/>
                          <a:sym typeface="Kalam"/>
                        </a:rPr>
                        <a:t>0.220</a:t>
                      </a:r>
                      <a:endParaRPr sz="1800">
                        <a:latin typeface="Kalam"/>
                        <a:ea typeface="Kalam"/>
                        <a:cs typeface="Kalam"/>
                        <a:sym typeface="Kalam"/>
                      </a:endParaRPr>
                    </a:p>
                  </a:txBody>
                  <a:tcPr marT="18000" marB="18000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noFill/>
                  </a:tcPr>
                </a:tc>
              </a:tr>
              <a:tr h="3432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700">
                          <a:latin typeface="Kalam"/>
                          <a:ea typeface="Kalam"/>
                          <a:cs typeface="Kalam"/>
                          <a:sym typeface="Kalam"/>
                        </a:rPr>
                        <a:t>60.0</a:t>
                      </a:r>
                      <a:endParaRPr sz="1800">
                        <a:latin typeface="Kalam"/>
                        <a:ea typeface="Kalam"/>
                        <a:cs typeface="Kalam"/>
                        <a:sym typeface="Kalam"/>
                      </a:endParaRPr>
                    </a:p>
                  </a:txBody>
                  <a:tcPr marT="18000" marB="18000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700">
                          <a:latin typeface="Kalam"/>
                          <a:ea typeface="Kalam"/>
                          <a:cs typeface="Kalam"/>
                          <a:sym typeface="Kalam"/>
                        </a:rPr>
                        <a:t>0.146</a:t>
                      </a:r>
                      <a:endParaRPr sz="1800">
                        <a:latin typeface="Kalam"/>
                        <a:ea typeface="Kalam"/>
                        <a:cs typeface="Kalam"/>
                        <a:sym typeface="Kalam"/>
                      </a:endParaRPr>
                    </a:p>
                  </a:txBody>
                  <a:tcPr marT="18000" marB="18000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noFill/>
                  </a:tcPr>
                </a:tc>
              </a:tr>
              <a:tr h="3432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700">
                          <a:latin typeface="Kalam"/>
                          <a:ea typeface="Kalam"/>
                          <a:cs typeface="Kalam"/>
                          <a:sym typeface="Kalam"/>
                        </a:rPr>
                        <a:t>80.0</a:t>
                      </a:r>
                      <a:endParaRPr sz="1800">
                        <a:latin typeface="Kalam"/>
                        <a:ea typeface="Kalam"/>
                        <a:cs typeface="Kalam"/>
                        <a:sym typeface="Kalam"/>
                      </a:endParaRPr>
                    </a:p>
                  </a:txBody>
                  <a:tcPr marT="18000" marB="18000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700">
                          <a:latin typeface="Kalam"/>
                          <a:ea typeface="Kalam"/>
                          <a:cs typeface="Kalam"/>
                          <a:sym typeface="Kalam"/>
                        </a:rPr>
                        <a:t>0.110</a:t>
                      </a:r>
                      <a:endParaRPr sz="1800">
                        <a:latin typeface="Kalam"/>
                        <a:ea typeface="Kalam"/>
                        <a:cs typeface="Kalam"/>
                        <a:sym typeface="Kalam"/>
                      </a:endParaRPr>
                    </a:p>
                  </a:txBody>
                  <a:tcPr marT="18000" marB="18000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noFill/>
                  </a:tcPr>
                </a:tc>
              </a:tr>
              <a:tr h="3432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700">
                          <a:latin typeface="Kalam"/>
                          <a:ea typeface="Kalam"/>
                          <a:cs typeface="Kalam"/>
                          <a:sym typeface="Kalam"/>
                        </a:rPr>
                        <a:t>100.0</a:t>
                      </a:r>
                      <a:endParaRPr sz="1800">
                        <a:latin typeface="Kalam"/>
                        <a:ea typeface="Kalam"/>
                        <a:cs typeface="Kalam"/>
                        <a:sym typeface="Kalam"/>
                      </a:endParaRPr>
                    </a:p>
                  </a:txBody>
                  <a:tcPr marT="18000" marB="18000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700">
                          <a:latin typeface="Kalam"/>
                          <a:ea typeface="Kalam"/>
                          <a:cs typeface="Kalam"/>
                          <a:sym typeface="Kalam"/>
                        </a:rPr>
                        <a:t>0.088</a:t>
                      </a:r>
                      <a:endParaRPr sz="1800">
                        <a:latin typeface="Kalam"/>
                        <a:ea typeface="Kalam"/>
                        <a:cs typeface="Kalam"/>
                        <a:sym typeface="Kalam"/>
                      </a:endParaRPr>
                    </a:p>
                  </a:txBody>
                  <a:tcPr marT="18000" marB="18000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1158" name="Google Shape;1158;p97"/>
          <p:cNvSpPr txBox="1"/>
          <p:nvPr>
            <p:ph idx="1" type="body"/>
          </p:nvPr>
        </p:nvSpPr>
        <p:spPr>
          <a:xfrm>
            <a:off x="324000" y="1765800"/>
            <a:ext cx="2421600" cy="1179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Labanlaabista dhererka (length) laga bilaabo 40.0 cm ilaa 80.0 cm …</a:t>
            </a:r>
            <a:endParaRPr sz="2000"/>
          </a:p>
        </p:txBody>
      </p:sp>
      <p:sp>
        <p:nvSpPr>
          <p:cNvPr id="1159" name="Google Shape;1159;p97"/>
          <p:cNvSpPr txBox="1"/>
          <p:nvPr>
            <p:ph idx="1" type="body"/>
          </p:nvPr>
        </p:nvSpPr>
        <p:spPr>
          <a:xfrm>
            <a:off x="6617875" y="2382000"/>
            <a:ext cx="2298000" cy="1421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… waxay keentaa in current-ku nuslaado laga bilaabo 0.220 A ilaa 0.110 A.</a:t>
            </a:r>
            <a:endParaRPr sz="2000"/>
          </a:p>
        </p:txBody>
      </p:sp>
      <p:sp>
        <p:nvSpPr>
          <p:cNvPr id="1160" name="Google Shape;1160;p97"/>
          <p:cNvSpPr txBox="1"/>
          <p:nvPr>
            <p:ph idx="1" type="body"/>
          </p:nvPr>
        </p:nvSpPr>
        <p:spPr>
          <a:xfrm>
            <a:off x="324000" y="3950550"/>
            <a:ext cx="6601200" cy="448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Iska caabbinta (resistance) ayaa mar kale labanlaabantay.</a:t>
            </a:r>
            <a:endParaRPr sz="2000"/>
          </a:p>
        </p:txBody>
      </p:sp>
      <p:sp>
        <p:nvSpPr>
          <p:cNvPr id="1161" name="Google Shape;1161;p97"/>
          <p:cNvSpPr/>
          <p:nvPr/>
        </p:nvSpPr>
        <p:spPr>
          <a:xfrm>
            <a:off x="3440363" y="2700000"/>
            <a:ext cx="96250" cy="658763"/>
          </a:xfrm>
          <a:custGeom>
            <a:rect b="b" l="l" r="r" t="t"/>
            <a:pathLst>
              <a:path extrusionOk="0" h="12832" w="3850">
                <a:moveTo>
                  <a:pt x="0" y="0"/>
                </a:moveTo>
                <a:cubicBezTo>
                  <a:pt x="642" y="1069"/>
                  <a:pt x="3850" y="4277"/>
                  <a:pt x="3850" y="6416"/>
                </a:cubicBezTo>
                <a:cubicBezTo>
                  <a:pt x="3850" y="8555"/>
                  <a:pt x="642" y="11763"/>
                  <a:pt x="0" y="12832"/>
                </a:cubicBezTo>
              </a:path>
            </a:pathLst>
          </a:custGeom>
          <a:noFill/>
          <a:ln cap="flat" cmpd="sng" w="28575">
            <a:solidFill>
              <a:schemeClr val="accent5"/>
            </a:solidFill>
            <a:prstDash val="solid"/>
            <a:round/>
            <a:headEnd len="med" w="med" type="none"/>
            <a:tailEnd len="med" w="med" type="stealth"/>
          </a:ln>
        </p:spPr>
        <p:txBody>
          <a:bodyPr wrap="square">
            <a:normAutofit/>
          </a:bodyPr>
          <a:p/>
        </p:txBody>
      </p:sp>
      <p:sp>
        <p:nvSpPr>
          <p:cNvPr id="1162" name="Google Shape;1162;p97"/>
          <p:cNvSpPr/>
          <p:nvPr/>
        </p:nvSpPr>
        <p:spPr>
          <a:xfrm>
            <a:off x="5562888" y="2700000"/>
            <a:ext cx="140746" cy="658763"/>
          </a:xfrm>
          <a:custGeom>
            <a:rect b="b" l="l" r="r" t="t"/>
            <a:pathLst>
              <a:path extrusionOk="0" h="12832" w="3850">
                <a:moveTo>
                  <a:pt x="0" y="0"/>
                </a:moveTo>
                <a:cubicBezTo>
                  <a:pt x="642" y="1069"/>
                  <a:pt x="3850" y="4277"/>
                  <a:pt x="3850" y="6416"/>
                </a:cubicBezTo>
                <a:cubicBezTo>
                  <a:pt x="3850" y="8555"/>
                  <a:pt x="642" y="11763"/>
                  <a:pt x="0" y="12832"/>
                </a:cubicBezTo>
              </a:path>
            </a:pathLst>
          </a:custGeom>
          <a:noFill/>
          <a:ln cap="flat" cmpd="sng" w="28575">
            <a:solidFill>
              <a:schemeClr val="accent5"/>
            </a:solidFill>
            <a:prstDash val="solid"/>
            <a:round/>
            <a:headEnd len="med" w="med" type="none"/>
            <a:tailEnd len="med" w="med" type="stealth"/>
          </a:ln>
        </p:spPr>
        <p:txBody>
          <a:bodyPr wrap="square">
            <a:normAutofit/>
          </a:bodyPr>
          <a:p/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66" name="Shape 1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" name="Google Shape;1167;p98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Iska caabbinta (resistance) ee silaca (wire) dhererka kala duwan</a:t>
            </a:r>
            <a:endParaRPr/>
          </a:p>
        </p:txBody>
      </p:sp>
      <p:graphicFrame>
        <p:nvGraphicFramePr>
          <p:cNvPr id="1168" name="Google Shape;1168;p98"/>
          <p:cNvGraphicFramePr/>
          <p:nvPr/>
        </p:nvGraphicFramePr>
        <p:xfrm>
          <a:off x="2860175" y="842213"/>
          <a:ext cx="3000000" cy="3000000"/>
        </p:xfrm>
        <a:graphic>
          <a:graphicData uri="http://schemas.openxmlformats.org/drawingml/2006/table">
            <a:tbl>
              <a:tblPr>
                <a:noFill/>
                <a:tableStyleId>{09AAC9D0-C742-4131-8DE8-E002995B128E}</a:tableStyleId>
              </a:tblPr>
              <a:tblGrid>
                <a:gridCol w="2060450"/>
                <a:gridCol w="1363200"/>
              </a:tblGrid>
              <a:tr h="3432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1700">
                          <a:solidFill>
                            <a:schemeClr val="lt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dhererka (length) silaca (cm)</a:t>
                      </a:r>
                      <a:endParaRPr sz="2200">
                        <a:latin typeface="Kalam"/>
                        <a:ea typeface="Kalam"/>
                        <a:cs typeface="Kalam"/>
                        <a:sym typeface="Kalam"/>
                      </a:endParaRPr>
                    </a:p>
                  </a:txBody>
                  <a:tcPr marT="18000" marB="18000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1700">
                          <a:solidFill>
                            <a:schemeClr val="lt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current (A)</a:t>
                      </a:r>
                      <a:endParaRPr sz="2200">
                        <a:latin typeface="Kalam"/>
                        <a:ea typeface="Kalam"/>
                        <a:cs typeface="Kalam"/>
                        <a:sym typeface="Kalam"/>
                      </a:endParaRPr>
                    </a:p>
                  </a:txBody>
                  <a:tcPr marT="18000" marB="18000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5"/>
                    </a:solidFill>
                  </a:tcPr>
                </a:tc>
              </a:tr>
              <a:tr h="3432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700">
                          <a:latin typeface="Kalam"/>
                          <a:ea typeface="Kalam"/>
                          <a:cs typeface="Kalam"/>
                          <a:sym typeface="Kalam"/>
                        </a:rPr>
                        <a:t>20.0</a:t>
                      </a:r>
                      <a:endParaRPr sz="1800">
                        <a:latin typeface="Kalam"/>
                        <a:ea typeface="Kalam"/>
                        <a:cs typeface="Kalam"/>
                        <a:sym typeface="Kalam"/>
                      </a:endParaRPr>
                    </a:p>
                  </a:txBody>
                  <a:tcPr marT="18000" marB="18000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700">
                          <a:latin typeface="Kalam"/>
                          <a:ea typeface="Kalam"/>
                          <a:cs typeface="Kalam"/>
                          <a:sym typeface="Kalam"/>
                        </a:rPr>
                        <a:t>0.439</a:t>
                      </a:r>
                      <a:endParaRPr sz="1800">
                        <a:latin typeface="Kalam"/>
                        <a:ea typeface="Kalam"/>
                        <a:cs typeface="Kalam"/>
                        <a:sym typeface="Kalam"/>
                      </a:endParaRPr>
                    </a:p>
                  </a:txBody>
                  <a:tcPr marT="18000" marB="18000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noFill/>
                  </a:tcPr>
                </a:tc>
              </a:tr>
              <a:tr h="3432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700">
                          <a:latin typeface="Kalam"/>
                          <a:ea typeface="Kalam"/>
                          <a:cs typeface="Kalam"/>
                          <a:sym typeface="Kalam"/>
                        </a:rPr>
                        <a:t>40.0</a:t>
                      </a:r>
                      <a:endParaRPr sz="1800">
                        <a:latin typeface="Kalam"/>
                        <a:ea typeface="Kalam"/>
                        <a:cs typeface="Kalam"/>
                        <a:sym typeface="Kalam"/>
                      </a:endParaRPr>
                    </a:p>
                  </a:txBody>
                  <a:tcPr marT="18000" marB="18000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700">
                          <a:latin typeface="Kalam"/>
                          <a:ea typeface="Kalam"/>
                          <a:cs typeface="Kalam"/>
                          <a:sym typeface="Kalam"/>
                        </a:rPr>
                        <a:t>0.220</a:t>
                      </a:r>
                      <a:endParaRPr sz="1800">
                        <a:latin typeface="Kalam"/>
                        <a:ea typeface="Kalam"/>
                        <a:cs typeface="Kalam"/>
                        <a:sym typeface="Kalam"/>
                      </a:endParaRPr>
                    </a:p>
                  </a:txBody>
                  <a:tcPr marT="18000" marB="18000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noFill/>
                  </a:tcPr>
                </a:tc>
              </a:tr>
              <a:tr h="3432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700">
                          <a:latin typeface="Kalam"/>
                          <a:ea typeface="Kalam"/>
                          <a:cs typeface="Kalam"/>
                          <a:sym typeface="Kalam"/>
                        </a:rPr>
                        <a:t>60.0</a:t>
                      </a:r>
                      <a:endParaRPr sz="1800">
                        <a:latin typeface="Kalam"/>
                        <a:ea typeface="Kalam"/>
                        <a:cs typeface="Kalam"/>
                        <a:sym typeface="Kalam"/>
                      </a:endParaRPr>
                    </a:p>
                  </a:txBody>
                  <a:tcPr marT="18000" marB="18000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700">
                          <a:latin typeface="Kalam"/>
                          <a:ea typeface="Kalam"/>
                          <a:cs typeface="Kalam"/>
                          <a:sym typeface="Kalam"/>
                        </a:rPr>
                        <a:t>0.146</a:t>
                      </a:r>
                      <a:endParaRPr sz="1800">
                        <a:latin typeface="Kalam"/>
                        <a:ea typeface="Kalam"/>
                        <a:cs typeface="Kalam"/>
                        <a:sym typeface="Kalam"/>
                      </a:endParaRPr>
                    </a:p>
                  </a:txBody>
                  <a:tcPr marT="18000" marB="18000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noFill/>
                  </a:tcPr>
                </a:tc>
              </a:tr>
              <a:tr h="3432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700">
                          <a:latin typeface="Kalam"/>
                          <a:ea typeface="Kalam"/>
                          <a:cs typeface="Kalam"/>
                          <a:sym typeface="Kalam"/>
                        </a:rPr>
                        <a:t>80.0</a:t>
                      </a:r>
                      <a:endParaRPr sz="1800">
                        <a:latin typeface="Kalam"/>
                        <a:ea typeface="Kalam"/>
                        <a:cs typeface="Kalam"/>
                        <a:sym typeface="Kalam"/>
                      </a:endParaRPr>
                    </a:p>
                  </a:txBody>
                  <a:tcPr marT="18000" marB="18000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700">
                          <a:latin typeface="Kalam"/>
                          <a:ea typeface="Kalam"/>
                          <a:cs typeface="Kalam"/>
                          <a:sym typeface="Kalam"/>
                        </a:rPr>
                        <a:t>0.110</a:t>
                      </a:r>
                      <a:endParaRPr sz="1800">
                        <a:latin typeface="Kalam"/>
                        <a:ea typeface="Kalam"/>
                        <a:cs typeface="Kalam"/>
                        <a:sym typeface="Kalam"/>
                      </a:endParaRPr>
                    </a:p>
                  </a:txBody>
                  <a:tcPr marT="18000" marB="18000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noFill/>
                  </a:tcPr>
                </a:tc>
              </a:tr>
              <a:tr h="3432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700">
                          <a:latin typeface="Kalam"/>
                          <a:ea typeface="Kalam"/>
                          <a:cs typeface="Kalam"/>
                          <a:sym typeface="Kalam"/>
                        </a:rPr>
                        <a:t>100.0</a:t>
                      </a:r>
                      <a:endParaRPr sz="1800">
                        <a:latin typeface="Kalam"/>
                        <a:ea typeface="Kalam"/>
                        <a:cs typeface="Kalam"/>
                        <a:sym typeface="Kalam"/>
                      </a:endParaRPr>
                    </a:p>
                  </a:txBody>
                  <a:tcPr marT="18000" marB="18000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700">
                          <a:latin typeface="Kalam"/>
                          <a:ea typeface="Kalam"/>
                          <a:cs typeface="Kalam"/>
                          <a:sym typeface="Kalam"/>
                        </a:rPr>
                        <a:t>0.088</a:t>
                      </a:r>
                      <a:endParaRPr sz="1800">
                        <a:latin typeface="Kalam"/>
                        <a:ea typeface="Kalam"/>
                        <a:cs typeface="Kalam"/>
                        <a:sym typeface="Kalam"/>
                      </a:endParaRPr>
                    </a:p>
                  </a:txBody>
                  <a:tcPr marT="18000" marB="18000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1169" name="Google Shape;1169;p98"/>
          <p:cNvSpPr txBox="1"/>
          <p:nvPr>
            <p:ph idx="1" type="body"/>
          </p:nvPr>
        </p:nvSpPr>
        <p:spPr>
          <a:xfrm>
            <a:off x="6410700" y="1162800"/>
            <a:ext cx="2409300" cy="1421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… waxay keentaa in korantada (current) ay hoos uga dhaedo 0.439 A ilaa 0.146 A.</a:t>
            </a:r>
            <a:endParaRPr sz="2000"/>
          </a:p>
        </p:txBody>
      </p:sp>
      <p:sp>
        <p:nvSpPr>
          <p:cNvPr id="1170" name="Google Shape;1170;p98"/>
          <p:cNvSpPr txBox="1"/>
          <p:nvPr>
            <p:ph idx="1" type="body"/>
          </p:nvPr>
        </p:nvSpPr>
        <p:spPr>
          <a:xfrm>
            <a:off x="324000" y="3309363"/>
            <a:ext cx="7069200" cy="423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Iskaabka (resistance) ayaa ku kordhay saddex jeer (a factor of three).</a:t>
            </a:r>
            <a:endParaRPr sz="2000"/>
          </a:p>
        </p:txBody>
      </p:sp>
      <p:sp>
        <p:nvSpPr>
          <p:cNvPr id="1171" name="Google Shape;1171;p98"/>
          <p:cNvSpPr txBox="1"/>
          <p:nvPr>
            <p:ph idx="1" type="body"/>
          </p:nvPr>
        </p:nvSpPr>
        <p:spPr>
          <a:xfrm>
            <a:off x="324000" y="842213"/>
            <a:ext cx="2409300" cy="1421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Kordhinta dhererka (length) saddex jeer laga bilaabo 20.0 cm ilaa 60.0 cm …</a:t>
            </a:r>
            <a:r>
              <a:rPr lang="en-GB" sz="1400">
                <a:latin typeface="Lexend"/>
              </a:rPr>
              <a:t/>
            </a:r>
            <a:endParaRPr sz="2000"/>
          </a:p>
        </p:txBody>
      </p:sp>
      <p:sp>
        <p:nvSpPr>
          <p:cNvPr id="1172" name="Google Shape;1172;p98"/>
          <p:cNvSpPr/>
          <p:nvPr/>
        </p:nvSpPr>
        <p:spPr>
          <a:xfrm>
            <a:off x="3494638" y="1616813"/>
            <a:ext cx="80321" cy="689239"/>
          </a:xfrm>
          <a:custGeom>
            <a:rect b="b" l="l" r="r" t="t"/>
            <a:pathLst>
              <a:path extrusionOk="0" h="12832" w="3850">
                <a:moveTo>
                  <a:pt x="0" y="0"/>
                </a:moveTo>
                <a:cubicBezTo>
                  <a:pt x="642" y="1069"/>
                  <a:pt x="3850" y="4277"/>
                  <a:pt x="3850" y="6416"/>
                </a:cubicBezTo>
                <a:cubicBezTo>
                  <a:pt x="3850" y="8555"/>
                  <a:pt x="642" y="11763"/>
                  <a:pt x="0" y="12832"/>
                </a:cubicBezTo>
              </a:path>
            </a:pathLst>
          </a:custGeom>
          <a:noFill/>
          <a:ln cap="flat" cmpd="sng" w="28575">
            <a:solidFill>
              <a:schemeClr val="accent5"/>
            </a:solidFill>
            <a:prstDash val="solid"/>
            <a:round/>
            <a:headEnd len="med" w="med" type="none"/>
            <a:tailEnd len="med" w="med" type="stealth"/>
          </a:ln>
        </p:spPr>
        <p:txBody>
          <a:bodyPr wrap="square">
            <a:normAutofit/>
          </a:bodyPr>
          <a:p/>
        </p:txBody>
      </p:sp>
      <p:sp>
        <p:nvSpPr>
          <p:cNvPr id="1173" name="Google Shape;1173;p98"/>
          <p:cNvSpPr/>
          <p:nvPr/>
        </p:nvSpPr>
        <p:spPr>
          <a:xfrm>
            <a:off x="5680338" y="1616813"/>
            <a:ext cx="80321" cy="689239"/>
          </a:xfrm>
          <a:custGeom>
            <a:rect b="b" l="l" r="r" t="t"/>
            <a:pathLst>
              <a:path extrusionOk="0" h="12832" w="3850">
                <a:moveTo>
                  <a:pt x="0" y="0"/>
                </a:moveTo>
                <a:cubicBezTo>
                  <a:pt x="642" y="1069"/>
                  <a:pt x="3850" y="4277"/>
                  <a:pt x="3850" y="6416"/>
                </a:cubicBezTo>
                <a:cubicBezTo>
                  <a:pt x="3850" y="8555"/>
                  <a:pt x="642" y="11763"/>
                  <a:pt x="0" y="12832"/>
                </a:cubicBezTo>
              </a:path>
            </a:pathLst>
          </a:custGeom>
          <a:noFill/>
          <a:ln cap="flat" cmpd="sng" w="28575">
            <a:solidFill>
              <a:schemeClr val="accent5"/>
            </a:solidFill>
            <a:prstDash val="solid"/>
            <a:round/>
            <a:headEnd len="med" w="med" type="none"/>
            <a:tailEnd len="med" w="med" type="stealth"/>
          </a:ln>
        </p:spPr>
        <p:txBody>
          <a:bodyPr wrap="square">
            <a:normAutofit/>
          </a:bodyPr>
          <a:p/>
        </p:txBody>
      </p:sp>
      <p:sp>
        <p:nvSpPr>
          <p:cNvPr id="1174" name="Google Shape;1174;p98"/>
          <p:cNvSpPr txBox="1"/>
          <p:nvPr>
            <p:ph idx="1" type="body"/>
          </p:nvPr>
        </p:nvSpPr>
        <p:spPr>
          <a:xfrm>
            <a:off x="324000" y="3950550"/>
            <a:ext cx="8496000" cy="738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Marka dhererka (length) iyo iskaabka (resistance) ay isku qodob (factor) ku kordhaan, waxaan niraahnaa iskaabku (resistance) waa u dhiganta (proportional) dhererka (length).</a:t>
            </a:r>
            <a:r>
              <a:rPr b="1" lang="en-GB" sz="1400">
                <a:latin typeface="Lexend"/>
              </a:rPr>
              <a:t/>
            </a:r>
            <a:r>
              <a:rPr lang="en-GB" sz="1400">
                <a:latin typeface="Lexend"/>
              </a:rPr>
              <a:t/>
            </a:r>
            <a:endParaRPr sz="2000"/>
          </a:p>
        </p:txBody>
      </p:sp>
      <p:sp>
        <p:nvSpPr>
          <p:cNvPr id="1175" name="Google Shape;1175;p98"/>
          <p:cNvSpPr txBox="1"/>
          <p:nvPr>
            <p:ph idx="1" type="body"/>
          </p:nvPr>
        </p:nvSpPr>
        <p:spPr>
          <a:xfrm>
            <a:off x="6522000" y="2798400"/>
            <a:ext cx="2298000" cy="423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(</a:t>
            </a:r>
            <a:r>
              <a:rPr lang="en-GB" sz="1400">
                <a:latin typeface="Lexend"/>
              </a:rPr>
              <a:t>0.146 ⨉ 3 = 0.438)</a:t>
            </a:r>
            <a:endParaRPr sz="1800"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79" name="Shape 1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0" name="Google Shape;1180;p99"/>
          <p:cNvSpPr txBox="1"/>
          <p:nvPr>
            <p:ph type="title"/>
          </p:nvPr>
        </p:nvSpPr>
        <p:spPr>
          <a:xfrm>
            <a:off x="324000" y="748775"/>
            <a:ext cx="4658100" cy="709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Waa maxay korantada (current) ee silig dhererkiisu yahay 50.0 cm?</a:t>
            </a:r>
            <a:r>
              <a:rPr lang="en-GB">
                <a:latin typeface="Lexend"/>
              </a:rPr>
              <a:t/>
            </a:r>
            <a:r>
              <a:rPr lang="en-GB">
                <a:latin typeface="Lexend"/>
              </a:rPr>
              <a:t/>
            </a:r>
            <a:endParaRPr/>
          </a:p>
        </p:txBody>
      </p:sp>
      <p:sp>
        <p:nvSpPr>
          <p:cNvPr id="1181" name="Google Shape;1181;p99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Iskaabka (resistance) siligyada dhererka kala duwan leh</a:t>
            </a:r>
            <a:endParaRPr/>
          </a:p>
        </p:txBody>
      </p:sp>
      <p:sp>
        <p:nvSpPr>
          <p:cNvPr id="1182" name="Google Shape;1182;p99"/>
          <p:cNvSpPr txBox="1"/>
          <p:nvPr>
            <p:ph idx="1" type="subTitle"/>
          </p:nvPr>
        </p:nvSpPr>
        <p:spPr>
          <a:xfrm>
            <a:off x="1034425" y="1837775"/>
            <a:ext cx="37155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0.176 A</a:t>
            </a:r>
            <a:endParaRPr/>
          </a:p>
        </p:txBody>
      </p:sp>
      <p:sp>
        <p:nvSpPr>
          <p:cNvPr id="1183" name="Google Shape;1183;p99"/>
          <p:cNvSpPr txBox="1"/>
          <p:nvPr>
            <p:ph idx="3" type="subTitle"/>
          </p:nvPr>
        </p:nvSpPr>
        <p:spPr>
          <a:xfrm>
            <a:off x="1034425" y="2794250"/>
            <a:ext cx="37155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0.183 A</a:t>
            </a:r>
            <a:endParaRPr/>
          </a:p>
        </p:txBody>
      </p:sp>
      <p:sp>
        <p:nvSpPr>
          <p:cNvPr id="1184" name="Google Shape;1184;p99"/>
          <p:cNvSpPr txBox="1"/>
          <p:nvPr>
            <p:ph idx="4" type="subTitle"/>
          </p:nvPr>
        </p:nvSpPr>
        <p:spPr>
          <a:xfrm>
            <a:off x="1034425" y="3766975"/>
            <a:ext cx="37155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0.200 A</a:t>
            </a:r>
            <a:endParaRPr/>
          </a:p>
        </p:txBody>
      </p:sp>
      <p:graphicFrame>
        <p:nvGraphicFramePr>
          <p:cNvPr id="1185" name="Google Shape;1185;p99"/>
          <p:cNvGraphicFramePr/>
          <p:nvPr/>
        </p:nvGraphicFramePr>
        <p:xfrm>
          <a:off x="5104950" y="10800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{09AAC9D0-C742-4131-8DE8-E002995B128E}</a:tableStyleId>
              </a:tblPr>
              <a:tblGrid>
                <a:gridCol w="2060450"/>
                <a:gridCol w="1363200"/>
              </a:tblGrid>
              <a:tr h="3432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1800">
                          <a:solidFill>
                            <a:schemeClr val="lt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dhererka siligga (cm)</a:t>
                      </a:r>
                      <a:endParaRPr sz="2200">
                        <a:latin typeface="Kalam"/>
                        <a:ea typeface="Kalam"/>
                        <a:cs typeface="Kalam"/>
                        <a:sym typeface="Kalam"/>
                      </a:endParaRPr>
                    </a:p>
                  </a:txBody>
                  <a:tcPr marT="18000" marB="18000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1800">
                          <a:solidFill>
                            <a:schemeClr val="lt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korantada (current) (A)</a:t>
                      </a:r>
                      <a:endParaRPr sz="2200">
                        <a:latin typeface="Kalam"/>
                        <a:ea typeface="Kalam"/>
                        <a:cs typeface="Kalam"/>
                        <a:sym typeface="Kalam"/>
                      </a:endParaRPr>
                    </a:p>
                  </a:txBody>
                  <a:tcPr marT="18000" marB="18000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5"/>
                    </a:solidFill>
                  </a:tcPr>
                </a:tc>
              </a:tr>
              <a:tr h="3432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Kalam"/>
                          <a:ea typeface="Kalam"/>
                          <a:cs typeface="Kalam"/>
                          <a:sym typeface="Kalam"/>
                        </a:rPr>
                        <a:t>20.0</a:t>
                      </a:r>
                      <a:endParaRPr sz="1800">
                        <a:latin typeface="Kalam"/>
                        <a:ea typeface="Kalam"/>
                        <a:cs typeface="Kalam"/>
                        <a:sym typeface="Kalam"/>
                      </a:endParaRPr>
                    </a:p>
                  </a:txBody>
                  <a:tcPr marT="18000" marB="18000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Kalam"/>
                          <a:ea typeface="Kalam"/>
                          <a:cs typeface="Kalam"/>
                          <a:sym typeface="Kalam"/>
                        </a:rPr>
                        <a:t>0.439</a:t>
                      </a:r>
                      <a:endParaRPr sz="1800">
                        <a:latin typeface="Kalam"/>
                        <a:ea typeface="Kalam"/>
                        <a:cs typeface="Kalam"/>
                        <a:sym typeface="Kalam"/>
                      </a:endParaRPr>
                    </a:p>
                  </a:txBody>
                  <a:tcPr marT="18000" marB="18000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noFill/>
                  </a:tcPr>
                </a:tc>
              </a:tr>
              <a:tr h="3432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Kalam"/>
                          <a:ea typeface="Kalam"/>
                          <a:cs typeface="Kalam"/>
                          <a:sym typeface="Kalam"/>
                        </a:rPr>
                        <a:t>40.0</a:t>
                      </a:r>
                      <a:endParaRPr sz="1800">
                        <a:latin typeface="Kalam"/>
                        <a:ea typeface="Kalam"/>
                        <a:cs typeface="Kalam"/>
                        <a:sym typeface="Kalam"/>
                      </a:endParaRPr>
                    </a:p>
                  </a:txBody>
                  <a:tcPr marT="18000" marB="18000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Kalam"/>
                          <a:ea typeface="Kalam"/>
                          <a:cs typeface="Kalam"/>
                          <a:sym typeface="Kalam"/>
                        </a:rPr>
                        <a:t>0.220</a:t>
                      </a:r>
                      <a:endParaRPr sz="1800">
                        <a:latin typeface="Kalam"/>
                        <a:ea typeface="Kalam"/>
                        <a:cs typeface="Kalam"/>
                        <a:sym typeface="Kalam"/>
                      </a:endParaRPr>
                    </a:p>
                  </a:txBody>
                  <a:tcPr marT="18000" marB="18000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noFill/>
                  </a:tcPr>
                </a:tc>
              </a:tr>
              <a:tr h="3432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Kalam"/>
                          <a:ea typeface="Kalam"/>
                          <a:cs typeface="Kalam"/>
                          <a:sym typeface="Kalam"/>
                        </a:rPr>
                        <a:t>60.0</a:t>
                      </a:r>
                      <a:endParaRPr sz="1800">
                        <a:latin typeface="Kalam"/>
                        <a:ea typeface="Kalam"/>
                        <a:cs typeface="Kalam"/>
                        <a:sym typeface="Kalam"/>
                      </a:endParaRPr>
                    </a:p>
                  </a:txBody>
                  <a:tcPr marT="18000" marB="18000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Kalam"/>
                          <a:ea typeface="Kalam"/>
                          <a:cs typeface="Kalam"/>
                          <a:sym typeface="Kalam"/>
                        </a:rPr>
                        <a:t>0.146</a:t>
                      </a:r>
                      <a:endParaRPr sz="1800">
                        <a:latin typeface="Kalam"/>
                        <a:ea typeface="Kalam"/>
                        <a:cs typeface="Kalam"/>
                        <a:sym typeface="Kalam"/>
                      </a:endParaRPr>
                    </a:p>
                  </a:txBody>
                  <a:tcPr marT="18000" marB="18000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noFill/>
                  </a:tcPr>
                </a:tc>
              </a:tr>
              <a:tr h="3432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Kalam"/>
                          <a:ea typeface="Kalam"/>
                          <a:cs typeface="Kalam"/>
                          <a:sym typeface="Kalam"/>
                        </a:rPr>
                        <a:t>80.0</a:t>
                      </a:r>
                      <a:endParaRPr sz="1800">
                        <a:latin typeface="Kalam"/>
                        <a:ea typeface="Kalam"/>
                        <a:cs typeface="Kalam"/>
                        <a:sym typeface="Kalam"/>
                      </a:endParaRPr>
                    </a:p>
                  </a:txBody>
                  <a:tcPr marT="18000" marB="18000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Kalam"/>
                          <a:ea typeface="Kalam"/>
                          <a:cs typeface="Kalam"/>
                          <a:sym typeface="Kalam"/>
                        </a:rPr>
                        <a:t>0.110</a:t>
                      </a:r>
                      <a:endParaRPr sz="1800">
                        <a:latin typeface="Kalam"/>
                        <a:ea typeface="Kalam"/>
                        <a:cs typeface="Kalam"/>
                        <a:sym typeface="Kalam"/>
                      </a:endParaRPr>
                    </a:p>
                  </a:txBody>
                  <a:tcPr marT="18000" marB="18000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noFill/>
                  </a:tcPr>
                </a:tc>
              </a:tr>
              <a:tr h="34325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Kalam"/>
                          <a:ea typeface="Kalam"/>
                          <a:cs typeface="Kalam"/>
                          <a:sym typeface="Kalam"/>
                        </a:rPr>
                        <a:t>100.0</a:t>
                      </a:r>
                      <a:endParaRPr sz="1800">
                        <a:latin typeface="Kalam"/>
                        <a:ea typeface="Kalam"/>
                        <a:cs typeface="Kalam"/>
                        <a:sym typeface="Kalam"/>
                      </a:endParaRPr>
                    </a:p>
                  </a:txBody>
                  <a:tcPr marT="18000" marB="18000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Kalam"/>
                          <a:ea typeface="Kalam"/>
                          <a:cs typeface="Kalam"/>
                          <a:sym typeface="Kalam"/>
                        </a:rPr>
                        <a:t>0.088</a:t>
                      </a:r>
                      <a:endParaRPr sz="1800">
                        <a:latin typeface="Kalam"/>
                        <a:ea typeface="Kalam"/>
                        <a:cs typeface="Kalam"/>
                        <a:sym typeface="Kalam"/>
                      </a:endParaRPr>
                    </a:p>
                  </a:txBody>
                  <a:tcPr marT="18000" marB="18000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noFill/>
                  </a:tcPr>
                </a:tc>
              </a:tr>
            </a:tbl>
          </a:graphicData>
        </a:graphic>
      </p:graphicFrame>
      <p:pic>
        <p:nvPicPr>
          <p:cNvPr id="1186" name="Google Shape;1186;p9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28108" y="1791525"/>
            <a:ext cx="396000" cy="419100"/>
          </a:xfrm>
          <a:prstGeom prst="rect">
            <a:avLst/>
          </a:prstGeom>
          <a:noFill/>
          <a:ln>
            <a:noFill/>
          </a:ln>
        </p:spPr>
      </p:pic>
      <p:sp>
        <p:nvSpPr>
          <p:cNvPr id="1187" name="Google Shape;1187;p99"/>
          <p:cNvSpPr txBox="1"/>
          <p:nvPr>
            <p:ph idx="4" type="subTitle"/>
          </p:nvPr>
        </p:nvSpPr>
        <p:spPr>
          <a:xfrm>
            <a:off x="4062625" y="3489375"/>
            <a:ext cx="4757400" cy="1262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Korantada (current) dhererka 100.0 cm waa 0.088 A.</a:t>
            </a:r>
            <a:endParaRPr sz="2000">
              <a:latin typeface="Kalam"/>
              <a:ea typeface="Kalam"/>
              <a:cs typeface="Kalam"/>
              <a:sym typeface="Kalam"/>
            </a:endParaRPr>
          </a:p>
          <a:p>
            <a:pPr indent="0" lvl="0" marL="0" rtl="0" algn="l">
              <a:spcBef>
                <a:spcPts val="1000"/>
              </a:spcBef>
              <a:spcAft>
                <a:spcPts val="100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Dhererka 50.0 cm, korantadu (current) waxay noqon doontaa labanlaab (2 ⨉ 0.088 = 0.176 A).</a:t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91" name="Shape 1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2" name="Google Shape;1192;p100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Iskaabka (resistance) siligyada dhererka kala duwan leh</a:t>
            </a:r>
            <a:endParaRPr/>
          </a:p>
        </p:txBody>
      </p:sp>
      <p:sp>
        <p:nvSpPr>
          <p:cNvPr id="1193" name="Google Shape;1193;p100"/>
          <p:cNvSpPr txBox="1"/>
          <p:nvPr>
            <p:ph idx="1" type="body"/>
          </p:nvPr>
        </p:nvSpPr>
        <p:spPr>
          <a:xfrm>
            <a:off x="324000" y="759300"/>
            <a:ext cx="7049700" cy="86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Qaabka dadka socda (moving people model), waxaa jira saddex kursi (seats) oo jidka ku jira qayb gaaban.</a:t>
            </a:r>
            <a:endParaRPr/>
          </a:p>
        </p:txBody>
      </p:sp>
      <p:pic>
        <p:nvPicPr>
          <p:cNvPr id="1194" name="Google Shape;1194;p10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24000" y="1628625"/>
            <a:ext cx="3292519" cy="1685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95" name="Google Shape;1195;p10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24000" y="1628622"/>
            <a:ext cx="6588298" cy="1685550"/>
          </a:xfrm>
          <a:prstGeom prst="rect">
            <a:avLst/>
          </a:prstGeom>
          <a:noFill/>
          <a:ln>
            <a:noFill/>
          </a:ln>
        </p:spPr>
      </p:pic>
      <p:sp>
        <p:nvSpPr>
          <p:cNvPr id="1196" name="Google Shape;1196;p100"/>
          <p:cNvSpPr txBox="1"/>
          <p:nvPr>
            <p:ph idx="1" type="body"/>
          </p:nvPr>
        </p:nvSpPr>
        <p:spPr>
          <a:xfrm>
            <a:off x="324000" y="3426300"/>
            <a:ext cx="8496000" cy="86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Labanlaabista dhererka (length) waxay labanlaabaysaa tirada kursaska (seats) ilaa lix waxayna labanlaabaysaa iskaabka (resistance).</a:t>
            </a:r>
            <a:r>
              <a:rPr lang="en-GB">
                <a:latin typeface="Lexend"/>
              </a:rPr>
              <a:t/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00" name="Shape 1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1" name="Google Shape;1201;p101"/>
          <p:cNvSpPr txBox="1"/>
          <p:nvPr>
            <p:ph idx="1" type="subTitle"/>
          </p:nvPr>
        </p:nvSpPr>
        <p:spPr>
          <a:xfrm>
            <a:off x="324000" y="1080000"/>
            <a:ext cx="6864000" cy="613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Qaabka dadka socda (moving people model), kordhinta dhererka (length) iyo tirada dadka waxay u oggolaanaysaa koronto (current) sare inay socoto.</a:t>
            </a:r>
            <a:endParaRPr sz="1900"/>
          </a:p>
        </p:txBody>
      </p:sp>
      <p:sp>
        <p:nvSpPr>
          <p:cNvPr id="1202" name="Google Shape;1202;p101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Iskaabka (resistance) siligyada dhererka kala duwan leh</a:t>
            </a:r>
            <a:endParaRPr/>
          </a:p>
        </p:txBody>
      </p:sp>
      <p:sp>
        <p:nvSpPr>
          <p:cNvPr id="1203" name="Google Shape;1203;p101"/>
          <p:cNvSpPr txBox="1"/>
          <p:nvPr>
            <p:ph idx="2" type="subTitle"/>
          </p:nvPr>
        </p:nvSpPr>
        <p:spPr>
          <a:xfrm>
            <a:off x="980575" y="3196125"/>
            <a:ext cx="6207300" cy="73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Dad badan waxay la mid yihiin koronto (charge) badan ama koronto (current) sare.</a:t>
            </a:r>
            <a:endParaRPr sz="1900"/>
          </a:p>
        </p:txBody>
      </p:sp>
      <p:sp>
        <p:nvSpPr>
          <p:cNvPr id="1204" name="Google Shape;1204;p101"/>
          <p:cNvSpPr txBox="1"/>
          <p:nvPr>
            <p:ph idx="3" type="subTitle"/>
          </p:nvPr>
        </p:nvSpPr>
        <p:spPr>
          <a:xfrm>
            <a:off x="991275" y="3890425"/>
            <a:ext cx="6068400" cy="73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Kursaso badan (seats) waxay ka dhigaan dhaqdhaqaaqa mid adag sidaas darteed korantada (current) waa la yareeyaa.</a:t>
            </a:r>
            <a:endParaRPr/>
          </a:p>
        </p:txBody>
      </p:sp>
      <p:pic>
        <p:nvPicPr>
          <p:cNvPr id="1205" name="Google Shape;1205;p10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5400000">
            <a:off x="5954647" y="2292623"/>
            <a:ext cx="3947202" cy="1009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06" name="Google Shape;1206;p10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256808" y="1791525"/>
            <a:ext cx="396000" cy="419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07" name="Google Shape;1207;p10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218208" y="4153725"/>
            <a:ext cx="396000" cy="419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11" name="Shape 1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2" name="Google Shape;1212;p102"/>
          <p:cNvSpPr/>
          <p:nvPr/>
        </p:nvSpPr>
        <p:spPr>
          <a:xfrm rot="-5400000">
            <a:off x="5737050" y="1020000"/>
            <a:ext cx="278700" cy="3600000"/>
          </a:xfrm>
          <a:prstGeom prst="can">
            <a:avLst>
              <a:gd fmla="val 25000" name="adj"/>
            </a:avLst>
          </a:prstGeom>
          <a:solidFill>
            <a:srgbClr val="999999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13" name="Google Shape;1213;p102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Iskaabka (resistance) siligyada dhererka kala duwan leh</a:t>
            </a:r>
            <a:endParaRPr/>
          </a:p>
        </p:txBody>
      </p:sp>
      <p:sp>
        <p:nvSpPr>
          <p:cNvPr id="1214" name="Google Shape;1214;p102"/>
          <p:cNvSpPr txBox="1"/>
          <p:nvPr>
            <p:ph idx="1" type="body"/>
          </p:nvPr>
        </p:nvSpPr>
        <p:spPr>
          <a:xfrm>
            <a:off x="324000" y="759300"/>
            <a:ext cx="7049700" cy="86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Lexend"/>
              </a:rPr>
              <a:t>Gooynta silig dheer kala badh …</a:t>
            </a:r>
            <a:r>
              <a:rPr lang="en-GB" sz="1100">
                <a:latin typeface="Lexend"/>
              </a:rPr>
              <a:t/>
            </a:r>
            <a:endParaRPr/>
          </a:p>
        </p:txBody>
      </p:sp>
      <p:sp>
        <p:nvSpPr>
          <p:cNvPr id="1215" name="Google Shape;1215;p102"/>
          <p:cNvSpPr/>
          <p:nvPr/>
        </p:nvSpPr>
        <p:spPr>
          <a:xfrm rot="-5400000">
            <a:off x="2137050" y="1020000"/>
            <a:ext cx="278700" cy="3600000"/>
          </a:xfrm>
          <a:prstGeom prst="can">
            <a:avLst>
              <a:gd fmla="val 25000" name="adj"/>
            </a:avLst>
          </a:prstGeom>
          <a:solidFill>
            <a:srgbClr val="999999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16" name="Google Shape;1216;p102"/>
          <p:cNvSpPr/>
          <p:nvPr/>
        </p:nvSpPr>
        <p:spPr>
          <a:xfrm rot="-5400000">
            <a:off x="3937050" y="-2119350"/>
            <a:ext cx="278700" cy="7200000"/>
          </a:xfrm>
          <a:prstGeom prst="can">
            <a:avLst>
              <a:gd fmla="val 25000" name="adj"/>
            </a:avLst>
          </a:prstGeom>
          <a:solidFill>
            <a:srgbClr val="999999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17" name="Google Shape;1217;p102"/>
          <p:cNvSpPr txBox="1"/>
          <p:nvPr>
            <p:ph idx="1" type="body"/>
          </p:nvPr>
        </p:nvSpPr>
        <p:spPr>
          <a:xfrm>
            <a:off x="476400" y="3197700"/>
            <a:ext cx="3717600" cy="1233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Lexend"/>
              </a:rPr>
              <a:t>… waxay yaraynaysaa tirada ion-ka birta (metal ions) ee la isku dhaco waxayna yaraynaysaa iskaabka (resistance).</a:t>
            </a:r>
            <a:r>
              <a:rPr lang="en-GB" sz="1100">
                <a:latin typeface="Lexend"/>
              </a:rPr>
              <a:t/>
            </a:r>
            <a:r>
              <a:rPr lang="en-GB" sz="1100">
                <a:latin typeface="Lexend"/>
              </a:rPr>
              <a:t/>
            </a:r>
            <a:endParaRPr/>
          </a:p>
        </p:txBody>
      </p:sp>
      <p:grpSp>
        <p:nvGrpSpPr>
          <p:cNvPr id="1218" name="Google Shape;1218;p102"/>
          <p:cNvGrpSpPr/>
          <p:nvPr/>
        </p:nvGrpSpPr>
        <p:grpSpPr>
          <a:xfrm rot="-5400000">
            <a:off x="3883136" y="2131826"/>
            <a:ext cx="1377718" cy="1547461"/>
            <a:chOff x="571763" y="1818850"/>
            <a:chExt cx="2226075" cy="2501150"/>
          </a:xfrm>
        </p:grpSpPr>
        <p:pic>
          <p:nvPicPr>
            <p:cNvPr id="1219" name="Google Shape;1219;p102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571763" y="2236025"/>
              <a:ext cx="2226075" cy="2083975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1220" name="Google Shape;1220;p102"/>
            <p:cNvCxnSpPr/>
            <p:nvPr/>
          </p:nvCxnSpPr>
          <p:spPr>
            <a:xfrm flipH="1" rot="10800000">
              <a:off x="888763" y="1818850"/>
              <a:ext cx="934800" cy="807300"/>
            </a:xfrm>
            <a:prstGeom prst="straightConnector1">
              <a:avLst/>
            </a:prstGeom>
            <a:noFill/>
            <a:ln cap="flat" cmpd="sng" w="3810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221" name="Google Shape;1221;p102"/>
            <p:cNvCxnSpPr/>
            <p:nvPr/>
          </p:nvCxnSpPr>
          <p:spPr>
            <a:xfrm rot="10800000">
              <a:off x="1816513" y="1836450"/>
              <a:ext cx="626700" cy="796800"/>
            </a:xfrm>
            <a:prstGeom prst="straightConnector1">
              <a:avLst/>
            </a:prstGeom>
            <a:noFill/>
            <a:ln cap="flat" cmpd="sng" w="3810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sp>
        <p:nvSpPr>
          <p:cNvPr id="1222" name="Google Shape;1222;p102"/>
          <p:cNvSpPr txBox="1"/>
          <p:nvPr>
            <p:ph idx="1" type="body"/>
          </p:nvPr>
        </p:nvSpPr>
        <p:spPr>
          <a:xfrm>
            <a:off x="4824000" y="3731000"/>
            <a:ext cx="3423900" cy="432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Lexend"/>
              </a:rPr>
              <a:t>Iskaabka (resistance) wuu kala badh yimaadaa.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26" name="Shape 1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7" name="Google Shape;1227;p103"/>
          <p:cNvSpPr txBox="1"/>
          <p:nvPr>
            <p:ph type="title"/>
          </p:nvPr>
        </p:nvSpPr>
        <p:spPr>
          <a:xfrm>
            <a:off x="324000" y="748775"/>
            <a:ext cx="88200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Maxaa ku dhici doona korontada (current) ee silig dhuuban (thin wire) qaado haddii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Waa la jaray saddex qaybood oo isleeg (oo kaliya hal qayb ayaa la isticmaalaa)?</a:t>
            </a:r>
            <a:endParaRPr/>
          </a:p>
        </p:txBody>
      </p:sp>
      <p:sp>
        <p:nvSpPr>
          <p:cNvPr id="1228" name="Google Shape;1228;p103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Iska caabinta (resistance) siligga dhererkiisa kala duwan</a:t>
            </a:r>
            <a:endParaRPr/>
          </a:p>
        </p:txBody>
      </p:sp>
      <p:sp>
        <p:nvSpPr>
          <p:cNvPr id="1229" name="Google Shape;1229;p103"/>
          <p:cNvSpPr txBox="1"/>
          <p:nvPr>
            <p:ph idx="1" type="subTitle"/>
          </p:nvPr>
        </p:nvSpPr>
        <p:spPr>
          <a:xfrm>
            <a:off x="1034425" y="18377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hadda (current) wuxuu noqon doonaa saddex jeer ka weyn</a:t>
            </a:r>
            <a:endParaRPr/>
          </a:p>
        </p:txBody>
      </p:sp>
      <p:sp>
        <p:nvSpPr>
          <p:cNvPr id="1230" name="Google Shape;1230;p103"/>
          <p:cNvSpPr txBox="1"/>
          <p:nvPr>
            <p:ph idx="3" type="subTitle"/>
          </p:nvPr>
        </p:nvSpPr>
        <p:spPr>
          <a:xfrm>
            <a:off x="1034425" y="27942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hadda (current) wuxuu sii ahaan doonaa isku mid</a:t>
            </a:r>
            <a:endParaRPr/>
          </a:p>
        </p:txBody>
      </p:sp>
      <p:sp>
        <p:nvSpPr>
          <p:cNvPr id="1231" name="Google Shape;1231;p103"/>
          <p:cNvSpPr txBox="1"/>
          <p:nvPr>
            <p:ph idx="4" type="subTitle"/>
          </p:nvPr>
        </p:nvSpPr>
        <p:spPr>
          <a:xfrm>
            <a:off x="1034425" y="37669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hadda (current) wuxuu noqon doonaa saddex jeer ka yar</a:t>
            </a:r>
            <a:endParaRPr/>
          </a:p>
        </p:txBody>
      </p:sp>
      <p:pic>
        <p:nvPicPr>
          <p:cNvPr id="1232" name="Google Shape;1232;p10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322733" y="1806763"/>
            <a:ext cx="396000" cy="419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36" name="Shape 1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7" name="Google Shape;1237;p104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Iska caabinta (resistance) siligga dhererkiisa kala duwan</a:t>
            </a:r>
            <a:endParaRPr/>
          </a:p>
        </p:txBody>
      </p:sp>
      <p:sp>
        <p:nvSpPr>
          <p:cNvPr id="1238" name="Google Shape;1238;p104"/>
          <p:cNvSpPr txBox="1"/>
          <p:nvPr>
            <p:ph idx="1" type="body"/>
          </p:nvPr>
        </p:nvSpPr>
        <p:spPr>
          <a:xfrm>
            <a:off x="324000" y="759300"/>
            <a:ext cx="7049700" cy="86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Lexend"/>
              </a:rPr>
              <a:t>Mid kasta oo ka mid ah resistors-kaani wuxuu leeyahay iska caabin (resistance) ah 1 Ω.</a:t>
            </a:r>
            <a:endParaRPr/>
          </a:p>
        </p:txBody>
      </p:sp>
      <p:cxnSp>
        <p:nvCxnSpPr>
          <p:cNvPr id="1239" name="Google Shape;1239;p104"/>
          <p:cNvCxnSpPr/>
          <p:nvPr/>
        </p:nvCxnSpPr>
        <p:spPr>
          <a:xfrm>
            <a:off x="324000" y="2176775"/>
            <a:ext cx="6762900" cy="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240" name="Google Shape;1240;p104"/>
          <p:cNvSpPr/>
          <p:nvPr/>
        </p:nvSpPr>
        <p:spPr>
          <a:xfrm>
            <a:off x="1090000" y="2014475"/>
            <a:ext cx="783000" cy="324600"/>
          </a:xfrm>
          <a:prstGeom prst="rect">
            <a:avLst/>
          </a:prstGeom>
          <a:solidFill>
            <a:schemeClr val="lt2"/>
          </a:solidFill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41" name="Google Shape;1241;p104"/>
          <p:cNvSpPr/>
          <p:nvPr/>
        </p:nvSpPr>
        <p:spPr>
          <a:xfrm>
            <a:off x="2117779" y="2014475"/>
            <a:ext cx="783000" cy="324600"/>
          </a:xfrm>
          <a:prstGeom prst="rect">
            <a:avLst/>
          </a:prstGeom>
          <a:solidFill>
            <a:schemeClr val="lt2"/>
          </a:solidFill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42" name="Google Shape;1242;p104"/>
          <p:cNvSpPr/>
          <p:nvPr/>
        </p:nvSpPr>
        <p:spPr>
          <a:xfrm>
            <a:off x="3145558" y="2014475"/>
            <a:ext cx="783000" cy="324600"/>
          </a:xfrm>
          <a:prstGeom prst="rect">
            <a:avLst/>
          </a:prstGeom>
          <a:solidFill>
            <a:schemeClr val="lt2"/>
          </a:solidFill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43" name="Google Shape;1243;p104"/>
          <p:cNvSpPr/>
          <p:nvPr/>
        </p:nvSpPr>
        <p:spPr>
          <a:xfrm>
            <a:off x="4173337" y="2014475"/>
            <a:ext cx="783000" cy="324600"/>
          </a:xfrm>
          <a:prstGeom prst="rect">
            <a:avLst/>
          </a:prstGeom>
          <a:solidFill>
            <a:schemeClr val="lt2"/>
          </a:solidFill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44" name="Google Shape;1244;p104"/>
          <p:cNvSpPr/>
          <p:nvPr/>
        </p:nvSpPr>
        <p:spPr>
          <a:xfrm>
            <a:off x="5201116" y="2014475"/>
            <a:ext cx="783000" cy="324600"/>
          </a:xfrm>
          <a:prstGeom prst="rect">
            <a:avLst/>
          </a:prstGeom>
          <a:solidFill>
            <a:schemeClr val="lt2"/>
          </a:solidFill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45" name="Google Shape;1245;p104"/>
          <p:cNvSpPr txBox="1"/>
          <p:nvPr>
            <p:ph idx="1" type="body"/>
          </p:nvPr>
        </p:nvSpPr>
        <p:spPr>
          <a:xfrm>
            <a:off x="1268800" y="1736088"/>
            <a:ext cx="4254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1 Ω</a:t>
            </a:r>
            <a:endParaRPr sz="1800"/>
          </a:p>
        </p:txBody>
      </p:sp>
      <p:sp>
        <p:nvSpPr>
          <p:cNvPr id="1246" name="Google Shape;1246;p104"/>
          <p:cNvSpPr txBox="1"/>
          <p:nvPr>
            <p:ph idx="1" type="body"/>
          </p:nvPr>
        </p:nvSpPr>
        <p:spPr>
          <a:xfrm>
            <a:off x="2296575" y="1736075"/>
            <a:ext cx="4254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1 Ω</a:t>
            </a:r>
            <a:endParaRPr sz="1800"/>
          </a:p>
        </p:txBody>
      </p:sp>
      <p:sp>
        <p:nvSpPr>
          <p:cNvPr id="1247" name="Google Shape;1247;p104"/>
          <p:cNvSpPr txBox="1"/>
          <p:nvPr>
            <p:ph idx="1" type="body"/>
          </p:nvPr>
        </p:nvSpPr>
        <p:spPr>
          <a:xfrm>
            <a:off x="3324350" y="1736086"/>
            <a:ext cx="4254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1 Ω</a:t>
            </a:r>
            <a:endParaRPr sz="1800"/>
          </a:p>
        </p:txBody>
      </p:sp>
      <p:sp>
        <p:nvSpPr>
          <p:cNvPr id="1248" name="Google Shape;1248;p104"/>
          <p:cNvSpPr txBox="1"/>
          <p:nvPr>
            <p:ph idx="1" type="body"/>
          </p:nvPr>
        </p:nvSpPr>
        <p:spPr>
          <a:xfrm>
            <a:off x="4352138" y="1736075"/>
            <a:ext cx="4254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1 Ω</a:t>
            </a:r>
            <a:endParaRPr sz="1800"/>
          </a:p>
        </p:txBody>
      </p:sp>
      <p:sp>
        <p:nvSpPr>
          <p:cNvPr id="1249" name="Google Shape;1249;p104"/>
          <p:cNvSpPr txBox="1"/>
          <p:nvPr>
            <p:ph idx="1" type="body"/>
          </p:nvPr>
        </p:nvSpPr>
        <p:spPr>
          <a:xfrm>
            <a:off x="5379938" y="1736088"/>
            <a:ext cx="4254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1 Ω</a:t>
            </a:r>
            <a:endParaRPr sz="1800"/>
          </a:p>
        </p:txBody>
      </p:sp>
      <p:sp>
        <p:nvSpPr>
          <p:cNvPr id="1250" name="Google Shape;1250;p104"/>
          <p:cNvSpPr/>
          <p:nvPr/>
        </p:nvSpPr>
        <p:spPr>
          <a:xfrm rot="5400000">
            <a:off x="3292150" y="198500"/>
            <a:ext cx="475800" cy="4963500"/>
          </a:xfrm>
          <a:prstGeom prst="rightBrace">
            <a:avLst>
              <a:gd fmla="val 50000" name="adj1"/>
              <a:gd fmla="val 50000" name="adj2"/>
            </a:avLst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51" name="Google Shape;1251;p104"/>
          <p:cNvSpPr txBox="1"/>
          <p:nvPr>
            <p:ph idx="1" type="body"/>
          </p:nvPr>
        </p:nvSpPr>
        <p:spPr>
          <a:xfrm>
            <a:off x="476400" y="3106950"/>
            <a:ext cx="7049700" cy="86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Lexend"/>
              </a:rPr>
              <a:t>Wadarta iska caabinta (resistance) waa 1 + 1 + 1 + 1 + 1 = 5 Ω.</a:t>
            </a:r>
            <a:r>
              <a:rPr lang="en-GB" sz="1100">
                <a:latin typeface="Lexend"/>
              </a:rPr>
              <a:t/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55" name="Shape 1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6" name="Google Shape;1256;p105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Iska caabinta (resistance) siligga dhererkiisa kala duwan</a:t>
            </a:r>
            <a:endParaRPr/>
          </a:p>
        </p:txBody>
      </p:sp>
      <p:sp>
        <p:nvSpPr>
          <p:cNvPr id="1257" name="Google Shape;1257;p105"/>
          <p:cNvSpPr txBox="1"/>
          <p:nvPr>
            <p:ph idx="1" type="body"/>
          </p:nvPr>
        </p:nvSpPr>
        <p:spPr>
          <a:xfrm>
            <a:off x="324000" y="759300"/>
            <a:ext cx="7049700" cy="475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Iska caabinta (resistance) 2 resistor waa 2 Ω.</a:t>
            </a:r>
            <a:endParaRPr/>
          </a:p>
        </p:txBody>
      </p:sp>
      <p:cxnSp>
        <p:nvCxnSpPr>
          <p:cNvPr id="1258" name="Google Shape;1258;p105"/>
          <p:cNvCxnSpPr/>
          <p:nvPr/>
        </p:nvCxnSpPr>
        <p:spPr>
          <a:xfrm>
            <a:off x="324000" y="2176775"/>
            <a:ext cx="6762900" cy="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259" name="Google Shape;1259;p105"/>
          <p:cNvSpPr/>
          <p:nvPr/>
        </p:nvSpPr>
        <p:spPr>
          <a:xfrm>
            <a:off x="1090000" y="2014475"/>
            <a:ext cx="783000" cy="324600"/>
          </a:xfrm>
          <a:prstGeom prst="rect">
            <a:avLst/>
          </a:prstGeom>
          <a:solidFill>
            <a:schemeClr val="lt2"/>
          </a:solidFill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60" name="Google Shape;1260;p105"/>
          <p:cNvSpPr/>
          <p:nvPr/>
        </p:nvSpPr>
        <p:spPr>
          <a:xfrm>
            <a:off x="2117779" y="2014475"/>
            <a:ext cx="783000" cy="324600"/>
          </a:xfrm>
          <a:prstGeom prst="rect">
            <a:avLst/>
          </a:prstGeom>
          <a:solidFill>
            <a:schemeClr val="lt2"/>
          </a:solidFill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61" name="Google Shape;1261;p105"/>
          <p:cNvSpPr/>
          <p:nvPr/>
        </p:nvSpPr>
        <p:spPr>
          <a:xfrm>
            <a:off x="3145558" y="2014475"/>
            <a:ext cx="783000" cy="324600"/>
          </a:xfrm>
          <a:prstGeom prst="rect">
            <a:avLst/>
          </a:prstGeom>
          <a:solidFill>
            <a:schemeClr val="lt2"/>
          </a:solidFill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62" name="Google Shape;1262;p105"/>
          <p:cNvSpPr/>
          <p:nvPr/>
        </p:nvSpPr>
        <p:spPr>
          <a:xfrm>
            <a:off x="4173337" y="2014475"/>
            <a:ext cx="783000" cy="324600"/>
          </a:xfrm>
          <a:prstGeom prst="rect">
            <a:avLst/>
          </a:prstGeom>
          <a:solidFill>
            <a:schemeClr val="lt2"/>
          </a:solidFill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63" name="Google Shape;1263;p105"/>
          <p:cNvSpPr/>
          <p:nvPr/>
        </p:nvSpPr>
        <p:spPr>
          <a:xfrm>
            <a:off x="5201116" y="2014475"/>
            <a:ext cx="783000" cy="324600"/>
          </a:xfrm>
          <a:prstGeom prst="rect">
            <a:avLst/>
          </a:prstGeom>
          <a:solidFill>
            <a:schemeClr val="lt2"/>
          </a:solidFill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64" name="Google Shape;1264;p105"/>
          <p:cNvSpPr txBox="1"/>
          <p:nvPr>
            <p:ph idx="1" type="body"/>
          </p:nvPr>
        </p:nvSpPr>
        <p:spPr>
          <a:xfrm>
            <a:off x="1268800" y="1736088"/>
            <a:ext cx="4254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</a:rPr>
              <a:t>1 Ω</a:t>
            </a:r>
            <a:endParaRPr sz="1800"/>
          </a:p>
        </p:txBody>
      </p:sp>
      <p:sp>
        <p:nvSpPr>
          <p:cNvPr id="1265" name="Google Shape;1265;p105"/>
          <p:cNvSpPr txBox="1"/>
          <p:nvPr>
            <p:ph idx="1" type="body"/>
          </p:nvPr>
        </p:nvSpPr>
        <p:spPr>
          <a:xfrm>
            <a:off x="2296575" y="1736075"/>
            <a:ext cx="4254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</a:rPr>
              <a:t>1 Ω</a:t>
            </a:r>
            <a:endParaRPr sz="1800"/>
          </a:p>
        </p:txBody>
      </p:sp>
      <p:sp>
        <p:nvSpPr>
          <p:cNvPr id="1266" name="Google Shape;1266;p105"/>
          <p:cNvSpPr txBox="1"/>
          <p:nvPr>
            <p:ph idx="1" type="body"/>
          </p:nvPr>
        </p:nvSpPr>
        <p:spPr>
          <a:xfrm>
            <a:off x="3324350" y="1736086"/>
            <a:ext cx="4254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</a:rPr>
              <a:t>1 Ω</a:t>
            </a:r>
            <a:endParaRPr sz="1800"/>
          </a:p>
        </p:txBody>
      </p:sp>
      <p:sp>
        <p:nvSpPr>
          <p:cNvPr id="1267" name="Google Shape;1267;p105"/>
          <p:cNvSpPr txBox="1"/>
          <p:nvPr>
            <p:ph idx="1" type="body"/>
          </p:nvPr>
        </p:nvSpPr>
        <p:spPr>
          <a:xfrm>
            <a:off x="4352138" y="1736075"/>
            <a:ext cx="4254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</a:rPr>
              <a:t>1 Ω</a:t>
            </a:r>
            <a:endParaRPr sz="1800"/>
          </a:p>
        </p:txBody>
      </p:sp>
      <p:sp>
        <p:nvSpPr>
          <p:cNvPr id="1268" name="Google Shape;1268;p105"/>
          <p:cNvSpPr txBox="1"/>
          <p:nvPr>
            <p:ph idx="1" type="body"/>
          </p:nvPr>
        </p:nvSpPr>
        <p:spPr>
          <a:xfrm>
            <a:off x="5379938" y="1736088"/>
            <a:ext cx="4254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</a:rPr>
              <a:t>1 Ω</a:t>
            </a:r>
            <a:endParaRPr sz="1800"/>
          </a:p>
        </p:txBody>
      </p:sp>
      <p:sp>
        <p:nvSpPr>
          <p:cNvPr id="1269" name="Google Shape;1269;p105"/>
          <p:cNvSpPr/>
          <p:nvPr/>
        </p:nvSpPr>
        <p:spPr>
          <a:xfrm rot="5400000">
            <a:off x="4314250" y="1220600"/>
            <a:ext cx="475800" cy="2919300"/>
          </a:xfrm>
          <a:prstGeom prst="rightBrace">
            <a:avLst>
              <a:gd fmla="val 50000" name="adj1"/>
              <a:gd fmla="val 50000" name="adj2"/>
            </a:avLst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70" name="Google Shape;1270;p105"/>
          <p:cNvSpPr txBox="1"/>
          <p:nvPr>
            <p:ph idx="1" type="body"/>
          </p:nvPr>
        </p:nvSpPr>
        <p:spPr>
          <a:xfrm>
            <a:off x="2318250" y="3075675"/>
            <a:ext cx="5011500" cy="519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Iska caabinta (resistance) 3 resistor waa 3 Ω.</a:t>
            </a:r>
            <a:endParaRPr/>
          </a:p>
        </p:txBody>
      </p:sp>
      <p:sp>
        <p:nvSpPr>
          <p:cNvPr id="1271" name="Google Shape;1271;p105"/>
          <p:cNvSpPr/>
          <p:nvPr/>
        </p:nvSpPr>
        <p:spPr>
          <a:xfrm rot="-5400000">
            <a:off x="1755250" y="624775"/>
            <a:ext cx="475800" cy="1806300"/>
          </a:xfrm>
          <a:prstGeom prst="rightBrace">
            <a:avLst>
              <a:gd fmla="val 50000" name="adj1"/>
              <a:gd fmla="val 50000" name="adj2"/>
            </a:avLst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75" name="Shape 1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6" name="Google Shape;1276;p106"/>
          <p:cNvSpPr txBox="1"/>
          <p:nvPr>
            <p:ph type="title"/>
          </p:nvPr>
        </p:nvSpPr>
        <p:spPr>
          <a:xfrm>
            <a:off x="324000" y="748775"/>
            <a:ext cx="7135200" cy="741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</a:rPr>
              <a:t>Silig 10 cm ah oo leh iska caabin (resistance) 10 Ω ayaa la jaray qaybo 6 cm iyo 4 cm ah. Waa maxay iska caabinta (resistance) qayb kasta oo silig ah?</a:t>
            </a:r>
            <a:r>
              <a:rPr lang="en-GB" sz="1100">
                <a:latin typeface="Lexend"/>
              </a:rPr>
              <a:t/>
            </a:r>
            <a:endParaRPr sz="1900"/>
          </a:p>
        </p:txBody>
      </p:sp>
      <p:sp>
        <p:nvSpPr>
          <p:cNvPr id="1277" name="Google Shape;1277;p106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Iska caabinta (resistance) siligga dhererkiisa kala duwan</a:t>
            </a:r>
            <a:endParaRPr/>
          </a:p>
        </p:txBody>
      </p:sp>
      <p:sp>
        <p:nvSpPr>
          <p:cNvPr id="1278" name="Google Shape;1278;p106"/>
          <p:cNvSpPr txBox="1"/>
          <p:nvPr>
            <p:ph idx="1" type="subTitle"/>
          </p:nvPr>
        </p:nvSpPr>
        <p:spPr>
          <a:xfrm>
            <a:off x="1034425" y="1761575"/>
            <a:ext cx="52224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</a:rPr>
              <a:t>Iska caabinta (resistance) qaybta 6 cm waa 6 Ω,</a:t>
            </a:r>
            <a:endParaRPr sz="1900"/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</a:rPr>
              <a:t>iska caabinta (resistance) qaybta 4 cm waa 4 Ω.</a:t>
            </a:r>
            <a:endParaRPr sz="1900"/>
          </a:p>
        </p:txBody>
      </p:sp>
      <p:sp>
        <p:nvSpPr>
          <p:cNvPr id="1279" name="Google Shape;1279;p106"/>
          <p:cNvSpPr txBox="1"/>
          <p:nvPr>
            <p:ph idx="3" type="subTitle"/>
          </p:nvPr>
        </p:nvSpPr>
        <p:spPr>
          <a:xfrm>
            <a:off x="1034425" y="27180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</a:rPr>
              <a:t>Iska caabinta (resistance) qaybta 6 cm waa 4 Ω,</a:t>
            </a:r>
            <a:r>
              <a:rPr lang="en-GB" sz="1100">
                <a:latin typeface="Lexend"/>
              </a:rPr>
              <a:t/>
            </a:r>
            <a:endParaRPr sz="1900"/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</a:rPr>
              <a:t>iska caabinta (resistance) qaybta 4 cm waa 6 Ω.</a:t>
            </a:r>
            <a:endParaRPr sz="1900"/>
          </a:p>
        </p:txBody>
      </p:sp>
      <p:sp>
        <p:nvSpPr>
          <p:cNvPr id="1280" name="Google Shape;1280;p106"/>
          <p:cNvSpPr txBox="1"/>
          <p:nvPr>
            <p:ph idx="4" type="subTitle"/>
          </p:nvPr>
        </p:nvSpPr>
        <p:spPr>
          <a:xfrm>
            <a:off x="1034425" y="3766975"/>
            <a:ext cx="53019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</a:rPr>
              <a:t>Labada qayboodba waxay leeyihiin iska caabin (resistance) ah 5 Ω.</a:t>
            </a:r>
            <a:r>
              <a:rPr lang="en-GB" sz="1100">
                <a:latin typeface="Lexend"/>
              </a:rPr>
              <a:t/>
            </a:r>
            <a:endParaRPr sz="1900"/>
          </a:p>
        </p:txBody>
      </p:sp>
      <p:pic>
        <p:nvPicPr>
          <p:cNvPr id="1281" name="Google Shape;1281;p10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806458" y="1791525"/>
            <a:ext cx="396000" cy="419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85" name="Shape 1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6" name="Google Shape;1286;p107"/>
          <p:cNvSpPr txBox="1"/>
          <p:nvPr>
            <p:ph idx="1" type="body"/>
          </p:nvPr>
        </p:nvSpPr>
        <p:spPr>
          <a:xfrm>
            <a:off x="324000" y="759300"/>
            <a:ext cx="71352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Silig nichrome ah oo dhererkiisu yahay 100.0 cm wuxuu leeyahay iska caabin (resistance) sax ah oo ah 200 Ω.</a:t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Sharax sida ay suurtogal u tahay in la sameeyo resistors:</a:t>
            </a:r>
            <a:endParaRPr/>
          </a:p>
          <a:p>
            <a:pPr indent="-368300" lvl="0" marL="914400" rtl="0" algn="l">
              <a:spcBef>
                <a:spcPts val="1000"/>
              </a:spcBef>
              <a:spcAft>
                <a:spcPts val="0"/>
              </a:spcAft>
              <a:buSzPts val="2200"/>
              <a:buAutoNum type="arabicParenR"/>
              <a:defRPr/>
            </a:pPr>
            <a:r>
              <a:rPr lang="en-GB" sz="1400">
                <a:latin typeface="Lexend"/>
              </a:rPr>
              <a:t>100 </a:t>
            </a:r>
            <a:r>
              <a:rPr lang="en-GB" sz="1400">
                <a:latin typeface="Lexend"/>
              </a:rPr>
              <a:t>Ω</a:t>
            </a:r>
            <a:endParaRPr/>
          </a:p>
          <a:p>
            <a:pPr indent="-368300" lvl="0" marL="914400" rtl="0" algn="l">
              <a:spcBef>
                <a:spcPts val="0"/>
              </a:spcBef>
              <a:spcAft>
                <a:spcPts val="0"/>
              </a:spcAft>
              <a:buSzPts val="2200"/>
              <a:buAutoNum type="arabicParenR"/>
              <a:defRPr/>
            </a:pPr>
            <a:r>
              <a:rPr lang="en-GB" sz="1400">
                <a:latin typeface="Lexend"/>
              </a:rPr>
              <a:t>50 </a:t>
            </a:r>
            <a:r>
              <a:rPr lang="en-GB" sz="1400">
                <a:latin typeface="Lexend"/>
              </a:rPr>
              <a:t>Ω</a:t>
            </a:r>
            <a:endParaRPr/>
          </a:p>
          <a:p>
            <a:pPr indent="-368300" lvl="0" marL="914400" rtl="0" algn="l">
              <a:spcBef>
                <a:spcPts val="0"/>
              </a:spcBef>
              <a:spcAft>
                <a:spcPts val="0"/>
              </a:spcAft>
              <a:buSzPts val="2200"/>
              <a:buAutoNum type="arabicParenR"/>
              <a:defRPr/>
            </a:pPr>
            <a:r>
              <a:rPr lang="en-GB" sz="1400">
                <a:latin typeface="Lexend"/>
              </a:rPr>
              <a:t>3 Ω oo ka yimid dhererka siligga</a:t>
            </a:r>
            <a:r>
              <a:rPr lang="en-GB" sz="1400">
                <a:latin typeface="Lexend"/>
              </a:rPr>
              <a:t/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Waxaad isticmaali kartaa kuwa gooya siligga (wire cutters) iyo mitir-ruler.</a:t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1000"/>
              </a:spcAft>
              <a:buNone/>
            </a:pPr>
            <a:r>
              <a:rPr>
                <a:latin typeface="Lexend"/>
              </a:rPr>
              <a:t/>
            </a:r>
            <a:endParaRPr/>
          </a:p>
        </p:txBody>
      </p:sp>
      <p:sp>
        <p:nvSpPr>
          <p:cNvPr id="1287" name="Google Shape;1287;p107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Iska caabbinta (resistance) silig dhererkiisu kala duwan yahay</a:t>
            </a:r>
            <a:endParaRPr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91" name="Shape 1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2" name="Google Shape;1292;p108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Iska caabbinta (resistance) silig dhererkiisu kala duwan yahay</a:t>
            </a:r>
            <a:endParaRPr/>
          </a:p>
        </p:txBody>
      </p:sp>
      <p:sp>
        <p:nvSpPr>
          <p:cNvPr id="1293" name="Google Shape;1293;p108"/>
          <p:cNvSpPr txBox="1"/>
          <p:nvPr>
            <p:ph idx="1" type="body"/>
          </p:nvPr>
        </p:nvSpPr>
        <p:spPr>
          <a:xfrm>
            <a:off x="324000" y="759300"/>
            <a:ext cx="8436000" cy="1458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Sharax sida ay suurtogal u tahay in la sameeyo iska caabbiyeyaasha (resistors) ee:</a:t>
            </a:r>
            <a:endParaRPr/>
          </a:p>
          <a:p>
            <a:pPr indent="-368300" lvl="0" marL="914400" rtl="0" algn="l">
              <a:spcBef>
                <a:spcPts val="1000"/>
              </a:spcBef>
              <a:spcAft>
                <a:spcPts val="0"/>
              </a:spcAft>
              <a:buSzPts val="2200"/>
              <a:buAutoNum type="arabicParenR"/>
              <a:defRPr/>
            </a:pPr>
            <a:r>
              <a:rPr lang="en-GB" sz="1400">
                <a:latin typeface="Lexend"/>
              </a:rPr>
              <a:t>100 Ω</a:t>
            </a:r>
            <a:endParaRPr/>
          </a:p>
          <a:p>
            <a:pPr indent="0" lvl="0" marL="914400" rtl="0" algn="l">
              <a:spcBef>
                <a:spcPts val="100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100 Ω waa badh 200 Ω, sidaas darteed haddii siliga la jar jaro badh si loo sameeyo dherer 50.0 cm, wuxuu yeelan doonaa iska caabin (resistance) 100 Ω.</a:t>
            </a:r>
            <a:endParaRPr>
              <a:latin typeface="Kalam"/>
              <a:ea typeface="Kalam"/>
              <a:cs typeface="Kalam"/>
              <a:sym typeface="Kalam"/>
            </a:endParaRPr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      2)   </a:t>
            </a:r>
            <a:r>
              <a:rPr lang="en-GB" sz="1400">
                <a:latin typeface="Lexend"/>
              </a:rPr>
              <a:t>50 Ω</a:t>
            </a:r>
            <a:endParaRPr/>
          </a:p>
          <a:p>
            <a:pPr indent="0" lvl="0" marL="914400" rtl="0" algn="l">
              <a:spcBef>
                <a:spcPts val="100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50 Ω waa badh 100 Ω, sidaas darteed haddii dhererka 50.0 cm ee hadhay la jar jaro badh si loo helo 25.0 cm, wuxuu yeelan doonaa iska caabin (resistance) 50 Ω.</a:t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1000"/>
              </a:spcAft>
              <a:buNone/>
            </a:pPr>
            <a:r>
              <a:rPr>
                <a:latin typeface="Lexend"/>
              </a:rPr>
              <a:t/>
            </a:r>
            <a:endParaRPr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97" name="Shape 1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8" name="Google Shape;1298;p109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Iska caabbinta (resistance) silig dhererkiisu kala duwan yahay</a:t>
            </a:r>
            <a:endParaRPr/>
          </a:p>
        </p:txBody>
      </p:sp>
      <p:sp>
        <p:nvSpPr>
          <p:cNvPr id="1299" name="Google Shape;1299;p109"/>
          <p:cNvSpPr txBox="1"/>
          <p:nvPr>
            <p:ph idx="1" type="body"/>
          </p:nvPr>
        </p:nvSpPr>
        <p:spPr>
          <a:xfrm>
            <a:off x="324000" y="759300"/>
            <a:ext cx="8237700" cy="1458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Sharax sida ay suurtogal u tahay in la sameeyo iska caabbiyeyaasha (resistors) ee:</a:t>
            </a:r>
            <a:endParaRPr>
              <a:latin typeface="Kalam"/>
              <a:ea typeface="Kalam"/>
              <a:cs typeface="Kalam"/>
              <a:sym typeface="Kalam"/>
            </a:endParaRPr>
          </a:p>
          <a:p>
            <a:pPr indent="0" lvl="0" marL="540000" rtl="0" algn="l">
              <a:spcBef>
                <a:spcPts val="100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3) 3 Ω oo laga soo qaado dhererka siliga.</a:t>
            </a:r>
            <a:r>
              <a:rPr lang="en-GB" sz="1400">
                <a:latin typeface="Lexend"/>
              </a:rPr>
              <a:t/>
            </a:r>
            <a:endParaRPr/>
          </a:p>
          <a:p>
            <a:pPr indent="0" lvl="0" marL="990000" rtl="0" algn="l">
              <a:spcBef>
                <a:spcPts val="100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100 cm wuxuu bixiyaa 200 Ω</a:t>
            </a:r>
            <a:endParaRPr>
              <a:latin typeface="Kalam"/>
              <a:ea typeface="Kalam"/>
              <a:cs typeface="Kalam"/>
              <a:sym typeface="Kalam"/>
            </a:endParaRPr>
          </a:p>
          <a:p>
            <a:pPr indent="0" lvl="0" marL="990000" rtl="0" algn="l">
              <a:spcBef>
                <a:spcPts val="100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50 cm wuxuu bixiyaa 100 Ω</a:t>
            </a:r>
            <a:endParaRPr>
              <a:latin typeface="Kalam"/>
              <a:ea typeface="Kalam"/>
              <a:cs typeface="Kalam"/>
              <a:sym typeface="Kalam"/>
            </a:endParaRPr>
          </a:p>
          <a:p>
            <a:pPr indent="0" lvl="0" marL="990000" rtl="0" algn="l">
              <a:spcBef>
                <a:spcPts val="100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25 cm wuxuu bixiyaa 50 Ω</a:t>
            </a:r>
            <a:endParaRPr>
              <a:latin typeface="Kalam"/>
              <a:ea typeface="Kalam"/>
              <a:cs typeface="Kalam"/>
              <a:sym typeface="Kalam"/>
            </a:endParaRPr>
          </a:p>
          <a:p>
            <a:pPr indent="0" lvl="0" marL="990000" rtl="0" algn="l">
              <a:spcBef>
                <a:spcPts val="100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1 cm wuxuu bixiyaa 2 Ω</a:t>
            </a:r>
            <a:endParaRPr>
              <a:latin typeface="Kalam"/>
              <a:ea typeface="Kalam"/>
              <a:cs typeface="Kalam"/>
              <a:sym typeface="Kalam"/>
            </a:endParaRPr>
          </a:p>
          <a:p>
            <a:pPr indent="0" lvl="0" marL="990000" rtl="0" algn="l">
              <a:spcBef>
                <a:spcPts val="100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Sidaas darteed, 1.5 cm wuxuu bixin doonaa 3 Ω</a:t>
            </a:r>
            <a:endParaRPr>
              <a:latin typeface="Kalam"/>
              <a:ea typeface="Kalam"/>
              <a:cs typeface="Kalam"/>
              <a:sym typeface="Kalam"/>
            </a:endParaRPr>
          </a:p>
          <a:p>
            <a:pPr indent="0" lvl="0" marL="990000" rtl="0" algn="l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Tirada ohms waa laba jibaar tirada cm.</a:t>
            </a:r>
            <a:endParaRPr>
              <a:latin typeface="Kalam"/>
              <a:ea typeface="Kalam"/>
              <a:cs typeface="Kalam"/>
              <a:sym typeface="Kalam"/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03" name="Shape 1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4" name="Google Shape;1304;p110"/>
          <p:cNvSpPr txBox="1"/>
          <p:nvPr>
            <p:ph idx="1" type="body"/>
          </p:nvPr>
        </p:nvSpPr>
        <p:spPr>
          <a:xfrm>
            <a:off x="324000" y="829800"/>
            <a:ext cx="7135200" cy="790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Iska caabbinta (resistance) silig waxaa sababa elektaroonnada (electrons)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oo isku dhaca ion-ka (ions) birta.</a:t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1000"/>
              </a:spcAft>
              <a:buNone/>
            </a:pPr>
            <a:r>
              <a:rPr>
                <a:latin typeface="Lexend"/>
              </a:rPr>
              <a:t/>
            </a:r>
            <a:endParaRPr/>
          </a:p>
        </p:txBody>
      </p:sp>
      <p:sp>
        <p:nvSpPr>
          <p:cNvPr id="1305" name="Google Shape;1305;p110"/>
          <p:cNvSpPr txBox="1"/>
          <p:nvPr>
            <p:ph type="title"/>
          </p:nvPr>
        </p:nvSpPr>
        <p:spPr>
          <a:xfrm>
            <a:off x="1684800" y="43825"/>
            <a:ext cx="57414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Dhererka siliga</a:t>
            </a:r>
            <a:endParaRPr/>
          </a:p>
        </p:txBody>
      </p:sp>
      <p:pic>
        <p:nvPicPr>
          <p:cNvPr id="1306" name="Google Shape;1306;p11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836525" y="1252772"/>
            <a:ext cx="2983475" cy="1511304"/>
          </a:xfrm>
          <a:prstGeom prst="rect">
            <a:avLst/>
          </a:prstGeom>
          <a:noFill/>
          <a:ln>
            <a:noFill/>
          </a:ln>
        </p:spPr>
      </p:pic>
      <p:sp>
        <p:nvSpPr>
          <p:cNvPr id="1307" name="Google Shape;1307;p110"/>
          <p:cNvSpPr txBox="1"/>
          <p:nvPr>
            <p:ph idx="1" type="body"/>
          </p:nvPr>
        </p:nvSpPr>
        <p:spPr>
          <a:xfrm>
            <a:off x="324000" y="1697350"/>
            <a:ext cx="5450400" cy="1212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Lexend"/>
              </a:rPr>
              <a:t>Silig dheer wuxuu yeelan doonaa ion (ions) badan oo bir ah, isagoo sababa isku dhacyo. Wuxuu yeelan doonaa iska caabin (resistance) sare.</a:t>
            </a:r>
            <a:endParaRPr/>
          </a:p>
        </p:txBody>
      </p:sp>
      <p:sp>
        <p:nvSpPr>
          <p:cNvPr id="1308" name="Google Shape;1308;p110"/>
          <p:cNvSpPr txBox="1"/>
          <p:nvPr>
            <p:ph idx="1" type="body"/>
          </p:nvPr>
        </p:nvSpPr>
        <p:spPr>
          <a:xfrm>
            <a:off x="324000" y="2986675"/>
            <a:ext cx="8496000" cy="1647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Laba jibaarista dhererka silig isku mid ah waxay laba jibaaraysaa tirada ion-ka (ions) birta. Waxay laba jibaaraysaa iska caabbinta (resistance) siliga.</a:t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Lexend"/>
              </a:rPr>
              <a:t>Iska caabbinta (resistance) siligu waxay u dhigantaa (proportional) dhererkiisa.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ak theme - September 2023">
  <a:themeElements>
    <a:clrScheme name="Simple Light">
      <a:dk1>
        <a:srgbClr val="000000"/>
      </a:dk1>
      <a:lt1>
        <a:srgbClr val="FFFFFF"/>
      </a:lt1>
      <a:dk2>
        <a:srgbClr val="808080"/>
      </a:dk2>
      <a:lt2>
        <a:srgbClr val="F0F0F0"/>
      </a:lt2>
      <a:accent1>
        <a:srgbClr val="EBEDFE"/>
      </a:accent1>
      <a:accent2>
        <a:srgbClr val="374CF1"/>
      </a:accent2>
      <a:accent3>
        <a:srgbClr val="2563EB"/>
      </a:accent3>
      <a:accent4>
        <a:srgbClr val="4F7BE8"/>
      </a:accent4>
      <a:accent5>
        <a:srgbClr val="0B5FA5"/>
      </a:accent5>
      <a:accent6>
        <a:srgbClr val="1D4ED8"/>
      </a:accent6>
      <a:hlink>
        <a:srgbClr val="374CF1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