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ce8284938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ce8284938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ce8284938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ce8284938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2ce8284938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2ce828493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2ce82849389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2ce82849389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2ceedf13fc3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2ceedf13fc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2ceedf13fc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2ceedf13fc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ceedf13fc3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ceedf13fc3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2ceedf13fc3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" name="Google Shape;967;g2ceedf13fc3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2ce82849389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Google Shape;985;g2ce82849389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2cf9a100a81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2cf9a100a81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2cf9a100a8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2cf9a100a8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2ceedf13fc3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2ceedf13fc3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g2ceedf13fc3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" name="Google Shape;1059;g2ceedf13fc3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g2ceedf13fc3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" name="Google Shape;1079;g2ceedf13fc3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2ceedf13fc3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2ceedf13fc3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2cf9a100a81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2cf9a100a81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2ce82849389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2ce82849389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2ce8284938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" name="Google Shape;1154;g2ce8284938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2ce82849389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2ce82849389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2cf5014ee0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2cf5014ee0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2cf5014ee08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" name="Google Shape;1201;g2cf5014ee08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g2cf5014ee0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1" name="Google Shape;1211;g2cf5014ee0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2d07dd30da7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2d07dd30da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g2ce82849389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2" name="Google Shape;1232;g2ce82849389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g2cf9a100a81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8" name="Google Shape;1248;g2cf9a100a8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2ce82849389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2ce82849389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g2ce82849389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7" name="Google Shape;1277;g2ce8284938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2cf9a100a8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2cf9a100a8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2ce8284938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g2ce8284938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g2ce8284938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2" name="Google Shape;1312;g2ce8284938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g2ce82849389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2" name="Google Shape;1322;g2ce82849389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2ce82849389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" name="Google Shape;1335;g2ce8284938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7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g2cfae216e18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9" name="Google Shape;1349;g2cfae216e1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2ce82849389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" name="Google Shape;1362;g2ce82849389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2ce82849389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2ce82849389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g2cfae216e1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5" name="Google Shape;1395;g2cfae216e1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g2d07dd30da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3" name="Google Shape;1413;g2d07dd30da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g2ce82849389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8" name="Google Shape;1428;g2ce82849389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g2cfae216e18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6" name="Google Shape;1446;g2cfae216e18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g2d07dd30da7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5" name="Google Shape;1455;g2d07dd30da7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g2cfae216e18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8" name="Google Shape;1468;g2cfae216e18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g2d0e038de7e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0" name="Google Shape;1480;g2d0e038de7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g2ce82849389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0" name="Google Shape;1490;g2ce82849389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g2ce82849389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0" name="Google Shape;1510;g2ce82849389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7" name="Google Shape;1517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7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4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9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20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2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1.png"/><Relationship Id="rId5" Type="http://schemas.openxmlformats.org/officeDocument/2006/relationships/image" Target="../media/image12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8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8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8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image" Target="../media/image14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31.png"/><Relationship Id="rId4" Type="http://schemas.openxmlformats.org/officeDocument/2006/relationships/image" Target="../media/image40.png"/><Relationship Id="rId5" Type="http://schemas.openxmlformats.org/officeDocument/2006/relationships/image" Target="../media/image36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9.png"/><Relationship Id="rId4" Type="http://schemas.openxmlformats.org/officeDocument/2006/relationships/image" Target="../media/image78.png"/><Relationship Id="rId5" Type="http://schemas.openxmlformats.org/officeDocument/2006/relationships/image" Target="../media/image38.png"/><Relationship Id="rId6" Type="http://schemas.openxmlformats.org/officeDocument/2006/relationships/image" Target="../media/image41.png"/><Relationship Id="rId7" Type="http://schemas.openxmlformats.org/officeDocument/2006/relationships/image" Target="../media/image30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78.png"/><Relationship Id="rId4" Type="http://schemas.openxmlformats.org/officeDocument/2006/relationships/image" Target="../media/image35.png"/><Relationship Id="rId5" Type="http://schemas.openxmlformats.org/officeDocument/2006/relationships/image" Target="../media/image39.png"/><Relationship Id="rId6" Type="http://schemas.openxmlformats.org/officeDocument/2006/relationships/image" Target="../media/image44.png"/><Relationship Id="rId7" Type="http://schemas.openxmlformats.org/officeDocument/2006/relationships/image" Target="../media/image38.png"/><Relationship Id="rId8" Type="http://schemas.openxmlformats.org/officeDocument/2006/relationships/image" Target="../media/image41.png"/><Relationship Id="rId9" Type="http://schemas.openxmlformats.org/officeDocument/2006/relationships/image" Target="../media/image30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78.png"/><Relationship Id="rId4" Type="http://schemas.openxmlformats.org/officeDocument/2006/relationships/image" Target="../media/image42.png"/><Relationship Id="rId5" Type="http://schemas.openxmlformats.org/officeDocument/2006/relationships/image" Target="../media/image35.png"/><Relationship Id="rId6" Type="http://schemas.openxmlformats.org/officeDocument/2006/relationships/image" Target="../media/image39.png"/><Relationship Id="rId7" Type="http://schemas.openxmlformats.org/officeDocument/2006/relationships/image" Target="../media/image44.png"/><Relationship Id="rId8" Type="http://schemas.openxmlformats.org/officeDocument/2006/relationships/image" Target="../media/image38.png"/><Relationship Id="rId9" Type="http://schemas.openxmlformats.org/officeDocument/2006/relationships/image" Target="../media/image41.png"/><Relationship Id="rId10" Type="http://schemas.openxmlformats.org/officeDocument/2006/relationships/image" Target="../media/image51.png"/><Relationship Id="rId11" Type="http://schemas.openxmlformats.org/officeDocument/2006/relationships/image" Target="../media/image30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47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7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7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45.png"/><Relationship Id="rId4" Type="http://schemas.openxmlformats.org/officeDocument/2006/relationships/image" Target="../media/image53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53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3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3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62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62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2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2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63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63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3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3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1.png"/><Relationship Id="rId4" Type="http://schemas.openxmlformats.org/officeDocument/2006/relationships/image" Target="../media/image6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1.png"/><Relationship Id="rId4" Type="http://schemas.openxmlformats.org/officeDocument/2006/relationships/image" Target="../media/image6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4.png"/><Relationship Id="rId4" Type="http://schemas.openxmlformats.org/officeDocument/2006/relationships/image" Target="../media/image6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4.png"/><Relationship Id="rId4" Type="http://schemas.openxmlformats.org/officeDocument/2006/relationships/image" Target="../media/image6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4.png"/><Relationship Id="rId4" Type="http://schemas.openxmlformats.org/officeDocument/2006/relationships/image" Target="../media/image6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4.png"/><Relationship Id="rId4" Type="http://schemas.openxmlformats.org/officeDocument/2006/relationships/image" Target="../media/image61.png"/><Relationship Id="rId5" Type="http://schemas.openxmlformats.org/officeDocument/2006/relationships/image" Target="../media/image6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9.png"/><Relationship Id="rId4" Type="http://schemas.openxmlformats.org/officeDocument/2006/relationships/image" Target="../media/image6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8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image" Target="../media/image6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4.png"/><Relationship Id="rId4" Type="http://schemas.openxmlformats.org/officeDocument/2006/relationships/image" Target="../media/image61.png"/><Relationship Id="rId5" Type="http://schemas.openxmlformats.org/officeDocument/2006/relationships/image" Target="../media/image6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4.png"/><Relationship Id="rId4" Type="http://schemas.openxmlformats.org/officeDocument/2006/relationships/image" Target="../media/image61.png"/><Relationship Id="rId5" Type="http://schemas.openxmlformats.org/officeDocument/2006/relationships/image" Target="../media/image6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4.png"/><Relationship Id="rId4" Type="http://schemas.openxmlformats.org/officeDocument/2006/relationships/image" Target="../media/image61.png"/><Relationship Id="rId5" Type="http://schemas.openxmlformats.org/officeDocument/2006/relationships/image" Target="../media/image6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9.png"/><Relationship Id="rId4" Type="http://schemas.openxmlformats.org/officeDocument/2006/relationships/image" Target="../media/image73.png"/><Relationship Id="rId5" Type="http://schemas.openxmlformats.org/officeDocument/2006/relationships/image" Target="../media/image6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4.png"/><Relationship Id="rId4" Type="http://schemas.openxmlformats.org/officeDocument/2006/relationships/image" Target="../media/image6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4.png"/><Relationship Id="rId4" Type="http://schemas.openxmlformats.org/officeDocument/2006/relationships/image" Target="../media/image6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67.png"/><Relationship Id="rId6" Type="http://schemas.openxmlformats.org/officeDocument/2006/relationships/image" Target="../media/image7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7.png"/><Relationship Id="rId4" Type="http://schemas.openxmlformats.org/officeDocument/2006/relationships/image" Target="../media/image7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7.png"/><Relationship Id="rId4" Type="http://schemas.openxmlformats.org/officeDocument/2006/relationships/image" Target="../media/image7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7.png"/><Relationship Id="rId4" Type="http://schemas.openxmlformats.org/officeDocument/2006/relationships/image" Target="../media/image7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3.png"/><Relationship Id="rId4" Type="http://schemas.openxmlformats.org/officeDocument/2006/relationships/image" Target="../media/image6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7.png"/><Relationship Id="rId4" Type="http://schemas.openxmlformats.org/officeDocument/2006/relationships/image" Target="../media/image75.png"/><Relationship Id="rId5" Type="http://schemas.openxmlformats.org/officeDocument/2006/relationships/image" Target="../media/image65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4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4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9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9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9.png"/><Relationship Id="rId4" Type="http://schemas.openxmlformats.org/officeDocument/2006/relationships/image" Target="../media/image80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0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0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9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7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9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94.gif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84.png"/><Relationship Id="rId4" Type="http://schemas.openxmlformats.org/officeDocument/2006/relationships/image" Target="../media/image91.png"/><Relationship Id="rId5" Type="http://schemas.openxmlformats.org/officeDocument/2006/relationships/image" Target="../media/image65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86.png"/><Relationship Id="rId4" Type="http://schemas.openxmlformats.org/officeDocument/2006/relationships/image" Target="../media/image81.png"/><Relationship Id="rId5" Type="http://schemas.openxmlformats.org/officeDocument/2006/relationships/image" Target="../media/image89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86.png"/><Relationship Id="rId4" Type="http://schemas.openxmlformats.org/officeDocument/2006/relationships/image" Target="../media/image81.png"/><Relationship Id="rId5" Type="http://schemas.openxmlformats.org/officeDocument/2006/relationships/image" Target="../media/image89.png"/><Relationship Id="rId6" Type="http://schemas.openxmlformats.org/officeDocument/2006/relationships/image" Target="../media/image65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92.png"/><Relationship Id="rId4" Type="http://schemas.openxmlformats.org/officeDocument/2006/relationships/image" Target="../media/image90.png"/><Relationship Id="rId5" Type="http://schemas.openxmlformats.org/officeDocument/2006/relationships/image" Target="../media/image85.png"/><Relationship Id="rId6" Type="http://schemas.openxmlformats.org/officeDocument/2006/relationships/image" Target="../media/image88.png"/><Relationship Id="rId7" Type="http://schemas.openxmlformats.org/officeDocument/2006/relationships/image" Target="../media/image83.png"/><Relationship Id="rId8" Type="http://schemas.openxmlformats.org/officeDocument/2006/relationships/image" Target="../media/image1.png"/><Relationship Id="rId9" Type="http://schemas.openxmlformats.org/officeDocument/2006/relationships/image" Target="../media/image5.png"/><Relationship Id="rId10" Type="http://schemas.openxmlformats.org/officeDocument/2006/relationships/image" Target="../media/image37.png"/><Relationship Id="rId11" Type="http://schemas.openxmlformats.org/officeDocument/2006/relationships/image" Target="../media/image43.png"/><Relationship Id="rId12" Type="http://schemas.openxmlformats.org/officeDocument/2006/relationships/image" Target="../media/image48.png"/><Relationship Id="rId13" Type="http://schemas.openxmlformats.org/officeDocument/2006/relationships/image" Target="../media/image50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93.png"/><Relationship Id="rId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Wareegyada wareegga barbar socda (Parallel circuit)</a:t>
            </a:r>
            <a:endParaRPr/>
          </a:p>
        </p:txBody>
      </p:sp>
      <p:sp>
        <p:nvSpPr>
          <p:cNvPr id="868" name="Google Shape;868;p73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Iska caabbinta (Resistance) iyo wareegyada barbar socda (Parallel circuits)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7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7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u kala qaybin karaa wareeg barbar socda (Parallel circuit) oo ah wareegyo taxane ah (Series circuits) oo isku xiran.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7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Wareeg taxane (Series circuit)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4" name="Google Shape;884;p76"/>
          <p:cNvSpPr txBox="1"/>
          <p:nvPr>
            <p:ph idx="2" type="subTitle"/>
          </p:nvPr>
        </p:nvSpPr>
        <p:spPr>
          <a:xfrm>
            <a:off x="2699325" y="810000"/>
            <a:ext cx="61206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Wareeg koronto oo leh hal wareeg oo dhammaystiran laga bilaabo dhamaadka unugga ama batteriga ilaa dhamaadka kale.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5" name="Google Shape;885;p76"/>
          <p:cNvSpPr txBox="1"/>
          <p:nvPr>
            <p:ph idx="3" type="subTitle"/>
          </p:nvPr>
        </p:nvSpPr>
        <p:spPr>
          <a:xfrm>
            <a:off x="324000" y="1953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Batteri (Battery)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6" name="Google Shape;886;p76"/>
          <p:cNvSpPr txBox="1"/>
          <p:nvPr>
            <p:ph idx="4" type="subTitle"/>
          </p:nvPr>
        </p:nvSpPr>
        <p:spPr>
          <a:xfrm>
            <a:off x="2699325" y="1953000"/>
            <a:ext cx="61206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Labo unug ama ka badan oo isku xiran taxane ayaa sameeya batteri.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7" name="Google Shape;887;p76"/>
          <p:cNvSpPr txBox="1"/>
          <p:nvPr>
            <p:ph idx="5" type="subTitle"/>
          </p:nvPr>
        </p:nvSpPr>
        <p:spPr>
          <a:xfrm>
            <a:off x="324000" y="2943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Wareeg barbar socda (Parallel circuit)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8" name="Google Shape;888;p76"/>
          <p:cNvSpPr txBox="1"/>
          <p:nvPr>
            <p:ph idx="6" type="subTitle"/>
          </p:nvPr>
        </p:nvSpPr>
        <p:spPr>
          <a:xfrm>
            <a:off x="2699325" y="2943600"/>
            <a:ext cx="61206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Wareeg koronto oo leh in ka badan hal wareeg oo dhammaystiran laga bilaabo dhamaadka unugga ama batteriga ilaa dhamaadka kale.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9" name="Google Shape;889;p76"/>
          <p:cNvSpPr txBox="1"/>
          <p:nvPr>
            <p:ph idx="5" type="subTitle"/>
          </p:nvPr>
        </p:nvSpPr>
        <p:spPr>
          <a:xfrm>
            <a:off x="324000" y="3829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Farqiga awoodda (Potential difference)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0" name="Google Shape;890;p76"/>
          <p:cNvSpPr txBox="1"/>
          <p:nvPr>
            <p:ph idx="6" type="subTitle"/>
          </p:nvPr>
        </p:nvSpPr>
        <p:spPr>
          <a:xfrm>
            <a:off x="2699325" y="3934200"/>
            <a:ext cx="61206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Erey rasmi ah oo loogu talagalay voltage; waa la isku beddeli karaa.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7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wareegga barbar socda (Parallel circuit)</a:t>
            </a:r>
            <a:endParaRPr/>
          </a:p>
        </p:txBody>
      </p:sp>
      <p:sp>
        <p:nvSpPr>
          <p:cNvPr id="896" name="Google Shape;896;p7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Unugyada wareegyada barbar socda (Parallel circuits)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897" name="Google Shape;897;p7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wareegga barbar socda (Parallel circuit)</a:t>
            </a:r>
            <a:endParaRPr/>
          </a:p>
        </p:txBody>
      </p:sp>
      <p:pic>
        <p:nvPicPr>
          <p:cNvPr id="898" name="Google Shape;89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45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78"/>
          <p:cNvSpPr txBox="1"/>
          <p:nvPr>
            <p:ph idx="1" type="body"/>
          </p:nvPr>
        </p:nvSpPr>
        <p:spPr>
          <a:xfrm>
            <a:off x="324000" y="759300"/>
            <a:ext cx="8237700" cy="45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Wareegga la muujiyay waa wareeg taxane (Series circuit).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04" name="Google Shape;904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wareegga barbar socda (Parallel circuit)</a:t>
            </a:r>
            <a:endParaRPr/>
          </a:p>
        </p:txBody>
      </p:sp>
      <p:pic>
        <p:nvPicPr>
          <p:cNvPr id="905" name="Google Shape;90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7101" y="1856200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8411" y="2730667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78"/>
          <p:cNvSpPr/>
          <p:nvPr/>
        </p:nvSpPr>
        <p:spPr>
          <a:xfrm>
            <a:off x="3309751" y="2216500"/>
            <a:ext cx="797375" cy="1036375"/>
          </a:xfrm>
          <a:custGeom>
            <a:rect b="b" l="l" r="r" t="t"/>
            <a:pathLst>
              <a:path extrusionOk="0" h="41455" w="31895">
                <a:moveTo>
                  <a:pt x="13924" y="0"/>
                </a:moveTo>
                <a:cubicBezTo>
                  <a:pt x="11608" y="2516"/>
                  <a:pt x="225" y="9666"/>
                  <a:pt x="25" y="15097"/>
                </a:cubicBezTo>
                <a:cubicBezTo>
                  <a:pt x="-175" y="20529"/>
                  <a:pt x="7413" y="28196"/>
                  <a:pt x="12725" y="32589"/>
                </a:cubicBezTo>
                <a:cubicBezTo>
                  <a:pt x="18037" y="36982"/>
                  <a:pt x="28700" y="39977"/>
                  <a:pt x="31895" y="4145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08" name="Google Shape;908;p78"/>
          <p:cNvSpPr/>
          <p:nvPr/>
        </p:nvSpPr>
        <p:spPr>
          <a:xfrm>
            <a:off x="4509700" y="2102700"/>
            <a:ext cx="464466" cy="1137262"/>
          </a:xfrm>
          <a:custGeom>
            <a:rect b="b" l="l" r="r" t="t"/>
            <a:pathLst>
              <a:path extrusionOk="0" h="45049" w="18099">
                <a:moveTo>
                  <a:pt x="5511" y="0"/>
                </a:moveTo>
                <a:cubicBezTo>
                  <a:pt x="7588" y="2316"/>
                  <a:pt x="17093" y="8147"/>
                  <a:pt x="17972" y="13898"/>
                </a:cubicBezTo>
                <a:cubicBezTo>
                  <a:pt x="18851" y="19649"/>
                  <a:pt x="13778" y="29313"/>
                  <a:pt x="10783" y="34505"/>
                </a:cubicBezTo>
                <a:cubicBezTo>
                  <a:pt x="7788" y="39697"/>
                  <a:pt x="1797" y="43292"/>
                  <a:pt x="0" y="4504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09" name="Google Shape;909;p78"/>
          <p:cNvSpPr/>
          <p:nvPr/>
        </p:nvSpPr>
        <p:spPr>
          <a:xfrm>
            <a:off x="3422166" y="2143148"/>
            <a:ext cx="1478450" cy="1056350"/>
          </a:xfrm>
          <a:custGeom>
            <a:rect b="b" l="l" r="r" t="t"/>
            <a:pathLst>
              <a:path extrusionOk="0" h="42254" w="59138">
                <a:moveTo>
                  <a:pt x="26988" y="1441"/>
                </a:moveTo>
                <a:cubicBezTo>
                  <a:pt x="22452" y="2668"/>
                  <a:pt x="13541" y="4856"/>
                  <a:pt x="9058" y="7524"/>
                </a:cubicBezTo>
                <a:cubicBezTo>
                  <a:pt x="4576" y="10192"/>
                  <a:pt x="467" y="13927"/>
                  <a:pt x="93" y="17449"/>
                </a:cubicBezTo>
                <a:cubicBezTo>
                  <a:pt x="-280" y="20971"/>
                  <a:pt x="2868" y="24920"/>
                  <a:pt x="6817" y="28655"/>
                </a:cubicBezTo>
                <a:cubicBezTo>
                  <a:pt x="10766" y="32390"/>
                  <a:pt x="18397" y="37727"/>
                  <a:pt x="23786" y="39861"/>
                </a:cubicBezTo>
                <a:cubicBezTo>
                  <a:pt x="29176" y="41996"/>
                  <a:pt x="34352" y="43010"/>
                  <a:pt x="39154" y="41462"/>
                </a:cubicBezTo>
                <a:cubicBezTo>
                  <a:pt x="43957" y="39915"/>
                  <a:pt x="49293" y="35432"/>
                  <a:pt x="52601" y="30576"/>
                </a:cubicBezTo>
                <a:cubicBezTo>
                  <a:pt x="55909" y="25720"/>
                  <a:pt x="59538" y="16862"/>
                  <a:pt x="59004" y="12326"/>
                </a:cubicBezTo>
                <a:cubicBezTo>
                  <a:pt x="58470" y="7790"/>
                  <a:pt x="53188" y="5390"/>
                  <a:pt x="49399" y="3362"/>
                </a:cubicBezTo>
                <a:cubicBezTo>
                  <a:pt x="45610" y="1334"/>
                  <a:pt x="40007" y="480"/>
                  <a:pt x="36272" y="160"/>
                </a:cubicBezTo>
                <a:cubicBezTo>
                  <a:pt x="32537" y="-160"/>
                  <a:pt x="31524" y="214"/>
                  <a:pt x="26988" y="1441"/>
                </a:cubicBezTo>
                <a:close/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10" name="Google Shape;910;p78"/>
          <p:cNvSpPr txBox="1"/>
          <p:nvPr>
            <p:ph idx="1" type="body"/>
          </p:nvPr>
        </p:nvSpPr>
        <p:spPr>
          <a:xfrm>
            <a:off x="453150" y="4044300"/>
            <a:ext cx="8237700" cy="55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 jira hal wareeg oo isku xira unugga iyo laydhka.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79"/>
          <p:cNvSpPr txBox="1"/>
          <p:nvPr>
            <p:ph idx="1" type="body"/>
          </p:nvPr>
        </p:nvSpPr>
        <p:spPr>
          <a:xfrm>
            <a:off x="324000" y="759300"/>
            <a:ext cx="6880800" cy="10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Wareeg taxane oo labaad ayaa ku xiri kara laydh kale isla unugga.</a:t>
            </a:r>
            <a:endParaRPr/>
          </a:p>
        </p:txBody>
      </p:sp>
      <p:sp>
        <p:nvSpPr>
          <p:cNvPr id="916" name="Google Shape;916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wareegga barbar socda (Parallel circuit)</a:t>
            </a:r>
            <a:endParaRPr/>
          </a:p>
        </p:txBody>
      </p:sp>
      <p:pic>
        <p:nvPicPr>
          <p:cNvPr id="917" name="Google Shape;917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7101" y="1856200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8411" y="2730667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4012" y="3038699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79"/>
          <p:cNvSpPr/>
          <p:nvPr/>
        </p:nvSpPr>
        <p:spPr>
          <a:xfrm>
            <a:off x="3309751" y="2216500"/>
            <a:ext cx="797375" cy="1036375"/>
          </a:xfrm>
          <a:custGeom>
            <a:rect b="b" l="l" r="r" t="t"/>
            <a:pathLst>
              <a:path extrusionOk="0" h="41455" w="31895">
                <a:moveTo>
                  <a:pt x="13924" y="0"/>
                </a:moveTo>
                <a:cubicBezTo>
                  <a:pt x="11608" y="2516"/>
                  <a:pt x="225" y="9666"/>
                  <a:pt x="25" y="15097"/>
                </a:cubicBezTo>
                <a:cubicBezTo>
                  <a:pt x="-175" y="20529"/>
                  <a:pt x="7413" y="28196"/>
                  <a:pt x="12725" y="32589"/>
                </a:cubicBezTo>
                <a:cubicBezTo>
                  <a:pt x="18037" y="36982"/>
                  <a:pt x="28700" y="39977"/>
                  <a:pt x="31895" y="4145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21" name="Google Shape;921;p79"/>
          <p:cNvSpPr/>
          <p:nvPr/>
        </p:nvSpPr>
        <p:spPr>
          <a:xfrm>
            <a:off x="4509700" y="2102700"/>
            <a:ext cx="464466" cy="1137262"/>
          </a:xfrm>
          <a:custGeom>
            <a:rect b="b" l="l" r="r" t="t"/>
            <a:pathLst>
              <a:path extrusionOk="0" h="45049" w="18099">
                <a:moveTo>
                  <a:pt x="5511" y="0"/>
                </a:moveTo>
                <a:cubicBezTo>
                  <a:pt x="7588" y="2316"/>
                  <a:pt x="17093" y="8147"/>
                  <a:pt x="17972" y="13898"/>
                </a:cubicBezTo>
                <a:cubicBezTo>
                  <a:pt x="18851" y="19649"/>
                  <a:pt x="13778" y="29313"/>
                  <a:pt x="10783" y="34505"/>
                </a:cubicBezTo>
                <a:cubicBezTo>
                  <a:pt x="7788" y="39697"/>
                  <a:pt x="1797" y="43292"/>
                  <a:pt x="0" y="4504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22" name="Google Shape;922;p79"/>
          <p:cNvSpPr/>
          <p:nvPr/>
        </p:nvSpPr>
        <p:spPr>
          <a:xfrm>
            <a:off x="3132002" y="2187150"/>
            <a:ext cx="1822800" cy="1462375"/>
          </a:xfrm>
          <a:custGeom>
            <a:rect b="b" l="l" r="r" t="t"/>
            <a:pathLst>
              <a:path extrusionOk="0" h="58495" w="72912">
                <a:moveTo>
                  <a:pt x="19716" y="0"/>
                </a:moveTo>
                <a:cubicBezTo>
                  <a:pt x="16721" y="2127"/>
                  <a:pt x="4440" y="8177"/>
                  <a:pt x="1744" y="12760"/>
                </a:cubicBezTo>
                <a:cubicBezTo>
                  <a:pt x="-952" y="17343"/>
                  <a:pt x="-592" y="21447"/>
                  <a:pt x="3541" y="27497"/>
                </a:cubicBezTo>
                <a:cubicBezTo>
                  <a:pt x="7675" y="33548"/>
                  <a:pt x="17799" y="43941"/>
                  <a:pt x="26545" y="49063"/>
                </a:cubicBezTo>
                <a:cubicBezTo>
                  <a:pt x="35291" y="54185"/>
                  <a:pt x="48290" y="57091"/>
                  <a:pt x="56018" y="58229"/>
                </a:cubicBezTo>
                <a:cubicBezTo>
                  <a:pt x="63746" y="59367"/>
                  <a:pt x="70096" y="56282"/>
                  <a:pt x="72912" y="5589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23" name="Google Shape;923;p79"/>
          <p:cNvSpPr/>
          <p:nvPr/>
        </p:nvSpPr>
        <p:spPr>
          <a:xfrm>
            <a:off x="4667250" y="2071250"/>
            <a:ext cx="907593" cy="1482691"/>
          </a:xfrm>
          <a:custGeom>
            <a:rect b="b" l="l" r="r" t="t"/>
            <a:pathLst>
              <a:path extrusionOk="0" h="58587" w="36311">
                <a:moveTo>
                  <a:pt x="0" y="0"/>
                </a:moveTo>
                <a:cubicBezTo>
                  <a:pt x="4643" y="2157"/>
                  <a:pt x="21806" y="5511"/>
                  <a:pt x="27856" y="12939"/>
                </a:cubicBezTo>
                <a:cubicBezTo>
                  <a:pt x="33907" y="20367"/>
                  <a:pt x="36333" y="36961"/>
                  <a:pt x="36303" y="44569"/>
                </a:cubicBezTo>
                <a:cubicBezTo>
                  <a:pt x="36273" y="52177"/>
                  <a:pt x="29114" y="56251"/>
                  <a:pt x="27676" y="58587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24" name="Google Shape;924;p79"/>
          <p:cNvSpPr/>
          <p:nvPr/>
        </p:nvSpPr>
        <p:spPr>
          <a:xfrm>
            <a:off x="3258450" y="2160000"/>
            <a:ext cx="2204300" cy="1365802"/>
          </a:xfrm>
          <a:custGeom>
            <a:rect b="b" l="l" r="r" t="t"/>
            <a:pathLst>
              <a:path extrusionOk="0" h="57057" w="89433">
                <a:moveTo>
                  <a:pt x="33741" y="1921"/>
                </a:moveTo>
                <a:cubicBezTo>
                  <a:pt x="28085" y="3309"/>
                  <a:pt x="17253" y="5764"/>
                  <a:pt x="11970" y="8325"/>
                </a:cubicBezTo>
                <a:cubicBezTo>
                  <a:pt x="6687" y="10886"/>
                  <a:pt x="3912" y="14301"/>
                  <a:pt x="2044" y="17289"/>
                </a:cubicBezTo>
                <a:cubicBezTo>
                  <a:pt x="176" y="20277"/>
                  <a:pt x="-677" y="22786"/>
                  <a:pt x="764" y="26254"/>
                </a:cubicBezTo>
                <a:cubicBezTo>
                  <a:pt x="2205" y="29723"/>
                  <a:pt x="5620" y="33885"/>
                  <a:pt x="10689" y="38100"/>
                </a:cubicBezTo>
                <a:cubicBezTo>
                  <a:pt x="15758" y="42316"/>
                  <a:pt x="23496" y="48399"/>
                  <a:pt x="31180" y="51547"/>
                </a:cubicBezTo>
                <a:cubicBezTo>
                  <a:pt x="38864" y="54695"/>
                  <a:pt x="48362" y="56723"/>
                  <a:pt x="56793" y="56990"/>
                </a:cubicBezTo>
                <a:cubicBezTo>
                  <a:pt x="65224" y="57257"/>
                  <a:pt x="76377" y="55069"/>
                  <a:pt x="81766" y="53148"/>
                </a:cubicBezTo>
                <a:cubicBezTo>
                  <a:pt x="87156" y="51227"/>
                  <a:pt x="88276" y="50373"/>
                  <a:pt x="89130" y="45464"/>
                </a:cubicBezTo>
                <a:cubicBezTo>
                  <a:pt x="89984" y="40555"/>
                  <a:pt x="88863" y="29456"/>
                  <a:pt x="86889" y="23693"/>
                </a:cubicBezTo>
                <a:cubicBezTo>
                  <a:pt x="84915" y="17930"/>
                  <a:pt x="82193" y="14515"/>
                  <a:pt x="77284" y="10886"/>
                </a:cubicBezTo>
                <a:cubicBezTo>
                  <a:pt x="72375" y="7257"/>
                  <a:pt x="62663" y="3735"/>
                  <a:pt x="57433" y="1921"/>
                </a:cubicBezTo>
                <a:cubicBezTo>
                  <a:pt x="52204" y="107"/>
                  <a:pt x="49856" y="0"/>
                  <a:pt x="45907" y="0"/>
                </a:cubicBezTo>
                <a:cubicBezTo>
                  <a:pt x="41958" y="0"/>
                  <a:pt x="39397" y="534"/>
                  <a:pt x="33741" y="1921"/>
                </a:cubicBezTo>
                <a:close/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80"/>
          <p:cNvSpPr txBox="1"/>
          <p:nvPr>
            <p:ph idx="1" type="body"/>
          </p:nvPr>
        </p:nvSpPr>
        <p:spPr>
          <a:xfrm>
            <a:off x="324000" y="759300"/>
            <a:ext cx="6880800" cy="56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Wareeg taxane oo saddexaad ayaa ku xiri kara laydh saddexaad isla unugga.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30" name="Google Shape;930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wareegga barbar socda (Parallel circuit)</a:t>
            </a:r>
            <a:endParaRPr/>
          </a:p>
        </p:txBody>
      </p:sp>
      <p:pic>
        <p:nvPicPr>
          <p:cNvPr id="931" name="Google Shape;93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2821" y="3518603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101" y="1856200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411" y="2730667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4012" y="3038699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80"/>
          <p:cNvSpPr/>
          <p:nvPr/>
        </p:nvSpPr>
        <p:spPr>
          <a:xfrm>
            <a:off x="3309751" y="2216500"/>
            <a:ext cx="797375" cy="1036375"/>
          </a:xfrm>
          <a:custGeom>
            <a:rect b="b" l="l" r="r" t="t"/>
            <a:pathLst>
              <a:path extrusionOk="0" h="41455" w="31895">
                <a:moveTo>
                  <a:pt x="13924" y="0"/>
                </a:moveTo>
                <a:cubicBezTo>
                  <a:pt x="11608" y="2516"/>
                  <a:pt x="225" y="9666"/>
                  <a:pt x="25" y="15097"/>
                </a:cubicBezTo>
                <a:cubicBezTo>
                  <a:pt x="-175" y="20529"/>
                  <a:pt x="7413" y="28196"/>
                  <a:pt x="12725" y="32589"/>
                </a:cubicBezTo>
                <a:cubicBezTo>
                  <a:pt x="18037" y="36982"/>
                  <a:pt x="28700" y="39977"/>
                  <a:pt x="31895" y="4145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36" name="Google Shape;936;p80"/>
          <p:cNvSpPr/>
          <p:nvPr/>
        </p:nvSpPr>
        <p:spPr>
          <a:xfrm>
            <a:off x="4509700" y="2102700"/>
            <a:ext cx="464466" cy="1137262"/>
          </a:xfrm>
          <a:custGeom>
            <a:rect b="b" l="l" r="r" t="t"/>
            <a:pathLst>
              <a:path extrusionOk="0" h="45049" w="18099">
                <a:moveTo>
                  <a:pt x="5511" y="0"/>
                </a:moveTo>
                <a:cubicBezTo>
                  <a:pt x="7588" y="2316"/>
                  <a:pt x="17093" y="8147"/>
                  <a:pt x="17972" y="13898"/>
                </a:cubicBezTo>
                <a:cubicBezTo>
                  <a:pt x="18851" y="19649"/>
                  <a:pt x="13778" y="29313"/>
                  <a:pt x="10783" y="34505"/>
                </a:cubicBezTo>
                <a:cubicBezTo>
                  <a:pt x="7788" y="39697"/>
                  <a:pt x="1797" y="43292"/>
                  <a:pt x="0" y="4504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37" name="Google Shape;937;p80"/>
          <p:cNvSpPr/>
          <p:nvPr/>
        </p:nvSpPr>
        <p:spPr>
          <a:xfrm>
            <a:off x="3132002" y="2187150"/>
            <a:ext cx="1822800" cy="1462375"/>
          </a:xfrm>
          <a:custGeom>
            <a:rect b="b" l="l" r="r" t="t"/>
            <a:pathLst>
              <a:path extrusionOk="0" h="58495" w="72912">
                <a:moveTo>
                  <a:pt x="19716" y="0"/>
                </a:moveTo>
                <a:cubicBezTo>
                  <a:pt x="16721" y="2127"/>
                  <a:pt x="4440" y="8177"/>
                  <a:pt x="1744" y="12760"/>
                </a:cubicBezTo>
                <a:cubicBezTo>
                  <a:pt x="-952" y="17343"/>
                  <a:pt x="-592" y="21447"/>
                  <a:pt x="3541" y="27497"/>
                </a:cubicBezTo>
                <a:cubicBezTo>
                  <a:pt x="7675" y="33548"/>
                  <a:pt x="17799" y="43941"/>
                  <a:pt x="26545" y="49063"/>
                </a:cubicBezTo>
                <a:cubicBezTo>
                  <a:pt x="35291" y="54185"/>
                  <a:pt x="48290" y="57091"/>
                  <a:pt x="56018" y="58229"/>
                </a:cubicBezTo>
                <a:cubicBezTo>
                  <a:pt x="63746" y="59367"/>
                  <a:pt x="70096" y="56282"/>
                  <a:pt x="72912" y="5589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38" name="Google Shape;938;p80"/>
          <p:cNvSpPr/>
          <p:nvPr/>
        </p:nvSpPr>
        <p:spPr>
          <a:xfrm>
            <a:off x="4667250" y="2071250"/>
            <a:ext cx="907593" cy="1482691"/>
          </a:xfrm>
          <a:custGeom>
            <a:rect b="b" l="l" r="r" t="t"/>
            <a:pathLst>
              <a:path extrusionOk="0" h="58587" w="36311">
                <a:moveTo>
                  <a:pt x="0" y="0"/>
                </a:moveTo>
                <a:cubicBezTo>
                  <a:pt x="4643" y="2157"/>
                  <a:pt x="21806" y="5511"/>
                  <a:pt x="27856" y="12939"/>
                </a:cubicBezTo>
                <a:cubicBezTo>
                  <a:pt x="33907" y="20367"/>
                  <a:pt x="36333" y="36961"/>
                  <a:pt x="36303" y="44569"/>
                </a:cubicBezTo>
                <a:cubicBezTo>
                  <a:pt x="36273" y="52177"/>
                  <a:pt x="29114" y="56251"/>
                  <a:pt x="27676" y="58587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39" name="Google Shape;939;p80"/>
          <p:cNvSpPr/>
          <p:nvPr/>
        </p:nvSpPr>
        <p:spPr>
          <a:xfrm>
            <a:off x="2927858" y="2157500"/>
            <a:ext cx="674575" cy="1882550"/>
          </a:xfrm>
          <a:custGeom>
            <a:rect b="b" l="l" r="r" t="t"/>
            <a:pathLst>
              <a:path extrusionOk="0" h="75302" w="26983">
                <a:moveTo>
                  <a:pt x="26983" y="0"/>
                </a:moveTo>
                <a:cubicBezTo>
                  <a:pt x="23239" y="1438"/>
                  <a:pt x="8921" y="3715"/>
                  <a:pt x="4518" y="8627"/>
                </a:cubicBezTo>
                <a:cubicBezTo>
                  <a:pt x="115" y="13539"/>
                  <a:pt x="-693" y="20309"/>
                  <a:pt x="565" y="29474"/>
                </a:cubicBezTo>
                <a:cubicBezTo>
                  <a:pt x="1823" y="38640"/>
                  <a:pt x="7934" y="55982"/>
                  <a:pt x="12067" y="63620"/>
                </a:cubicBezTo>
                <a:cubicBezTo>
                  <a:pt x="16201" y="71258"/>
                  <a:pt x="23150" y="73355"/>
                  <a:pt x="25366" y="7530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40" name="Google Shape;940;p80"/>
          <p:cNvSpPr/>
          <p:nvPr/>
        </p:nvSpPr>
        <p:spPr>
          <a:xfrm>
            <a:off x="3988825" y="2031700"/>
            <a:ext cx="1862550" cy="2069700"/>
          </a:xfrm>
          <a:custGeom>
            <a:rect b="b" l="l" r="r" t="t"/>
            <a:pathLst>
              <a:path extrusionOk="0" h="82788" w="74502">
                <a:moveTo>
                  <a:pt x="26778" y="0"/>
                </a:moveTo>
                <a:cubicBezTo>
                  <a:pt x="31421" y="869"/>
                  <a:pt x="47565" y="1917"/>
                  <a:pt x="54634" y="5212"/>
                </a:cubicBezTo>
                <a:cubicBezTo>
                  <a:pt x="61703" y="8507"/>
                  <a:pt x="65956" y="12491"/>
                  <a:pt x="69191" y="19769"/>
                </a:cubicBezTo>
                <a:cubicBezTo>
                  <a:pt x="72426" y="27048"/>
                  <a:pt x="75691" y="39927"/>
                  <a:pt x="74043" y="48883"/>
                </a:cubicBezTo>
                <a:cubicBezTo>
                  <a:pt x="72396" y="57839"/>
                  <a:pt x="67034" y="67903"/>
                  <a:pt x="59306" y="73504"/>
                </a:cubicBezTo>
                <a:cubicBezTo>
                  <a:pt x="51578" y="79105"/>
                  <a:pt x="37560" y="81322"/>
                  <a:pt x="27676" y="82490"/>
                </a:cubicBezTo>
                <a:cubicBezTo>
                  <a:pt x="17792" y="83658"/>
                  <a:pt x="4613" y="80843"/>
                  <a:pt x="0" y="8051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41" name="Google Shape;941;p80"/>
          <p:cNvSpPr/>
          <p:nvPr/>
        </p:nvSpPr>
        <p:spPr>
          <a:xfrm rot="-1228438">
            <a:off x="2774031" y="2216370"/>
            <a:ext cx="759902" cy="1036623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2" name="Google Shape;942;p80"/>
          <p:cNvSpPr txBox="1"/>
          <p:nvPr>
            <p:ph idx="1" type="body"/>
          </p:nvPr>
        </p:nvSpPr>
        <p:spPr>
          <a:xfrm>
            <a:off x="612175" y="1978500"/>
            <a:ext cx="2004300" cy="157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Saddexdan silig waa la bedeli karaa.</a:t>
            </a:r>
            <a:endParaRPr/>
          </a:p>
        </p:txBody>
      </p:sp>
      <p:cxnSp>
        <p:nvCxnSpPr>
          <p:cNvPr id="943" name="Google Shape;943;p80"/>
          <p:cNvCxnSpPr>
            <a:endCxn id="941" idx="2"/>
          </p:cNvCxnSpPr>
          <p:nvPr/>
        </p:nvCxnSpPr>
        <p:spPr>
          <a:xfrm flipH="1" rot="10800000">
            <a:off x="1939132" y="2867581"/>
            <a:ext cx="858900" cy="133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4" name="Google Shape;944;p80"/>
          <p:cNvSpPr/>
          <p:nvPr/>
        </p:nvSpPr>
        <p:spPr>
          <a:xfrm>
            <a:off x="3045825" y="2132625"/>
            <a:ext cx="2666481" cy="1849709"/>
          </a:xfrm>
          <a:custGeom>
            <a:rect b="b" l="l" r="r" t="t"/>
            <a:pathLst>
              <a:path extrusionOk="0" h="75645" w="109890">
                <a:moveTo>
                  <a:pt x="44504" y="1914"/>
                </a:moveTo>
                <a:cubicBezTo>
                  <a:pt x="34045" y="3195"/>
                  <a:pt x="19958" y="6183"/>
                  <a:pt x="13128" y="7997"/>
                </a:cubicBezTo>
                <a:cubicBezTo>
                  <a:pt x="6298" y="9811"/>
                  <a:pt x="5711" y="10398"/>
                  <a:pt x="3523" y="12799"/>
                </a:cubicBezTo>
                <a:cubicBezTo>
                  <a:pt x="1335" y="15200"/>
                  <a:pt x="-52" y="17068"/>
                  <a:pt x="1" y="22404"/>
                </a:cubicBezTo>
                <a:cubicBezTo>
                  <a:pt x="54" y="27740"/>
                  <a:pt x="1549" y="37826"/>
                  <a:pt x="3843" y="44816"/>
                </a:cubicBezTo>
                <a:cubicBezTo>
                  <a:pt x="6138" y="51806"/>
                  <a:pt x="9926" y="59757"/>
                  <a:pt x="13768" y="64346"/>
                </a:cubicBezTo>
                <a:cubicBezTo>
                  <a:pt x="17610" y="68935"/>
                  <a:pt x="18944" y="70483"/>
                  <a:pt x="26895" y="72351"/>
                </a:cubicBezTo>
                <a:cubicBezTo>
                  <a:pt x="34846" y="74219"/>
                  <a:pt x="50267" y="76086"/>
                  <a:pt x="61473" y="75552"/>
                </a:cubicBezTo>
                <a:cubicBezTo>
                  <a:pt x="72679" y="75018"/>
                  <a:pt x="86233" y="73631"/>
                  <a:pt x="94130" y="69149"/>
                </a:cubicBezTo>
                <a:cubicBezTo>
                  <a:pt x="102028" y="64667"/>
                  <a:pt x="106670" y="56022"/>
                  <a:pt x="108858" y="48658"/>
                </a:cubicBezTo>
                <a:cubicBezTo>
                  <a:pt x="111046" y="41294"/>
                  <a:pt x="109392" y="31850"/>
                  <a:pt x="107257" y="24966"/>
                </a:cubicBezTo>
                <a:cubicBezTo>
                  <a:pt x="105123" y="18082"/>
                  <a:pt x="101280" y="11465"/>
                  <a:pt x="96051" y="7356"/>
                </a:cubicBezTo>
                <a:cubicBezTo>
                  <a:pt x="90822" y="3247"/>
                  <a:pt x="84472" y="1220"/>
                  <a:pt x="75881" y="313"/>
                </a:cubicBezTo>
                <a:cubicBezTo>
                  <a:pt x="67290" y="-594"/>
                  <a:pt x="54963" y="633"/>
                  <a:pt x="44504" y="1914"/>
                </a:cubicBezTo>
                <a:close/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950" name="Google Shape;95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2821" y="3518603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101" y="1856200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411" y="2730667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4012" y="3038699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81"/>
          <p:cNvSpPr/>
          <p:nvPr/>
        </p:nvSpPr>
        <p:spPr>
          <a:xfrm>
            <a:off x="4509700" y="2102700"/>
            <a:ext cx="464466" cy="1137262"/>
          </a:xfrm>
          <a:custGeom>
            <a:rect b="b" l="l" r="r" t="t"/>
            <a:pathLst>
              <a:path extrusionOk="0" h="45049" w="18099">
                <a:moveTo>
                  <a:pt x="5511" y="0"/>
                </a:moveTo>
                <a:cubicBezTo>
                  <a:pt x="7588" y="2316"/>
                  <a:pt x="17093" y="8147"/>
                  <a:pt x="17972" y="13898"/>
                </a:cubicBezTo>
                <a:cubicBezTo>
                  <a:pt x="18851" y="19649"/>
                  <a:pt x="13778" y="29313"/>
                  <a:pt x="10783" y="34505"/>
                </a:cubicBezTo>
                <a:cubicBezTo>
                  <a:pt x="7788" y="39697"/>
                  <a:pt x="1797" y="43292"/>
                  <a:pt x="0" y="4504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55" name="Google Shape;955;p81"/>
          <p:cNvSpPr/>
          <p:nvPr/>
        </p:nvSpPr>
        <p:spPr>
          <a:xfrm>
            <a:off x="4667250" y="2071250"/>
            <a:ext cx="907593" cy="1482691"/>
          </a:xfrm>
          <a:custGeom>
            <a:rect b="b" l="l" r="r" t="t"/>
            <a:pathLst>
              <a:path extrusionOk="0" h="58587" w="36311">
                <a:moveTo>
                  <a:pt x="0" y="0"/>
                </a:moveTo>
                <a:cubicBezTo>
                  <a:pt x="4643" y="2157"/>
                  <a:pt x="21806" y="5511"/>
                  <a:pt x="27856" y="12939"/>
                </a:cubicBezTo>
                <a:cubicBezTo>
                  <a:pt x="33907" y="20367"/>
                  <a:pt x="36333" y="36961"/>
                  <a:pt x="36303" y="44569"/>
                </a:cubicBezTo>
                <a:cubicBezTo>
                  <a:pt x="36273" y="52177"/>
                  <a:pt x="29114" y="56251"/>
                  <a:pt x="27676" y="58587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56" name="Google Shape;956;p81"/>
          <p:cNvSpPr/>
          <p:nvPr/>
        </p:nvSpPr>
        <p:spPr>
          <a:xfrm>
            <a:off x="3988825" y="2031700"/>
            <a:ext cx="1862550" cy="2069700"/>
          </a:xfrm>
          <a:custGeom>
            <a:rect b="b" l="l" r="r" t="t"/>
            <a:pathLst>
              <a:path extrusionOk="0" h="82788" w="74502">
                <a:moveTo>
                  <a:pt x="26778" y="0"/>
                </a:moveTo>
                <a:cubicBezTo>
                  <a:pt x="31421" y="869"/>
                  <a:pt x="47565" y="1917"/>
                  <a:pt x="54634" y="5212"/>
                </a:cubicBezTo>
                <a:cubicBezTo>
                  <a:pt x="61703" y="8507"/>
                  <a:pt x="65956" y="12491"/>
                  <a:pt x="69191" y="19769"/>
                </a:cubicBezTo>
                <a:cubicBezTo>
                  <a:pt x="72426" y="27048"/>
                  <a:pt x="75691" y="39927"/>
                  <a:pt x="74043" y="48883"/>
                </a:cubicBezTo>
                <a:cubicBezTo>
                  <a:pt x="72396" y="57839"/>
                  <a:pt x="67034" y="67903"/>
                  <a:pt x="59306" y="73504"/>
                </a:cubicBezTo>
                <a:cubicBezTo>
                  <a:pt x="51578" y="79105"/>
                  <a:pt x="37560" y="81322"/>
                  <a:pt x="27676" y="82490"/>
                </a:cubicBezTo>
                <a:cubicBezTo>
                  <a:pt x="17792" y="83658"/>
                  <a:pt x="4613" y="80843"/>
                  <a:pt x="0" y="8051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57" name="Google Shape;957;p81"/>
          <p:cNvSpPr txBox="1"/>
          <p:nvPr>
            <p:ph idx="1" type="body"/>
          </p:nvPr>
        </p:nvSpPr>
        <p:spPr>
          <a:xfrm>
            <a:off x="612175" y="1978500"/>
            <a:ext cx="2004300" cy="157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Hal silig iyo laamo ayaa isku xira nalalka.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58" name="Google Shape;958;p81"/>
          <p:cNvSpPr/>
          <p:nvPr/>
        </p:nvSpPr>
        <p:spPr>
          <a:xfrm>
            <a:off x="3180683" y="2169700"/>
            <a:ext cx="435450" cy="1070300"/>
          </a:xfrm>
          <a:custGeom>
            <a:rect b="b" l="l" r="r" t="t"/>
            <a:pathLst>
              <a:path extrusionOk="0" h="42812" w="17418">
                <a:moveTo>
                  <a:pt x="17418" y="0"/>
                </a:moveTo>
                <a:cubicBezTo>
                  <a:pt x="14636" y="2693"/>
                  <a:pt x="3103" y="9020"/>
                  <a:pt x="724" y="16155"/>
                </a:cubicBezTo>
                <a:cubicBezTo>
                  <a:pt x="-1654" y="23290"/>
                  <a:pt x="2743" y="38369"/>
                  <a:pt x="3147" y="4281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59" name="Google Shape;959;p81"/>
          <p:cNvSpPr/>
          <p:nvPr/>
        </p:nvSpPr>
        <p:spPr>
          <a:xfrm>
            <a:off x="3266100" y="3231775"/>
            <a:ext cx="841425" cy="40375"/>
          </a:xfrm>
          <a:custGeom>
            <a:rect b="b" l="l" r="r" t="t"/>
            <a:pathLst>
              <a:path extrusionOk="0" h="1615" w="33657">
                <a:moveTo>
                  <a:pt x="0" y="0"/>
                </a:moveTo>
                <a:cubicBezTo>
                  <a:pt x="5610" y="269"/>
                  <a:pt x="28048" y="1346"/>
                  <a:pt x="33657" y="161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60" name="Google Shape;960;p81"/>
          <p:cNvSpPr/>
          <p:nvPr/>
        </p:nvSpPr>
        <p:spPr>
          <a:xfrm>
            <a:off x="3259350" y="3221675"/>
            <a:ext cx="1679500" cy="390750"/>
          </a:xfrm>
          <a:custGeom>
            <a:rect b="b" l="l" r="r" t="t"/>
            <a:pathLst>
              <a:path extrusionOk="0" h="15630" w="67180">
                <a:moveTo>
                  <a:pt x="0" y="0"/>
                </a:moveTo>
                <a:cubicBezTo>
                  <a:pt x="6126" y="2446"/>
                  <a:pt x="25557" y="12318"/>
                  <a:pt x="36754" y="14674"/>
                </a:cubicBezTo>
                <a:cubicBezTo>
                  <a:pt x="47951" y="17030"/>
                  <a:pt x="62109" y="14226"/>
                  <a:pt x="67180" y="14136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61" name="Google Shape;961;p81"/>
          <p:cNvSpPr/>
          <p:nvPr/>
        </p:nvSpPr>
        <p:spPr>
          <a:xfrm>
            <a:off x="3258575" y="3224875"/>
            <a:ext cx="310447" cy="801188"/>
          </a:xfrm>
          <a:custGeom>
            <a:rect b="b" l="l" r="r" t="t"/>
            <a:pathLst>
              <a:path extrusionOk="0" h="31099" w="11848">
                <a:moveTo>
                  <a:pt x="0" y="0"/>
                </a:moveTo>
                <a:cubicBezTo>
                  <a:pt x="1975" y="5183"/>
                  <a:pt x="9873" y="25916"/>
                  <a:pt x="11848" y="3109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62" name="Google Shape;962;p81"/>
          <p:cNvSpPr/>
          <p:nvPr/>
        </p:nvSpPr>
        <p:spPr>
          <a:xfrm rot="-3039238">
            <a:off x="4694240" y="1940419"/>
            <a:ext cx="1067977" cy="898924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3" name="Google Shape;963;p81"/>
          <p:cNvSpPr txBox="1"/>
          <p:nvPr>
            <p:ph idx="1" type="body"/>
          </p:nvPr>
        </p:nvSpPr>
        <p:spPr>
          <a:xfrm>
            <a:off x="6321650" y="1947025"/>
            <a:ext cx="2004300" cy="157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Saddexdan silig sidoo kale waa la bedeli karaa.</a:t>
            </a:r>
            <a:endParaRPr/>
          </a:p>
        </p:txBody>
      </p:sp>
      <p:cxnSp>
        <p:nvCxnSpPr>
          <p:cNvPr id="964" name="Google Shape;964;p81"/>
          <p:cNvCxnSpPr/>
          <p:nvPr/>
        </p:nvCxnSpPr>
        <p:spPr>
          <a:xfrm>
            <a:off x="5639925" y="2597038"/>
            <a:ext cx="638100" cy="362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970" name="Google Shape;97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2821" y="3518603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101" y="1856200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411" y="2730667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4012" y="3038699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82"/>
          <p:cNvSpPr txBox="1"/>
          <p:nvPr>
            <p:ph idx="1" type="body"/>
          </p:nvPr>
        </p:nvSpPr>
        <p:spPr>
          <a:xfrm>
            <a:off x="6224075" y="1978650"/>
            <a:ext cx="2229900" cy="173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Hal silig oo kale iyo laamo ayaa isku xira nalalka.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75" name="Google Shape;975;p82"/>
          <p:cNvSpPr/>
          <p:nvPr/>
        </p:nvSpPr>
        <p:spPr>
          <a:xfrm>
            <a:off x="3180683" y="2169700"/>
            <a:ext cx="435450" cy="1070300"/>
          </a:xfrm>
          <a:custGeom>
            <a:rect b="b" l="l" r="r" t="t"/>
            <a:pathLst>
              <a:path extrusionOk="0" h="42812" w="17418">
                <a:moveTo>
                  <a:pt x="17418" y="0"/>
                </a:moveTo>
                <a:cubicBezTo>
                  <a:pt x="14636" y="2693"/>
                  <a:pt x="3103" y="9020"/>
                  <a:pt x="724" y="16155"/>
                </a:cubicBezTo>
                <a:cubicBezTo>
                  <a:pt x="-1654" y="23290"/>
                  <a:pt x="2743" y="38369"/>
                  <a:pt x="3147" y="4281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76" name="Google Shape;976;p82"/>
          <p:cNvSpPr/>
          <p:nvPr/>
        </p:nvSpPr>
        <p:spPr>
          <a:xfrm>
            <a:off x="3266100" y="3231775"/>
            <a:ext cx="841425" cy="40375"/>
          </a:xfrm>
          <a:custGeom>
            <a:rect b="b" l="l" r="r" t="t"/>
            <a:pathLst>
              <a:path extrusionOk="0" h="1615" w="33657">
                <a:moveTo>
                  <a:pt x="0" y="0"/>
                </a:moveTo>
                <a:cubicBezTo>
                  <a:pt x="5610" y="269"/>
                  <a:pt x="28048" y="1346"/>
                  <a:pt x="33657" y="161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77" name="Google Shape;977;p82"/>
          <p:cNvSpPr/>
          <p:nvPr/>
        </p:nvSpPr>
        <p:spPr>
          <a:xfrm>
            <a:off x="3259350" y="3221675"/>
            <a:ext cx="1679500" cy="390750"/>
          </a:xfrm>
          <a:custGeom>
            <a:rect b="b" l="l" r="r" t="t"/>
            <a:pathLst>
              <a:path extrusionOk="0" h="15630" w="67180">
                <a:moveTo>
                  <a:pt x="0" y="0"/>
                </a:moveTo>
                <a:cubicBezTo>
                  <a:pt x="6126" y="2446"/>
                  <a:pt x="25557" y="12318"/>
                  <a:pt x="36754" y="14674"/>
                </a:cubicBezTo>
                <a:cubicBezTo>
                  <a:pt x="47951" y="17030"/>
                  <a:pt x="62109" y="14226"/>
                  <a:pt x="67180" y="14136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78" name="Google Shape;978;p82"/>
          <p:cNvSpPr/>
          <p:nvPr/>
        </p:nvSpPr>
        <p:spPr>
          <a:xfrm>
            <a:off x="3258575" y="3224875"/>
            <a:ext cx="310447" cy="801188"/>
          </a:xfrm>
          <a:custGeom>
            <a:rect b="b" l="l" r="r" t="t"/>
            <a:pathLst>
              <a:path extrusionOk="0" h="31099" w="11848">
                <a:moveTo>
                  <a:pt x="0" y="0"/>
                </a:moveTo>
                <a:cubicBezTo>
                  <a:pt x="1975" y="5183"/>
                  <a:pt x="9873" y="25916"/>
                  <a:pt x="11848" y="3109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79" name="Google Shape;979;p82"/>
          <p:cNvSpPr/>
          <p:nvPr/>
        </p:nvSpPr>
        <p:spPr>
          <a:xfrm>
            <a:off x="4654675" y="2054175"/>
            <a:ext cx="1028874" cy="831145"/>
          </a:xfrm>
          <a:custGeom>
            <a:rect b="b" l="l" r="r" t="t"/>
            <a:pathLst>
              <a:path extrusionOk="0" h="42233" w="44929">
                <a:moveTo>
                  <a:pt x="0" y="0"/>
                </a:moveTo>
                <a:cubicBezTo>
                  <a:pt x="6380" y="3774"/>
                  <a:pt x="30792" y="15605"/>
                  <a:pt x="38280" y="22644"/>
                </a:cubicBezTo>
                <a:cubicBezTo>
                  <a:pt x="45768" y="29683"/>
                  <a:pt x="43821" y="38968"/>
                  <a:pt x="44929" y="4223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80" name="Google Shape;980;p82"/>
          <p:cNvSpPr/>
          <p:nvPr/>
        </p:nvSpPr>
        <p:spPr>
          <a:xfrm>
            <a:off x="4533350" y="2880875"/>
            <a:ext cx="1141225" cy="368400"/>
          </a:xfrm>
          <a:custGeom>
            <a:rect b="b" l="l" r="r" t="t"/>
            <a:pathLst>
              <a:path extrusionOk="0" h="14736" w="45649">
                <a:moveTo>
                  <a:pt x="45649" y="0"/>
                </a:moveTo>
                <a:cubicBezTo>
                  <a:pt x="38041" y="2456"/>
                  <a:pt x="7608" y="12280"/>
                  <a:pt x="0" y="14736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81" name="Google Shape;981;p82"/>
          <p:cNvSpPr/>
          <p:nvPr/>
        </p:nvSpPr>
        <p:spPr>
          <a:xfrm>
            <a:off x="5355575" y="2880200"/>
            <a:ext cx="322800" cy="665625"/>
          </a:xfrm>
          <a:custGeom>
            <a:rect b="b" l="l" r="r" t="t"/>
            <a:pathLst>
              <a:path extrusionOk="0" h="26625" w="12912">
                <a:moveTo>
                  <a:pt x="12912" y="0"/>
                </a:moveTo>
                <a:cubicBezTo>
                  <a:pt x="10760" y="4438"/>
                  <a:pt x="2152" y="22188"/>
                  <a:pt x="0" y="2662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82" name="Google Shape;982;p82"/>
          <p:cNvSpPr/>
          <p:nvPr/>
        </p:nvSpPr>
        <p:spPr>
          <a:xfrm>
            <a:off x="3994200" y="2874525"/>
            <a:ext cx="1747400" cy="1170000"/>
          </a:xfrm>
          <a:custGeom>
            <a:rect b="b" l="l" r="r" t="t"/>
            <a:pathLst>
              <a:path extrusionOk="0" h="46800" w="69896">
                <a:moveTo>
                  <a:pt x="67481" y="0"/>
                </a:moveTo>
                <a:cubicBezTo>
                  <a:pt x="67467" y="6033"/>
                  <a:pt x="72980" y="28906"/>
                  <a:pt x="67394" y="36197"/>
                </a:cubicBezTo>
                <a:cubicBezTo>
                  <a:pt x="61808" y="43488"/>
                  <a:pt x="45199" y="41978"/>
                  <a:pt x="33967" y="43745"/>
                </a:cubicBezTo>
                <a:cubicBezTo>
                  <a:pt x="22735" y="45512"/>
                  <a:pt x="5661" y="46291"/>
                  <a:pt x="0" y="4680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83"/>
          <p:cNvSpPr txBox="1"/>
          <p:nvPr>
            <p:ph idx="1" type="body"/>
          </p:nvPr>
        </p:nvSpPr>
        <p:spPr>
          <a:xfrm>
            <a:off x="324000" y="1227125"/>
            <a:ext cx="3284700" cy="5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Wareegtada asalka ah</a:t>
            </a:r>
            <a:endParaRPr/>
          </a:p>
        </p:txBody>
      </p:sp>
      <p:sp>
        <p:nvSpPr>
          <p:cNvPr id="988" name="Google Shape;988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989" name="Google Shape;98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221" y="3518603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2501" y="1856200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3811" y="2730667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9412" y="3038699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83"/>
          <p:cNvSpPr/>
          <p:nvPr/>
        </p:nvSpPr>
        <p:spPr>
          <a:xfrm>
            <a:off x="795151" y="2216500"/>
            <a:ext cx="797375" cy="1036375"/>
          </a:xfrm>
          <a:custGeom>
            <a:rect b="b" l="l" r="r" t="t"/>
            <a:pathLst>
              <a:path extrusionOk="0" h="41455" w="31895">
                <a:moveTo>
                  <a:pt x="13924" y="0"/>
                </a:moveTo>
                <a:cubicBezTo>
                  <a:pt x="11608" y="2516"/>
                  <a:pt x="225" y="9666"/>
                  <a:pt x="25" y="15097"/>
                </a:cubicBezTo>
                <a:cubicBezTo>
                  <a:pt x="-175" y="20529"/>
                  <a:pt x="7413" y="28196"/>
                  <a:pt x="12725" y="32589"/>
                </a:cubicBezTo>
                <a:cubicBezTo>
                  <a:pt x="18037" y="36982"/>
                  <a:pt x="28700" y="39977"/>
                  <a:pt x="31895" y="4145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94" name="Google Shape;994;p83"/>
          <p:cNvSpPr/>
          <p:nvPr/>
        </p:nvSpPr>
        <p:spPr>
          <a:xfrm>
            <a:off x="1995100" y="2102700"/>
            <a:ext cx="464466" cy="1137262"/>
          </a:xfrm>
          <a:custGeom>
            <a:rect b="b" l="l" r="r" t="t"/>
            <a:pathLst>
              <a:path extrusionOk="0" h="45049" w="18099">
                <a:moveTo>
                  <a:pt x="5511" y="0"/>
                </a:moveTo>
                <a:cubicBezTo>
                  <a:pt x="7588" y="2316"/>
                  <a:pt x="17093" y="8147"/>
                  <a:pt x="17972" y="13898"/>
                </a:cubicBezTo>
                <a:cubicBezTo>
                  <a:pt x="18851" y="19649"/>
                  <a:pt x="13778" y="29313"/>
                  <a:pt x="10783" y="34505"/>
                </a:cubicBezTo>
                <a:cubicBezTo>
                  <a:pt x="7788" y="39697"/>
                  <a:pt x="1797" y="43292"/>
                  <a:pt x="0" y="4504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95" name="Google Shape;995;p83"/>
          <p:cNvSpPr/>
          <p:nvPr/>
        </p:nvSpPr>
        <p:spPr>
          <a:xfrm>
            <a:off x="617402" y="2187150"/>
            <a:ext cx="1822800" cy="1462375"/>
          </a:xfrm>
          <a:custGeom>
            <a:rect b="b" l="l" r="r" t="t"/>
            <a:pathLst>
              <a:path extrusionOk="0" h="58495" w="72912">
                <a:moveTo>
                  <a:pt x="19716" y="0"/>
                </a:moveTo>
                <a:cubicBezTo>
                  <a:pt x="16721" y="2127"/>
                  <a:pt x="4440" y="8177"/>
                  <a:pt x="1744" y="12760"/>
                </a:cubicBezTo>
                <a:cubicBezTo>
                  <a:pt x="-952" y="17343"/>
                  <a:pt x="-592" y="21447"/>
                  <a:pt x="3541" y="27497"/>
                </a:cubicBezTo>
                <a:cubicBezTo>
                  <a:pt x="7675" y="33548"/>
                  <a:pt x="17799" y="43941"/>
                  <a:pt x="26545" y="49063"/>
                </a:cubicBezTo>
                <a:cubicBezTo>
                  <a:pt x="35291" y="54185"/>
                  <a:pt x="48290" y="57091"/>
                  <a:pt x="56018" y="58229"/>
                </a:cubicBezTo>
                <a:cubicBezTo>
                  <a:pt x="63746" y="59367"/>
                  <a:pt x="70096" y="56282"/>
                  <a:pt x="72912" y="5589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96" name="Google Shape;996;p83"/>
          <p:cNvSpPr/>
          <p:nvPr/>
        </p:nvSpPr>
        <p:spPr>
          <a:xfrm>
            <a:off x="2152650" y="2071250"/>
            <a:ext cx="907593" cy="1482691"/>
          </a:xfrm>
          <a:custGeom>
            <a:rect b="b" l="l" r="r" t="t"/>
            <a:pathLst>
              <a:path extrusionOk="0" h="58587" w="36311">
                <a:moveTo>
                  <a:pt x="0" y="0"/>
                </a:moveTo>
                <a:cubicBezTo>
                  <a:pt x="4643" y="2157"/>
                  <a:pt x="21806" y="5511"/>
                  <a:pt x="27856" y="12939"/>
                </a:cubicBezTo>
                <a:cubicBezTo>
                  <a:pt x="33907" y="20367"/>
                  <a:pt x="36333" y="36961"/>
                  <a:pt x="36303" y="44569"/>
                </a:cubicBezTo>
                <a:cubicBezTo>
                  <a:pt x="36273" y="52177"/>
                  <a:pt x="29114" y="56251"/>
                  <a:pt x="27676" y="58587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97" name="Google Shape;997;p83"/>
          <p:cNvSpPr/>
          <p:nvPr/>
        </p:nvSpPr>
        <p:spPr>
          <a:xfrm>
            <a:off x="413258" y="2157500"/>
            <a:ext cx="674575" cy="1882550"/>
          </a:xfrm>
          <a:custGeom>
            <a:rect b="b" l="l" r="r" t="t"/>
            <a:pathLst>
              <a:path extrusionOk="0" h="75302" w="26983">
                <a:moveTo>
                  <a:pt x="26983" y="0"/>
                </a:moveTo>
                <a:cubicBezTo>
                  <a:pt x="23239" y="1438"/>
                  <a:pt x="8921" y="3715"/>
                  <a:pt x="4518" y="8627"/>
                </a:cubicBezTo>
                <a:cubicBezTo>
                  <a:pt x="115" y="13539"/>
                  <a:pt x="-693" y="20309"/>
                  <a:pt x="565" y="29474"/>
                </a:cubicBezTo>
                <a:cubicBezTo>
                  <a:pt x="1823" y="38640"/>
                  <a:pt x="7934" y="55982"/>
                  <a:pt x="12067" y="63620"/>
                </a:cubicBezTo>
                <a:cubicBezTo>
                  <a:pt x="16201" y="71258"/>
                  <a:pt x="23150" y="73355"/>
                  <a:pt x="25366" y="7530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98" name="Google Shape;998;p83"/>
          <p:cNvSpPr/>
          <p:nvPr/>
        </p:nvSpPr>
        <p:spPr>
          <a:xfrm>
            <a:off x="1474225" y="2031700"/>
            <a:ext cx="1862550" cy="2069700"/>
          </a:xfrm>
          <a:custGeom>
            <a:rect b="b" l="l" r="r" t="t"/>
            <a:pathLst>
              <a:path extrusionOk="0" h="82788" w="74502">
                <a:moveTo>
                  <a:pt x="26778" y="0"/>
                </a:moveTo>
                <a:cubicBezTo>
                  <a:pt x="31421" y="869"/>
                  <a:pt x="47565" y="1917"/>
                  <a:pt x="54634" y="5212"/>
                </a:cubicBezTo>
                <a:cubicBezTo>
                  <a:pt x="61703" y="8507"/>
                  <a:pt x="65956" y="12491"/>
                  <a:pt x="69191" y="19769"/>
                </a:cubicBezTo>
                <a:cubicBezTo>
                  <a:pt x="72426" y="27048"/>
                  <a:pt x="75691" y="39927"/>
                  <a:pt x="74043" y="48883"/>
                </a:cubicBezTo>
                <a:cubicBezTo>
                  <a:pt x="72396" y="57839"/>
                  <a:pt x="67034" y="67903"/>
                  <a:pt x="59306" y="73504"/>
                </a:cubicBezTo>
                <a:cubicBezTo>
                  <a:pt x="51578" y="79105"/>
                  <a:pt x="37560" y="81322"/>
                  <a:pt x="27676" y="82490"/>
                </a:cubicBezTo>
                <a:cubicBezTo>
                  <a:pt x="17792" y="83658"/>
                  <a:pt x="4613" y="80843"/>
                  <a:pt x="0" y="8051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999" name="Google Shape;99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6221" y="3518603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0501" y="1856200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1811" y="2730667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7412" y="3038699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83"/>
          <p:cNvSpPr/>
          <p:nvPr/>
        </p:nvSpPr>
        <p:spPr>
          <a:xfrm>
            <a:off x="3714083" y="2169700"/>
            <a:ext cx="435450" cy="1070300"/>
          </a:xfrm>
          <a:custGeom>
            <a:rect b="b" l="l" r="r" t="t"/>
            <a:pathLst>
              <a:path extrusionOk="0" h="42812" w="17418">
                <a:moveTo>
                  <a:pt x="17418" y="0"/>
                </a:moveTo>
                <a:cubicBezTo>
                  <a:pt x="14636" y="2693"/>
                  <a:pt x="3103" y="9020"/>
                  <a:pt x="724" y="16155"/>
                </a:cubicBezTo>
                <a:cubicBezTo>
                  <a:pt x="-1654" y="23290"/>
                  <a:pt x="2743" y="38369"/>
                  <a:pt x="3147" y="4281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04" name="Google Shape;1004;p83"/>
          <p:cNvSpPr/>
          <p:nvPr/>
        </p:nvSpPr>
        <p:spPr>
          <a:xfrm>
            <a:off x="3799500" y="3231775"/>
            <a:ext cx="841425" cy="40375"/>
          </a:xfrm>
          <a:custGeom>
            <a:rect b="b" l="l" r="r" t="t"/>
            <a:pathLst>
              <a:path extrusionOk="0" h="1615" w="33657">
                <a:moveTo>
                  <a:pt x="0" y="0"/>
                </a:moveTo>
                <a:cubicBezTo>
                  <a:pt x="5610" y="269"/>
                  <a:pt x="28048" y="1346"/>
                  <a:pt x="33657" y="161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05" name="Google Shape;1005;p83"/>
          <p:cNvSpPr/>
          <p:nvPr/>
        </p:nvSpPr>
        <p:spPr>
          <a:xfrm>
            <a:off x="3792750" y="3221675"/>
            <a:ext cx="1679500" cy="390750"/>
          </a:xfrm>
          <a:custGeom>
            <a:rect b="b" l="l" r="r" t="t"/>
            <a:pathLst>
              <a:path extrusionOk="0" h="15630" w="67180">
                <a:moveTo>
                  <a:pt x="0" y="0"/>
                </a:moveTo>
                <a:cubicBezTo>
                  <a:pt x="6126" y="2446"/>
                  <a:pt x="25557" y="12318"/>
                  <a:pt x="36754" y="14674"/>
                </a:cubicBezTo>
                <a:cubicBezTo>
                  <a:pt x="47951" y="17030"/>
                  <a:pt x="62109" y="14226"/>
                  <a:pt x="67180" y="14136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06" name="Google Shape;1006;p83"/>
          <p:cNvSpPr/>
          <p:nvPr/>
        </p:nvSpPr>
        <p:spPr>
          <a:xfrm>
            <a:off x="3791975" y="3224875"/>
            <a:ext cx="310447" cy="801188"/>
          </a:xfrm>
          <a:custGeom>
            <a:rect b="b" l="l" r="r" t="t"/>
            <a:pathLst>
              <a:path extrusionOk="0" h="31099" w="11848">
                <a:moveTo>
                  <a:pt x="0" y="0"/>
                </a:moveTo>
                <a:cubicBezTo>
                  <a:pt x="1975" y="5183"/>
                  <a:pt x="9873" y="25916"/>
                  <a:pt x="11848" y="3109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07" name="Google Shape;1007;p83"/>
          <p:cNvSpPr/>
          <p:nvPr/>
        </p:nvSpPr>
        <p:spPr>
          <a:xfrm>
            <a:off x="5188075" y="2054175"/>
            <a:ext cx="1028874" cy="831145"/>
          </a:xfrm>
          <a:custGeom>
            <a:rect b="b" l="l" r="r" t="t"/>
            <a:pathLst>
              <a:path extrusionOk="0" h="42233" w="44929">
                <a:moveTo>
                  <a:pt x="0" y="0"/>
                </a:moveTo>
                <a:cubicBezTo>
                  <a:pt x="6380" y="3774"/>
                  <a:pt x="30792" y="15605"/>
                  <a:pt x="38280" y="22644"/>
                </a:cubicBezTo>
                <a:cubicBezTo>
                  <a:pt x="45768" y="29683"/>
                  <a:pt x="43821" y="38968"/>
                  <a:pt x="44929" y="4223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08" name="Google Shape;1008;p83"/>
          <p:cNvSpPr/>
          <p:nvPr/>
        </p:nvSpPr>
        <p:spPr>
          <a:xfrm>
            <a:off x="5066750" y="2880875"/>
            <a:ext cx="1141225" cy="368400"/>
          </a:xfrm>
          <a:custGeom>
            <a:rect b="b" l="l" r="r" t="t"/>
            <a:pathLst>
              <a:path extrusionOk="0" h="14736" w="45649">
                <a:moveTo>
                  <a:pt x="45649" y="0"/>
                </a:moveTo>
                <a:cubicBezTo>
                  <a:pt x="38041" y="2456"/>
                  <a:pt x="7608" y="12280"/>
                  <a:pt x="0" y="14736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09" name="Google Shape;1009;p83"/>
          <p:cNvSpPr/>
          <p:nvPr/>
        </p:nvSpPr>
        <p:spPr>
          <a:xfrm>
            <a:off x="5888975" y="2880200"/>
            <a:ext cx="322800" cy="665625"/>
          </a:xfrm>
          <a:custGeom>
            <a:rect b="b" l="l" r="r" t="t"/>
            <a:pathLst>
              <a:path extrusionOk="0" h="26625" w="12912">
                <a:moveTo>
                  <a:pt x="12912" y="0"/>
                </a:moveTo>
                <a:cubicBezTo>
                  <a:pt x="10760" y="4438"/>
                  <a:pt x="2152" y="22188"/>
                  <a:pt x="0" y="2662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10" name="Google Shape;1010;p83"/>
          <p:cNvSpPr/>
          <p:nvPr/>
        </p:nvSpPr>
        <p:spPr>
          <a:xfrm>
            <a:off x="4527600" y="2874525"/>
            <a:ext cx="1747400" cy="1170000"/>
          </a:xfrm>
          <a:custGeom>
            <a:rect b="b" l="l" r="r" t="t"/>
            <a:pathLst>
              <a:path extrusionOk="0" h="46800" w="69896">
                <a:moveTo>
                  <a:pt x="67481" y="0"/>
                </a:moveTo>
                <a:cubicBezTo>
                  <a:pt x="67467" y="6033"/>
                  <a:pt x="72980" y="28906"/>
                  <a:pt x="67394" y="36197"/>
                </a:cubicBezTo>
                <a:cubicBezTo>
                  <a:pt x="61808" y="43488"/>
                  <a:pt x="45199" y="41978"/>
                  <a:pt x="33967" y="43745"/>
                </a:cubicBezTo>
                <a:cubicBezTo>
                  <a:pt x="22735" y="45512"/>
                  <a:pt x="5661" y="46291"/>
                  <a:pt x="0" y="4680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011" name="Google Shape;1011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6000" y="2031700"/>
            <a:ext cx="2177684" cy="191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83"/>
          <p:cNvSpPr txBox="1"/>
          <p:nvPr>
            <p:ph idx="1" type="body"/>
          </p:nvPr>
        </p:nvSpPr>
        <p:spPr>
          <a:xfrm>
            <a:off x="2939813" y="1227125"/>
            <a:ext cx="2560800" cy="5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la fududeyn karaa</a:t>
            </a:r>
            <a:endParaRPr/>
          </a:p>
        </p:txBody>
      </p:sp>
      <p:sp>
        <p:nvSpPr>
          <p:cNvPr id="1013" name="Google Shape;1013;p83"/>
          <p:cNvSpPr txBox="1"/>
          <p:nvPr>
            <p:ph idx="1" type="body"/>
          </p:nvPr>
        </p:nvSpPr>
        <p:spPr>
          <a:xfrm>
            <a:off x="5325300" y="1222898"/>
            <a:ext cx="3284700" cy="39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oo loo rogi karaa jaantus wareeg (circuit diagram).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84"/>
          <p:cNvSpPr txBox="1"/>
          <p:nvPr>
            <p:ph type="title"/>
          </p:nvPr>
        </p:nvSpPr>
        <p:spPr>
          <a:xfrm>
            <a:off x="324000" y="810000"/>
            <a:ext cx="59037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Dhammaan nalalka wareegtada lagu muujiyey waa isku mid. Kee baa ka mid ah weedhahan soo socda oo sax ah?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19" name="Google Shape;1019;p8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Wareegyada isbarbar socda (Parallel circuit loops)</a:t>
            </a:r>
            <a:endParaRPr/>
          </a:p>
        </p:txBody>
      </p:sp>
      <p:sp>
        <p:nvSpPr>
          <p:cNvPr id="1020" name="Google Shape;1020;p84"/>
          <p:cNvSpPr txBox="1"/>
          <p:nvPr>
            <p:ph idx="1" type="subTitle"/>
          </p:nvPr>
        </p:nvSpPr>
        <p:spPr>
          <a:xfrm>
            <a:off x="947850" y="1655987"/>
            <a:ext cx="45426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Wareegtadu waxay leedahay saddex wareeg oo ka yimaada unugga (cell).</a:t>
            </a:r>
            <a:endParaRPr sz="1800"/>
          </a:p>
        </p:txBody>
      </p:sp>
      <p:sp>
        <p:nvSpPr>
          <p:cNvPr id="1021" name="Google Shape;1021;p84"/>
          <p:cNvSpPr txBox="1"/>
          <p:nvPr>
            <p:ph idx="3" type="subTitle"/>
          </p:nvPr>
        </p:nvSpPr>
        <p:spPr>
          <a:xfrm>
            <a:off x="947850" y="2557664"/>
            <a:ext cx="44685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hal nalku qarxo, kuwa kale waa ay dami doonaan.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22" name="Google Shape;1022;p84"/>
          <p:cNvSpPr txBox="1"/>
          <p:nvPr>
            <p:ph idx="4" type="subTitle"/>
          </p:nvPr>
        </p:nvSpPr>
        <p:spPr>
          <a:xfrm>
            <a:off x="947850" y="3251741"/>
            <a:ext cx="44439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Nalka ugu dhow unugga (cell) ayaa heli doona korantada (voltage) ugu sarreysa.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23" name="Google Shape;1023;p84"/>
          <p:cNvSpPr txBox="1"/>
          <p:nvPr>
            <p:ph idx="5" type="subTitle"/>
          </p:nvPr>
        </p:nvSpPr>
        <p:spPr>
          <a:xfrm>
            <a:off x="947850" y="4066000"/>
            <a:ext cx="44685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Nal kasta waxa uu si toos ah ugu xiran yahay labada daraf ee unugga (cell).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pic>
        <p:nvPicPr>
          <p:cNvPr id="1024" name="Google Shape;1024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4263" y="914438"/>
            <a:ext cx="2009867" cy="353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5308" y="43410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7558" y="1924788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032" name="Google Shape;103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7963" y="1977925"/>
            <a:ext cx="1253685" cy="874480"/>
          </a:xfrm>
          <a:prstGeom prst="rect">
            <a:avLst/>
          </a:prstGeom>
          <a:noFill/>
          <a:ln>
            <a:noFill/>
          </a:ln>
        </p:spPr>
      </p:pic>
      <p:sp>
        <p:nvSpPr>
          <p:cNvPr id="1033" name="Google Shape;1033;p85"/>
          <p:cNvSpPr txBox="1"/>
          <p:nvPr>
            <p:ph idx="1" type="body"/>
          </p:nvPr>
        </p:nvSpPr>
        <p:spPr>
          <a:xfrm>
            <a:off x="317500" y="912688"/>
            <a:ext cx="69723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Jaantus kasta oo ka mid ah kuwa hoose waxa uu muujinayaa xiriiriyeyaasha unugga (cell) oo si wax ku ool ah isku mid ah.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1034" name="Google Shape;1034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5151" y="1977925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3851" y="1875163"/>
            <a:ext cx="1253685" cy="874480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85"/>
          <p:cNvSpPr/>
          <p:nvPr/>
        </p:nvSpPr>
        <p:spPr>
          <a:xfrm>
            <a:off x="512000" y="2273125"/>
            <a:ext cx="677050" cy="693625"/>
          </a:xfrm>
          <a:custGeom>
            <a:rect b="b" l="l" r="r" t="t"/>
            <a:pathLst>
              <a:path extrusionOk="0" h="27745" w="27082">
                <a:moveTo>
                  <a:pt x="27082" y="0"/>
                </a:moveTo>
                <a:cubicBezTo>
                  <a:pt x="23741" y="1969"/>
                  <a:pt x="11550" y="7191"/>
                  <a:pt x="7036" y="11815"/>
                </a:cubicBezTo>
                <a:cubicBezTo>
                  <a:pt x="2522" y="16439"/>
                  <a:pt x="1173" y="25090"/>
                  <a:pt x="0" y="2774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37" name="Google Shape;1037;p85"/>
          <p:cNvSpPr/>
          <p:nvPr/>
        </p:nvSpPr>
        <p:spPr>
          <a:xfrm>
            <a:off x="707825" y="2297250"/>
            <a:ext cx="494500" cy="687000"/>
          </a:xfrm>
          <a:custGeom>
            <a:rect b="b" l="l" r="r" t="t"/>
            <a:pathLst>
              <a:path extrusionOk="0" h="27480" w="19780">
                <a:moveTo>
                  <a:pt x="19780" y="0"/>
                </a:moveTo>
                <a:cubicBezTo>
                  <a:pt x="17213" y="2191"/>
                  <a:pt x="7677" y="8563"/>
                  <a:pt x="4380" y="13143"/>
                </a:cubicBezTo>
                <a:cubicBezTo>
                  <a:pt x="1083" y="17723"/>
                  <a:pt x="730" y="25091"/>
                  <a:pt x="0" y="2748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38" name="Google Shape;1038;p85"/>
          <p:cNvSpPr/>
          <p:nvPr/>
        </p:nvSpPr>
        <p:spPr>
          <a:xfrm>
            <a:off x="870425" y="2327125"/>
            <a:ext cx="345175" cy="673725"/>
          </a:xfrm>
          <a:custGeom>
            <a:rect b="b" l="l" r="r" t="t"/>
            <a:pathLst>
              <a:path extrusionOk="0" h="26949" w="13807">
                <a:moveTo>
                  <a:pt x="13807" y="0"/>
                </a:moveTo>
                <a:cubicBezTo>
                  <a:pt x="11926" y="2213"/>
                  <a:pt x="4824" y="8784"/>
                  <a:pt x="2523" y="13275"/>
                </a:cubicBezTo>
                <a:cubicBezTo>
                  <a:pt x="222" y="17767"/>
                  <a:pt x="421" y="24670"/>
                  <a:pt x="0" y="2694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39" name="Google Shape;1039;p85"/>
          <p:cNvSpPr/>
          <p:nvPr/>
        </p:nvSpPr>
        <p:spPr>
          <a:xfrm>
            <a:off x="3714650" y="2289425"/>
            <a:ext cx="377739" cy="348162"/>
          </a:xfrm>
          <a:custGeom>
            <a:rect b="b" l="l" r="r" t="t"/>
            <a:pathLst>
              <a:path extrusionOk="0" h="12877" w="14470">
                <a:moveTo>
                  <a:pt x="14470" y="0"/>
                </a:moveTo>
                <a:cubicBezTo>
                  <a:pt x="12855" y="1128"/>
                  <a:pt x="7191" y="4624"/>
                  <a:pt x="4779" y="6770"/>
                </a:cubicBezTo>
                <a:cubicBezTo>
                  <a:pt x="2367" y="8916"/>
                  <a:pt x="797" y="11859"/>
                  <a:pt x="0" y="12877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40" name="Google Shape;1040;p85"/>
          <p:cNvSpPr/>
          <p:nvPr/>
        </p:nvSpPr>
        <p:spPr>
          <a:xfrm>
            <a:off x="3431950" y="2614350"/>
            <a:ext cx="305350" cy="398275"/>
          </a:xfrm>
          <a:custGeom>
            <a:rect b="b" l="l" r="r" t="t"/>
            <a:pathLst>
              <a:path extrusionOk="0" h="15931" w="12214">
                <a:moveTo>
                  <a:pt x="12214" y="0"/>
                </a:moveTo>
                <a:cubicBezTo>
                  <a:pt x="10842" y="1173"/>
                  <a:pt x="6019" y="4381"/>
                  <a:pt x="3983" y="7036"/>
                </a:cubicBezTo>
                <a:cubicBezTo>
                  <a:pt x="1947" y="9691"/>
                  <a:pt x="664" y="14449"/>
                  <a:pt x="0" y="15931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41" name="Google Shape;1041;p85"/>
          <p:cNvSpPr/>
          <p:nvPr/>
        </p:nvSpPr>
        <p:spPr>
          <a:xfrm>
            <a:off x="3610948" y="2621000"/>
            <a:ext cx="119725" cy="444725"/>
          </a:xfrm>
          <a:custGeom>
            <a:rect b="b" l="l" r="r" t="t"/>
            <a:pathLst>
              <a:path extrusionOk="0" h="17789" w="4789">
                <a:moveTo>
                  <a:pt x="4789" y="0"/>
                </a:moveTo>
                <a:cubicBezTo>
                  <a:pt x="4037" y="1350"/>
                  <a:pt x="983" y="5133"/>
                  <a:pt x="275" y="8098"/>
                </a:cubicBezTo>
                <a:cubicBezTo>
                  <a:pt x="-433" y="11063"/>
                  <a:pt x="497" y="16174"/>
                  <a:pt x="541" y="1778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42" name="Google Shape;1042;p85"/>
          <p:cNvSpPr/>
          <p:nvPr/>
        </p:nvSpPr>
        <p:spPr>
          <a:xfrm>
            <a:off x="3724000" y="2621000"/>
            <a:ext cx="159300" cy="424800"/>
          </a:xfrm>
          <a:custGeom>
            <a:rect b="b" l="l" r="r" t="t"/>
            <a:pathLst>
              <a:path extrusionOk="0" h="16992" w="6372">
                <a:moveTo>
                  <a:pt x="0" y="0"/>
                </a:moveTo>
                <a:cubicBezTo>
                  <a:pt x="133" y="1571"/>
                  <a:pt x="-265" y="6593"/>
                  <a:pt x="797" y="9425"/>
                </a:cubicBezTo>
                <a:cubicBezTo>
                  <a:pt x="1859" y="12257"/>
                  <a:pt x="5443" y="15731"/>
                  <a:pt x="6372" y="1699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43" name="Google Shape;1043;p85"/>
          <p:cNvSpPr/>
          <p:nvPr/>
        </p:nvSpPr>
        <p:spPr>
          <a:xfrm>
            <a:off x="6377175" y="2167150"/>
            <a:ext cx="359100" cy="833721"/>
          </a:xfrm>
          <a:custGeom>
            <a:rect b="b" l="l" r="r" t="t"/>
            <a:pathLst>
              <a:path extrusionOk="0" h="41258" w="14364">
                <a:moveTo>
                  <a:pt x="14364" y="0"/>
                </a:moveTo>
                <a:cubicBezTo>
                  <a:pt x="12819" y="1732"/>
                  <a:pt x="7368" y="4517"/>
                  <a:pt x="5093" y="10391"/>
                </a:cubicBezTo>
                <a:cubicBezTo>
                  <a:pt x="2818" y="16266"/>
                  <a:pt x="1562" y="30103"/>
                  <a:pt x="713" y="35247"/>
                </a:cubicBezTo>
                <a:cubicBezTo>
                  <a:pt x="-136" y="40392"/>
                  <a:pt x="119" y="40256"/>
                  <a:pt x="0" y="41258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44" name="Google Shape;1044;p85"/>
          <p:cNvSpPr/>
          <p:nvPr/>
        </p:nvSpPr>
        <p:spPr>
          <a:xfrm>
            <a:off x="6126025" y="2451850"/>
            <a:ext cx="351450" cy="336175"/>
          </a:xfrm>
          <a:custGeom>
            <a:rect b="b" l="l" r="r" t="t"/>
            <a:pathLst>
              <a:path extrusionOk="0" h="13447" w="14058">
                <a:moveTo>
                  <a:pt x="14058" y="0"/>
                </a:moveTo>
                <a:cubicBezTo>
                  <a:pt x="12547" y="951"/>
                  <a:pt x="7334" y="3464"/>
                  <a:pt x="4991" y="5705"/>
                </a:cubicBezTo>
                <a:cubicBezTo>
                  <a:pt x="2648" y="7946"/>
                  <a:pt x="832" y="12157"/>
                  <a:pt x="0" y="13447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45" name="Google Shape;1045;p85"/>
          <p:cNvSpPr/>
          <p:nvPr/>
        </p:nvSpPr>
        <p:spPr>
          <a:xfrm>
            <a:off x="6433200" y="2660675"/>
            <a:ext cx="213925" cy="305625"/>
          </a:xfrm>
          <a:custGeom>
            <a:rect b="b" l="l" r="r" t="t"/>
            <a:pathLst>
              <a:path extrusionOk="0" h="12225" w="8557">
                <a:moveTo>
                  <a:pt x="0" y="0"/>
                </a:moveTo>
                <a:cubicBezTo>
                  <a:pt x="526" y="1477"/>
                  <a:pt x="1732" y="6826"/>
                  <a:pt x="3158" y="8863"/>
                </a:cubicBezTo>
                <a:cubicBezTo>
                  <a:pt x="4584" y="10901"/>
                  <a:pt x="7657" y="11665"/>
                  <a:pt x="8557" y="1222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46" name="Google Shape;1046;p85"/>
          <p:cNvSpPr txBox="1"/>
          <p:nvPr>
            <p:ph idx="1" type="body"/>
          </p:nvPr>
        </p:nvSpPr>
        <p:spPr>
          <a:xfrm>
            <a:off x="324000" y="3473075"/>
            <a:ext cx="81273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Haddii aysan jirin qaybo (components) ku teedsan siligyada, xiriiriyeyaashu waxay noqon karaan meel kasta, illaa ay u horseedaan unugga (cell).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8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Kee ka mid ah wareegyada soo socda ayaa ah kan ka duwan?</a:t>
            </a:r>
            <a:endParaRPr/>
          </a:p>
        </p:txBody>
      </p:sp>
      <p:sp>
        <p:nvSpPr>
          <p:cNvPr id="1052" name="Google Shape;1052;p8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053" name="Google Shape;1053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050" y="1778450"/>
            <a:ext cx="2688249" cy="210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6637" y="1699384"/>
            <a:ext cx="2555399" cy="2259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0338" y="1743800"/>
            <a:ext cx="2177684" cy="1912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3108" y="41937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87"/>
          <p:cNvSpPr txBox="1"/>
          <p:nvPr>
            <p:ph idx="1" type="body"/>
          </p:nvPr>
        </p:nvSpPr>
        <p:spPr>
          <a:xfrm>
            <a:off x="324000" y="1227125"/>
            <a:ext cx="41730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Wareeg kasta oo ka mid ah wareegga isbarbar socda (parallel circuit)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62" name="Google Shape;1062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063" name="Google Shape;1063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4021" y="3518603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8301" y="1856200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9611" y="2730667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5212" y="3038699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p87"/>
          <p:cNvSpPr/>
          <p:nvPr/>
        </p:nvSpPr>
        <p:spPr>
          <a:xfrm>
            <a:off x="5290951" y="2216500"/>
            <a:ext cx="797375" cy="1036375"/>
          </a:xfrm>
          <a:custGeom>
            <a:rect b="b" l="l" r="r" t="t"/>
            <a:pathLst>
              <a:path extrusionOk="0" h="41455" w="31895">
                <a:moveTo>
                  <a:pt x="13924" y="0"/>
                </a:moveTo>
                <a:cubicBezTo>
                  <a:pt x="11608" y="2516"/>
                  <a:pt x="225" y="9666"/>
                  <a:pt x="25" y="15097"/>
                </a:cubicBezTo>
                <a:cubicBezTo>
                  <a:pt x="-175" y="20529"/>
                  <a:pt x="7413" y="28196"/>
                  <a:pt x="12725" y="32589"/>
                </a:cubicBezTo>
                <a:cubicBezTo>
                  <a:pt x="18037" y="36982"/>
                  <a:pt x="28700" y="39977"/>
                  <a:pt x="31895" y="4145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68" name="Google Shape;1068;p87"/>
          <p:cNvSpPr/>
          <p:nvPr/>
        </p:nvSpPr>
        <p:spPr>
          <a:xfrm>
            <a:off x="6490900" y="2102700"/>
            <a:ext cx="464466" cy="1137262"/>
          </a:xfrm>
          <a:custGeom>
            <a:rect b="b" l="l" r="r" t="t"/>
            <a:pathLst>
              <a:path extrusionOk="0" h="45049" w="18099">
                <a:moveTo>
                  <a:pt x="5511" y="0"/>
                </a:moveTo>
                <a:cubicBezTo>
                  <a:pt x="7588" y="2316"/>
                  <a:pt x="17093" y="8147"/>
                  <a:pt x="17972" y="13898"/>
                </a:cubicBezTo>
                <a:cubicBezTo>
                  <a:pt x="18851" y="19649"/>
                  <a:pt x="13778" y="29313"/>
                  <a:pt x="10783" y="34505"/>
                </a:cubicBezTo>
                <a:cubicBezTo>
                  <a:pt x="7788" y="39697"/>
                  <a:pt x="1797" y="43292"/>
                  <a:pt x="0" y="4504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69" name="Google Shape;1069;p87"/>
          <p:cNvSpPr/>
          <p:nvPr/>
        </p:nvSpPr>
        <p:spPr>
          <a:xfrm>
            <a:off x="5113202" y="2187150"/>
            <a:ext cx="1822800" cy="1462375"/>
          </a:xfrm>
          <a:custGeom>
            <a:rect b="b" l="l" r="r" t="t"/>
            <a:pathLst>
              <a:path extrusionOk="0" h="58495" w="72912">
                <a:moveTo>
                  <a:pt x="19716" y="0"/>
                </a:moveTo>
                <a:cubicBezTo>
                  <a:pt x="16721" y="2127"/>
                  <a:pt x="4440" y="8177"/>
                  <a:pt x="1744" y="12760"/>
                </a:cubicBezTo>
                <a:cubicBezTo>
                  <a:pt x="-952" y="17343"/>
                  <a:pt x="-592" y="21447"/>
                  <a:pt x="3541" y="27497"/>
                </a:cubicBezTo>
                <a:cubicBezTo>
                  <a:pt x="7675" y="33548"/>
                  <a:pt x="17799" y="43941"/>
                  <a:pt x="26545" y="49063"/>
                </a:cubicBezTo>
                <a:cubicBezTo>
                  <a:pt x="35291" y="54185"/>
                  <a:pt x="48290" y="57091"/>
                  <a:pt x="56018" y="58229"/>
                </a:cubicBezTo>
                <a:cubicBezTo>
                  <a:pt x="63746" y="59367"/>
                  <a:pt x="70096" y="56282"/>
                  <a:pt x="72912" y="5589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70" name="Google Shape;1070;p87"/>
          <p:cNvSpPr/>
          <p:nvPr/>
        </p:nvSpPr>
        <p:spPr>
          <a:xfrm>
            <a:off x="6648450" y="2071250"/>
            <a:ext cx="907593" cy="1482691"/>
          </a:xfrm>
          <a:custGeom>
            <a:rect b="b" l="l" r="r" t="t"/>
            <a:pathLst>
              <a:path extrusionOk="0" h="58587" w="36311">
                <a:moveTo>
                  <a:pt x="0" y="0"/>
                </a:moveTo>
                <a:cubicBezTo>
                  <a:pt x="4643" y="2157"/>
                  <a:pt x="21806" y="5511"/>
                  <a:pt x="27856" y="12939"/>
                </a:cubicBezTo>
                <a:cubicBezTo>
                  <a:pt x="33907" y="20367"/>
                  <a:pt x="36333" y="36961"/>
                  <a:pt x="36303" y="44569"/>
                </a:cubicBezTo>
                <a:cubicBezTo>
                  <a:pt x="36273" y="52177"/>
                  <a:pt x="29114" y="56251"/>
                  <a:pt x="27676" y="58587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71" name="Google Shape;1071;p87"/>
          <p:cNvSpPr/>
          <p:nvPr/>
        </p:nvSpPr>
        <p:spPr>
          <a:xfrm>
            <a:off x="4909058" y="2157500"/>
            <a:ext cx="674575" cy="1882550"/>
          </a:xfrm>
          <a:custGeom>
            <a:rect b="b" l="l" r="r" t="t"/>
            <a:pathLst>
              <a:path extrusionOk="0" h="75302" w="26983">
                <a:moveTo>
                  <a:pt x="26983" y="0"/>
                </a:moveTo>
                <a:cubicBezTo>
                  <a:pt x="23239" y="1438"/>
                  <a:pt x="8921" y="3715"/>
                  <a:pt x="4518" y="8627"/>
                </a:cubicBezTo>
                <a:cubicBezTo>
                  <a:pt x="115" y="13539"/>
                  <a:pt x="-693" y="20309"/>
                  <a:pt x="565" y="29474"/>
                </a:cubicBezTo>
                <a:cubicBezTo>
                  <a:pt x="1823" y="38640"/>
                  <a:pt x="7934" y="55982"/>
                  <a:pt x="12067" y="63620"/>
                </a:cubicBezTo>
                <a:cubicBezTo>
                  <a:pt x="16201" y="71258"/>
                  <a:pt x="23150" y="73355"/>
                  <a:pt x="25366" y="7530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72" name="Google Shape;1072;p87"/>
          <p:cNvSpPr/>
          <p:nvPr/>
        </p:nvSpPr>
        <p:spPr>
          <a:xfrm>
            <a:off x="5970025" y="2031700"/>
            <a:ext cx="1862550" cy="2069700"/>
          </a:xfrm>
          <a:custGeom>
            <a:rect b="b" l="l" r="r" t="t"/>
            <a:pathLst>
              <a:path extrusionOk="0" h="82788" w="74502">
                <a:moveTo>
                  <a:pt x="26778" y="0"/>
                </a:moveTo>
                <a:cubicBezTo>
                  <a:pt x="31421" y="869"/>
                  <a:pt x="47565" y="1917"/>
                  <a:pt x="54634" y="5212"/>
                </a:cubicBezTo>
                <a:cubicBezTo>
                  <a:pt x="61703" y="8507"/>
                  <a:pt x="65956" y="12491"/>
                  <a:pt x="69191" y="19769"/>
                </a:cubicBezTo>
                <a:cubicBezTo>
                  <a:pt x="72426" y="27048"/>
                  <a:pt x="75691" y="39927"/>
                  <a:pt x="74043" y="48883"/>
                </a:cubicBezTo>
                <a:cubicBezTo>
                  <a:pt x="72396" y="57839"/>
                  <a:pt x="67034" y="67903"/>
                  <a:pt x="59306" y="73504"/>
                </a:cubicBezTo>
                <a:cubicBezTo>
                  <a:pt x="51578" y="79105"/>
                  <a:pt x="37560" y="81322"/>
                  <a:pt x="27676" y="82490"/>
                </a:cubicBezTo>
                <a:cubicBezTo>
                  <a:pt x="17792" y="83658"/>
                  <a:pt x="4613" y="80843"/>
                  <a:pt x="0" y="8051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073" name="Google Shape;1073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3400" y="2142575"/>
            <a:ext cx="2177684" cy="191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87"/>
          <p:cNvSpPr txBox="1"/>
          <p:nvPr>
            <p:ph idx="1" type="body"/>
          </p:nvPr>
        </p:nvSpPr>
        <p:spPr>
          <a:xfrm>
            <a:off x="4450975" y="1232850"/>
            <a:ext cx="4412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wuxuu la mid yahay wareeg taxane oo gooni ah.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75" name="Google Shape;1075;p87"/>
          <p:cNvSpPr/>
          <p:nvPr/>
        </p:nvSpPr>
        <p:spPr>
          <a:xfrm>
            <a:off x="1210225" y="2433275"/>
            <a:ext cx="1809000" cy="376200"/>
          </a:xfrm>
          <a:prstGeom prst="rect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6" name="Google Shape;1076;p87"/>
          <p:cNvSpPr/>
          <p:nvPr/>
        </p:nvSpPr>
        <p:spPr>
          <a:xfrm>
            <a:off x="5402091" y="2141123"/>
            <a:ext cx="1478450" cy="1056350"/>
          </a:xfrm>
          <a:custGeom>
            <a:rect b="b" l="l" r="r" t="t"/>
            <a:pathLst>
              <a:path extrusionOk="0" h="42254" w="59138">
                <a:moveTo>
                  <a:pt x="26988" y="1441"/>
                </a:moveTo>
                <a:cubicBezTo>
                  <a:pt x="22452" y="2668"/>
                  <a:pt x="13541" y="4856"/>
                  <a:pt x="9058" y="7524"/>
                </a:cubicBezTo>
                <a:cubicBezTo>
                  <a:pt x="4576" y="10192"/>
                  <a:pt x="467" y="13927"/>
                  <a:pt x="93" y="17449"/>
                </a:cubicBezTo>
                <a:cubicBezTo>
                  <a:pt x="-280" y="20971"/>
                  <a:pt x="2868" y="24920"/>
                  <a:pt x="6817" y="28655"/>
                </a:cubicBezTo>
                <a:cubicBezTo>
                  <a:pt x="10766" y="32390"/>
                  <a:pt x="18397" y="37727"/>
                  <a:pt x="23786" y="39861"/>
                </a:cubicBezTo>
                <a:cubicBezTo>
                  <a:pt x="29176" y="41996"/>
                  <a:pt x="34352" y="43010"/>
                  <a:pt x="39154" y="41462"/>
                </a:cubicBezTo>
                <a:cubicBezTo>
                  <a:pt x="43957" y="39915"/>
                  <a:pt x="49293" y="35432"/>
                  <a:pt x="52601" y="30576"/>
                </a:cubicBezTo>
                <a:cubicBezTo>
                  <a:pt x="55909" y="25720"/>
                  <a:pt x="59538" y="16862"/>
                  <a:pt x="59004" y="12326"/>
                </a:cubicBezTo>
                <a:cubicBezTo>
                  <a:pt x="58470" y="7790"/>
                  <a:pt x="53188" y="5390"/>
                  <a:pt x="49399" y="3362"/>
                </a:cubicBezTo>
                <a:cubicBezTo>
                  <a:pt x="45610" y="1334"/>
                  <a:pt x="40007" y="480"/>
                  <a:pt x="36272" y="160"/>
                </a:cubicBezTo>
                <a:cubicBezTo>
                  <a:pt x="32537" y="-160"/>
                  <a:pt x="31524" y="214"/>
                  <a:pt x="26988" y="1441"/>
                </a:cubicBezTo>
                <a:close/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88"/>
          <p:cNvSpPr txBox="1"/>
          <p:nvPr>
            <p:ph idx="1" type="body"/>
          </p:nvPr>
        </p:nvSpPr>
        <p:spPr>
          <a:xfrm>
            <a:off x="324000" y="1227125"/>
            <a:ext cx="4173000" cy="5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Wareeg kasta oo isbarbar socda (parallel circuit)</a:t>
            </a:r>
            <a:r>
              <a:rPr b="1" lang="en-GB" sz="1400">
                <a:latin typeface="Lexend"/>
              </a:rPr>
              <a:t/>
            </a:r>
            <a:endParaRPr b="1"/>
          </a:p>
        </p:txBody>
      </p:sp>
      <p:sp>
        <p:nvSpPr>
          <p:cNvPr id="1082" name="Google Shape;1082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083" name="Google Shape;1083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4021" y="3518603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8301" y="1856200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9611" y="2730667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5212" y="3038699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Google Shape;1087;p88"/>
          <p:cNvSpPr/>
          <p:nvPr/>
        </p:nvSpPr>
        <p:spPr>
          <a:xfrm>
            <a:off x="5290951" y="2216500"/>
            <a:ext cx="797375" cy="1036375"/>
          </a:xfrm>
          <a:custGeom>
            <a:rect b="b" l="l" r="r" t="t"/>
            <a:pathLst>
              <a:path extrusionOk="0" h="41455" w="31895">
                <a:moveTo>
                  <a:pt x="13924" y="0"/>
                </a:moveTo>
                <a:cubicBezTo>
                  <a:pt x="11608" y="2516"/>
                  <a:pt x="225" y="9666"/>
                  <a:pt x="25" y="15097"/>
                </a:cubicBezTo>
                <a:cubicBezTo>
                  <a:pt x="-175" y="20529"/>
                  <a:pt x="7413" y="28196"/>
                  <a:pt x="12725" y="32589"/>
                </a:cubicBezTo>
                <a:cubicBezTo>
                  <a:pt x="18037" y="36982"/>
                  <a:pt x="28700" y="39977"/>
                  <a:pt x="31895" y="4145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88" name="Google Shape;1088;p88"/>
          <p:cNvSpPr/>
          <p:nvPr/>
        </p:nvSpPr>
        <p:spPr>
          <a:xfrm>
            <a:off x="6490900" y="2102700"/>
            <a:ext cx="464466" cy="1137262"/>
          </a:xfrm>
          <a:custGeom>
            <a:rect b="b" l="l" r="r" t="t"/>
            <a:pathLst>
              <a:path extrusionOk="0" h="45049" w="18099">
                <a:moveTo>
                  <a:pt x="5511" y="0"/>
                </a:moveTo>
                <a:cubicBezTo>
                  <a:pt x="7588" y="2316"/>
                  <a:pt x="17093" y="8147"/>
                  <a:pt x="17972" y="13898"/>
                </a:cubicBezTo>
                <a:cubicBezTo>
                  <a:pt x="18851" y="19649"/>
                  <a:pt x="13778" y="29313"/>
                  <a:pt x="10783" y="34505"/>
                </a:cubicBezTo>
                <a:cubicBezTo>
                  <a:pt x="7788" y="39697"/>
                  <a:pt x="1797" y="43292"/>
                  <a:pt x="0" y="4504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89" name="Google Shape;1089;p88"/>
          <p:cNvSpPr/>
          <p:nvPr/>
        </p:nvSpPr>
        <p:spPr>
          <a:xfrm>
            <a:off x="5113202" y="2187150"/>
            <a:ext cx="1822800" cy="1462375"/>
          </a:xfrm>
          <a:custGeom>
            <a:rect b="b" l="l" r="r" t="t"/>
            <a:pathLst>
              <a:path extrusionOk="0" h="58495" w="72912">
                <a:moveTo>
                  <a:pt x="19716" y="0"/>
                </a:moveTo>
                <a:cubicBezTo>
                  <a:pt x="16721" y="2127"/>
                  <a:pt x="4440" y="8177"/>
                  <a:pt x="1744" y="12760"/>
                </a:cubicBezTo>
                <a:cubicBezTo>
                  <a:pt x="-952" y="17343"/>
                  <a:pt x="-592" y="21447"/>
                  <a:pt x="3541" y="27497"/>
                </a:cubicBezTo>
                <a:cubicBezTo>
                  <a:pt x="7675" y="33548"/>
                  <a:pt x="17799" y="43941"/>
                  <a:pt x="26545" y="49063"/>
                </a:cubicBezTo>
                <a:cubicBezTo>
                  <a:pt x="35291" y="54185"/>
                  <a:pt x="48290" y="57091"/>
                  <a:pt x="56018" y="58229"/>
                </a:cubicBezTo>
                <a:cubicBezTo>
                  <a:pt x="63746" y="59367"/>
                  <a:pt x="70096" y="56282"/>
                  <a:pt x="72912" y="5589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90" name="Google Shape;1090;p88"/>
          <p:cNvSpPr/>
          <p:nvPr/>
        </p:nvSpPr>
        <p:spPr>
          <a:xfrm>
            <a:off x="6648450" y="2071250"/>
            <a:ext cx="907593" cy="1482691"/>
          </a:xfrm>
          <a:custGeom>
            <a:rect b="b" l="l" r="r" t="t"/>
            <a:pathLst>
              <a:path extrusionOk="0" h="58587" w="36311">
                <a:moveTo>
                  <a:pt x="0" y="0"/>
                </a:moveTo>
                <a:cubicBezTo>
                  <a:pt x="4643" y="2157"/>
                  <a:pt x="21806" y="5511"/>
                  <a:pt x="27856" y="12939"/>
                </a:cubicBezTo>
                <a:cubicBezTo>
                  <a:pt x="33907" y="20367"/>
                  <a:pt x="36333" y="36961"/>
                  <a:pt x="36303" y="44569"/>
                </a:cubicBezTo>
                <a:cubicBezTo>
                  <a:pt x="36273" y="52177"/>
                  <a:pt x="29114" y="56251"/>
                  <a:pt x="27676" y="58587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91" name="Google Shape;1091;p88"/>
          <p:cNvSpPr/>
          <p:nvPr/>
        </p:nvSpPr>
        <p:spPr>
          <a:xfrm>
            <a:off x="4909058" y="2157500"/>
            <a:ext cx="674575" cy="1882550"/>
          </a:xfrm>
          <a:custGeom>
            <a:rect b="b" l="l" r="r" t="t"/>
            <a:pathLst>
              <a:path extrusionOk="0" h="75302" w="26983">
                <a:moveTo>
                  <a:pt x="26983" y="0"/>
                </a:moveTo>
                <a:cubicBezTo>
                  <a:pt x="23239" y="1438"/>
                  <a:pt x="8921" y="3715"/>
                  <a:pt x="4518" y="8627"/>
                </a:cubicBezTo>
                <a:cubicBezTo>
                  <a:pt x="115" y="13539"/>
                  <a:pt x="-693" y="20309"/>
                  <a:pt x="565" y="29474"/>
                </a:cubicBezTo>
                <a:cubicBezTo>
                  <a:pt x="1823" y="38640"/>
                  <a:pt x="7934" y="55982"/>
                  <a:pt x="12067" y="63620"/>
                </a:cubicBezTo>
                <a:cubicBezTo>
                  <a:pt x="16201" y="71258"/>
                  <a:pt x="23150" y="73355"/>
                  <a:pt x="25366" y="7530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92" name="Google Shape;1092;p88"/>
          <p:cNvSpPr/>
          <p:nvPr/>
        </p:nvSpPr>
        <p:spPr>
          <a:xfrm>
            <a:off x="5970025" y="2031700"/>
            <a:ext cx="1862550" cy="2069700"/>
          </a:xfrm>
          <a:custGeom>
            <a:rect b="b" l="l" r="r" t="t"/>
            <a:pathLst>
              <a:path extrusionOk="0" h="82788" w="74502">
                <a:moveTo>
                  <a:pt x="26778" y="0"/>
                </a:moveTo>
                <a:cubicBezTo>
                  <a:pt x="31421" y="869"/>
                  <a:pt x="47565" y="1917"/>
                  <a:pt x="54634" y="5212"/>
                </a:cubicBezTo>
                <a:cubicBezTo>
                  <a:pt x="61703" y="8507"/>
                  <a:pt x="65956" y="12491"/>
                  <a:pt x="69191" y="19769"/>
                </a:cubicBezTo>
                <a:cubicBezTo>
                  <a:pt x="72426" y="27048"/>
                  <a:pt x="75691" y="39927"/>
                  <a:pt x="74043" y="48883"/>
                </a:cubicBezTo>
                <a:cubicBezTo>
                  <a:pt x="72396" y="57839"/>
                  <a:pt x="67034" y="67903"/>
                  <a:pt x="59306" y="73504"/>
                </a:cubicBezTo>
                <a:cubicBezTo>
                  <a:pt x="51578" y="79105"/>
                  <a:pt x="37560" y="81322"/>
                  <a:pt x="27676" y="82490"/>
                </a:cubicBezTo>
                <a:cubicBezTo>
                  <a:pt x="17792" y="83658"/>
                  <a:pt x="4613" y="80843"/>
                  <a:pt x="0" y="8051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093" name="Google Shape;1093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3400" y="2142575"/>
            <a:ext cx="2177684" cy="191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094" name="Google Shape;1094;p88"/>
          <p:cNvSpPr txBox="1"/>
          <p:nvPr>
            <p:ph idx="1" type="body"/>
          </p:nvPr>
        </p:nvSpPr>
        <p:spPr>
          <a:xfrm>
            <a:off x="4450975" y="1232850"/>
            <a:ext cx="4412100" cy="5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wuxuu la mid yahay wareeg taxane oo gooni ah.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95" name="Google Shape;1095;p88"/>
          <p:cNvSpPr/>
          <p:nvPr/>
        </p:nvSpPr>
        <p:spPr>
          <a:xfrm>
            <a:off x="1210225" y="2433275"/>
            <a:ext cx="1809000" cy="840300"/>
          </a:xfrm>
          <a:prstGeom prst="rect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6" name="Google Shape;1096;p88"/>
          <p:cNvSpPr/>
          <p:nvPr/>
        </p:nvSpPr>
        <p:spPr>
          <a:xfrm>
            <a:off x="5207651" y="2105100"/>
            <a:ext cx="2235825" cy="1426425"/>
          </a:xfrm>
          <a:custGeom>
            <a:rect b="b" l="l" r="r" t="t"/>
            <a:pathLst>
              <a:path extrusionOk="0" h="57057" w="89433">
                <a:moveTo>
                  <a:pt x="33741" y="1921"/>
                </a:moveTo>
                <a:cubicBezTo>
                  <a:pt x="28085" y="3309"/>
                  <a:pt x="17253" y="5764"/>
                  <a:pt x="11970" y="8325"/>
                </a:cubicBezTo>
                <a:cubicBezTo>
                  <a:pt x="6687" y="10886"/>
                  <a:pt x="3912" y="14301"/>
                  <a:pt x="2044" y="17289"/>
                </a:cubicBezTo>
                <a:cubicBezTo>
                  <a:pt x="176" y="20277"/>
                  <a:pt x="-677" y="22786"/>
                  <a:pt x="764" y="26254"/>
                </a:cubicBezTo>
                <a:cubicBezTo>
                  <a:pt x="2205" y="29723"/>
                  <a:pt x="5620" y="33885"/>
                  <a:pt x="10689" y="38100"/>
                </a:cubicBezTo>
                <a:cubicBezTo>
                  <a:pt x="15758" y="42316"/>
                  <a:pt x="23496" y="48399"/>
                  <a:pt x="31180" y="51547"/>
                </a:cubicBezTo>
                <a:cubicBezTo>
                  <a:pt x="38864" y="54695"/>
                  <a:pt x="48362" y="56723"/>
                  <a:pt x="56793" y="56990"/>
                </a:cubicBezTo>
                <a:cubicBezTo>
                  <a:pt x="65224" y="57257"/>
                  <a:pt x="76377" y="55069"/>
                  <a:pt x="81766" y="53148"/>
                </a:cubicBezTo>
                <a:cubicBezTo>
                  <a:pt x="87156" y="51227"/>
                  <a:pt x="88276" y="50373"/>
                  <a:pt x="89130" y="45464"/>
                </a:cubicBezTo>
                <a:cubicBezTo>
                  <a:pt x="89984" y="40555"/>
                  <a:pt x="88863" y="29456"/>
                  <a:pt x="86889" y="23693"/>
                </a:cubicBezTo>
                <a:cubicBezTo>
                  <a:pt x="84915" y="17930"/>
                  <a:pt x="82193" y="14515"/>
                  <a:pt x="77284" y="10886"/>
                </a:cubicBezTo>
                <a:cubicBezTo>
                  <a:pt x="72375" y="7257"/>
                  <a:pt x="62663" y="3735"/>
                  <a:pt x="57433" y="1921"/>
                </a:cubicBezTo>
                <a:cubicBezTo>
                  <a:pt x="52204" y="107"/>
                  <a:pt x="49856" y="0"/>
                  <a:pt x="45907" y="0"/>
                </a:cubicBezTo>
                <a:cubicBezTo>
                  <a:pt x="41958" y="0"/>
                  <a:pt x="39397" y="534"/>
                  <a:pt x="33741" y="1921"/>
                </a:cubicBezTo>
                <a:close/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89"/>
          <p:cNvSpPr txBox="1"/>
          <p:nvPr>
            <p:ph idx="1" type="body"/>
          </p:nvPr>
        </p:nvSpPr>
        <p:spPr>
          <a:xfrm>
            <a:off x="324000" y="1227125"/>
            <a:ext cx="4173000" cy="5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Wareeg kasta oo isbarbar socda (parallel circuit)</a:t>
            </a:r>
            <a:r>
              <a:rPr b="1" lang="en-GB" sz="1400">
                <a:latin typeface="Lexend"/>
              </a:rPr>
              <a:t/>
            </a:r>
            <a:endParaRPr b="1"/>
          </a:p>
        </p:txBody>
      </p:sp>
      <p:sp>
        <p:nvSpPr>
          <p:cNvPr id="1102" name="Google Shape;1102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103" name="Google Shape;1103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4021" y="3518603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8301" y="1856200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5" name="Google Shape;1105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9611" y="2730667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6" name="Google Shape;1106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5212" y="3038699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89"/>
          <p:cNvSpPr/>
          <p:nvPr/>
        </p:nvSpPr>
        <p:spPr>
          <a:xfrm>
            <a:off x="5290951" y="2216500"/>
            <a:ext cx="797375" cy="1036375"/>
          </a:xfrm>
          <a:custGeom>
            <a:rect b="b" l="l" r="r" t="t"/>
            <a:pathLst>
              <a:path extrusionOk="0" h="41455" w="31895">
                <a:moveTo>
                  <a:pt x="13924" y="0"/>
                </a:moveTo>
                <a:cubicBezTo>
                  <a:pt x="11608" y="2516"/>
                  <a:pt x="225" y="9666"/>
                  <a:pt x="25" y="15097"/>
                </a:cubicBezTo>
                <a:cubicBezTo>
                  <a:pt x="-175" y="20529"/>
                  <a:pt x="7413" y="28196"/>
                  <a:pt x="12725" y="32589"/>
                </a:cubicBezTo>
                <a:cubicBezTo>
                  <a:pt x="18037" y="36982"/>
                  <a:pt x="28700" y="39977"/>
                  <a:pt x="31895" y="4145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08" name="Google Shape;1108;p89"/>
          <p:cNvSpPr/>
          <p:nvPr/>
        </p:nvSpPr>
        <p:spPr>
          <a:xfrm>
            <a:off x="6490900" y="2102700"/>
            <a:ext cx="464466" cy="1137262"/>
          </a:xfrm>
          <a:custGeom>
            <a:rect b="b" l="l" r="r" t="t"/>
            <a:pathLst>
              <a:path extrusionOk="0" h="45049" w="18099">
                <a:moveTo>
                  <a:pt x="5511" y="0"/>
                </a:moveTo>
                <a:cubicBezTo>
                  <a:pt x="7588" y="2316"/>
                  <a:pt x="17093" y="8147"/>
                  <a:pt x="17972" y="13898"/>
                </a:cubicBezTo>
                <a:cubicBezTo>
                  <a:pt x="18851" y="19649"/>
                  <a:pt x="13778" y="29313"/>
                  <a:pt x="10783" y="34505"/>
                </a:cubicBezTo>
                <a:cubicBezTo>
                  <a:pt x="7788" y="39697"/>
                  <a:pt x="1797" y="43292"/>
                  <a:pt x="0" y="4504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09" name="Google Shape;1109;p89"/>
          <p:cNvSpPr/>
          <p:nvPr/>
        </p:nvSpPr>
        <p:spPr>
          <a:xfrm>
            <a:off x="5113202" y="2187150"/>
            <a:ext cx="1822800" cy="1462375"/>
          </a:xfrm>
          <a:custGeom>
            <a:rect b="b" l="l" r="r" t="t"/>
            <a:pathLst>
              <a:path extrusionOk="0" h="58495" w="72912">
                <a:moveTo>
                  <a:pt x="19716" y="0"/>
                </a:moveTo>
                <a:cubicBezTo>
                  <a:pt x="16721" y="2127"/>
                  <a:pt x="4440" y="8177"/>
                  <a:pt x="1744" y="12760"/>
                </a:cubicBezTo>
                <a:cubicBezTo>
                  <a:pt x="-952" y="17343"/>
                  <a:pt x="-592" y="21447"/>
                  <a:pt x="3541" y="27497"/>
                </a:cubicBezTo>
                <a:cubicBezTo>
                  <a:pt x="7675" y="33548"/>
                  <a:pt x="17799" y="43941"/>
                  <a:pt x="26545" y="49063"/>
                </a:cubicBezTo>
                <a:cubicBezTo>
                  <a:pt x="35291" y="54185"/>
                  <a:pt x="48290" y="57091"/>
                  <a:pt x="56018" y="58229"/>
                </a:cubicBezTo>
                <a:cubicBezTo>
                  <a:pt x="63746" y="59367"/>
                  <a:pt x="70096" y="56282"/>
                  <a:pt x="72912" y="5589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10" name="Google Shape;1110;p89"/>
          <p:cNvSpPr/>
          <p:nvPr/>
        </p:nvSpPr>
        <p:spPr>
          <a:xfrm>
            <a:off x="6648450" y="2071250"/>
            <a:ext cx="907593" cy="1482691"/>
          </a:xfrm>
          <a:custGeom>
            <a:rect b="b" l="l" r="r" t="t"/>
            <a:pathLst>
              <a:path extrusionOk="0" h="58587" w="36311">
                <a:moveTo>
                  <a:pt x="0" y="0"/>
                </a:moveTo>
                <a:cubicBezTo>
                  <a:pt x="4643" y="2157"/>
                  <a:pt x="21806" y="5511"/>
                  <a:pt x="27856" y="12939"/>
                </a:cubicBezTo>
                <a:cubicBezTo>
                  <a:pt x="33907" y="20367"/>
                  <a:pt x="36333" y="36961"/>
                  <a:pt x="36303" y="44569"/>
                </a:cubicBezTo>
                <a:cubicBezTo>
                  <a:pt x="36273" y="52177"/>
                  <a:pt x="29114" y="56251"/>
                  <a:pt x="27676" y="58587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11" name="Google Shape;1111;p89"/>
          <p:cNvSpPr/>
          <p:nvPr/>
        </p:nvSpPr>
        <p:spPr>
          <a:xfrm>
            <a:off x="4909058" y="2157500"/>
            <a:ext cx="674575" cy="1882550"/>
          </a:xfrm>
          <a:custGeom>
            <a:rect b="b" l="l" r="r" t="t"/>
            <a:pathLst>
              <a:path extrusionOk="0" h="75302" w="26983">
                <a:moveTo>
                  <a:pt x="26983" y="0"/>
                </a:moveTo>
                <a:cubicBezTo>
                  <a:pt x="23239" y="1438"/>
                  <a:pt x="8921" y="3715"/>
                  <a:pt x="4518" y="8627"/>
                </a:cubicBezTo>
                <a:cubicBezTo>
                  <a:pt x="115" y="13539"/>
                  <a:pt x="-693" y="20309"/>
                  <a:pt x="565" y="29474"/>
                </a:cubicBezTo>
                <a:cubicBezTo>
                  <a:pt x="1823" y="38640"/>
                  <a:pt x="7934" y="55982"/>
                  <a:pt x="12067" y="63620"/>
                </a:cubicBezTo>
                <a:cubicBezTo>
                  <a:pt x="16201" y="71258"/>
                  <a:pt x="23150" y="73355"/>
                  <a:pt x="25366" y="7530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12" name="Google Shape;1112;p89"/>
          <p:cNvSpPr/>
          <p:nvPr/>
        </p:nvSpPr>
        <p:spPr>
          <a:xfrm>
            <a:off x="5970025" y="2031700"/>
            <a:ext cx="1862550" cy="2069700"/>
          </a:xfrm>
          <a:custGeom>
            <a:rect b="b" l="l" r="r" t="t"/>
            <a:pathLst>
              <a:path extrusionOk="0" h="82788" w="74502">
                <a:moveTo>
                  <a:pt x="26778" y="0"/>
                </a:moveTo>
                <a:cubicBezTo>
                  <a:pt x="31421" y="869"/>
                  <a:pt x="47565" y="1917"/>
                  <a:pt x="54634" y="5212"/>
                </a:cubicBezTo>
                <a:cubicBezTo>
                  <a:pt x="61703" y="8507"/>
                  <a:pt x="65956" y="12491"/>
                  <a:pt x="69191" y="19769"/>
                </a:cubicBezTo>
                <a:cubicBezTo>
                  <a:pt x="72426" y="27048"/>
                  <a:pt x="75691" y="39927"/>
                  <a:pt x="74043" y="48883"/>
                </a:cubicBezTo>
                <a:cubicBezTo>
                  <a:pt x="72396" y="57839"/>
                  <a:pt x="67034" y="67903"/>
                  <a:pt x="59306" y="73504"/>
                </a:cubicBezTo>
                <a:cubicBezTo>
                  <a:pt x="51578" y="79105"/>
                  <a:pt x="37560" y="81322"/>
                  <a:pt x="27676" y="82490"/>
                </a:cubicBezTo>
                <a:cubicBezTo>
                  <a:pt x="17792" y="83658"/>
                  <a:pt x="4613" y="80843"/>
                  <a:pt x="0" y="8051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113" name="Google Shape;1113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3400" y="2142575"/>
            <a:ext cx="2177684" cy="1912424"/>
          </a:xfrm>
          <a:prstGeom prst="rect">
            <a:avLst/>
          </a:prstGeom>
          <a:noFill/>
          <a:ln>
            <a:noFill/>
          </a:ln>
        </p:spPr>
      </p:pic>
      <p:sp>
        <p:nvSpPr>
          <p:cNvPr id="1114" name="Google Shape;1114;p89"/>
          <p:cNvSpPr txBox="1"/>
          <p:nvPr>
            <p:ph idx="1" type="body"/>
          </p:nvPr>
        </p:nvSpPr>
        <p:spPr>
          <a:xfrm>
            <a:off x="4450975" y="1232850"/>
            <a:ext cx="4412100" cy="5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wuxuu la mid yahay wareeg taxane oo gooni ah.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115" name="Google Shape;1115;p89"/>
          <p:cNvSpPr/>
          <p:nvPr/>
        </p:nvSpPr>
        <p:spPr>
          <a:xfrm>
            <a:off x="1210225" y="2433275"/>
            <a:ext cx="1809000" cy="1312800"/>
          </a:xfrm>
          <a:prstGeom prst="rect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6" name="Google Shape;1116;p89"/>
          <p:cNvSpPr/>
          <p:nvPr/>
        </p:nvSpPr>
        <p:spPr>
          <a:xfrm>
            <a:off x="5002588" y="2121300"/>
            <a:ext cx="2747250" cy="1891125"/>
          </a:xfrm>
          <a:custGeom>
            <a:rect b="b" l="l" r="r" t="t"/>
            <a:pathLst>
              <a:path extrusionOk="0" h="75645" w="109890">
                <a:moveTo>
                  <a:pt x="44504" y="1914"/>
                </a:moveTo>
                <a:cubicBezTo>
                  <a:pt x="34045" y="3195"/>
                  <a:pt x="19958" y="6183"/>
                  <a:pt x="13128" y="7997"/>
                </a:cubicBezTo>
                <a:cubicBezTo>
                  <a:pt x="6298" y="9811"/>
                  <a:pt x="5711" y="10398"/>
                  <a:pt x="3523" y="12799"/>
                </a:cubicBezTo>
                <a:cubicBezTo>
                  <a:pt x="1335" y="15200"/>
                  <a:pt x="-52" y="17068"/>
                  <a:pt x="1" y="22404"/>
                </a:cubicBezTo>
                <a:cubicBezTo>
                  <a:pt x="54" y="27740"/>
                  <a:pt x="1549" y="37826"/>
                  <a:pt x="3843" y="44816"/>
                </a:cubicBezTo>
                <a:cubicBezTo>
                  <a:pt x="6138" y="51806"/>
                  <a:pt x="9926" y="59757"/>
                  <a:pt x="13768" y="64346"/>
                </a:cubicBezTo>
                <a:cubicBezTo>
                  <a:pt x="17610" y="68935"/>
                  <a:pt x="18944" y="70483"/>
                  <a:pt x="26895" y="72351"/>
                </a:cubicBezTo>
                <a:cubicBezTo>
                  <a:pt x="34846" y="74219"/>
                  <a:pt x="50267" y="76086"/>
                  <a:pt x="61473" y="75552"/>
                </a:cubicBezTo>
                <a:cubicBezTo>
                  <a:pt x="72679" y="75018"/>
                  <a:pt x="86233" y="73631"/>
                  <a:pt x="94130" y="69149"/>
                </a:cubicBezTo>
                <a:cubicBezTo>
                  <a:pt x="102028" y="64667"/>
                  <a:pt x="106670" y="56022"/>
                  <a:pt x="108858" y="48658"/>
                </a:cubicBezTo>
                <a:cubicBezTo>
                  <a:pt x="111046" y="41294"/>
                  <a:pt x="109392" y="31850"/>
                  <a:pt x="107257" y="24966"/>
                </a:cubicBezTo>
                <a:cubicBezTo>
                  <a:pt x="105123" y="18082"/>
                  <a:pt x="101280" y="11465"/>
                  <a:pt x="96051" y="7356"/>
                </a:cubicBezTo>
                <a:cubicBezTo>
                  <a:pt x="90822" y="3247"/>
                  <a:pt x="84472" y="1220"/>
                  <a:pt x="75881" y="313"/>
                </a:cubicBezTo>
                <a:cubicBezTo>
                  <a:pt x="67290" y="-594"/>
                  <a:pt x="54963" y="633"/>
                  <a:pt x="44504" y="1914"/>
                </a:cubicBezTo>
                <a:close/>
              </a:path>
            </a:pathLst>
          </a:cu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90"/>
          <p:cNvSpPr txBox="1"/>
          <p:nvPr>
            <p:ph idx="3" type="subTitle"/>
          </p:nvPr>
        </p:nvSpPr>
        <p:spPr>
          <a:xfrm>
            <a:off x="980575" y="4040350"/>
            <a:ext cx="56664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Fiilooyinka waxay ku jiraan meelo kala duwan, marka waa wareegyo kala duwan.</a:t>
            </a:r>
            <a:endParaRPr/>
          </a:p>
        </p:txBody>
      </p:sp>
      <p:sp>
        <p:nvSpPr>
          <p:cNvPr id="1122" name="Google Shape;1122;p90"/>
          <p:cNvSpPr txBox="1"/>
          <p:nvPr>
            <p:ph idx="1" type="subTitle"/>
          </p:nvPr>
        </p:nvSpPr>
        <p:spPr>
          <a:xfrm>
            <a:off x="980575" y="3196125"/>
            <a:ext cx="56664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Laydh kasta wuxuu ku xiran yahay wareeg gaar ah oo ku xiran unugga (cell).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23" name="Google Shape;1123;p90"/>
          <p:cNvSpPr txBox="1"/>
          <p:nvPr>
            <p:ph idx="2" type="subTitle"/>
          </p:nvPr>
        </p:nvSpPr>
        <p:spPr>
          <a:xfrm>
            <a:off x="324000" y="1080000"/>
            <a:ext cx="5666400" cy="34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Labada wareeg ee la muujiyay waa isku mid.</a:t>
            </a:r>
            <a:endParaRPr/>
          </a:p>
        </p:txBody>
      </p:sp>
      <p:sp>
        <p:nvSpPr>
          <p:cNvPr id="1124" name="Google Shape;1124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125" name="Google Shape;1125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8264" y="2941858"/>
            <a:ext cx="1186832" cy="1944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1600" y="809988"/>
            <a:ext cx="1640175" cy="2131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" name="Google Shape;1127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88233" y="181791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85533" y="3138338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91"/>
          <p:cNvSpPr txBox="1"/>
          <p:nvPr>
            <p:ph idx="1" type="body"/>
          </p:nvPr>
        </p:nvSpPr>
        <p:spPr>
          <a:xfrm>
            <a:off x="6211175" y="1801011"/>
            <a:ext cx="2363400" cy="215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Laydhan waxaa la dhaqaajin karaa iyada oo aan la beddelin xiriirka unugga (cell).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134" name="Google Shape;1134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135" name="Google Shape;113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9021" y="3594803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3301" y="1932400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4611" y="2806867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8" name="Google Shape;113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0212" y="3114899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1139" name="Google Shape;1139;p91"/>
          <p:cNvSpPr/>
          <p:nvPr/>
        </p:nvSpPr>
        <p:spPr>
          <a:xfrm>
            <a:off x="3385951" y="2292700"/>
            <a:ext cx="797375" cy="1036375"/>
          </a:xfrm>
          <a:custGeom>
            <a:rect b="b" l="l" r="r" t="t"/>
            <a:pathLst>
              <a:path extrusionOk="0" h="41455" w="31895">
                <a:moveTo>
                  <a:pt x="13924" y="0"/>
                </a:moveTo>
                <a:cubicBezTo>
                  <a:pt x="11608" y="2516"/>
                  <a:pt x="225" y="9666"/>
                  <a:pt x="25" y="15097"/>
                </a:cubicBezTo>
                <a:cubicBezTo>
                  <a:pt x="-175" y="20529"/>
                  <a:pt x="7413" y="28196"/>
                  <a:pt x="12725" y="32589"/>
                </a:cubicBezTo>
                <a:cubicBezTo>
                  <a:pt x="18037" y="36982"/>
                  <a:pt x="28700" y="39977"/>
                  <a:pt x="31895" y="4145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40" name="Google Shape;1140;p91"/>
          <p:cNvSpPr/>
          <p:nvPr/>
        </p:nvSpPr>
        <p:spPr>
          <a:xfrm>
            <a:off x="4585900" y="2178900"/>
            <a:ext cx="464466" cy="1137262"/>
          </a:xfrm>
          <a:custGeom>
            <a:rect b="b" l="l" r="r" t="t"/>
            <a:pathLst>
              <a:path extrusionOk="0" h="45049" w="18099">
                <a:moveTo>
                  <a:pt x="5511" y="0"/>
                </a:moveTo>
                <a:cubicBezTo>
                  <a:pt x="7588" y="2316"/>
                  <a:pt x="17093" y="8147"/>
                  <a:pt x="17972" y="13898"/>
                </a:cubicBezTo>
                <a:cubicBezTo>
                  <a:pt x="18851" y="19649"/>
                  <a:pt x="13778" y="29313"/>
                  <a:pt x="10783" y="34505"/>
                </a:cubicBezTo>
                <a:cubicBezTo>
                  <a:pt x="7788" y="39697"/>
                  <a:pt x="1797" y="43292"/>
                  <a:pt x="0" y="4504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41" name="Google Shape;1141;p91"/>
          <p:cNvSpPr/>
          <p:nvPr/>
        </p:nvSpPr>
        <p:spPr>
          <a:xfrm>
            <a:off x="3208202" y="2263350"/>
            <a:ext cx="1822800" cy="1462375"/>
          </a:xfrm>
          <a:custGeom>
            <a:rect b="b" l="l" r="r" t="t"/>
            <a:pathLst>
              <a:path extrusionOk="0" h="58495" w="72912">
                <a:moveTo>
                  <a:pt x="19716" y="0"/>
                </a:moveTo>
                <a:cubicBezTo>
                  <a:pt x="16721" y="2127"/>
                  <a:pt x="4440" y="8177"/>
                  <a:pt x="1744" y="12760"/>
                </a:cubicBezTo>
                <a:cubicBezTo>
                  <a:pt x="-952" y="17343"/>
                  <a:pt x="-592" y="21447"/>
                  <a:pt x="3541" y="27497"/>
                </a:cubicBezTo>
                <a:cubicBezTo>
                  <a:pt x="7675" y="33548"/>
                  <a:pt x="17799" y="43941"/>
                  <a:pt x="26545" y="49063"/>
                </a:cubicBezTo>
                <a:cubicBezTo>
                  <a:pt x="35291" y="54185"/>
                  <a:pt x="48290" y="57091"/>
                  <a:pt x="56018" y="58229"/>
                </a:cubicBezTo>
                <a:cubicBezTo>
                  <a:pt x="63746" y="59367"/>
                  <a:pt x="70096" y="56282"/>
                  <a:pt x="72912" y="5589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42" name="Google Shape;1142;p91"/>
          <p:cNvSpPr/>
          <p:nvPr/>
        </p:nvSpPr>
        <p:spPr>
          <a:xfrm>
            <a:off x="4743450" y="2147450"/>
            <a:ext cx="907593" cy="1482691"/>
          </a:xfrm>
          <a:custGeom>
            <a:rect b="b" l="l" r="r" t="t"/>
            <a:pathLst>
              <a:path extrusionOk="0" h="58587" w="36311">
                <a:moveTo>
                  <a:pt x="0" y="0"/>
                </a:moveTo>
                <a:cubicBezTo>
                  <a:pt x="4643" y="2157"/>
                  <a:pt x="21806" y="5511"/>
                  <a:pt x="27856" y="12939"/>
                </a:cubicBezTo>
                <a:cubicBezTo>
                  <a:pt x="33907" y="20367"/>
                  <a:pt x="36333" y="36961"/>
                  <a:pt x="36303" y="44569"/>
                </a:cubicBezTo>
                <a:cubicBezTo>
                  <a:pt x="36273" y="52177"/>
                  <a:pt x="29114" y="56251"/>
                  <a:pt x="27676" y="58587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43" name="Google Shape;1143;p91"/>
          <p:cNvSpPr/>
          <p:nvPr/>
        </p:nvSpPr>
        <p:spPr>
          <a:xfrm>
            <a:off x="3004058" y="2233700"/>
            <a:ext cx="674575" cy="1882550"/>
          </a:xfrm>
          <a:custGeom>
            <a:rect b="b" l="l" r="r" t="t"/>
            <a:pathLst>
              <a:path extrusionOk="0" h="75302" w="26983">
                <a:moveTo>
                  <a:pt x="26983" y="0"/>
                </a:moveTo>
                <a:cubicBezTo>
                  <a:pt x="23239" y="1438"/>
                  <a:pt x="8921" y="3715"/>
                  <a:pt x="4518" y="8627"/>
                </a:cubicBezTo>
                <a:cubicBezTo>
                  <a:pt x="115" y="13539"/>
                  <a:pt x="-693" y="20309"/>
                  <a:pt x="565" y="29474"/>
                </a:cubicBezTo>
                <a:cubicBezTo>
                  <a:pt x="1823" y="38640"/>
                  <a:pt x="7934" y="55982"/>
                  <a:pt x="12067" y="63620"/>
                </a:cubicBezTo>
                <a:cubicBezTo>
                  <a:pt x="16201" y="71258"/>
                  <a:pt x="23150" y="73355"/>
                  <a:pt x="25366" y="7530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44" name="Google Shape;1144;p91"/>
          <p:cNvSpPr/>
          <p:nvPr/>
        </p:nvSpPr>
        <p:spPr>
          <a:xfrm>
            <a:off x="4065025" y="2107900"/>
            <a:ext cx="1862550" cy="2069700"/>
          </a:xfrm>
          <a:custGeom>
            <a:rect b="b" l="l" r="r" t="t"/>
            <a:pathLst>
              <a:path extrusionOk="0" h="82788" w="74502">
                <a:moveTo>
                  <a:pt x="26778" y="0"/>
                </a:moveTo>
                <a:cubicBezTo>
                  <a:pt x="31421" y="869"/>
                  <a:pt x="47565" y="1917"/>
                  <a:pt x="54634" y="5212"/>
                </a:cubicBezTo>
                <a:cubicBezTo>
                  <a:pt x="61703" y="8507"/>
                  <a:pt x="65956" y="12491"/>
                  <a:pt x="69191" y="19769"/>
                </a:cubicBezTo>
                <a:cubicBezTo>
                  <a:pt x="72426" y="27048"/>
                  <a:pt x="75691" y="39927"/>
                  <a:pt x="74043" y="48883"/>
                </a:cubicBezTo>
                <a:cubicBezTo>
                  <a:pt x="72396" y="57839"/>
                  <a:pt x="67034" y="67903"/>
                  <a:pt x="59306" y="73504"/>
                </a:cubicBezTo>
                <a:cubicBezTo>
                  <a:pt x="51578" y="79105"/>
                  <a:pt x="37560" y="81322"/>
                  <a:pt x="27676" y="82490"/>
                </a:cubicBezTo>
                <a:cubicBezTo>
                  <a:pt x="17792" y="83658"/>
                  <a:pt x="4613" y="80843"/>
                  <a:pt x="0" y="8051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145" name="Google Shape;114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4549" y="916799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1146" name="Google Shape;1146;p91"/>
          <p:cNvSpPr/>
          <p:nvPr/>
        </p:nvSpPr>
        <p:spPr>
          <a:xfrm>
            <a:off x="3385962" y="1454813"/>
            <a:ext cx="691600" cy="757275"/>
          </a:xfrm>
          <a:custGeom>
            <a:rect b="b" l="l" r="r" t="t"/>
            <a:pathLst>
              <a:path extrusionOk="0" h="30291" w="27664">
                <a:moveTo>
                  <a:pt x="27664" y="0"/>
                </a:moveTo>
                <a:cubicBezTo>
                  <a:pt x="24052" y="539"/>
                  <a:pt x="10566" y="404"/>
                  <a:pt x="5989" y="3231"/>
                </a:cubicBezTo>
                <a:cubicBezTo>
                  <a:pt x="1412" y="6058"/>
                  <a:pt x="-653" y="12453"/>
                  <a:pt x="200" y="16963"/>
                </a:cubicBezTo>
                <a:cubicBezTo>
                  <a:pt x="1053" y="21473"/>
                  <a:pt x="9288" y="28070"/>
                  <a:pt x="11105" y="30291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47" name="Google Shape;1147;p91"/>
          <p:cNvSpPr/>
          <p:nvPr/>
        </p:nvSpPr>
        <p:spPr>
          <a:xfrm>
            <a:off x="4494113" y="1454588"/>
            <a:ext cx="556250" cy="661112"/>
          </a:xfrm>
          <a:custGeom>
            <a:rect b="b" l="l" r="r" t="t"/>
            <a:pathLst>
              <a:path extrusionOk="0" h="26118" w="22250">
                <a:moveTo>
                  <a:pt x="0" y="0"/>
                </a:moveTo>
                <a:cubicBezTo>
                  <a:pt x="2940" y="830"/>
                  <a:pt x="14002" y="2603"/>
                  <a:pt x="17637" y="4981"/>
                </a:cubicBezTo>
                <a:cubicBezTo>
                  <a:pt x="21272" y="7359"/>
                  <a:pt x="23134" y="10747"/>
                  <a:pt x="21810" y="14270"/>
                </a:cubicBezTo>
                <a:cubicBezTo>
                  <a:pt x="20486" y="17793"/>
                  <a:pt x="11713" y="24143"/>
                  <a:pt x="9694" y="26118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48" name="Google Shape;1148;p91"/>
          <p:cNvSpPr txBox="1"/>
          <p:nvPr>
            <p:ph idx="1" type="body"/>
          </p:nvPr>
        </p:nvSpPr>
        <p:spPr>
          <a:xfrm>
            <a:off x="574375" y="1671286"/>
            <a:ext cx="2363400" cy="215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Meesha cusub ee wareeggu ma beddelo sida wareegu u shaqeeyo.</a:t>
            </a:r>
            <a:endParaRPr/>
          </a:p>
        </p:txBody>
      </p:sp>
      <p:cxnSp>
        <p:nvCxnSpPr>
          <p:cNvPr id="1149" name="Google Shape;1149;p91"/>
          <p:cNvCxnSpPr/>
          <p:nvPr/>
        </p:nvCxnSpPr>
        <p:spPr>
          <a:xfrm flipH="1">
            <a:off x="5556625" y="3594800"/>
            <a:ext cx="588600" cy="123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0" name="Google Shape;1150;p91"/>
          <p:cNvSpPr/>
          <p:nvPr/>
        </p:nvSpPr>
        <p:spPr>
          <a:xfrm>
            <a:off x="4679025" y="1566800"/>
            <a:ext cx="556273" cy="1548174"/>
          </a:xfrm>
          <a:custGeom>
            <a:rect b="b" l="l" r="r" t="t"/>
            <a:pathLst>
              <a:path extrusionOk="0" h="66782" w="25311">
                <a:moveTo>
                  <a:pt x="25257" y="66782"/>
                </a:moveTo>
                <a:cubicBezTo>
                  <a:pt x="24758" y="58363"/>
                  <a:pt x="26471" y="27398"/>
                  <a:pt x="22261" y="16268"/>
                </a:cubicBezTo>
                <a:cubicBezTo>
                  <a:pt x="18052" y="5138"/>
                  <a:pt x="3710" y="2711"/>
                  <a:pt x="0" y="0"/>
                </a:cubicBezTo>
              </a:path>
            </a:pathLst>
          </a:cu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cxnSp>
        <p:nvCxnSpPr>
          <p:cNvPr id="1151" name="Google Shape;1151;p91"/>
          <p:cNvCxnSpPr/>
          <p:nvPr/>
        </p:nvCxnSpPr>
        <p:spPr>
          <a:xfrm flipH="1">
            <a:off x="2414525" y="1652425"/>
            <a:ext cx="941700" cy="139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92"/>
          <p:cNvSpPr txBox="1"/>
          <p:nvPr>
            <p:ph idx="1" type="body"/>
          </p:nvPr>
        </p:nvSpPr>
        <p:spPr>
          <a:xfrm>
            <a:off x="933600" y="1064100"/>
            <a:ext cx="1743600" cy="4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Wareegan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57" name="Google Shape;1157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158" name="Google Shape;1158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371" y="3664578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8651" y="2002175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9961" y="2876642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562" y="3184674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1162" name="Google Shape;1162;p92"/>
          <p:cNvSpPr/>
          <p:nvPr/>
        </p:nvSpPr>
        <p:spPr>
          <a:xfrm>
            <a:off x="1181301" y="2362475"/>
            <a:ext cx="797375" cy="1036375"/>
          </a:xfrm>
          <a:custGeom>
            <a:rect b="b" l="l" r="r" t="t"/>
            <a:pathLst>
              <a:path extrusionOk="0" h="41455" w="31895">
                <a:moveTo>
                  <a:pt x="13924" y="0"/>
                </a:moveTo>
                <a:cubicBezTo>
                  <a:pt x="11608" y="2516"/>
                  <a:pt x="225" y="9666"/>
                  <a:pt x="25" y="15097"/>
                </a:cubicBezTo>
                <a:cubicBezTo>
                  <a:pt x="-175" y="20529"/>
                  <a:pt x="7413" y="28196"/>
                  <a:pt x="12725" y="32589"/>
                </a:cubicBezTo>
                <a:cubicBezTo>
                  <a:pt x="18037" y="36982"/>
                  <a:pt x="28700" y="39977"/>
                  <a:pt x="31895" y="4145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63" name="Google Shape;1163;p92"/>
          <p:cNvSpPr/>
          <p:nvPr/>
        </p:nvSpPr>
        <p:spPr>
          <a:xfrm>
            <a:off x="2381250" y="2248675"/>
            <a:ext cx="464466" cy="1137262"/>
          </a:xfrm>
          <a:custGeom>
            <a:rect b="b" l="l" r="r" t="t"/>
            <a:pathLst>
              <a:path extrusionOk="0" h="45049" w="18099">
                <a:moveTo>
                  <a:pt x="5511" y="0"/>
                </a:moveTo>
                <a:cubicBezTo>
                  <a:pt x="7588" y="2316"/>
                  <a:pt x="17093" y="8147"/>
                  <a:pt x="17972" y="13898"/>
                </a:cubicBezTo>
                <a:cubicBezTo>
                  <a:pt x="18851" y="19649"/>
                  <a:pt x="13778" y="29313"/>
                  <a:pt x="10783" y="34505"/>
                </a:cubicBezTo>
                <a:cubicBezTo>
                  <a:pt x="7788" y="39697"/>
                  <a:pt x="1797" y="43292"/>
                  <a:pt x="0" y="4504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64" name="Google Shape;1164;p92"/>
          <p:cNvSpPr/>
          <p:nvPr/>
        </p:nvSpPr>
        <p:spPr>
          <a:xfrm>
            <a:off x="1003552" y="2333125"/>
            <a:ext cx="1822800" cy="1462375"/>
          </a:xfrm>
          <a:custGeom>
            <a:rect b="b" l="l" r="r" t="t"/>
            <a:pathLst>
              <a:path extrusionOk="0" h="58495" w="72912">
                <a:moveTo>
                  <a:pt x="19716" y="0"/>
                </a:moveTo>
                <a:cubicBezTo>
                  <a:pt x="16721" y="2127"/>
                  <a:pt x="4440" y="8177"/>
                  <a:pt x="1744" y="12760"/>
                </a:cubicBezTo>
                <a:cubicBezTo>
                  <a:pt x="-952" y="17343"/>
                  <a:pt x="-592" y="21447"/>
                  <a:pt x="3541" y="27497"/>
                </a:cubicBezTo>
                <a:cubicBezTo>
                  <a:pt x="7675" y="33548"/>
                  <a:pt x="17799" y="43941"/>
                  <a:pt x="26545" y="49063"/>
                </a:cubicBezTo>
                <a:cubicBezTo>
                  <a:pt x="35291" y="54185"/>
                  <a:pt x="48290" y="57091"/>
                  <a:pt x="56018" y="58229"/>
                </a:cubicBezTo>
                <a:cubicBezTo>
                  <a:pt x="63746" y="59367"/>
                  <a:pt x="70096" y="56282"/>
                  <a:pt x="72912" y="5589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65" name="Google Shape;1165;p92"/>
          <p:cNvSpPr/>
          <p:nvPr/>
        </p:nvSpPr>
        <p:spPr>
          <a:xfrm>
            <a:off x="2538800" y="2217225"/>
            <a:ext cx="907593" cy="1482691"/>
          </a:xfrm>
          <a:custGeom>
            <a:rect b="b" l="l" r="r" t="t"/>
            <a:pathLst>
              <a:path extrusionOk="0" h="58587" w="36311">
                <a:moveTo>
                  <a:pt x="0" y="0"/>
                </a:moveTo>
                <a:cubicBezTo>
                  <a:pt x="4643" y="2157"/>
                  <a:pt x="21806" y="5511"/>
                  <a:pt x="27856" y="12939"/>
                </a:cubicBezTo>
                <a:cubicBezTo>
                  <a:pt x="33907" y="20367"/>
                  <a:pt x="36333" y="36961"/>
                  <a:pt x="36303" y="44569"/>
                </a:cubicBezTo>
                <a:cubicBezTo>
                  <a:pt x="36273" y="52177"/>
                  <a:pt x="29114" y="56251"/>
                  <a:pt x="27676" y="58587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66" name="Google Shape;1166;p92"/>
          <p:cNvSpPr/>
          <p:nvPr/>
        </p:nvSpPr>
        <p:spPr>
          <a:xfrm>
            <a:off x="799408" y="2303475"/>
            <a:ext cx="674575" cy="1882550"/>
          </a:xfrm>
          <a:custGeom>
            <a:rect b="b" l="l" r="r" t="t"/>
            <a:pathLst>
              <a:path extrusionOk="0" h="75302" w="26983">
                <a:moveTo>
                  <a:pt x="26983" y="0"/>
                </a:moveTo>
                <a:cubicBezTo>
                  <a:pt x="23239" y="1438"/>
                  <a:pt x="8921" y="3715"/>
                  <a:pt x="4518" y="8627"/>
                </a:cubicBezTo>
                <a:cubicBezTo>
                  <a:pt x="115" y="13539"/>
                  <a:pt x="-693" y="20309"/>
                  <a:pt x="565" y="29474"/>
                </a:cubicBezTo>
                <a:cubicBezTo>
                  <a:pt x="1823" y="38640"/>
                  <a:pt x="7934" y="55982"/>
                  <a:pt x="12067" y="63620"/>
                </a:cubicBezTo>
                <a:cubicBezTo>
                  <a:pt x="16201" y="71258"/>
                  <a:pt x="23150" y="73355"/>
                  <a:pt x="25366" y="7530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67" name="Google Shape;1167;p92"/>
          <p:cNvSpPr/>
          <p:nvPr/>
        </p:nvSpPr>
        <p:spPr>
          <a:xfrm>
            <a:off x="1860375" y="2177675"/>
            <a:ext cx="1862550" cy="2069700"/>
          </a:xfrm>
          <a:custGeom>
            <a:rect b="b" l="l" r="r" t="t"/>
            <a:pathLst>
              <a:path extrusionOk="0" h="82788" w="74502">
                <a:moveTo>
                  <a:pt x="26778" y="0"/>
                </a:moveTo>
                <a:cubicBezTo>
                  <a:pt x="31421" y="869"/>
                  <a:pt x="47565" y="1917"/>
                  <a:pt x="54634" y="5212"/>
                </a:cubicBezTo>
                <a:cubicBezTo>
                  <a:pt x="61703" y="8507"/>
                  <a:pt x="65956" y="12491"/>
                  <a:pt x="69191" y="19769"/>
                </a:cubicBezTo>
                <a:cubicBezTo>
                  <a:pt x="72426" y="27048"/>
                  <a:pt x="75691" y="39927"/>
                  <a:pt x="74043" y="48883"/>
                </a:cubicBezTo>
                <a:cubicBezTo>
                  <a:pt x="72396" y="57839"/>
                  <a:pt x="67034" y="67903"/>
                  <a:pt x="59306" y="73504"/>
                </a:cubicBezTo>
                <a:cubicBezTo>
                  <a:pt x="51578" y="79105"/>
                  <a:pt x="37560" y="81322"/>
                  <a:pt x="27676" y="82490"/>
                </a:cubicBezTo>
                <a:cubicBezTo>
                  <a:pt x="17792" y="83658"/>
                  <a:pt x="4613" y="80843"/>
                  <a:pt x="0" y="8051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168" name="Google Shape;1168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9921" y="3959978"/>
            <a:ext cx="663177" cy="78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4201" y="2297575"/>
            <a:ext cx="1253685" cy="87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0" name="Google Shape;117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5511" y="3172042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1171" name="Google Shape;1171;p92"/>
          <p:cNvSpPr/>
          <p:nvPr/>
        </p:nvSpPr>
        <p:spPr>
          <a:xfrm>
            <a:off x="5636850" y="2640225"/>
            <a:ext cx="797375" cy="1053993"/>
          </a:xfrm>
          <a:custGeom>
            <a:rect b="b" l="l" r="r" t="t"/>
            <a:pathLst>
              <a:path extrusionOk="0" h="41455" w="31895">
                <a:moveTo>
                  <a:pt x="13924" y="0"/>
                </a:moveTo>
                <a:cubicBezTo>
                  <a:pt x="11608" y="2516"/>
                  <a:pt x="225" y="9666"/>
                  <a:pt x="25" y="15097"/>
                </a:cubicBezTo>
                <a:cubicBezTo>
                  <a:pt x="-175" y="20529"/>
                  <a:pt x="7413" y="28196"/>
                  <a:pt x="12725" y="32589"/>
                </a:cubicBezTo>
                <a:cubicBezTo>
                  <a:pt x="18037" y="36982"/>
                  <a:pt x="28700" y="39977"/>
                  <a:pt x="31895" y="41455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72" name="Google Shape;1172;p92"/>
          <p:cNvSpPr/>
          <p:nvPr/>
        </p:nvSpPr>
        <p:spPr>
          <a:xfrm>
            <a:off x="6836800" y="2544075"/>
            <a:ext cx="464466" cy="1137262"/>
          </a:xfrm>
          <a:custGeom>
            <a:rect b="b" l="l" r="r" t="t"/>
            <a:pathLst>
              <a:path extrusionOk="0" h="45049" w="18099">
                <a:moveTo>
                  <a:pt x="5511" y="0"/>
                </a:moveTo>
                <a:cubicBezTo>
                  <a:pt x="7588" y="2316"/>
                  <a:pt x="17093" y="8147"/>
                  <a:pt x="17972" y="13898"/>
                </a:cubicBezTo>
                <a:cubicBezTo>
                  <a:pt x="18851" y="19649"/>
                  <a:pt x="13778" y="29313"/>
                  <a:pt x="10783" y="34505"/>
                </a:cubicBezTo>
                <a:cubicBezTo>
                  <a:pt x="7788" y="39697"/>
                  <a:pt x="1797" y="43292"/>
                  <a:pt x="0" y="45049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73" name="Google Shape;1173;p92"/>
          <p:cNvSpPr/>
          <p:nvPr/>
        </p:nvSpPr>
        <p:spPr>
          <a:xfrm>
            <a:off x="5254958" y="2598875"/>
            <a:ext cx="674575" cy="1882550"/>
          </a:xfrm>
          <a:custGeom>
            <a:rect b="b" l="l" r="r" t="t"/>
            <a:pathLst>
              <a:path extrusionOk="0" h="75302" w="26983">
                <a:moveTo>
                  <a:pt x="26983" y="0"/>
                </a:moveTo>
                <a:cubicBezTo>
                  <a:pt x="23239" y="1438"/>
                  <a:pt x="8921" y="3715"/>
                  <a:pt x="4518" y="8627"/>
                </a:cubicBezTo>
                <a:cubicBezTo>
                  <a:pt x="115" y="13539"/>
                  <a:pt x="-693" y="20309"/>
                  <a:pt x="565" y="29474"/>
                </a:cubicBezTo>
                <a:cubicBezTo>
                  <a:pt x="1823" y="38640"/>
                  <a:pt x="7934" y="55982"/>
                  <a:pt x="12067" y="63620"/>
                </a:cubicBezTo>
                <a:cubicBezTo>
                  <a:pt x="16201" y="71258"/>
                  <a:pt x="23150" y="73355"/>
                  <a:pt x="25366" y="75302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74" name="Google Shape;1174;p92"/>
          <p:cNvSpPr/>
          <p:nvPr/>
        </p:nvSpPr>
        <p:spPr>
          <a:xfrm>
            <a:off x="6315925" y="2498725"/>
            <a:ext cx="1862550" cy="2044036"/>
          </a:xfrm>
          <a:custGeom>
            <a:rect b="b" l="l" r="r" t="t"/>
            <a:pathLst>
              <a:path extrusionOk="0" h="82788" w="74502">
                <a:moveTo>
                  <a:pt x="26778" y="0"/>
                </a:moveTo>
                <a:cubicBezTo>
                  <a:pt x="31421" y="869"/>
                  <a:pt x="47565" y="1917"/>
                  <a:pt x="54634" y="5212"/>
                </a:cubicBezTo>
                <a:cubicBezTo>
                  <a:pt x="61703" y="8507"/>
                  <a:pt x="65956" y="12491"/>
                  <a:pt x="69191" y="19769"/>
                </a:cubicBezTo>
                <a:cubicBezTo>
                  <a:pt x="72426" y="27048"/>
                  <a:pt x="75691" y="39927"/>
                  <a:pt x="74043" y="48883"/>
                </a:cubicBezTo>
                <a:cubicBezTo>
                  <a:pt x="72396" y="57839"/>
                  <a:pt x="67034" y="67903"/>
                  <a:pt x="59306" y="73504"/>
                </a:cubicBezTo>
                <a:cubicBezTo>
                  <a:pt x="51578" y="79105"/>
                  <a:pt x="37560" y="81322"/>
                  <a:pt x="27676" y="82490"/>
                </a:cubicBezTo>
                <a:cubicBezTo>
                  <a:pt x="17792" y="83658"/>
                  <a:pt x="4613" y="80843"/>
                  <a:pt x="0" y="80513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pic>
        <p:nvPicPr>
          <p:cNvPr id="1175" name="Google Shape;1175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5449" y="1281974"/>
            <a:ext cx="663177" cy="787926"/>
          </a:xfrm>
          <a:prstGeom prst="rect">
            <a:avLst/>
          </a:prstGeom>
          <a:noFill/>
          <a:ln>
            <a:noFill/>
          </a:ln>
        </p:spPr>
      </p:pic>
      <p:sp>
        <p:nvSpPr>
          <p:cNvPr id="1176" name="Google Shape;1176;p92"/>
          <p:cNvSpPr/>
          <p:nvPr/>
        </p:nvSpPr>
        <p:spPr>
          <a:xfrm>
            <a:off x="5636862" y="1819988"/>
            <a:ext cx="691600" cy="757275"/>
          </a:xfrm>
          <a:custGeom>
            <a:rect b="b" l="l" r="r" t="t"/>
            <a:pathLst>
              <a:path extrusionOk="0" h="30291" w="27664">
                <a:moveTo>
                  <a:pt x="27664" y="0"/>
                </a:moveTo>
                <a:cubicBezTo>
                  <a:pt x="24052" y="539"/>
                  <a:pt x="10566" y="404"/>
                  <a:pt x="5989" y="3231"/>
                </a:cubicBezTo>
                <a:cubicBezTo>
                  <a:pt x="1412" y="6058"/>
                  <a:pt x="-653" y="12453"/>
                  <a:pt x="200" y="16963"/>
                </a:cubicBezTo>
                <a:cubicBezTo>
                  <a:pt x="1053" y="21473"/>
                  <a:pt x="9288" y="28070"/>
                  <a:pt x="11105" y="30291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77" name="Google Shape;1177;p92"/>
          <p:cNvSpPr/>
          <p:nvPr/>
        </p:nvSpPr>
        <p:spPr>
          <a:xfrm>
            <a:off x="6745013" y="1819763"/>
            <a:ext cx="556250" cy="661112"/>
          </a:xfrm>
          <a:custGeom>
            <a:rect b="b" l="l" r="r" t="t"/>
            <a:pathLst>
              <a:path extrusionOk="0" h="26118" w="22250">
                <a:moveTo>
                  <a:pt x="0" y="0"/>
                </a:moveTo>
                <a:cubicBezTo>
                  <a:pt x="2940" y="830"/>
                  <a:pt x="14002" y="2603"/>
                  <a:pt x="17637" y="4981"/>
                </a:cubicBezTo>
                <a:cubicBezTo>
                  <a:pt x="21272" y="7359"/>
                  <a:pt x="23134" y="10747"/>
                  <a:pt x="21810" y="14270"/>
                </a:cubicBezTo>
                <a:cubicBezTo>
                  <a:pt x="20486" y="17793"/>
                  <a:pt x="11713" y="24143"/>
                  <a:pt x="9694" y="26118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178" name="Google Shape;1178;p92"/>
          <p:cNvSpPr txBox="1"/>
          <p:nvPr>
            <p:ph idx="1" type="body"/>
          </p:nvPr>
        </p:nvSpPr>
        <p:spPr>
          <a:xfrm>
            <a:off x="2457600" y="1064100"/>
            <a:ext cx="4480500" cy="4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wuxuu la mid yahay wareegan.</a:t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3" name="Google Shape;1183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0800" y="1261525"/>
            <a:ext cx="3372000" cy="353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875" y="1902303"/>
            <a:ext cx="3372001" cy="2675396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p93"/>
          <p:cNvSpPr txBox="1"/>
          <p:nvPr>
            <p:ph idx="1" type="body"/>
          </p:nvPr>
        </p:nvSpPr>
        <p:spPr>
          <a:xfrm>
            <a:off x="324000" y="759300"/>
            <a:ext cx="705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Wareegyada waxaa loo muujin karaa jaantusyo wareeg (circuit diagrams).</a:t>
            </a:r>
            <a:endParaRPr/>
          </a:p>
        </p:txBody>
      </p:sp>
      <p:sp>
        <p:nvSpPr>
          <p:cNvPr id="1186" name="Google Shape;1186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187" name="Google Shape;1187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000" y="1759372"/>
            <a:ext cx="3372000" cy="2961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p93"/>
          <p:cNvPicPr preferRelativeResize="0"/>
          <p:nvPr/>
        </p:nvPicPr>
        <p:blipFill rotWithShape="1">
          <a:blip r:embed="rId6">
            <a:alphaModFix/>
          </a:blip>
          <a:srcRect b="0" l="0" r="2515" t="2257"/>
          <a:stretch/>
        </p:blipFill>
        <p:spPr>
          <a:xfrm>
            <a:off x="4527250" y="1164025"/>
            <a:ext cx="3372000" cy="363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94"/>
          <p:cNvSpPr txBox="1"/>
          <p:nvPr>
            <p:ph idx="1" type="body"/>
          </p:nvPr>
        </p:nvSpPr>
        <p:spPr>
          <a:xfrm>
            <a:off x="324000" y="759300"/>
            <a:ext cx="705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Kani waa wareegga koowaad.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94" name="Google Shape;1194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195" name="Google Shape;119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000" y="1759372"/>
            <a:ext cx="3372000" cy="2961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94"/>
          <p:cNvPicPr preferRelativeResize="0"/>
          <p:nvPr/>
        </p:nvPicPr>
        <p:blipFill rotWithShape="1">
          <a:blip r:embed="rId4">
            <a:alphaModFix/>
          </a:blip>
          <a:srcRect b="0" l="0" r="2515" t="2257"/>
          <a:stretch/>
        </p:blipFill>
        <p:spPr>
          <a:xfrm>
            <a:off x="4527250" y="1164025"/>
            <a:ext cx="3372000" cy="363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94"/>
          <p:cNvSpPr/>
          <p:nvPr/>
        </p:nvSpPr>
        <p:spPr>
          <a:xfrm>
            <a:off x="1224000" y="2196050"/>
            <a:ext cx="2857500" cy="613500"/>
          </a:xfrm>
          <a:prstGeom prst="rect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8" name="Google Shape;1198;p94"/>
          <p:cNvSpPr/>
          <p:nvPr/>
        </p:nvSpPr>
        <p:spPr>
          <a:xfrm>
            <a:off x="4805400" y="2196050"/>
            <a:ext cx="2857500" cy="613500"/>
          </a:xfrm>
          <a:prstGeom prst="rect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95"/>
          <p:cNvSpPr txBox="1"/>
          <p:nvPr>
            <p:ph idx="1" type="body"/>
          </p:nvPr>
        </p:nvSpPr>
        <p:spPr>
          <a:xfrm>
            <a:off x="324000" y="759300"/>
            <a:ext cx="70566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Kani waa wareegga labaad. Booska iyo cabbirka wareeggu ma muhiimna.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04" name="Google Shape;1204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205" name="Google Shape;1205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000" y="1759372"/>
            <a:ext cx="3372000" cy="2961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p95"/>
          <p:cNvPicPr preferRelativeResize="0"/>
          <p:nvPr/>
        </p:nvPicPr>
        <p:blipFill rotWithShape="1">
          <a:blip r:embed="rId4">
            <a:alphaModFix/>
          </a:blip>
          <a:srcRect b="0" l="0" r="2515" t="2257"/>
          <a:stretch/>
        </p:blipFill>
        <p:spPr>
          <a:xfrm>
            <a:off x="4527250" y="1164025"/>
            <a:ext cx="3372000" cy="363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7" name="Google Shape;1207;p95"/>
          <p:cNvSpPr/>
          <p:nvPr/>
        </p:nvSpPr>
        <p:spPr>
          <a:xfrm>
            <a:off x="1224000" y="2196050"/>
            <a:ext cx="2857500" cy="1360800"/>
          </a:xfrm>
          <a:prstGeom prst="rect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8" name="Google Shape;1208;p95"/>
          <p:cNvSpPr/>
          <p:nvPr/>
        </p:nvSpPr>
        <p:spPr>
          <a:xfrm>
            <a:off x="4813400" y="1579750"/>
            <a:ext cx="2857500" cy="440400"/>
          </a:xfrm>
          <a:prstGeom prst="rect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96"/>
          <p:cNvSpPr txBox="1"/>
          <p:nvPr>
            <p:ph idx="1" type="body"/>
          </p:nvPr>
        </p:nvSpPr>
        <p:spPr>
          <a:xfrm>
            <a:off x="324000" y="759300"/>
            <a:ext cx="705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Kani waa wareegga saddexaad.</a:t>
            </a:r>
            <a:endParaRPr/>
          </a:p>
        </p:txBody>
      </p:sp>
      <p:sp>
        <p:nvSpPr>
          <p:cNvPr id="1214" name="Google Shape;1214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215" name="Google Shape;1215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000" y="1759372"/>
            <a:ext cx="3372000" cy="2961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96"/>
          <p:cNvPicPr preferRelativeResize="0"/>
          <p:nvPr/>
        </p:nvPicPr>
        <p:blipFill rotWithShape="1">
          <a:blip r:embed="rId4">
            <a:alphaModFix/>
          </a:blip>
          <a:srcRect b="0" l="0" r="2515" t="2257"/>
          <a:stretch/>
        </p:blipFill>
        <p:spPr>
          <a:xfrm>
            <a:off x="4527250" y="1164025"/>
            <a:ext cx="3372000" cy="363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7" name="Google Shape;1217;p96"/>
          <p:cNvSpPr/>
          <p:nvPr/>
        </p:nvSpPr>
        <p:spPr>
          <a:xfrm>
            <a:off x="1248025" y="2193375"/>
            <a:ext cx="2830500" cy="2059800"/>
          </a:xfrm>
          <a:prstGeom prst="rect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8" name="Google Shape;1218;p96"/>
          <p:cNvSpPr/>
          <p:nvPr/>
        </p:nvSpPr>
        <p:spPr>
          <a:xfrm>
            <a:off x="4813400" y="2172050"/>
            <a:ext cx="2857500" cy="2097000"/>
          </a:xfrm>
          <a:prstGeom prst="rect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97"/>
          <p:cNvSpPr txBox="1"/>
          <p:nvPr>
            <p:ph idx="4" type="subTitle"/>
          </p:nvPr>
        </p:nvSpPr>
        <p:spPr>
          <a:xfrm>
            <a:off x="1034425" y="3709824"/>
            <a:ext cx="51933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Korantada (Current) waxaa lagu ‘riixaa’ (pushed) inta badan wareegga ugu fog unugga (cell).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224" name="Google Shape;1224;p97"/>
          <p:cNvSpPr txBox="1"/>
          <p:nvPr>
            <p:ph type="title"/>
          </p:nvPr>
        </p:nvSpPr>
        <p:spPr>
          <a:xfrm>
            <a:off x="324000" y="748763"/>
            <a:ext cx="8179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Mid ka mid ah hadalladan soo socda oo ku saabsan korantada (current) ee wareegyada wareegga la muujiyay waa sax?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25" name="Google Shape;1225;p9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isbarbar socda (Parallel circuit loops)</a:t>
            </a:r>
            <a:endParaRPr/>
          </a:p>
        </p:txBody>
      </p:sp>
      <p:sp>
        <p:nvSpPr>
          <p:cNvPr id="1226" name="Google Shape;1226;p97"/>
          <p:cNvSpPr txBox="1"/>
          <p:nvPr>
            <p:ph idx="1" type="subTitle"/>
          </p:nvPr>
        </p:nvSpPr>
        <p:spPr>
          <a:xfrm>
            <a:off x="1067275" y="1714600"/>
            <a:ext cx="42708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Korantada (Current) dhammaan wareegyada waxaa lagu ‘riixaa’ (pushed) isla korantada (voltage).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227" name="Google Shape;1227;p97"/>
          <p:cNvSpPr txBox="1"/>
          <p:nvPr>
            <p:ph idx="3" type="subTitle"/>
          </p:nvPr>
        </p:nvSpPr>
        <p:spPr>
          <a:xfrm>
            <a:off x="1034425" y="2712212"/>
            <a:ext cx="43365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Korantada (Current) waxaa lagu ‘riixaa’ (pushed) inta badan wareegga ugu dhaw unugga (cell).</a:t>
            </a:r>
            <a:endParaRPr sz="2000"/>
          </a:p>
        </p:txBody>
      </p:sp>
      <p:pic>
        <p:nvPicPr>
          <p:cNvPr id="1228" name="Google Shape;1228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0" y="1198800"/>
            <a:ext cx="2497525" cy="32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" name="Google Shape;1229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8083" y="18134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98"/>
          <p:cNvSpPr txBox="1"/>
          <p:nvPr>
            <p:ph idx="1" type="body"/>
          </p:nvPr>
        </p:nvSpPr>
        <p:spPr>
          <a:xfrm>
            <a:off x="324000" y="759300"/>
            <a:ext cx="713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Wareegyada isbarbar socda (Parallel circuits), boosaska fiilooyinka iyo qaybaha (components) ma aha kuwo muhiim ah.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235" name="Google Shape;1235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236" name="Google Shape;1236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0425" y="1550049"/>
            <a:ext cx="2800974" cy="24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7" name="Google Shape;1237;p98"/>
          <p:cNvSpPr txBox="1"/>
          <p:nvPr>
            <p:ph idx="1" type="body"/>
          </p:nvPr>
        </p:nvSpPr>
        <p:spPr>
          <a:xfrm>
            <a:off x="324000" y="1656400"/>
            <a:ext cx="45681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sida wareegyada (loops/branches) loogu xidho unugga (cell) ama baytariga (battery) ayaa muhiim ah.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238" name="Google Shape;1238;p98"/>
          <p:cNvSpPr txBox="1"/>
          <p:nvPr>
            <p:ph idx="1" type="body"/>
          </p:nvPr>
        </p:nvSpPr>
        <p:spPr>
          <a:xfrm>
            <a:off x="324000" y="2907500"/>
            <a:ext cx="45000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Hab wanaagsan oo lagu falanqeeyo wareegga (circuit) waa in la raaco dhinac kasta oo wareeg ah oo dib loogu celiyo labada dhinac ee unugga (cell) ama baytariga (battery).</a:t>
            </a:r>
            <a:endParaRPr sz="2000"/>
          </a:p>
        </p:txBody>
      </p:sp>
      <p:sp>
        <p:nvSpPr>
          <p:cNvPr id="1239" name="Google Shape;1239;p98"/>
          <p:cNvSpPr/>
          <p:nvPr/>
        </p:nvSpPr>
        <p:spPr>
          <a:xfrm>
            <a:off x="5534100" y="1846700"/>
            <a:ext cx="1046800" cy="655425"/>
          </a:xfrm>
          <a:custGeom>
            <a:rect b="b" l="l" r="r" t="t"/>
            <a:pathLst>
              <a:path extrusionOk="0" h="26217" w="41872">
                <a:moveTo>
                  <a:pt x="41872" y="0"/>
                </a:moveTo>
                <a:lnTo>
                  <a:pt x="0" y="0"/>
                </a:lnTo>
                <a:lnTo>
                  <a:pt x="189" y="26217"/>
                </a:lnTo>
                <a:lnTo>
                  <a:pt x="34328" y="26029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240" name="Google Shape;1240;p98"/>
          <p:cNvSpPr/>
          <p:nvPr/>
        </p:nvSpPr>
        <p:spPr>
          <a:xfrm>
            <a:off x="6780250" y="1843275"/>
            <a:ext cx="1258975" cy="650725"/>
          </a:xfrm>
          <a:custGeom>
            <a:rect b="b" l="l" r="r" t="t"/>
            <a:pathLst>
              <a:path extrusionOk="0" h="26029" w="50359">
                <a:moveTo>
                  <a:pt x="0" y="0"/>
                </a:moveTo>
                <a:lnTo>
                  <a:pt x="50171" y="0"/>
                </a:lnTo>
                <a:lnTo>
                  <a:pt x="50359" y="26029"/>
                </a:lnTo>
                <a:lnTo>
                  <a:pt x="6978" y="26029"/>
                </a:lnTo>
              </a:path>
            </a:pathLst>
          </a:custGeom>
          <a:noFill/>
          <a:ln cap="flat" cmpd="sng" w="762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241" name="Google Shape;1241;p98"/>
          <p:cNvSpPr/>
          <p:nvPr/>
        </p:nvSpPr>
        <p:spPr>
          <a:xfrm>
            <a:off x="5534100" y="1853300"/>
            <a:ext cx="1152500" cy="1264325"/>
          </a:xfrm>
          <a:custGeom>
            <a:rect b="b" l="l" r="r" t="t"/>
            <a:pathLst>
              <a:path extrusionOk="0" h="50573" w="46100">
                <a:moveTo>
                  <a:pt x="41872" y="0"/>
                </a:moveTo>
                <a:lnTo>
                  <a:pt x="0" y="0"/>
                </a:lnTo>
                <a:lnTo>
                  <a:pt x="189" y="50573"/>
                </a:lnTo>
                <a:lnTo>
                  <a:pt x="46100" y="50137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242" name="Google Shape;1242;p98"/>
          <p:cNvSpPr/>
          <p:nvPr/>
        </p:nvSpPr>
        <p:spPr>
          <a:xfrm>
            <a:off x="6780250" y="1846700"/>
            <a:ext cx="1258975" cy="1256425"/>
          </a:xfrm>
          <a:custGeom>
            <a:rect b="b" l="l" r="r" t="t"/>
            <a:pathLst>
              <a:path extrusionOk="0" h="50257" w="50359">
                <a:moveTo>
                  <a:pt x="0" y="0"/>
                </a:moveTo>
                <a:lnTo>
                  <a:pt x="50171" y="0"/>
                </a:lnTo>
                <a:lnTo>
                  <a:pt x="50359" y="50210"/>
                </a:lnTo>
                <a:lnTo>
                  <a:pt x="18274" y="50257"/>
                </a:lnTo>
              </a:path>
            </a:pathLst>
          </a:custGeom>
          <a:noFill/>
          <a:ln cap="flat" cmpd="sng" w="762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243" name="Google Shape;1243;p98"/>
          <p:cNvSpPr/>
          <p:nvPr/>
        </p:nvSpPr>
        <p:spPr>
          <a:xfrm>
            <a:off x="5534100" y="1853300"/>
            <a:ext cx="1046800" cy="1865500"/>
          </a:xfrm>
          <a:custGeom>
            <a:rect b="b" l="l" r="r" t="t"/>
            <a:pathLst>
              <a:path extrusionOk="0" h="74620" w="41872">
                <a:moveTo>
                  <a:pt x="41872" y="0"/>
                </a:moveTo>
                <a:lnTo>
                  <a:pt x="0" y="0"/>
                </a:lnTo>
                <a:lnTo>
                  <a:pt x="401" y="74620"/>
                </a:lnTo>
                <a:lnTo>
                  <a:pt x="31402" y="74185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244" name="Google Shape;1244;p98"/>
          <p:cNvSpPr/>
          <p:nvPr/>
        </p:nvSpPr>
        <p:spPr>
          <a:xfrm>
            <a:off x="6780250" y="1853300"/>
            <a:ext cx="1262825" cy="1854625"/>
          </a:xfrm>
          <a:custGeom>
            <a:rect b="b" l="l" r="r" t="t"/>
            <a:pathLst>
              <a:path extrusionOk="0" h="74185" w="50513">
                <a:moveTo>
                  <a:pt x="0" y="0"/>
                </a:moveTo>
                <a:lnTo>
                  <a:pt x="50171" y="0"/>
                </a:lnTo>
                <a:lnTo>
                  <a:pt x="50513" y="73751"/>
                </a:lnTo>
                <a:lnTo>
                  <a:pt x="4011" y="74185"/>
                </a:lnTo>
              </a:path>
            </a:pathLst>
          </a:custGeom>
          <a:noFill/>
          <a:ln cap="flat" cmpd="sng" w="762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245" name="Google Shape;1245;p98"/>
          <p:cNvSpPr txBox="1"/>
          <p:nvPr>
            <p:ph idx="1" type="body"/>
          </p:nvPr>
        </p:nvSpPr>
        <p:spPr>
          <a:xfrm>
            <a:off x="324000" y="4158600"/>
            <a:ext cx="8496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aysan jirin qaybo kale oo jidka ku jira, qaybta (component) waxay heli doontaa korantada (voltage) buuxda ee unugga (cell) ama baytariga (battery).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99"/>
          <p:cNvSpPr txBox="1"/>
          <p:nvPr>
            <p:ph idx="1" type="subTitle"/>
          </p:nvPr>
        </p:nvSpPr>
        <p:spPr>
          <a:xfrm>
            <a:off x="980575" y="3196125"/>
            <a:ext cx="68532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Wareegyadu waxay ku jiraan boosas kala duwan.</a:t>
            </a:r>
            <a:endParaRPr/>
          </a:p>
        </p:txBody>
      </p:sp>
      <p:sp>
        <p:nvSpPr>
          <p:cNvPr id="1251" name="Google Shape;1251;p99"/>
          <p:cNvSpPr txBox="1"/>
          <p:nvPr>
            <p:ph idx="2" type="subTitle"/>
          </p:nvPr>
        </p:nvSpPr>
        <p:spPr>
          <a:xfrm>
            <a:off x="324000" y="1080000"/>
            <a:ext cx="67224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Labada wareeg (circuits) ee la muujiyay waa isku mid.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252" name="Google Shape;1252;p99"/>
          <p:cNvSpPr txBox="1"/>
          <p:nvPr>
            <p:ph idx="3" type="subTitle"/>
          </p:nvPr>
        </p:nvSpPr>
        <p:spPr>
          <a:xfrm>
            <a:off x="980575" y="4040350"/>
            <a:ext cx="59319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Nal kasta (lamp) wuxuu si toos ah ugu xidhan yahay unugga (cell).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253" name="Google Shape;1253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isbarbar socda (Parallel circuit loops)</a:t>
            </a:r>
            <a:endParaRPr/>
          </a:p>
        </p:txBody>
      </p:sp>
      <p:pic>
        <p:nvPicPr>
          <p:cNvPr id="1254" name="Google Shape;1254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2500" y="810000"/>
            <a:ext cx="1649620" cy="1448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6103" y="2306875"/>
            <a:ext cx="1635947" cy="147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6" name="Google Shape;1256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7433" y="1797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0758" y="40543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100"/>
          <p:cNvSpPr txBox="1"/>
          <p:nvPr>
            <p:ph idx="1" type="body"/>
          </p:nvPr>
        </p:nvSpPr>
        <p:spPr>
          <a:xfrm>
            <a:off x="324000" y="816038"/>
            <a:ext cx="42480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400">
                <a:latin typeface="Lexend"/>
              </a:rPr>
              <a:t>Dhis wareegyada A iyo B oo hubi inay shaqeeyaan. Qor waxa ku dhaca nalka (lamp) iyo matoorka (motor).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263" name="Google Shape;1263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isbarbar socda (Parallel circuit loops)</a:t>
            </a:r>
            <a:endParaRPr/>
          </a:p>
        </p:txBody>
      </p:sp>
      <p:sp>
        <p:nvSpPr>
          <p:cNvPr id="1264" name="Google Shape;1264;p100"/>
          <p:cNvSpPr txBox="1"/>
          <p:nvPr>
            <p:ph idx="1" type="body"/>
          </p:nvPr>
        </p:nvSpPr>
        <p:spPr>
          <a:xfrm>
            <a:off x="324000" y="2035219"/>
            <a:ext cx="57135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 startAt="2"/>
            </a:pPr>
            <a:r>
              <a:rPr lang="en-GB" sz="1400">
                <a:latin typeface="Lexend"/>
              </a:rPr>
              <a:t>Saadaali waxa ku dhici doona nalka (lamp) iyo matoorka (motor) haddii aad dhisto wareegga C, adoo isticmaalaya isla baytari 3 V, oo sharax sababta aad u malaynayso.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pic>
        <p:nvPicPr>
          <p:cNvPr id="1265" name="Google Shape;126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0425" y="796037"/>
            <a:ext cx="1560846" cy="101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6" name="Google Shape;1266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0235" y="765637"/>
            <a:ext cx="1589940" cy="108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7" name="Google Shape;1267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7075" y="1931850"/>
            <a:ext cx="1986775" cy="1406534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100"/>
          <p:cNvSpPr txBox="1"/>
          <p:nvPr/>
        </p:nvSpPr>
        <p:spPr>
          <a:xfrm>
            <a:off x="4783200" y="961838"/>
            <a:ext cx="2475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9" name="Google Shape;1269;p100"/>
          <p:cNvSpPr txBox="1"/>
          <p:nvPr/>
        </p:nvSpPr>
        <p:spPr>
          <a:xfrm>
            <a:off x="6809900" y="961838"/>
            <a:ext cx="2475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100"/>
          <p:cNvSpPr txBox="1"/>
          <p:nvPr/>
        </p:nvSpPr>
        <p:spPr>
          <a:xfrm>
            <a:off x="6472675" y="2181217"/>
            <a:ext cx="2475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1" name="Google Shape;1271;p100"/>
          <p:cNvSpPr txBox="1"/>
          <p:nvPr>
            <p:ph idx="1" type="body"/>
          </p:nvPr>
        </p:nvSpPr>
        <p:spPr>
          <a:xfrm>
            <a:off x="324000" y="3254400"/>
            <a:ext cx="8010600" cy="142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 startAt="3"/>
            </a:pPr>
            <a:r>
              <a:rPr lang="en-GB" sz="1400">
                <a:latin typeface="Lexend"/>
              </a:rPr>
              <a:t>Dhis wareegga C.</a:t>
            </a:r>
            <a:endParaRPr sz="1800"/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 startAt="3"/>
            </a:pPr>
            <a:r>
              <a:rPr lang="en-GB" sz="1400">
                <a:latin typeface="Lexend"/>
              </a:rPr>
              <a:t>Sharax waxa ku dhaca laambadda iyo waxa ku dhaca matoorka.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 startAt="3"/>
            </a:pPr>
            <a:r>
              <a:rPr lang="en-GB" sz="1400">
                <a:latin typeface="Lexend"/>
              </a:rPr>
              <a:t>Ma sax ahayd saadaalintaada iyo sharaxaada 2)? Haddii kale, sharax sababta iyo/ama hagaaji.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272" name="Google Shape;1272;p100"/>
          <p:cNvSpPr/>
          <p:nvPr/>
        </p:nvSpPr>
        <p:spPr>
          <a:xfrm>
            <a:off x="5388425" y="1008350"/>
            <a:ext cx="210000" cy="12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3" name="Google Shape;1273;p100"/>
          <p:cNvSpPr/>
          <p:nvPr/>
        </p:nvSpPr>
        <p:spPr>
          <a:xfrm>
            <a:off x="7436282" y="998807"/>
            <a:ext cx="210000" cy="12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4" name="Google Shape;1274;p100"/>
          <p:cNvSpPr/>
          <p:nvPr/>
        </p:nvSpPr>
        <p:spPr>
          <a:xfrm>
            <a:off x="7226275" y="2700000"/>
            <a:ext cx="210000" cy="12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(loops) ee circuit-ka barbar socda (parallel)</a:t>
            </a:r>
            <a:endParaRPr/>
          </a:p>
        </p:txBody>
      </p:sp>
      <p:sp>
        <p:nvSpPr>
          <p:cNvPr id="1280" name="Google Shape;1280;p101"/>
          <p:cNvSpPr txBox="1"/>
          <p:nvPr>
            <p:ph idx="1" type="body"/>
          </p:nvPr>
        </p:nvSpPr>
        <p:spPr>
          <a:xfrm>
            <a:off x="323875" y="2760379"/>
            <a:ext cx="57135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 startAt="2"/>
            </a:pPr>
            <a:r>
              <a:rPr lang="en-GB" sz="1800">
                <a:latin typeface="Lexend"/>
              </a:rPr>
              <a:t>Saadaali waxa ku dhacaya laambadda iyo matoorka haddii aad dhisto circuit C, isticmaal isla cell-ka, oo sharax sababta aad u malaynayso.</a:t>
            </a:r>
            <a:endParaRPr sz="1800"/>
          </a:p>
        </p:txBody>
      </p:sp>
      <p:sp>
        <p:nvSpPr>
          <p:cNvPr id="1281" name="Google Shape;1281;p101"/>
          <p:cNvSpPr txBox="1"/>
          <p:nvPr>
            <p:ph idx="1" type="body"/>
          </p:nvPr>
        </p:nvSpPr>
        <p:spPr>
          <a:xfrm>
            <a:off x="323875" y="2049950"/>
            <a:ext cx="7217400" cy="45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69999" lvl="0" marL="727199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Laambaddu si buuxda u ifaysaa, matoorkuna si degdeg ah u wareegaa.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2" name="Google Shape;1282;p101"/>
          <p:cNvSpPr txBox="1"/>
          <p:nvPr>
            <p:ph idx="1" type="body"/>
          </p:nvPr>
        </p:nvSpPr>
        <p:spPr>
          <a:xfrm>
            <a:off x="323875" y="3994300"/>
            <a:ext cx="6733500" cy="79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69999" lvl="0" marL="7271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Laambaddu way ifaysaa laakiin kama ifayn doonto sida hore.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269999" lvl="0" marL="727199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Matoorku wuu wareegi doonaa laakiin si ka gaabis ah sida hore.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3" name="Google Shape;1283;p101"/>
          <p:cNvSpPr txBox="1"/>
          <p:nvPr>
            <p:ph idx="1" type="body"/>
          </p:nvPr>
        </p:nvSpPr>
        <p:spPr>
          <a:xfrm>
            <a:off x="323875" y="816038"/>
            <a:ext cx="42480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>
                <a:latin typeface="Lexend"/>
              </a:rPr>
              <a:t>Dhis circuits A iyo B oo hubi inay shaqeeyaan. Qor waxa ku dhaca laambadda iyo matoorka.</a:t>
            </a:r>
            <a:endParaRPr sz="1800"/>
          </a:p>
        </p:txBody>
      </p:sp>
      <p:pic>
        <p:nvPicPr>
          <p:cNvPr id="1284" name="Google Shape;1284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0425" y="796037"/>
            <a:ext cx="1560846" cy="101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5" name="Google Shape;1285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0235" y="765637"/>
            <a:ext cx="1589940" cy="108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101"/>
          <p:cNvSpPr txBox="1"/>
          <p:nvPr/>
        </p:nvSpPr>
        <p:spPr>
          <a:xfrm>
            <a:off x="4783200" y="961838"/>
            <a:ext cx="2475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7" name="Google Shape;1287;p101"/>
          <p:cNvSpPr txBox="1"/>
          <p:nvPr/>
        </p:nvSpPr>
        <p:spPr>
          <a:xfrm>
            <a:off x="6809900" y="961838"/>
            <a:ext cx="2475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88" name="Google Shape;1288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7075" y="2541450"/>
            <a:ext cx="1986775" cy="1406534"/>
          </a:xfrm>
          <a:prstGeom prst="rect">
            <a:avLst/>
          </a:prstGeom>
          <a:noFill/>
          <a:ln>
            <a:noFill/>
          </a:ln>
        </p:spPr>
      </p:pic>
      <p:sp>
        <p:nvSpPr>
          <p:cNvPr id="1289" name="Google Shape;1289;p101"/>
          <p:cNvSpPr txBox="1"/>
          <p:nvPr/>
        </p:nvSpPr>
        <p:spPr>
          <a:xfrm>
            <a:off x="6472675" y="2790817"/>
            <a:ext cx="2475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101"/>
          <p:cNvSpPr/>
          <p:nvPr/>
        </p:nvSpPr>
        <p:spPr>
          <a:xfrm>
            <a:off x="5388425" y="1008350"/>
            <a:ext cx="210000" cy="12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101"/>
          <p:cNvSpPr/>
          <p:nvPr/>
        </p:nvSpPr>
        <p:spPr>
          <a:xfrm>
            <a:off x="7436282" y="998807"/>
            <a:ext cx="210000" cy="12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101"/>
          <p:cNvSpPr/>
          <p:nvPr/>
        </p:nvSpPr>
        <p:spPr>
          <a:xfrm>
            <a:off x="7226275" y="3309600"/>
            <a:ext cx="210000" cy="124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Wareegyada (loops) ee circuit-ka barbar socda (parallel)</a:t>
            </a:r>
            <a:endParaRPr/>
          </a:p>
        </p:txBody>
      </p:sp>
      <p:sp>
        <p:nvSpPr>
          <p:cNvPr id="1298" name="Google Shape;1298;p102"/>
          <p:cNvSpPr txBox="1"/>
          <p:nvPr>
            <p:ph idx="1" type="body"/>
          </p:nvPr>
        </p:nvSpPr>
        <p:spPr>
          <a:xfrm>
            <a:off x="314700" y="2050425"/>
            <a:ext cx="85053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 startAt="5"/>
            </a:pPr>
            <a:r>
              <a:rPr lang="en-GB" sz="1800">
                <a:latin typeface="Lexend"/>
              </a:rPr>
              <a:t>Ma sax ahayd saadaalintaada iyo sharaxaada 2)? Haddii kale, sharax sababta iyo/ama hagaaji.</a:t>
            </a:r>
            <a:endParaRPr sz="1800"/>
          </a:p>
        </p:txBody>
      </p:sp>
      <p:sp>
        <p:nvSpPr>
          <p:cNvPr id="1299" name="Google Shape;1299;p102"/>
          <p:cNvSpPr txBox="1"/>
          <p:nvPr>
            <p:ph idx="1" type="body"/>
          </p:nvPr>
        </p:nvSpPr>
        <p:spPr>
          <a:xfrm>
            <a:off x="314700" y="827875"/>
            <a:ext cx="85053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 startAt="4"/>
            </a:pPr>
            <a:r>
              <a:rPr lang="en-GB" sz="1800">
                <a:latin typeface="Lexend"/>
              </a:rPr>
              <a:t>Sharax waxa ku dhaca laambadda iyo waxa ku dhaca matoorka.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300" name="Google Shape;1300;p102"/>
          <p:cNvSpPr txBox="1"/>
          <p:nvPr>
            <p:ph idx="1" type="body"/>
          </p:nvPr>
        </p:nvSpPr>
        <p:spPr>
          <a:xfrm>
            <a:off x="314700" y="1214750"/>
            <a:ext cx="7757100" cy="72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69999" lvl="0" marL="727199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Laambaddu waxay u ifaysaa si la mid ah sida circuit 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269999" lvl="0" marL="727199" marR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Matoorku wuxuu u wareegaa si la mid ah sida circuit B.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1" name="Google Shape;1301;p102"/>
          <p:cNvSpPr txBox="1"/>
          <p:nvPr>
            <p:ph idx="1" type="body"/>
          </p:nvPr>
        </p:nvSpPr>
        <p:spPr>
          <a:xfrm>
            <a:off x="314700" y="2676900"/>
            <a:ext cx="8505300" cy="220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Saadaalintayda circuit C ma ahayn mid sax ah. Laambaddu ma sii yaraan iftiinkeeda, matoorkuna ma sii gaabin.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inaan xusuustaa in laambadda iyo matoorka mid kasta si toos ah ugu xiran yihiin cell-ka wareegyo kala duwan, sidaas darteed waxay helayaan voltage buuxda.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Tani waxay ka dhigan tahay inay u shaqeeyaan si la mid ah haddii ay ku jiraan circuits keli ah, sida A iyo B.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103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(loops) ee circuit-ka barbar socda (parallel)</a:t>
            </a:r>
            <a:endParaRPr/>
          </a:p>
        </p:txBody>
      </p:sp>
      <p:sp>
        <p:nvSpPr>
          <p:cNvPr id="1307" name="Google Shape;1307;p103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Cells-ka (batteries) ee circuits-ka barbar socda (parallel)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308" name="Google Shape;1308;p103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(loops) ee circuit-ka barbar socda (parallel)</a:t>
            </a:r>
            <a:endParaRPr/>
          </a:p>
        </p:txBody>
      </p:sp>
      <p:pic>
        <p:nvPicPr>
          <p:cNvPr id="1309" name="Google Shape;130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775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1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Cells-ka (batteries) ee circuits-ka barbar socda (parallel)</a:t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1315" name="Google Shape;131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060154">
            <a:off x="4235553" y="1593599"/>
            <a:ext cx="1286864" cy="1802569"/>
          </a:xfrm>
          <a:prstGeom prst="rect">
            <a:avLst/>
          </a:prstGeom>
          <a:noFill/>
          <a:ln>
            <a:noFill/>
          </a:ln>
        </p:spPr>
      </p:pic>
      <p:sp>
        <p:nvSpPr>
          <p:cNvPr id="1316" name="Google Shape;1316;p104"/>
          <p:cNvSpPr txBox="1"/>
          <p:nvPr/>
        </p:nvSpPr>
        <p:spPr>
          <a:xfrm>
            <a:off x="324000" y="759300"/>
            <a:ext cx="8661300" cy="8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Marka cells-ka la isku xiro, waxay sameeyaan battery.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Marka cells-ka lagu xiro taxane (series), voltages-ku way isku daraan.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7" name="Google Shape;1317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060154">
            <a:off x="2585178" y="1588511"/>
            <a:ext cx="1286864" cy="1802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8" name="Google Shape;131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042185">
            <a:off x="941027" y="1588750"/>
            <a:ext cx="1287248" cy="1802099"/>
          </a:xfrm>
          <a:prstGeom prst="rect">
            <a:avLst/>
          </a:prstGeom>
          <a:noFill/>
          <a:ln>
            <a:noFill/>
          </a:ln>
        </p:spPr>
      </p:pic>
      <p:sp>
        <p:nvSpPr>
          <p:cNvPr id="1319" name="Google Shape;1319;p104"/>
          <p:cNvSpPr txBox="1"/>
          <p:nvPr/>
        </p:nvSpPr>
        <p:spPr>
          <a:xfrm>
            <a:off x="1192500" y="3166500"/>
            <a:ext cx="58248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1.5 V     +      1.5 V    +      1.5 V    =     4.5 V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105"/>
          <p:cNvSpPr txBox="1"/>
          <p:nvPr>
            <p:ph idx="1" type="body"/>
          </p:nvPr>
        </p:nvSpPr>
        <p:spPr>
          <a:xfrm>
            <a:off x="324000" y="7593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Kala duwanaanshaha suurtagalka (Potential difference) waa magac kale oo loo yaqaan voltage.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25" name="Google Shape;1325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Unugyada (Cells) ee wareegyada barbar socda (parallel circuits)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326" name="Google Shape;1326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338313">
            <a:off x="3207359" y="2745467"/>
            <a:ext cx="1217409" cy="1703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7" name="Google Shape;1327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8425" y="2769149"/>
            <a:ext cx="1247174" cy="15978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8" name="Google Shape;1328;p105"/>
          <p:cNvCxnSpPr/>
          <p:nvPr/>
        </p:nvCxnSpPr>
        <p:spPr>
          <a:xfrm>
            <a:off x="3090100" y="2774550"/>
            <a:ext cx="8100" cy="1525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29" name="Google Shape;1329;p105"/>
          <p:cNvSpPr txBox="1"/>
          <p:nvPr>
            <p:ph idx="1" type="body"/>
          </p:nvPr>
        </p:nvSpPr>
        <p:spPr>
          <a:xfrm>
            <a:off x="324000" y="2995350"/>
            <a:ext cx="2695800" cy="84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kala duwanaanshaha suurtagalka (voltage)</a:t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30" name="Google Shape;1330;p105"/>
          <p:cNvSpPr txBox="1"/>
          <p:nvPr>
            <p:ph idx="1" type="body"/>
          </p:nvPr>
        </p:nvSpPr>
        <p:spPr>
          <a:xfrm>
            <a:off x="6346750" y="2833650"/>
            <a:ext cx="2288400" cy="14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tamarta kaydka cuf-jiidadka (gravitational store)</a:t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(dartiis joogga)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331" name="Google Shape;1331;p105"/>
          <p:cNvCxnSpPr/>
          <p:nvPr/>
        </p:nvCxnSpPr>
        <p:spPr>
          <a:xfrm>
            <a:off x="6038175" y="2805588"/>
            <a:ext cx="8100" cy="1525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32" name="Google Shape;1332;p105"/>
          <p:cNvSpPr txBox="1"/>
          <p:nvPr>
            <p:ph idx="1" type="body"/>
          </p:nvPr>
        </p:nvSpPr>
        <p:spPr>
          <a:xfrm>
            <a:off x="324000" y="1245600"/>
            <a:ext cx="84960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500"/>
              </a:spcAft>
              <a:buNone/>
              <a:defRPr/>
            </a:pPr>
            <a:r>
              <a:rPr lang="en-GB" sz="1100">
                <a:latin typeface="Lexend"/>
              </a:rPr>
              <a:t>Waxay la mid tahay tamarta kaydka cuf-jiidadka.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106"/>
          <p:cNvSpPr txBox="1"/>
          <p:nvPr>
            <p:ph idx="1" type="body"/>
          </p:nvPr>
        </p:nvSpPr>
        <p:spPr>
          <a:xfrm>
            <a:off x="324000" y="2240525"/>
            <a:ext cx="24837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Kor u qaadista kubbad buur dheer ayaa tamar u wareejisa kubbadda.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338" name="Google Shape;1338;p1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Unugyada (Cells) ee wareegyada barbar socda (parallel circuits)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1339" name="Google Shape;1339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3700" y="1596049"/>
            <a:ext cx="1212901" cy="308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0" name="Google Shape;1340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4925" y="3154700"/>
            <a:ext cx="1399250" cy="158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41" name="Google Shape;1341;p106"/>
          <p:cNvCxnSpPr/>
          <p:nvPr/>
        </p:nvCxnSpPr>
        <p:spPr>
          <a:xfrm rot="10800000">
            <a:off x="4674300" y="3154725"/>
            <a:ext cx="0" cy="15837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42" name="Google Shape;1342;p106"/>
          <p:cNvSpPr/>
          <p:nvPr/>
        </p:nvSpPr>
        <p:spPr>
          <a:xfrm>
            <a:off x="4099650" y="2855850"/>
            <a:ext cx="333900" cy="324600"/>
          </a:xfrm>
          <a:prstGeom prst="ellipse">
            <a:avLst/>
          </a:prstGeom>
          <a:gradFill>
            <a:gsLst>
              <a:gs pos="0">
                <a:srgbClr val="05BBBE"/>
              </a:gs>
              <a:gs pos="100000">
                <a:srgbClr val="043A3B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>
              <a:srgbClr val="000000">
                <a:alpha val="37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3" name="Google Shape;1343;p106"/>
          <p:cNvSpPr/>
          <p:nvPr/>
        </p:nvSpPr>
        <p:spPr>
          <a:xfrm>
            <a:off x="4153050" y="4413850"/>
            <a:ext cx="333900" cy="324600"/>
          </a:xfrm>
          <a:prstGeom prst="ellipse">
            <a:avLst/>
          </a:prstGeom>
          <a:gradFill>
            <a:gsLst>
              <a:gs pos="0">
                <a:srgbClr val="05BBBE"/>
              </a:gs>
              <a:gs pos="100000">
                <a:srgbClr val="043A3B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>
              <a:srgbClr val="000000">
                <a:alpha val="37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44" name="Google Shape;1344;p106"/>
          <p:cNvCxnSpPr/>
          <p:nvPr/>
        </p:nvCxnSpPr>
        <p:spPr>
          <a:xfrm>
            <a:off x="2664625" y="3036000"/>
            <a:ext cx="13887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5" name="Google Shape;1345;p106"/>
          <p:cNvSpPr txBox="1"/>
          <p:nvPr>
            <p:ph idx="1" type="body"/>
          </p:nvPr>
        </p:nvSpPr>
        <p:spPr>
          <a:xfrm>
            <a:off x="5311925" y="3613200"/>
            <a:ext cx="27942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Tamarta waxaa loo wareejiyaa kaydka cuf-jiidadka.</a:t>
            </a:r>
            <a:endParaRPr/>
          </a:p>
        </p:txBody>
      </p:sp>
      <p:sp>
        <p:nvSpPr>
          <p:cNvPr id="1346" name="Google Shape;1346;p106"/>
          <p:cNvSpPr txBox="1"/>
          <p:nvPr/>
        </p:nvSpPr>
        <p:spPr>
          <a:xfrm>
            <a:off x="324000" y="775550"/>
            <a:ext cx="6830400" cy="8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isticmaali karnaa tusaalaha (model) joogga si aan u sharaxno waxa loola jeedo kala duwanaanshaha suurtagalka (potential difference).</a:t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Unugyada (Cells) ee wareegyada barbar socda (parallel circuits)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1352" name="Google Shape;1352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3700" y="1367449"/>
            <a:ext cx="1212901" cy="308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3" name="Google Shape;1353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4925" y="2926100"/>
            <a:ext cx="1399250" cy="158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4" name="Google Shape;1354;p107"/>
          <p:cNvCxnSpPr/>
          <p:nvPr/>
        </p:nvCxnSpPr>
        <p:spPr>
          <a:xfrm rot="10800000">
            <a:off x="4674300" y="2926125"/>
            <a:ext cx="0" cy="15837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55" name="Google Shape;1355;p107"/>
          <p:cNvCxnSpPr/>
          <p:nvPr/>
        </p:nvCxnSpPr>
        <p:spPr>
          <a:xfrm rot="10800000">
            <a:off x="4674300" y="1368150"/>
            <a:ext cx="0" cy="15837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56" name="Google Shape;1356;p107"/>
          <p:cNvSpPr/>
          <p:nvPr/>
        </p:nvSpPr>
        <p:spPr>
          <a:xfrm>
            <a:off x="4099650" y="2627250"/>
            <a:ext cx="333900" cy="324600"/>
          </a:xfrm>
          <a:prstGeom prst="ellipse">
            <a:avLst/>
          </a:prstGeom>
          <a:gradFill>
            <a:gsLst>
              <a:gs pos="0">
                <a:srgbClr val="05BBBE"/>
              </a:gs>
              <a:gs pos="100000">
                <a:srgbClr val="043A3B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>
              <a:srgbClr val="000000">
                <a:alpha val="37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7" name="Google Shape;1357;p107"/>
          <p:cNvSpPr/>
          <p:nvPr/>
        </p:nvSpPr>
        <p:spPr>
          <a:xfrm>
            <a:off x="3765750" y="1080000"/>
            <a:ext cx="333900" cy="324600"/>
          </a:xfrm>
          <a:prstGeom prst="ellipse">
            <a:avLst/>
          </a:prstGeom>
          <a:gradFill>
            <a:gsLst>
              <a:gs pos="0">
                <a:srgbClr val="05BBBE"/>
              </a:gs>
              <a:gs pos="100000">
                <a:srgbClr val="043A3B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>
              <a:srgbClr val="000000">
                <a:alpha val="37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8" name="Google Shape;1358;p107"/>
          <p:cNvSpPr txBox="1"/>
          <p:nvPr>
            <p:ph idx="1" type="body"/>
          </p:nvPr>
        </p:nvSpPr>
        <p:spPr>
          <a:xfrm>
            <a:off x="531450" y="1786375"/>
            <a:ext cx="2403900" cy="18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Kor u qaadista kubbad laba jeer oo ka dheer waxay u wareejisaa laba jeer qadarka tamarta.</a:t>
            </a:r>
            <a:endParaRPr/>
          </a:p>
        </p:txBody>
      </p:sp>
      <p:cxnSp>
        <p:nvCxnSpPr>
          <p:cNvPr id="1359" name="Google Shape;1359;p107"/>
          <p:cNvCxnSpPr/>
          <p:nvPr/>
        </p:nvCxnSpPr>
        <p:spPr>
          <a:xfrm flipH="1" rot="10800000">
            <a:off x="2962325" y="1388175"/>
            <a:ext cx="828600" cy="11649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108"/>
          <p:cNvSpPr txBox="1"/>
          <p:nvPr>
            <p:ph idx="1" type="body"/>
          </p:nvPr>
        </p:nvSpPr>
        <p:spPr>
          <a:xfrm>
            <a:off x="2397125" y="3170025"/>
            <a:ext cx="20064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tamarta kaydka cuf-jiidadka (gravitational store)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365" name="Google Shape;1365;p108"/>
          <p:cNvSpPr txBox="1"/>
          <p:nvPr>
            <p:ph idx="1" type="body"/>
          </p:nvPr>
        </p:nvSpPr>
        <p:spPr>
          <a:xfrm>
            <a:off x="2296200" y="1632300"/>
            <a:ext cx="26478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Kordhinta joogga waxay kordhisaa tamarta kaydka cuf-jiidadka.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366" name="Google Shape;1366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Unugyada (Cells) ee wareegyada barbar socda (parallel circuits)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367" name="Google Shape;1367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700" y="1345000"/>
            <a:ext cx="1212901" cy="310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8" name="Google Shape;1368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7925" y="2898100"/>
            <a:ext cx="1399250" cy="161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108"/>
          <p:cNvSpPr/>
          <p:nvPr/>
        </p:nvSpPr>
        <p:spPr>
          <a:xfrm>
            <a:off x="1417750" y="2581225"/>
            <a:ext cx="333900" cy="324600"/>
          </a:xfrm>
          <a:prstGeom prst="ellipse">
            <a:avLst/>
          </a:prstGeom>
          <a:gradFill>
            <a:gsLst>
              <a:gs pos="0">
                <a:srgbClr val="05BBBE"/>
              </a:gs>
              <a:gs pos="100000">
                <a:srgbClr val="043A3B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>
              <a:srgbClr val="000000">
                <a:alpha val="37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0" name="Google Shape;1370;p108"/>
          <p:cNvSpPr/>
          <p:nvPr/>
        </p:nvSpPr>
        <p:spPr>
          <a:xfrm>
            <a:off x="1117025" y="1025200"/>
            <a:ext cx="333900" cy="324600"/>
          </a:xfrm>
          <a:prstGeom prst="ellipse">
            <a:avLst/>
          </a:prstGeom>
          <a:gradFill>
            <a:gsLst>
              <a:gs pos="0">
                <a:srgbClr val="05BBBE"/>
              </a:gs>
              <a:gs pos="100000">
                <a:srgbClr val="043A3B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>
              <a:srgbClr val="000000">
                <a:alpha val="37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71" name="Google Shape;1371;p108"/>
          <p:cNvCxnSpPr/>
          <p:nvPr/>
        </p:nvCxnSpPr>
        <p:spPr>
          <a:xfrm>
            <a:off x="1458750" y="1213550"/>
            <a:ext cx="701100" cy="6825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372" name="Google Shape;1372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623077">
            <a:off x="5235485" y="2817403"/>
            <a:ext cx="992544" cy="1632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3" name="Google Shape;1373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623077">
            <a:off x="5222935" y="1364311"/>
            <a:ext cx="992544" cy="1632346"/>
          </a:xfrm>
          <a:prstGeom prst="rect">
            <a:avLst/>
          </a:prstGeom>
          <a:noFill/>
          <a:ln>
            <a:noFill/>
          </a:ln>
        </p:spPr>
      </p:pic>
      <p:sp>
        <p:nvSpPr>
          <p:cNvPr id="1374" name="Google Shape;1374;p108"/>
          <p:cNvSpPr txBox="1"/>
          <p:nvPr>
            <p:ph idx="1" type="body"/>
          </p:nvPr>
        </p:nvSpPr>
        <p:spPr>
          <a:xfrm>
            <a:off x="6256800" y="1569825"/>
            <a:ext cx="2365800" cy="139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darista unug (cell) taxane ah (series) waxay kordhisaa kala duwanaanshaha suurtagalka (potential difference).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1375" name="Google Shape;1375;p108"/>
          <p:cNvCxnSpPr/>
          <p:nvPr/>
        </p:nvCxnSpPr>
        <p:spPr>
          <a:xfrm rot="10800000">
            <a:off x="5207700" y="2896525"/>
            <a:ext cx="7500" cy="15081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76" name="Google Shape;1376;p108"/>
          <p:cNvCxnSpPr/>
          <p:nvPr/>
        </p:nvCxnSpPr>
        <p:spPr>
          <a:xfrm flipH="1" rot="10800000">
            <a:off x="5203550" y="1368300"/>
            <a:ext cx="4200" cy="1537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77" name="Google Shape;1377;p108"/>
          <p:cNvCxnSpPr/>
          <p:nvPr/>
        </p:nvCxnSpPr>
        <p:spPr>
          <a:xfrm>
            <a:off x="766701" y="2896537"/>
            <a:ext cx="55269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378" name="Google Shape;1378;p108"/>
          <p:cNvCxnSpPr/>
          <p:nvPr/>
        </p:nvCxnSpPr>
        <p:spPr>
          <a:xfrm>
            <a:off x="766701" y="1351650"/>
            <a:ext cx="53817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379" name="Google Shape;1379;p108"/>
          <p:cNvSpPr txBox="1"/>
          <p:nvPr>
            <p:ph idx="1" type="body"/>
          </p:nvPr>
        </p:nvSpPr>
        <p:spPr>
          <a:xfrm>
            <a:off x="6293600" y="3170025"/>
            <a:ext cx="17238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kala duwanaanshaha suurtagalka (potential difference)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109"/>
          <p:cNvSpPr txBox="1"/>
          <p:nvPr>
            <p:ph idx="1" type="body"/>
          </p:nvPr>
        </p:nvSpPr>
        <p:spPr>
          <a:xfrm>
            <a:off x="324000" y="1357625"/>
            <a:ext cx="37275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Labadan unug (cell) ee 1.5 V ah waxay ku xiran yihiin taxane (series) si ay u sameeyaan baytari (battery).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385" name="Google Shape;1385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Unugyada (Cells) ee wareegyada barbar socda (parallel circuits)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386" name="Google Shape;1386;p109"/>
          <p:cNvSpPr txBox="1"/>
          <p:nvPr>
            <p:ph idx="1" type="body"/>
          </p:nvPr>
        </p:nvSpPr>
        <p:spPr>
          <a:xfrm>
            <a:off x="296200" y="2700000"/>
            <a:ext cx="3045600" cy="124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Waxay bixiyaan kala duwanaansho suurtagal (ama voltage) oo isku dhafan oo ah 3.0 V.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387" name="Google Shape;1387;p109"/>
          <p:cNvSpPr/>
          <p:nvPr/>
        </p:nvSpPr>
        <p:spPr>
          <a:xfrm rot="10800000">
            <a:off x="4051500" y="1140300"/>
            <a:ext cx="430200" cy="32052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8" name="Google Shape;1388;p109"/>
          <p:cNvSpPr txBox="1"/>
          <p:nvPr>
            <p:ph idx="1" type="body"/>
          </p:nvPr>
        </p:nvSpPr>
        <p:spPr>
          <a:xfrm>
            <a:off x="5315600" y="1882308"/>
            <a:ext cx="836400" cy="43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1.5 V</a:t>
            </a:r>
            <a:endParaRPr/>
          </a:p>
        </p:txBody>
      </p:sp>
      <p:pic>
        <p:nvPicPr>
          <p:cNvPr id="1389" name="Google Shape;1389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650564">
            <a:off x="4325677" y="2710191"/>
            <a:ext cx="996644" cy="1662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0" name="Google Shape;1390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650564">
            <a:off x="4325676" y="1266216"/>
            <a:ext cx="996644" cy="1662392"/>
          </a:xfrm>
          <a:prstGeom prst="rect">
            <a:avLst/>
          </a:prstGeom>
          <a:noFill/>
          <a:ln>
            <a:noFill/>
          </a:ln>
        </p:spPr>
      </p:pic>
      <p:sp>
        <p:nvSpPr>
          <p:cNvPr id="1391" name="Google Shape;1391;p109"/>
          <p:cNvSpPr txBox="1"/>
          <p:nvPr>
            <p:ph idx="1" type="body"/>
          </p:nvPr>
        </p:nvSpPr>
        <p:spPr>
          <a:xfrm>
            <a:off x="5315600" y="3395308"/>
            <a:ext cx="836400" cy="43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1.5 V</a:t>
            </a:r>
            <a:endParaRPr/>
          </a:p>
        </p:txBody>
      </p:sp>
      <p:sp>
        <p:nvSpPr>
          <p:cNvPr id="1392" name="Google Shape;1392;p109"/>
          <p:cNvSpPr txBox="1"/>
          <p:nvPr>
            <p:ph idx="1" type="body"/>
          </p:nvPr>
        </p:nvSpPr>
        <p:spPr>
          <a:xfrm>
            <a:off x="6306200" y="2562600"/>
            <a:ext cx="2030700" cy="43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(</a:t>
            </a:r>
            <a:r>
              <a:rPr lang="en-GB" sz="1400">
                <a:latin typeface="Lexend"/>
              </a:rPr>
              <a:t>1.5 + 1.5 = 3.0)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110"/>
          <p:cNvSpPr/>
          <p:nvPr/>
        </p:nvSpPr>
        <p:spPr>
          <a:xfrm>
            <a:off x="4321000" y="4433625"/>
            <a:ext cx="877775" cy="32800"/>
          </a:xfrm>
          <a:custGeom>
            <a:rect b="b" l="l" r="r" t="t"/>
            <a:pathLst>
              <a:path extrusionOk="0" h="1312" w="35111">
                <a:moveTo>
                  <a:pt x="0" y="0"/>
                </a:moveTo>
                <a:cubicBezTo>
                  <a:pt x="2899" y="219"/>
                  <a:pt x="11539" y="1312"/>
                  <a:pt x="17391" y="1312"/>
                </a:cubicBezTo>
                <a:cubicBezTo>
                  <a:pt x="23243" y="1312"/>
                  <a:pt x="32158" y="219"/>
                  <a:pt x="35111" y="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398" name="Google Shape;1398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Unugyada (Cells) ee wareegyada barbar socda (parallel circuits)</a:t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1399" name="Google Shape;1399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700" y="1270475"/>
            <a:ext cx="1212901" cy="3180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0" name="Google Shape;1400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7925" y="2815875"/>
            <a:ext cx="1399250" cy="169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401" name="Google Shape;1401;p110"/>
          <p:cNvSpPr/>
          <p:nvPr/>
        </p:nvSpPr>
        <p:spPr>
          <a:xfrm>
            <a:off x="1432650" y="2493125"/>
            <a:ext cx="333900" cy="324600"/>
          </a:xfrm>
          <a:prstGeom prst="ellipse">
            <a:avLst/>
          </a:prstGeom>
          <a:gradFill>
            <a:gsLst>
              <a:gs pos="0">
                <a:srgbClr val="05BBBE"/>
              </a:gs>
              <a:gs pos="100000">
                <a:srgbClr val="043A3B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>
              <a:srgbClr val="000000">
                <a:alpha val="37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2" name="Google Shape;1402;p110"/>
          <p:cNvSpPr/>
          <p:nvPr/>
        </p:nvSpPr>
        <p:spPr>
          <a:xfrm>
            <a:off x="1098750" y="945875"/>
            <a:ext cx="333900" cy="324600"/>
          </a:xfrm>
          <a:prstGeom prst="ellipse">
            <a:avLst/>
          </a:prstGeom>
          <a:gradFill>
            <a:gsLst>
              <a:gs pos="0">
                <a:srgbClr val="05BBBE"/>
              </a:gs>
              <a:gs pos="100000">
                <a:srgbClr val="043A3B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>
              <a:srgbClr val="000000">
                <a:alpha val="37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03" name="Google Shape;1403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650565">
            <a:off x="3709452" y="2781984"/>
            <a:ext cx="996645" cy="1662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4" name="Google Shape;1404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650565">
            <a:off x="4686602" y="2791483"/>
            <a:ext cx="996645" cy="1662392"/>
          </a:xfrm>
          <a:prstGeom prst="rect">
            <a:avLst/>
          </a:prstGeom>
          <a:noFill/>
          <a:ln>
            <a:noFill/>
          </a:ln>
        </p:spPr>
      </p:pic>
      <p:sp>
        <p:nvSpPr>
          <p:cNvPr id="1405" name="Google Shape;1405;p110"/>
          <p:cNvSpPr txBox="1"/>
          <p:nvPr>
            <p:ph idx="1" type="body"/>
          </p:nvPr>
        </p:nvSpPr>
        <p:spPr>
          <a:xfrm>
            <a:off x="5836874" y="2185450"/>
            <a:ext cx="2983200" cy="139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Ku darista unug (cell) barbar socda (parallel) kama kordhinayso 'joogga' kala duwanaanshaha suurtagalka (potential difference).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cxnSp>
        <p:nvCxnSpPr>
          <p:cNvPr id="1406" name="Google Shape;1406;p110"/>
          <p:cNvCxnSpPr/>
          <p:nvPr/>
        </p:nvCxnSpPr>
        <p:spPr>
          <a:xfrm rot="10800000">
            <a:off x="3150300" y="2849925"/>
            <a:ext cx="0" cy="15837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07" name="Google Shape;1407;p110"/>
          <p:cNvSpPr/>
          <p:nvPr/>
        </p:nvSpPr>
        <p:spPr>
          <a:xfrm>
            <a:off x="4283600" y="2856600"/>
            <a:ext cx="803340" cy="32800"/>
          </a:xfrm>
          <a:custGeom>
            <a:rect b="b" l="l" r="r" t="t"/>
            <a:pathLst>
              <a:path extrusionOk="0" h="1312" w="35111">
                <a:moveTo>
                  <a:pt x="0" y="0"/>
                </a:moveTo>
                <a:cubicBezTo>
                  <a:pt x="2899" y="219"/>
                  <a:pt x="11539" y="1312"/>
                  <a:pt x="17391" y="1312"/>
                </a:cubicBezTo>
                <a:cubicBezTo>
                  <a:pt x="23243" y="1312"/>
                  <a:pt x="32158" y="219"/>
                  <a:pt x="35111" y="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408" name="Google Shape;1408;p110"/>
          <p:cNvSpPr/>
          <p:nvPr/>
        </p:nvSpPr>
        <p:spPr>
          <a:xfrm>
            <a:off x="4668625" y="2372600"/>
            <a:ext cx="24600" cy="508600"/>
          </a:xfrm>
          <a:custGeom>
            <a:rect b="b" l="l" r="r" t="t"/>
            <a:pathLst>
              <a:path extrusionOk="0" h="20344" w="984">
                <a:moveTo>
                  <a:pt x="984" y="20344"/>
                </a:moveTo>
                <a:cubicBezTo>
                  <a:pt x="820" y="16953"/>
                  <a:pt x="164" y="3391"/>
                  <a:pt x="0" y="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409" name="Google Shape;1409;p110"/>
          <p:cNvSpPr/>
          <p:nvPr/>
        </p:nvSpPr>
        <p:spPr>
          <a:xfrm>
            <a:off x="4668613" y="4466425"/>
            <a:ext cx="24600" cy="225310"/>
          </a:xfrm>
          <a:custGeom>
            <a:rect b="b" l="l" r="r" t="t"/>
            <a:pathLst>
              <a:path extrusionOk="0" h="20344" w="984">
                <a:moveTo>
                  <a:pt x="984" y="20344"/>
                </a:moveTo>
                <a:cubicBezTo>
                  <a:pt x="820" y="16953"/>
                  <a:pt x="164" y="3391"/>
                  <a:pt x="0" y="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1410" name="Google Shape;1410;p110"/>
          <p:cNvCxnSpPr/>
          <p:nvPr/>
        </p:nvCxnSpPr>
        <p:spPr>
          <a:xfrm>
            <a:off x="603901" y="2816012"/>
            <a:ext cx="5015700" cy="273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1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Unugyada (Cells) ee wareegyada barbar socda (parallel circuits)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16" name="Google Shape;1416;p111"/>
          <p:cNvSpPr txBox="1"/>
          <p:nvPr>
            <p:ph idx="1" type="body"/>
          </p:nvPr>
        </p:nvSpPr>
        <p:spPr>
          <a:xfrm>
            <a:off x="325325" y="810000"/>
            <a:ext cx="84948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Laba unug oo la muujiyay, marka lagu xiro si barbar socda, waxay kaliya siin karaan kala duwanaansho awood (potential difference) ugu badnaan 1.5 V.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grpSp>
        <p:nvGrpSpPr>
          <p:cNvPr id="1417" name="Google Shape;1417;p111"/>
          <p:cNvGrpSpPr/>
          <p:nvPr/>
        </p:nvGrpSpPr>
        <p:grpSpPr>
          <a:xfrm>
            <a:off x="2323093" y="1896825"/>
            <a:ext cx="2290212" cy="2319135"/>
            <a:chOff x="3546668" y="2372600"/>
            <a:chExt cx="2290212" cy="2319135"/>
          </a:xfrm>
        </p:grpSpPr>
        <p:sp>
          <p:nvSpPr>
            <p:cNvPr id="1418" name="Google Shape;1418;p111"/>
            <p:cNvSpPr/>
            <p:nvPr/>
          </p:nvSpPr>
          <p:spPr>
            <a:xfrm>
              <a:off x="4321000" y="4433625"/>
              <a:ext cx="877775" cy="32800"/>
            </a:xfrm>
            <a:custGeom>
              <a:rect b="b" l="l" r="r" t="t"/>
              <a:pathLst>
                <a:path extrusionOk="0" h="1312" w="35111">
                  <a:moveTo>
                    <a:pt x="0" y="0"/>
                  </a:moveTo>
                  <a:cubicBezTo>
                    <a:pt x="2899" y="219"/>
                    <a:pt x="11539" y="1312"/>
                    <a:pt x="17391" y="1312"/>
                  </a:cubicBezTo>
                  <a:cubicBezTo>
                    <a:pt x="23243" y="1312"/>
                    <a:pt x="32158" y="219"/>
                    <a:pt x="35111" y="0"/>
                  </a:cubicBez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pic>
          <p:nvPicPr>
            <p:cNvPr id="1419" name="Google Shape;1419;p1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650565">
              <a:off x="3709452" y="2781984"/>
              <a:ext cx="996645" cy="16623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0" name="Google Shape;1420;p1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650565">
              <a:off x="4677452" y="2828008"/>
              <a:ext cx="996645" cy="16623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1" name="Google Shape;1421;p111"/>
            <p:cNvSpPr/>
            <p:nvPr/>
          </p:nvSpPr>
          <p:spPr>
            <a:xfrm>
              <a:off x="4283600" y="2856600"/>
              <a:ext cx="803340" cy="32800"/>
            </a:xfrm>
            <a:custGeom>
              <a:rect b="b" l="l" r="r" t="t"/>
              <a:pathLst>
                <a:path extrusionOk="0" h="1312" w="35111">
                  <a:moveTo>
                    <a:pt x="0" y="0"/>
                  </a:moveTo>
                  <a:cubicBezTo>
                    <a:pt x="2899" y="219"/>
                    <a:pt x="11539" y="1312"/>
                    <a:pt x="17391" y="1312"/>
                  </a:cubicBezTo>
                  <a:cubicBezTo>
                    <a:pt x="23243" y="1312"/>
                    <a:pt x="32158" y="219"/>
                    <a:pt x="35111" y="0"/>
                  </a:cubicBez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1422" name="Google Shape;1422;p111"/>
            <p:cNvSpPr/>
            <p:nvPr/>
          </p:nvSpPr>
          <p:spPr>
            <a:xfrm>
              <a:off x="4668625" y="2372600"/>
              <a:ext cx="24600" cy="508600"/>
            </a:xfrm>
            <a:custGeom>
              <a:rect b="b" l="l" r="r" t="t"/>
              <a:pathLst>
                <a:path extrusionOk="0" h="20344" w="984">
                  <a:moveTo>
                    <a:pt x="984" y="20344"/>
                  </a:moveTo>
                  <a:cubicBezTo>
                    <a:pt x="820" y="16953"/>
                    <a:pt x="164" y="339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1423" name="Google Shape;1423;p111"/>
            <p:cNvSpPr/>
            <p:nvPr/>
          </p:nvSpPr>
          <p:spPr>
            <a:xfrm>
              <a:off x="4668613" y="4466425"/>
              <a:ext cx="24600" cy="225310"/>
            </a:xfrm>
            <a:custGeom>
              <a:rect b="b" l="l" r="r" t="t"/>
              <a:pathLst>
                <a:path extrusionOk="0" h="20344" w="984">
                  <a:moveTo>
                    <a:pt x="984" y="20344"/>
                  </a:moveTo>
                  <a:cubicBezTo>
                    <a:pt x="820" y="16953"/>
                    <a:pt x="164" y="339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sp>
        <p:nvSpPr>
          <p:cNvPr id="1424" name="Google Shape;1424;p111"/>
          <p:cNvSpPr txBox="1"/>
          <p:nvPr>
            <p:ph idx="1" type="body"/>
          </p:nvPr>
        </p:nvSpPr>
        <p:spPr>
          <a:xfrm>
            <a:off x="1663850" y="2885788"/>
            <a:ext cx="836400" cy="43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1.5 V</a:t>
            </a:r>
            <a:endParaRPr/>
          </a:p>
        </p:txBody>
      </p:sp>
      <p:sp>
        <p:nvSpPr>
          <p:cNvPr id="1425" name="Google Shape;1425;p111"/>
          <p:cNvSpPr txBox="1"/>
          <p:nvPr>
            <p:ph idx="1" type="body"/>
          </p:nvPr>
        </p:nvSpPr>
        <p:spPr>
          <a:xfrm>
            <a:off x="4483250" y="2885788"/>
            <a:ext cx="836400" cy="43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1.5 V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112"/>
          <p:cNvSpPr/>
          <p:nvPr/>
        </p:nvSpPr>
        <p:spPr>
          <a:xfrm>
            <a:off x="4104775" y="3987400"/>
            <a:ext cx="803340" cy="32800"/>
          </a:xfrm>
          <a:custGeom>
            <a:rect b="b" l="l" r="r" t="t"/>
            <a:pathLst>
              <a:path extrusionOk="0" h="1312" w="35111">
                <a:moveTo>
                  <a:pt x="0" y="0"/>
                </a:moveTo>
                <a:cubicBezTo>
                  <a:pt x="2899" y="219"/>
                  <a:pt x="11539" y="1312"/>
                  <a:pt x="17391" y="1312"/>
                </a:cubicBezTo>
                <a:cubicBezTo>
                  <a:pt x="23243" y="1312"/>
                  <a:pt x="32158" y="219"/>
                  <a:pt x="35111" y="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431" name="Google Shape;1431;p11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Unugyada (Cells) ee wareegyada barbar socda (parallel circuits)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32" name="Google Shape;1432;p112"/>
          <p:cNvSpPr txBox="1"/>
          <p:nvPr>
            <p:ph idx="1" type="body"/>
          </p:nvPr>
        </p:nvSpPr>
        <p:spPr>
          <a:xfrm>
            <a:off x="249125" y="810000"/>
            <a:ext cx="7210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Xataa ku darista unug saddexaad oo barbar socda waxay kaliya siisaa kala duwanaansho awood (potential difference) 1.5 V.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grpSp>
        <p:nvGrpSpPr>
          <p:cNvPr id="1433" name="Google Shape;1433;p112"/>
          <p:cNvGrpSpPr/>
          <p:nvPr/>
        </p:nvGrpSpPr>
        <p:grpSpPr>
          <a:xfrm>
            <a:off x="2323093" y="1896825"/>
            <a:ext cx="2290212" cy="2319135"/>
            <a:chOff x="3546668" y="2372600"/>
            <a:chExt cx="2290212" cy="2319135"/>
          </a:xfrm>
        </p:grpSpPr>
        <p:sp>
          <p:nvSpPr>
            <p:cNvPr id="1434" name="Google Shape;1434;p112"/>
            <p:cNvSpPr/>
            <p:nvPr/>
          </p:nvSpPr>
          <p:spPr>
            <a:xfrm>
              <a:off x="4321000" y="4433625"/>
              <a:ext cx="877775" cy="32800"/>
            </a:xfrm>
            <a:custGeom>
              <a:rect b="b" l="l" r="r" t="t"/>
              <a:pathLst>
                <a:path extrusionOk="0" h="1312" w="35111">
                  <a:moveTo>
                    <a:pt x="0" y="0"/>
                  </a:moveTo>
                  <a:cubicBezTo>
                    <a:pt x="2899" y="219"/>
                    <a:pt x="11539" y="1312"/>
                    <a:pt x="17391" y="1312"/>
                  </a:cubicBezTo>
                  <a:cubicBezTo>
                    <a:pt x="23243" y="1312"/>
                    <a:pt x="32158" y="219"/>
                    <a:pt x="35111" y="0"/>
                  </a:cubicBez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pic>
          <p:nvPicPr>
            <p:cNvPr id="1435" name="Google Shape;1435;p1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650565">
              <a:off x="3709452" y="2781984"/>
              <a:ext cx="996645" cy="16623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6" name="Google Shape;1436;p1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650565">
              <a:off x="4677452" y="2828008"/>
              <a:ext cx="996645" cy="16623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7" name="Google Shape;1437;p112"/>
            <p:cNvSpPr/>
            <p:nvPr/>
          </p:nvSpPr>
          <p:spPr>
            <a:xfrm>
              <a:off x="4283600" y="2856600"/>
              <a:ext cx="803340" cy="32800"/>
            </a:xfrm>
            <a:custGeom>
              <a:rect b="b" l="l" r="r" t="t"/>
              <a:pathLst>
                <a:path extrusionOk="0" h="1312" w="35111">
                  <a:moveTo>
                    <a:pt x="0" y="0"/>
                  </a:moveTo>
                  <a:cubicBezTo>
                    <a:pt x="2899" y="219"/>
                    <a:pt x="11539" y="1312"/>
                    <a:pt x="17391" y="1312"/>
                  </a:cubicBezTo>
                  <a:cubicBezTo>
                    <a:pt x="23243" y="1312"/>
                    <a:pt x="32158" y="219"/>
                    <a:pt x="35111" y="0"/>
                  </a:cubicBez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1438" name="Google Shape;1438;p112"/>
            <p:cNvSpPr/>
            <p:nvPr/>
          </p:nvSpPr>
          <p:spPr>
            <a:xfrm>
              <a:off x="4668625" y="2372600"/>
              <a:ext cx="24600" cy="508600"/>
            </a:xfrm>
            <a:custGeom>
              <a:rect b="b" l="l" r="r" t="t"/>
              <a:pathLst>
                <a:path extrusionOk="0" h="20344" w="984">
                  <a:moveTo>
                    <a:pt x="984" y="20344"/>
                  </a:moveTo>
                  <a:cubicBezTo>
                    <a:pt x="820" y="16953"/>
                    <a:pt x="164" y="339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1439" name="Google Shape;1439;p112"/>
            <p:cNvSpPr/>
            <p:nvPr/>
          </p:nvSpPr>
          <p:spPr>
            <a:xfrm>
              <a:off x="4668613" y="4466425"/>
              <a:ext cx="24600" cy="225310"/>
            </a:xfrm>
            <a:custGeom>
              <a:rect b="b" l="l" r="r" t="t"/>
              <a:pathLst>
                <a:path extrusionOk="0" h="20344" w="984">
                  <a:moveTo>
                    <a:pt x="984" y="20344"/>
                  </a:moveTo>
                  <a:cubicBezTo>
                    <a:pt x="820" y="16953"/>
                    <a:pt x="164" y="3391"/>
                    <a:pt x="0" y="0"/>
                  </a:cubicBez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sp>
        <p:nvSpPr>
          <p:cNvPr id="1440" name="Google Shape;1440;p112"/>
          <p:cNvSpPr txBox="1"/>
          <p:nvPr>
            <p:ph idx="1" type="body"/>
          </p:nvPr>
        </p:nvSpPr>
        <p:spPr>
          <a:xfrm>
            <a:off x="1663850" y="2885788"/>
            <a:ext cx="836400" cy="43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1.5 V</a:t>
            </a:r>
            <a:endParaRPr/>
          </a:p>
        </p:txBody>
      </p:sp>
      <p:pic>
        <p:nvPicPr>
          <p:cNvPr id="1441" name="Google Shape;1441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650564">
            <a:off x="4429977" y="2360758"/>
            <a:ext cx="996644" cy="1662392"/>
          </a:xfrm>
          <a:prstGeom prst="rect">
            <a:avLst/>
          </a:prstGeom>
          <a:noFill/>
          <a:ln>
            <a:noFill/>
          </a:ln>
        </p:spPr>
      </p:pic>
      <p:sp>
        <p:nvSpPr>
          <p:cNvPr id="1442" name="Google Shape;1442;p112"/>
          <p:cNvSpPr/>
          <p:nvPr/>
        </p:nvSpPr>
        <p:spPr>
          <a:xfrm>
            <a:off x="4028575" y="2398800"/>
            <a:ext cx="803340" cy="32800"/>
          </a:xfrm>
          <a:custGeom>
            <a:rect b="b" l="l" r="r" t="t"/>
            <a:pathLst>
              <a:path extrusionOk="0" h="1312" w="35111">
                <a:moveTo>
                  <a:pt x="0" y="0"/>
                </a:moveTo>
                <a:cubicBezTo>
                  <a:pt x="2899" y="219"/>
                  <a:pt x="11539" y="1312"/>
                  <a:pt x="17391" y="1312"/>
                </a:cubicBezTo>
                <a:cubicBezTo>
                  <a:pt x="23243" y="1312"/>
                  <a:pt x="32158" y="219"/>
                  <a:pt x="35111" y="0"/>
                </a:cubicBezTo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443" name="Google Shape;1443;p112"/>
          <p:cNvSpPr txBox="1"/>
          <p:nvPr>
            <p:ph idx="1" type="body"/>
          </p:nvPr>
        </p:nvSpPr>
        <p:spPr>
          <a:xfrm>
            <a:off x="5708700" y="2046275"/>
            <a:ext cx="3111300" cy="15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Hase yeeshee, saddex unug waxay ka kooban yihiin kiimikooyin ka badan hal unug, sidaas darteed waxay shaqayn doonaan muddo dheer.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113"/>
          <p:cNvSpPr txBox="1"/>
          <p:nvPr>
            <p:ph idx="1" type="body"/>
          </p:nvPr>
        </p:nvSpPr>
        <p:spPr>
          <a:xfrm>
            <a:off x="324000" y="759300"/>
            <a:ext cx="69699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Jilitaanka (simulation) hoose wuxuu muujinayaa in danabku (voltage) uu isku mid yahay saddexda unug.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49" name="Google Shape;1449;p11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Unugyada (Cells) ee wareegyada barbar socda (parallel circuits)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50" name="Google Shape;1450;p113"/>
          <p:cNvSpPr txBox="1"/>
          <p:nvPr/>
        </p:nvSpPr>
        <p:spPr>
          <a:xfrm>
            <a:off x="324000" y="4820400"/>
            <a:ext cx="6522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878787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Jilitaan (Simulation) by PhET Interactive Simulations, University of Colorado Boulder, licensed under CC-BY-4.0 (https://phet.colorado.edu).</a:t>
            </a:r>
            <a:endParaRPr sz="600">
              <a:solidFill>
                <a:srgbClr val="878787"/>
              </a:solidFill>
              <a:highlight>
                <a:srgbClr val="FFFFFF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51" name="Google Shape;1451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4050" y="1555500"/>
            <a:ext cx="2795896" cy="28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2" name="Google Shape;1452;p113"/>
          <p:cNvSpPr txBox="1"/>
          <p:nvPr>
            <p:ph idx="1" type="body"/>
          </p:nvPr>
        </p:nvSpPr>
        <p:spPr>
          <a:xfrm>
            <a:off x="324000" y="2209313"/>
            <a:ext cx="2256300" cy="15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Danabka (voltage) unugyada wuxuu ahaan doonaa isku mid.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p114"/>
          <p:cNvSpPr txBox="1"/>
          <p:nvPr>
            <p:ph type="title"/>
          </p:nvPr>
        </p:nvSpPr>
        <p:spPr>
          <a:xfrm>
            <a:off x="324000" y="810000"/>
            <a:ext cx="8496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Waa maxay akhrinta (reading) voltmitirka (voltmeter) ee wareegga hoose?</a:t>
            </a:r>
            <a:endParaRPr sz="2100"/>
          </a:p>
        </p:txBody>
      </p:sp>
      <p:sp>
        <p:nvSpPr>
          <p:cNvPr id="1458" name="Google Shape;1458;p11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Unugyada (Cells) ee wareegyada barbar socda (parallel circuits)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59" name="Google Shape;1459;p114"/>
          <p:cNvSpPr txBox="1"/>
          <p:nvPr>
            <p:ph idx="1" type="subTitle"/>
          </p:nvPr>
        </p:nvSpPr>
        <p:spPr>
          <a:xfrm>
            <a:off x="1034425" y="1685375"/>
            <a:ext cx="3789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3.0 V</a:t>
            </a:r>
            <a:endParaRPr/>
          </a:p>
        </p:txBody>
      </p:sp>
      <p:sp>
        <p:nvSpPr>
          <p:cNvPr id="1460" name="Google Shape;1460;p114"/>
          <p:cNvSpPr txBox="1"/>
          <p:nvPr>
            <p:ph idx="3" type="subTitle"/>
          </p:nvPr>
        </p:nvSpPr>
        <p:spPr>
          <a:xfrm>
            <a:off x="1034425" y="2489443"/>
            <a:ext cx="3789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1.5 V</a:t>
            </a:r>
            <a:endParaRPr/>
          </a:p>
        </p:txBody>
      </p:sp>
      <p:sp>
        <p:nvSpPr>
          <p:cNvPr id="1461" name="Google Shape;1461;p114"/>
          <p:cNvSpPr txBox="1"/>
          <p:nvPr>
            <p:ph idx="4" type="subTitle"/>
          </p:nvPr>
        </p:nvSpPr>
        <p:spPr>
          <a:xfrm>
            <a:off x="1034425" y="3309758"/>
            <a:ext cx="37683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0.75 V</a:t>
            </a:r>
            <a:endParaRPr/>
          </a:p>
        </p:txBody>
      </p:sp>
      <p:sp>
        <p:nvSpPr>
          <p:cNvPr id="1462" name="Google Shape;1462;p114"/>
          <p:cNvSpPr txBox="1"/>
          <p:nvPr>
            <p:ph idx="5" type="subTitle"/>
          </p:nvPr>
        </p:nvSpPr>
        <p:spPr>
          <a:xfrm>
            <a:off x="1034425" y="4113827"/>
            <a:ext cx="3789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0.0 V</a:t>
            </a:r>
            <a:endParaRPr/>
          </a:p>
        </p:txBody>
      </p:sp>
      <p:pic>
        <p:nvPicPr>
          <p:cNvPr id="1463" name="Google Shape;1463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2827" y="1496100"/>
            <a:ext cx="3212224" cy="1479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4" name="Google Shape;1464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7575" y="3081838"/>
            <a:ext cx="3827474" cy="1600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1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96008" y="245031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15"/>
          <p:cNvSpPr txBox="1"/>
          <p:nvPr>
            <p:ph idx="1" type="body"/>
          </p:nvPr>
        </p:nvSpPr>
        <p:spPr>
          <a:xfrm>
            <a:off x="324000" y="759300"/>
            <a:ext cx="22965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Laambaddan (lamp) waxay iftiimin doontaa si dhalaalaya.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71" name="Google Shape;1471;p11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Unugyada (Cells) ee wareegyada barbar socda (parallel circuits)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472" name="Google Shape;1472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150" y="1681225"/>
            <a:ext cx="1991301" cy="23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3" name="Google Shape;1473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3200" y="2050350"/>
            <a:ext cx="1933250" cy="188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4" name="Google Shape;1474;p1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8812" y="2225988"/>
            <a:ext cx="1756026" cy="1753274"/>
          </a:xfrm>
          <a:prstGeom prst="rect">
            <a:avLst/>
          </a:prstGeom>
          <a:noFill/>
          <a:ln>
            <a:noFill/>
          </a:ln>
        </p:spPr>
      </p:pic>
      <p:sp>
        <p:nvSpPr>
          <p:cNvPr id="1475" name="Google Shape;1475;p115"/>
          <p:cNvSpPr txBox="1"/>
          <p:nvPr>
            <p:ph idx="1" type="body"/>
          </p:nvPr>
        </p:nvSpPr>
        <p:spPr>
          <a:xfrm>
            <a:off x="3230700" y="1189650"/>
            <a:ext cx="22965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Laambaddan (lamp) waxay noqon doontaa mid dhalaal isku mid ah.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76" name="Google Shape;1476;p115"/>
          <p:cNvSpPr txBox="1"/>
          <p:nvPr>
            <p:ph idx="1" type="body"/>
          </p:nvPr>
        </p:nvSpPr>
        <p:spPr>
          <a:xfrm>
            <a:off x="6012975" y="1189650"/>
            <a:ext cx="2573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Laambaddan (lamp) sidoo kale waxay noqon doontaa mid dhalaal isku mid ah.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77" name="Google Shape;1477;p115"/>
          <p:cNvSpPr txBox="1"/>
          <p:nvPr>
            <p:ph idx="1" type="body"/>
          </p:nvPr>
        </p:nvSpPr>
        <p:spPr>
          <a:xfrm>
            <a:off x="324000" y="4154900"/>
            <a:ext cx="81435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Danabka (voltage) unug (ama unugyo) oo barbar socda wuxuu ahaanayaa isku mid.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116"/>
          <p:cNvSpPr txBox="1"/>
          <p:nvPr>
            <p:ph type="title"/>
          </p:nvPr>
        </p:nvSpPr>
        <p:spPr>
          <a:xfrm>
            <a:off x="324000" y="748763"/>
            <a:ext cx="81792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Keebee ka mid ah laambadahan (lamps) ayaa sii shidi doona muddada ugu dheer?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83" name="Google Shape;1483;p11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Unugyada (Cells) ee wareegyada barbar socda (parallel circuits)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1484" name="Google Shape;1484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150" y="1681225"/>
            <a:ext cx="1991301" cy="23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5" name="Google Shape;1485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2575" y="1920400"/>
            <a:ext cx="1933250" cy="188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6" name="Google Shape;1486;p1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8500" y="2159988"/>
            <a:ext cx="1756026" cy="175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7" name="Google Shape;1487;p1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4365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p117"/>
          <p:cNvSpPr txBox="1"/>
          <p:nvPr>
            <p:ph idx="1" type="body"/>
          </p:nvPr>
        </p:nvSpPr>
        <p:spPr>
          <a:xfrm>
            <a:off x="324000" y="4456650"/>
            <a:ext cx="7805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Gee go'aanka in arday kastaa sax yahay iyo in khalad yahay, oo sharax sababta.</a:t>
            </a:r>
            <a:endParaRPr sz="1800"/>
          </a:p>
        </p:txBody>
      </p:sp>
      <p:sp>
        <p:nvSpPr>
          <p:cNvPr id="1493" name="Google Shape;1493;p117"/>
          <p:cNvSpPr txBox="1"/>
          <p:nvPr>
            <p:ph idx="1" type="body"/>
          </p:nvPr>
        </p:nvSpPr>
        <p:spPr>
          <a:xfrm>
            <a:off x="324000" y="759300"/>
            <a:ext cx="7805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Saciid iyo Cali waxay dhisayaan wareegyo (circuits) qaar waxayna samaynayaan saadaal.</a:t>
            </a:r>
            <a:endParaRPr sz="1800"/>
          </a:p>
        </p:txBody>
      </p:sp>
      <p:sp>
        <p:nvSpPr>
          <p:cNvPr id="1494" name="Google Shape;1494;p11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Unugyada (Cells) ee wareegyada barbar socda (parallel circuits)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495" name="Google Shape;1495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2670" y="1162800"/>
            <a:ext cx="1792885" cy="952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6" name="Google Shape;1496;p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1338" y="2115418"/>
            <a:ext cx="1855550" cy="1932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7" name="Google Shape;1497;p1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37962" y="2637824"/>
            <a:ext cx="788350" cy="1016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8" name="Google Shape;1498;p1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24007" y="2778000"/>
            <a:ext cx="705943" cy="10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9" name="Google Shape;1499;p117"/>
          <p:cNvSpPr txBox="1"/>
          <p:nvPr/>
        </p:nvSpPr>
        <p:spPr>
          <a:xfrm>
            <a:off x="3457113" y="1285500"/>
            <a:ext cx="406500" cy="5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0" name="Google Shape;1500;p117"/>
          <p:cNvSpPr txBox="1"/>
          <p:nvPr/>
        </p:nvSpPr>
        <p:spPr>
          <a:xfrm>
            <a:off x="3457113" y="2199900"/>
            <a:ext cx="406500" cy="5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1" name="Google Shape;1501;p117"/>
          <p:cNvSpPr txBox="1"/>
          <p:nvPr/>
        </p:nvSpPr>
        <p:spPr>
          <a:xfrm>
            <a:off x="3533313" y="3114300"/>
            <a:ext cx="406500" cy="5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02" name="Google Shape;1502;p1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6099151" y="1296450"/>
            <a:ext cx="2575749" cy="1275301"/>
          </a:xfrm>
          <a:prstGeom prst="rect">
            <a:avLst/>
          </a:prstGeom>
          <a:noFill/>
          <a:ln>
            <a:noFill/>
          </a:ln>
        </p:spPr>
      </p:pic>
      <p:sp>
        <p:nvSpPr>
          <p:cNvPr id="1503" name="Google Shape;1503;p117"/>
          <p:cNvSpPr txBox="1"/>
          <p:nvPr/>
        </p:nvSpPr>
        <p:spPr>
          <a:xfrm>
            <a:off x="6256800" y="1383625"/>
            <a:ext cx="2276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Laambadaha (lamps) waxay noqon doonaan dhalaal isku mid ah dhammaan wareegyada.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04" name="Google Shape;1504;p1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3475" y="1213625"/>
            <a:ext cx="2203574" cy="1652799"/>
          </a:xfrm>
          <a:prstGeom prst="rect">
            <a:avLst/>
          </a:prstGeom>
          <a:noFill/>
          <a:ln>
            <a:noFill/>
          </a:ln>
        </p:spPr>
      </p:pic>
      <p:sp>
        <p:nvSpPr>
          <p:cNvPr id="1505" name="Google Shape;1505;p117"/>
          <p:cNvSpPr txBox="1"/>
          <p:nvPr/>
        </p:nvSpPr>
        <p:spPr>
          <a:xfrm flipH="1">
            <a:off x="893200" y="1306675"/>
            <a:ext cx="2066700" cy="123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Nalalka ugu iftiinka badani waxay ku jiraan wareegga 3, kuwa ugu iftiinka yarina waxay ku jiraan wareegga 1.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6" name="Google Shape;1506;p117"/>
          <p:cNvSpPr txBox="1"/>
          <p:nvPr>
            <p:ph idx="1" type="body"/>
          </p:nvPr>
        </p:nvSpPr>
        <p:spPr>
          <a:xfrm>
            <a:off x="399775" y="3883000"/>
            <a:ext cx="554400" cy="2772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Saciid</a:t>
            </a:r>
            <a:endParaRPr sz="1800"/>
          </a:p>
        </p:txBody>
      </p:sp>
      <p:sp>
        <p:nvSpPr>
          <p:cNvPr id="1507" name="Google Shape;1507;p117"/>
          <p:cNvSpPr txBox="1"/>
          <p:nvPr>
            <p:ph idx="1" type="body"/>
          </p:nvPr>
        </p:nvSpPr>
        <p:spPr>
          <a:xfrm>
            <a:off x="7872075" y="3742825"/>
            <a:ext cx="920100" cy="2772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Cali</a:t>
            </a:r>
            <a:endParaRPr sz="18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p11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Unugyada ku jira wareegyada barbar socda (parallel circuits)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13" name="Google Shape;1513;p118"/>
          <p:cNvSpPr txBox="1"/>
          <p:nvPr>
            <p:ph idx="1" type="body"/>
          </p:nvPr>
        </p:nvSpPr>
        <p:spPr>
          <a:xfrm>
            <a:off x="324000" y="810000"/>
            <a:ext cx="7805400" cy="7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Gee inuu arday kasta sax yahay ama qalad yahay oo sharax sababta.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514" name="Google Shape;1514;p118"/>
          <p:cNvSpPr txBox="1"/>
          <p:nvPr>
            <p:ph idx="1" type="body"/>
          </p:nvPr>
        </p:nvSpPr>
        <p:spPr>
          <a:xfrm>
            <a:off x="324000" y="1299300"/>
            <a:ext cx="8237700" cy="225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Cali waa sax, Saciidna waa qalad.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Nalalka dhamaantood waxay yeelan doonaan iftiin isku mid ah, sababtoo ah korantada (voltage) unug kasta waa isku mid.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Tani waxay ka dhigan tahay in korantada (voltage) laamaha wareegyada ay sidoo kale isku mid tahay.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korantada (voltage) laamaha iyo nalalka mid kasta ay isku mid tahay, markaas nalalka dhamaantood waxay yeelan doonaan iftiin isku mid ah.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p11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Wareegyada barbar socda (parallel circuit) ee looxyada (loops)</a:t>
            </a:r>
            <a:endParaRPr/>
          </a:p>
        </p:txBody>
      </p:sp>
      <p:pic>
        <p:nvPicPr>
          <p:cNvPr id="1520" name="Google Shape;1520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6900" y="1283575"/>
            <a:ext cx="1487700" cy="117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1" name="Google Shape;1521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29300" y="2724149"/>
            <a:ext cx="1388150" cy="149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2" name="Google Shape;1522;p119"/>
          <p:cNvSpPr txBox="1"/>
          <p:nvPr>
            <p:ph idx="1" type="body"/>
          </p:nvPr>
        </p:nvSpPr>
        <p:spPr>
          <a:xfrm>
            <a:off x="263100" y="810000"/>
            <a:ext cx="6913800" cy="387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Wareegga barbar socda (parallel circuit) wuxuu ka kooban yahay looxyo (loops) oo ka soo baxa isgoysyada (junctions).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Loox (loop) kasta wuxuu ka bilaabmaa dhamaadka unugga ama batteriga ilaa dhamaadka kale, sida wareeg taxane ah oo gooni ah.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Korantada (voltage) loox (loop) kasta oo qaybaha ah waxay la mid tahay korantada (voltage) unugga ama batteriga.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Unugyada ku jira barbar socod (parallel) waxay bixin doonaan koronto (voltage) la mid ah unug keliya, laakiin waxay sii dheeraan doonaan sababtoo ah waxaa jira kiimikooyin badan oo falcelinaya.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