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1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40" Type="http://schemas.openxmlformats.org/officeDocument/2006/relationships/slide" Target="slides/slide36.xml"/><Relationship Id="rId41" Type="http://schemas.openxmlformats.org/officeDocument/2006/relationships/slide" Target="slides/slide37.xml"/><Relationship Id="rId42" Type="http://schemas.openxmlformats.org/officeDocument/2006/relationships/slide" Target="slides/slide38.xml"/><Relationship Id="rId43" Type="http://schemas.openxmlformats.org/officeDocument/2006/relationships/slide" Target="slides/slide39.xml"/><Relationship Id="rId44" Type="http://schemas.openxmlformats.org/officeDocument/2006/relationships/slide" Target="slides/slide40.xml"/><Relationship Id="rId45" Type="http://schemas.openxmlformats.org/officeDocument/2006/relationships/slide" Target="slides/slide41.xml"/><Relationship Id="rId46" Type="http://schemas.openxmlformats.org/officeDocument/2006/relationships/slide" Target="slides/slide4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3" name="Shape 863"/>
        <p:cNvGrpSpPr/>
        <p:nvPr/>
      </p:nvGrpSpPr>
      <p:grpSpPr>
        <a:xfrm>
          <a:off x="0" y="0"/>
          <a:ext cx="0" cy="0"/>
          <a:chOff x="0" y="0"/>
          <a:chExt cx="0" cy="0"/>
        </a:xfrm>
      </p:grpSpPr>
      <p:sp>
        <p:nvSpPr>
          <p:cNvPr id="864" name="Google Shape;864;g20d9f2931e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5" name="Google Shape;865;g20d9f2931e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9" name="Shape 869"/>
        <p:cNvGrpSpPr/>
        <p:nvPr/>
      </p:nvGrpSpPr>
      <p:grpSpPr>
        <a:xfrm>
          <a:off x="0" y="0"/>
          <a:ext cx="0" cy="0"/>
          <a:chOff x="0" y="0"/>
          <a:chExt cx="0" cy="0"/>
        </a:xfrm>
      </p:grpSpPr>
      <p:sp>
        <p:nvSpPr>
          <p:cNvPr id="870" name="Google Shape;870;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1" name="Google Shape;871;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4" name="Shape 874"/>
        <p:cNvGrpSpPr/>
        <p:nvPr/>
      </p:nvGrpSpPr>
      <p:grpSpPr>
        <a:xfrm>
          <a:off x="0" y="0"/>
          <a:ext cx="0" cy="0"/>
          <a:chOff x="0" y="0"/>
          <a:chExt cx="0" cy="0"/>
        </a:xfrm>
      </p:grpSpPr>
      <p:sp>
        <p:nvSpPr>
          <p:cNvPr id="875" name="Google Shape;875;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6" name="Google Shape;876;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9" name="Shape 879"/>
        <p:cNvGrpSpPr/>
        <p:nvPr/>
      </p:nvGrpSpPr>
      <p:grpSpPr>
        <a:xfrm>
          <a:off x="0" y="0"/>
          <a:ext cx="0" cy="0"/>
          <a:chOff x="0" y="0"/>
          <a:chExt cx="0" cy="0"/>
        </a:xfrm>
      </p:grpSpPr>
      <p:sp>
        <p:nvSpPr>
          <p:cNvPr id="880" name="Google Shape;880;g2e11b88c418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1" name="Google Shape;881;g2e11b88c418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3" name="Shape 893"/>
        <p:cNvGrpSpPr/>
        <p:nvPr/>
      </p:nvGrpSpPr>
      <p:grpSpPr>
        <a:xfrm>
          <a:off x="0" y="0"/>
          <a:ext cx="0" cy="0"/>
          <a:chOff x="0" y="0"/>
          <a:chExt cx="0" cy="0"/>
        </a:xfrm>
      </p:grpSpPr>
      <p:sp>
        <p:nvSpPr>
          <p:cNvPr id="894" name="Google Shape;894;g2e11b88c418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5" name="Google Shape;895;g2e11b88c418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1" name="Shape 901"/>
        <p:cNvGrpSpPr/>
        <p:nvPr/>
      </p:nvGrpSpPr>
      <p:grpSpPr>
        <a:xfrm>
          <a:off x="0" y="0"/>
          <a:ext cx="0" cy="0"/>
          <a:chOff x="0" y="0"/>
          <a:chExt cx="0" cy="0"/>
        </a:xfrm>
      </p:grpSpPr>
      <p:sp>
        <p:nvSpPr>
          <p:cNvPr id="902" name="Google Shape;902;g2e11b88c418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3" name="Google Shape;903;g2e11b88c418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2" name="Shape 912"/>
        <p:cNvGrpSpPr/>
        <p:nvPr/>
      </p:nvGrpSpPr>
      <p:grpSpPr>
        <a:xfrm>
          <a:off x="0" y="0"/>
          <a:ext cx="0" cy="0"/>
          <a:chOff x="0" y="0"/>
          <a:chExt cx="0" cy="0"/>
        </a:xfrm>
      </p:grpSpPr>
      <p:sp>
        <p:nvSpPr>
          <p:cNvPr id="913" name="Google Shape;913;g2e11b88c418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4" name="Google Shape;914;g2e11b88c418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8" name="Shape 928"/>
        <p:cNvGrpSpPr/>
        <p:nvPr/>
      </p:nvGrpSpPr>
      <p:grpSpPr>
        <a:xfrm>
          <a:off x="0" y="0"/>
          <a:ext cx="0" cy="0"/>
          <a:chOff x="0" y="0"/>
          <a:chExt cx="0" cy="0"/>
        </a:xfrm>
      </p:grpSpPr>
      <p:sp>
        <p:nvSpPr>
          <p:cNvPr id="929" name="Google Shape;929;g20ddee7d07d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0" name="Google Shape;930;g20ddee7d07d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1" name="Shape 941"/>
        <p:cNvGrpSpPr/>
        <p:nvPr/>
      </p:nvGrpSpPr>
      <p:grpSpPr>
        <a:xfrm>
          <a:off x="0" y="0"/>
          <a:ext cx="0" cy="0"/>
          <a:chOff x="0" y="0"/>
          <a:chExt cx="0" cy="0"/>
        </a:xfrm>
      </p:grpSpPr>
      <p:sp>
        <p:nvSpPr>
          <p:cNvPr id="942" name="Google Shape;942;g2e11b88c418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3" name="Google Shape;943;g2e11b88c418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9" name="Shape 949"/>
        <p:cNvGrpSpPr/>
        <p:nvPr/>
      </p:nvGrpSpPr>
      <p:grpSpPr>
        <a:xfrm>
          <a:off x="0" y="0"/>
          <a:ext cx="0" cy="0"/>
          <a:chOff x="0" y="0"/>
          <a:chExt cx="0" cy="0"/>
        </a:xfrm>
      </p:grpSpPr>
      <p:sp>
        <p:nvSpPr>
          <p:cNvPr id="950" name="Google Shape;950;g20ddfc689b4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1" name="Google Shape;951;g20ddfc689b4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8" name="Shape 958"/>
        <p:cNvGrpSpPr/>
        <p:nvPr/>
      </p:nvGrpSpPr>
      <p:grpSpPr>
        <a:xfrm>
          <a:off x="0" y="0"/>
          <a:ext cx="0" cy="0"/>
          <a:chOff x="0" y="0"/>
          <a:chExt cx="0" cy="0"/>
        </a:xfrm>
      </p:grpSpPr>
      <p:sp>
        <p:nvSpPr>
          <p:cNvPr id="959" name="Google Shape;959;g2e232e85f90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0" name="Google Shape;960;g2e232e85f90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2" name="Shape 972"/>
        <p:cNvGrpSpPr/>
        <p:nvPr/>
      </p:nvGrpSpPr>
      <p:grpSpPr>
        <a:xfrm>
          <a:off x="0" y="0"/>
          <a:ext cx="0" cy="0"/>
          <a:chOff x="0" y="0"/>
          <a:chExt cx="0" cy="0"/>
        </a:xfrm>
      </p:grpSpPr>
      <p:sp>
        <p:nvSpPr>
          <p:cNvPr id="973" name="Google Shape;973;g2e11b88c418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4" name="Google Shape;974;g2e11b88c418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1" name="Shape 981"/>
        <p:cNvGrpSpPr/>
        <p:nvPr/>
      </p:nvGrpSpPr>
      <p:grpSpPr>
        <a:xfrm>
          <a:off x="0" y="0"/>
          <a:ext cx="0" cy="0"/>
          <a:chOff x="0" y="0"/>
          <a:chExt cx="0" cy="0"/>
        </a:xfrm>
      </p:grpSpPr>
      <p:sp>
        <p:nvSpPr>
          <p:cNvPr id="982" name="Google Shape;982;g20ddfc689b4_0_1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3" name="Google Shape;983;g20ddfc689b4_0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9" name="Shape 989"/>
        <p:cNvGrpSpPr/>
        <p:nvPr/>
      </p:nvGrpSpPr>
      <p:grpSpPr>
        <a:xfrm>
          <a:off x="0" y="0"/>
          <a:ext cx="0" cy="0"/>
          <a:chOff x="0" y="0"/>
          <a:chExt cx="0" cy="0"/>
        </a:xfrm>
      </p:grpSpPr>
      <p:sp>
        <p:nvSpPr>
          <p:cNvPr id="990" name="Google Shape;990;g2e11b88c418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1" name="Google Shape;991;g2e11b88c418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8" name="Shape 998"/>
        <p:cNvGrpSpPr/>
        <p:nvPr/>
      </p:nvGrpSpPr>
      <p:grpSpPr>
        <a:xfrm>
          <a:off x="0" y="0"/>
          <a:ext cx="0" cy="0"/>
          <a:chOff x="0" y="0"/>
          <a:chExt cx="0" cy="0"/>
        </a:xfrm>
      </p:grpSpPr>
      <p:sp>
        <p:nvSpPr>
          <p:cNvPr id="999" name="Google Shape;999;g20ddfc689b4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0" name="Google Shape;1000;g20ddfc689b4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7" name="Shape 1007"/>
        <p:cNvGrpSpPr/>
        <p:nvPr/>
      </p:nvGrpSpPr>
      <p:grpSpPr>
        <a:xfrm>
          <a:off x="0" y="0"/>
          <a:ext cx="0" cy="0"/>
          <a:chOff x="0" y="0"/>
          <a:chExt cx="0" cy="0"/>
        </a:xfrm>
      </p:grpSpPr>
      <p:sp>
        <p:nvSpPr>
          <p:cNvPr id="1008" name="Google Shape;1008;g2e232e85f90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9" name="Google Shape;1009;g2e232e85f90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0" name="Shape 1020"/>
        <p:cNvGrpSpPr/>
        <p:nvPr/>
      </p:nvGrpSpPr>
      <p:grpSpPr>
        <a:xfrm>
          <a:off x="0" y="0"/>
          <a:ext cx="0" cy="0"/>
          <a:chOff x="0" y="0"/>
          <a:chExt cx="0" cy="0"/>
        </a:xfrm>
      </p:grpSpPr>
      <p:sp>
        <p:nvSpPr>
          <p:cNvPr id="1021" name="Google Shape;1021;g20ddfc689b4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2" name="Google Shape;1022;g20ddfc689b4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2" name="Shape 1032"/>
        <p:cNvGrpSpPr/>
        <p:nvPr/>
      </p:nvGrpSpPr>
      <p:grpSpPr>
        <a:xfrm>
          <a:off x="0" y="0"/>
          <a:ext cx="0" cy="0"/>
          <a:chOff x="0" y="0"/>
          <a:chExt cx="0" cy="0"/>
        </a:xfrm>
      </p:grpSpPr>
      <p:sp>
        <p:nvSpPr>
          <p:cNvPr id="1033" name="Google Shape;1033;g2e11b88c418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4" name="Google Shape;1034;g2e11b88c418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3" name="Shape 1043"/>
        <p:cNvGrpSpPr/>
        <p:nvPr/>
      </p:nvGrpSpPr>
      <p:grpSpPr>
        <a:xfrm>
          <a:off x="0" y="0"/>
          <a:ext cx="0" cy="0"/>
          <a:chOff x="0" y="0"/>
          <a:chExt cx="0" cy="0"/>
        </a:xfrm>
      </p:grpSpPr>
      <p:sp>
        <p:nvSpPr>
          <p:cNvPr id="1044" name="Google Shape;1044;g20ddfc689b4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5" name="Google Shape;1045;g20ddfc689b4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2" name="Shape 1062"/>
        <p:cNvGrpSpPr/>
        <p:nvPr/>
      </p:nvGrpSpPr>
      <p:grpSpPr>
        <a:xfrm>
          <a:off x="0" y="0"/>
          <a:ext cx="0" cy="0"/>
          <a:chOff x="0" y="0"/>
          <a:chExt cx="0" cy="0"/>
        </a:xfrm>
      </p:grpSpPr>
      <p:sp>
        <p:nvSpPr>
          <p:cNvPr id="1063" name="Google Shape;1063;g2e232e85f90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4" name="Google Shape;1064;g2e232e85f90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7" name="Shape 1077"/>
        <p:cNvGrpSpPr/>
        <p:nvPr/>
      </p:nvGrpSpPr>
      <p:grpSpPr>
        <a:xfrm>
          <a:off x="0" y="0"/>
          <a:ext cx="0" cy="0"/>
          <a:chOff x="0" y="0"/>
          <a:chExt cx="0" cy="0"/>
        </a:xfrm>
      </p:grpSpPr>
      <p:sp>
        <p:nvSpPr>
          <p:cNvPr id="1078" name="Google Shape;1078;g20ddfc689b4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9" name="Google Shape;1079;g20ddfc689b4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9" name="Shape 1089"/>
        <p:cNvGrpSpPr/>
        <p:nvPr/>
      </p:nvGrpSpPr>
      <p:grpSpPr>
        <a:xfrm>
          <a:off x="0" y="0"/>
          <a:ext cx="0" cy="0"/>
          <a:chOff x="0" y="0"/>
          <a:chExt cx="0" cy="0"/>
        </a:xfrm>
      </p:grpSpPr>
      <p:sp>
        <p:nvSpPr>
          <p:cNvPr id="1090" name="Google Shape;1090;g20ddfc689b4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1" name="Google Shape;1091;g20ddfc689b4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5" name="Shape 1105"/>
        <p:cNvGrpSpPr/>
        <p:nvPr/>
      </p:nvGrpSpPr>
      <p:grpSpPr>
        <a:xfrm>
          <a:off x="0" y="0"/>
          <a:ext cx="0" cy="0"/>
          <a:chOff x="0" y="0"/>
          <a:chExt cx="0" cy="0"/>
        </a:xfrm>
      </p:grpSpPr>
      <p:sp>
        <p:nvSpPr>
          <p:cNvPr id="1106" name="Google Shape;1106;g2e11b88c418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7" name="Google Shape;1107;g2e11b88c418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1" name="Shape 1111"/>
        <p:cNvGrpSpPr/>
        <p:nvPr/>
      </p:nvGrpSpPr>
      <p:grpSpPr>
        <a:xfrm>
          <a:off x="0" y="0"/>
          <a:ext cx="0" cy="0"/>
          <a:chOff x="0" y="0"/>
          <a:chExt cx="0" cy="0"/>
        </a:xfrm>
      </p:grpSpPr>
      <p:sp>
        <p:nvSpPr>
          <p:cNvPr id="1112" name="Google Shape;1112;g2e11b88c418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3" name="Google Shape;1113;g2e11b88c418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7" name="Shape 1117"/>
        <p:cNvGrpSpPr/>
        <p:nvPr/>
      </p:nvGrpSpPr>
      <p:grpSpPr>
        <a:xfrm>
          <a:off x="0" y="0"/>
          <a:ext cx="0" cy="0"/>
          <a:chOff x="0" y="0"/>
          <a:chExt cx="0" cy="0"/>
        </a:xfrm>
      </p:grpSpPr>
      <p:sp>
        <p:nvSpPr>
          <p:cNvPr id="1118" name="Google Shape;1118;g2e11b88c418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9" name="Google Shape;1119;g2e11b88c418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5" name="Shape 1125"/>
        <p:cNvGrpSpPr/>
        <p:nvPr/>
      </p:nvGrpSpPr>
      <p:grpSpPr>
        <a:xfrm>
          <a:off x="0" y="0"/>
          <a:ext cx="0" cy="0"/>
          <a:chOff x="0" y="0"/>
          <a:chExt cx="0" cy="0"/>
        </a:xfrm>
      </p:grpSpPr>
      <p:sp>
        <p:nvSpPr>
          <p:cNvPr id="1126" name="Google Shape;1126;g2e11b88c418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7" name="Google Shape;1127;g2e11b88c418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6" name="Shape 1136"/>
        <p:cNvGrpSpPr/>
        <p:nvPr/>
      </p:nvGrpSpPr>
      <p:grpSpPr>
        <a:xfrm>
          <a:off x="0" y="0"/>
          <a:ext cx="0" cy="0"/>
          <a:chOff x="0" y="0"/>
          <a:chExt cx="0" cy="0"/>
        </a:xfrm>
      </p:grpSpPr>
      <p:sp>
        <p:nvSpPr>
          <p:cNvPr id="1137" name="Google Shape;1137;g20ddfc689b4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8" name="Google Shape;1138;g20ddfc689b4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9" name="Shape 1149"/>
        <p:cNvGrpSpPr/>
        <p:nvPr/>
      </p:nvGrpSpPr>
      <p:grpSpPr>
        <a:xfrm>
          <a:off x="0" y="0"/>
          <a:ext cx="0" cy="0"/>
          <a:chOff x="0" y="0"/>
          <a:chExt cx="0" cy="0"/>
        </a:xfrm>
      </p:grpSpPr>
      <p:sp>
        <p:nvSpPr>
          <p:cNvPr id="1150" name="Google Shape;1150;g2e11b88c418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1" name="Google Shape;1151;g2e11b88c418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8" name="Shape 1158"/>
        <p:cNvGrpSpPr/>
        <p:nvPr/>
      </p:nvGrpSpPr>
      <p:grpSpPr>
        <a:xfrm>
          <a:off x="0" y="0"/>
          <a:ext cx="0" cy="0"/>
          <a:chOff x="0" y="0"/>
          <a:chExt cx="0" cy="0"/>
        </a:xfrm>
      </p:grpSpPr>
      <p:sp>
        <p:nvSpPr>
          <p:cNvPr id="1159" name="Google Shape;1159;g2e232e85f90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0" name="Google Shape;1160;g2e232e85f90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9" name="Shape 1169"/>
        <p:cNvGrpSpPr/>
        <p:nvPr/>
      </p:nvGrpSpPr>
      <p:grpSpPr>
        <a:xfrm>
          <a:off x="0" y="0"/>
          <a:ext cx="0" cy="0"/>
          <a:chOff x="0" y="0"/>
          <a:chExt cx="0" cy="0"/>
        </a:xfrm>
      </p:grpSpPr>
      <p:sp>
        <p:nvSpPr>
          <p:cNvPr id="1170" name="Google Shape;1170;g2e11b88c418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1" name="Google Shape;1171;g2e11b88c418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8" name="Shape 1178"/>
        <p:cNvGrpSpPr/>
        <p:nvPr/>
      </p:nvGrpSpPr>
      <p:grpSpPr>
        <a:xfrm>
          <a:off x="0" y="0"/>
          <a:ext cx="0" cy="0"/>
          <a:chOff x="0" y="0"/>
          <a:chExt cx="0" cy="0"/>
        </a:xfrm>
      </p:grpSpPr>
      <p:sp>
        <p:nvSpPr>
          <p:cNvPr id="1179" name="Google Shape;1179;g2e11b88c418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0" name="Google Shape;1180;g2e11b88c418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0" name="Shape 1190"/>
        <p:cNvGrpSpPr/>
        <p:nvPr/>
      </p:nvGrpSpPr>
      <p:grpSpPr>
        <a:xfrm>
          <a:off x="0" y="0"/>
          <a:ext cx="0" cy="0"/>
          <a:chOff x="0" y="0"/>
          <a:chExt cx="0" cy="0"/>
        </a:xfrm>
      </p:grpSpPr>
      <p:sp>
        <p:nvSpPr>
          <p:cNvPr id="1191" name="Google Shape;1191;g2e232e85f90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2" name="Google Shape;1192;g2e232e85f90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9" name="Shape 1209"/>
        <p:cNvGrpSpPr/>
        <p:nvPr/>
      </p:nvGrpSpPr>
      <p:grpSpPr>
        <a:xfrm>
          <a:off x="0" y="0"/>
          <a:ext cx="0" cy="0"/>
          <a:chOff x="0" y="0"/>
          <a:chExt cx="0" cy="0"/>
        </a:xfrm>
      </p:grpSpPr>
      <p:sp>
        <p:nvSpPr>
          <p:cNvPr id="1210" name="Google Shape;1210;g2e232e85f90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1" name="Google Shape;1211;g2e232e85f90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5" name="Shape 1225"/>
        <p:cNvGrpSpPr/>
        <p:nvPr/>
      </p:nvGrpSpPr>
      <p:grpSpPr>
        <a:xfrm>
          <a:off x="0" y="0"/>
          <a:ext cx="0" cy="0"/>
          <a:chOff x="0" y="0"/>
          <a:chExt cx="0" cy="0"/>
        </a:xfrm>
      </p:grpSpPr>
      <p:sp>
        <p:nvSpPr>
          <p:cNvPr id="1226" name="Google Shape;1226;g2e11b88c418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7" name="Google Shape;1227;g2e11b88c418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9" name="Shape 1239"/>
        <p:cNvGrpSpPr/>
        <p:nvPr/>
      </p:nvGrpSpPr>
      <p:grpSpPr>
        <a:xfrm>
          <a:off x="0" y="0"/>
          <a:ext cx="0" cy="0"/>
          <a:chOff x="0" y="0"/>
          <a:chExt cx="0" cy="0"/>
        </a:xfrm>
      </p:grpSpPr>
      <p:sp>
        <p:nvSpPr>
          <p:cNvPr id="1240" name="Google Shape;1240;g20ddfc689b4_0_1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1" name="Google Shape;1241;g20ddfc689b4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2" name="Shape 1252"/>
        <p:cNvGrpSpPr/>
        <p:nvPr/>
      </p:nvGrpSpPr>
      <p:grpSpPr>
        <a:xfrm>
          <a:off x="0" y="0"/>
          <a:ext cx="0" cy="0"/>
          <a:chOff x="0" y="0"/>
          <a:chExt cx="0" cy="0"/>
        </a:xfrm>
      </p:grpSpPr>
      <p:sp>
        <p:nvSpPr>
          <p:cNvPr id="1253" name="Google Shape;1253;g2e232e85f90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4" name="Google Shape;1254;g2e232e85f90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3" name="Shape 1263"/>
        <p:cNvGrpSpPr/>
        <p:nvPr/>
      </p:nvGrpSpPr>
      <p:grpSpPr>
        <a:xfrm>
          <a:off x="0" y="0"/>
          <a:ext cx="0" cy="0"/>
          <a:chOff x="0" y="0"/>
          <a:chExt cx="0" cy="0"/>
        </a:xfrm>
      </p:grpSpPr>
      <p:sp>
        <p:nvSpPr>
          <p:cNvPr id="1264" name="Google Shape;1264;g2e11b88c418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5" name="Google Shape;1265;g2e11b88c418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0" name="Shape 1270"/>
        <p:cNvGrpSpPr/>
        <p:nvPr/>
      </p:nvGrpSpPr>
      <p:grpSpPr>
        <a:xfrm>
          <a:off x="0" y="0"/>
          <a:ext cx="0" cy="0"/>
          <a:chOff x="0" y="0"/>
          <a:chExt cx="0" cy="0"/>
        </a:xfrm>
      </p:grpSpPr>
      <p:sp>
        <p:nvSpPr>
          <p:cNvPr id="1271" name="Google Shape;1271;g2e232e85f90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2" name="Google Shape;1272;g2e232e85f90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4" name="Shape 1284"/>
        <p:cNvGrpSpPr/>
        <p:nvPr/>
      </p:nvGrpSpPr>
      <p:grpSpPr>
        <a:xfrm>
          <a:off x="0" y="0"/>
          <a:ext cx="0" cy="0"/>
          <a:chOff x="0" y="0"/>
          <a:chExt cx="0" cy="0"/>
        </a:xfrm>
      </p:grpSpPr>
      <p:sp>
        <p:nvSpPr>
          <p:cNvPr id="1285" name="Google Shape;1285;g2e11b88c418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6" name="Google Shape;1286;g2e11b88c418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0" name="Shape 1300"/>
        <p:cNvGrpSpPr/>
        <p:nvPr/>
      </p:nvGrpSpPr>
      <p:grpSpPr>
        <a:xfrm>
          <a:off x="0" y="0"/>
          <a:ext cx="0" cy="0"/>
          <a:chOff x="0" y="0"/>
          <a:chExt cx="0" cy="0"/>
        </a:xfrm>
      </p:grpSpPr>
      <p:sp>
        <p:nvSpPr>
          <p:cNvPr id="1301" name="Google Shape;1301;g2e11b88c418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2" name="Google Shape;1302;g2e11b88c418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6" name="Shape 1306"/>
        <p:cNvGrpSpPr/>
        <p:nvPr/>
      </p:nvGrpSpPr>
      <p:grpSpPr>
        <a:xfrm>
          <a:off x="0" y="0"/>
          <a:ext cx="0" cy="0"/>
          <a:chOff x="0" y="0"/>
          <a:chExt cx="0" cy="0"/>
        </a:xfrm>
      </p:grpSpPr>
      <p:sp>
        <p:nvSpPr>
          <p:cNvPr id="1307" name="Google Shape;1307;g20dfdc9b207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8" name="Google Shape;1308;g20dfdc9b207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3" name="Shape 1313"/>
        <p:cNvGrpSpPr/>
        <p:nvPr/>
      </p:nvGrpSpPr>
      <p:grpSpPr>
        <a:xfrm>
          <a:off x="0" y="0"/>
          <a:ext cx="0" cy="0"/>
          <a:chOff x="0" y="0"/>
          <a:chExt cx="0" cy="0"/>
        </a:xfrm>
      </p:grpSpPr>
      <p:sp>
        <p:nvSpPr>
          <p:cNvPr id="1314" name="Google Shape;1314;g279955a40ae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5" name="Google Shape;1315;g279955a40ae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 Id="rId4" Type="http://schemas.openxmlformats.org/officeDocument/2006/relationships/image" Target="../media/image10.png"/><Relationship Id="rId5"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1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image" Target="../media/image1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1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28.pn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1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image" Target="../media/image16.png"/><Relationship Id="rId5" Type="http://schemas.openxmlformats.org/officeDocument/2006/relationships/image" Target="../media/image1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 Id="rId3" Type="http://schemas.openxmlformats.org/officeDocument/2006/relationships/image" Target="../media/image3.png"/><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3.png"/><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20.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image" Target="../media/image19.png"/><Relationship Id="rId5" Type="http://schemas.openxmlformats.org/officeDocument/2006/relationships/image" Target="../media/image1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2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2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2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21.png"/><Relationship Id="rId5" Type="http://schemas.openxmlformats.org/officeDocument/2006/relationships/image" Target="../media/image26.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25.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9.png"/><Relationship Id="rId3" Type="http://schemas.openxmlformats.org/officeDocument/2006/relationships/image" Target="../media/image33.png"/><Relationship Id="rId4" Type="http://schemas.openxmlformats.org/officeDocument/2006/relationships/image" Target="../media/image30.png"/><Relationship Id="rId5" Type="http://schemas.openxmlformats.org/officeDocument/2006/relationships/image" Target="../media/image40.png"/><Relationship Id="rId6" Type="http://schemas.openxmlformats.org/officeDocument/2006/relationships/image" Target="../media/image31.png"/><Relationship Id="rId7" Type="http://schemas.openxmlformats.org/officeDocument/2006/relationships/image" Target="../media/image35.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7.png"/><Relationship Id="rId4" Type="http://schemas.openxmlformats.org/officeDocument/2006/relationships/image" Target="../media/image93.png"/><Relationship Id="rId5" Type="http://schemas.openxmlformats.org/officeDocument/2006/relationships/image" Target="../media/image41.png"/><Relationship Id="rId6" Type="http://schemas.openxmlformats.org/officeDocument/2006/relationships/image" Target="../media/image39.png"/><Relationship Id="rId7" Type="http://schemas.openxmlformats.org/officeDocument/2006/relationships/image" Target="../media/image32.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93.png"/><Relationship Id="rId4" Type="http://schemas.openxmlformats.org/officeDocument/2006/relationships/image" Target="../media/image38.png"/><Relationship Id="rId5" Type="http://schemas.openxmlformats.org/officeDocument/2006/relationships/image" Target="../media/image37.png"/><Relationship Id="rId6" Type="http://schemas.openxmlformats.org/officeDocument/2006/relationships/image" Target="../media/image43.png"/><Relationship Id="rId7" Type="http://schemas.openxmlformats.org/officeDocument/2006/relationships/image" Target="../media/image41.png"/><Relationship Id="rId8" Type="http://schemas.openxmlformats.org/officeDocument/2006/relationships/image" Target="../media/image39.png"/><Relationship Id="rId9" Type="http://schemas.openxmlformats.org/officeDocument/2006/relationships/image" Target="../media/image32.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93.png"/><Relationship Id="rId4" Type="http://schemas.openxmlformats.org/officeDocument/2006/relationships/image" Target="../media/image48.png"/><Relationship Id="rId5" Type="http://schemas.openxmlformats.org/officeDocument/2006/relationships/image" Target="../media/image38.png"/><Relationship Id="rId6" Type="http://schemas.openxmlformats.org/officeDocument/2006/relationships/image" Target="../media/image37.png"/><Relationship Id="rId7" Type="http://schemas.openxmlformats.org/officeDocument/2006/relationships/image" Target="../media/image43.png"/><Relationship Id="rId8" Type="http://schemas.openxmlformats.org/officeDocument/2006/relationships/image" Target="../media/image41.png"/><Relationship Id="rId9" Type="http://schemas.openxmlformats.org/officeDocument/2006/relationships/image" Target="../media/image39.png"/><Relationship Id="rId10" Type="http://schemas.openxmlformats.org/officeDocument/2006/relationships/image" Target="../media/image51.png"/><Relationship Id="rId11" Type="http://schemas.openxmlformats.org/officeDocument/2006/relationships/image" Target="../media/image32.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47.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47.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47.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47.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47.png"/><Relationship Id="rId4" Type="http://schemas.openxmlformats.org/officeDocument/2006/relationships/image" Target="../media/image54.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47.png"/><Relationship Id="rId4" Type="http://schemas.openxmlformats.org/officeDocument/2006/relationships/image" Target="../media/image54.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47.png"/><Relationship Id="rId4" Type="http://schemas.openxmlformats.org/officeDocument/2006/relationships/image" Target="../media/image54.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47.png"/><Relationship Id="rId4" Type="http://schemas.openxmlformats.org/officeDocument/2006/relationships/image" Target="../media/image54.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5.png"/><Relationship Id="rId3" Type="http://schemas.openxmlformats.org/officeDocument/2006/relationships/image" Target="../media/image46.png"/><Relationship Id="rId4" Type="http://schemas.openxmlformats.org/officeDocument/2006/relationships/image" Target="../media/image54.png"/><Relationship Id="rId5" Type="http://schemas.openxmlformats.org/officeDocument/2006/relationships/image" Target="../media/image56.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4.png"/><Relationship Id="rId4" Type="http://schemas.openxmlformats.org/officeDocument/2006/relationships/image" Target="../media/image56.png"/><Relationship Id="rId5" Type="http://schemas.openxmlformats.org/officeDocument/2006/relationships/image" Target="../media/image55.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4.png"/><Relationship Id="rId4" Type="http://schemas.openxmlformats.org/officeDocument/2006/relationships/image" Target="../media/image56.png"/><Relationship Id="rId5" Type="http://schemas.openxmlformats.org/officeDocument/2006/relationships/image" Target="../media/image55.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4.png"/><Relationship Id="rId4" Type="http://schemas.openxmlformats.org/officeDocument/2006/relationships/image" Target="../media/image56.png"/><Relationship Id="rId5" Type="http://schemas.openxmlformats.org/officeDocument/2006/relationships/image" Target="../media/image55.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54.png"/><Relationship Id="rId4" Type="http://schemas.openxmlformats.org/officeDocument/2006/relationships/image" Target="../media/image56.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4.png"/><Relationship Id="rId4" Type="http://schemas.openxmlformats.org/officeDocument/2006/relationships/image" Target="../media/image56.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4.png"/><Relationship Id="rId4" Type="http://schemas.openxmlformats.org/officeDocument/2006/relationships/image" Target="../media/image56.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4.png"/><Relationship Id="rId4" Type="http://schemas.openxmlformats.org/officeDocument/2006/relationships/image" Target="../media/image56.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54.png"/><Relationship Id="rId4" Type="http://schemas.openxmlformats.org/officeDocument/2006/relationships/image" Target="../media/image56.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4.png"/><Relationship Id="rId4" Type="http://schemas.openxmlformats.org/officeDocument/2006/relationships/image" Target="../media/image56.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4.png"/><Relationship Id="rId4" Type="http://schemas.openxmlformats.org/officeDocument/2006/relationships/image" Target="../media/image56.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4.png"/><Relationship Id="rId4" Type="http://schemas.openxmlformats.org/officeDocument/2006/relationships/image" Target="../media/image56.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54.png"/><Relationship Id="rId4" Type="http://schemas.openxmlformats.org/officeDocument/2006/relationships/image" Target="../media/image56.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4.png"/><Relationship Id="rId4" Type="http://schemas.openxmlformats.org/officeDocument/2006/relationships/image" Target="../media/image56.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4.png"/><Relationship Id="rId4" Type="http://schemas.openxmlformats.org/officeDocument/2006/relationships/image" Target="../media/image56.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4.png"/><Relationship Id="rId4" Type="http://schemas.openxmlformats.org/officeDocument/2006/relationships/image" Target="../media/image56.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54.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4.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4.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4.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62.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62.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62.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2.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png"/><Relationship Id="rId3" Type="http://schemas.openxmlformats.org/officeDocument/2006/relationships/image" Target="../media/image60.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60.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60.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0.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Art and design" showMasterSp="0">
  <p:cSld name="Title Slide 2_1">
    <p:bg>
      <p:bgPr>
        <a:solidFill>
          <a:srgbClr val="EBEDFE"/>
        </a:solid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 name="Google Shape;11;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3" name="Google Shape;13;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4" name="Google Shape;14;p2"/>
          <p:cNvGrpSpPr/>
          <p:nvPr/>
        </p:nvGrpSpPr>
        <p:grpSpPr>
          <a:xfrm>
            <a:off x="6156975" y="0"/>
            <a:ext cx="2987025" cy="3854074"/>
            <a:chOff x="6156975" y="0"/>
            <a:chExt cx="2987025" cy="3854074"/>
          </a:xfrm>
        </p:grpSpPr>
        <p:pic>
          <p:nvPicPr>
            <p:cNvPr id="15" name="Google Shape;15;p2"/>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6" name="Google Shape;16;p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 name="Google Shape;17;p2"/>
          <p:cNvPicPr preferRelativeResize="0"/>
          <p:nvPr/>
        </p:nvPicPr>
        <p:blipFill>
          <a:blip r:embed="rId4">
            <a:alphaModFix/>
          </a:blip>
          <a:stretch>
            <a:fillRect/>
          </a:stretch>
        </p:blipFill>
        <p:spPr>
          <a:xfrm rot="-360030">
            <a:off x="6753315" y="1132068"/>
            <a:ext cx="2063340" cy="1643031"/>
          </a:xfrm>
          <a:prstGeom prst="rect">
            <a:avLst/>
          </a:prstGeom>
          <a:noFill/>
          <a:ln>
            <a:noFill/>
          </a:ln>
        </p:spPr>
      </p:pic>
      <p:pic>
        <p:nvPicPr>
          <p:cNvPr id="18" name="Google Shape;18;p2"/>
          <p:cNvPicPr preferRelativeResize="0"/>
          <p:nvPr/>
        </p:nvPicPr>
        <p:blipFill rotWithShape="1">
          <a:blip r:embed="rId5">
            <a:alphaModFix/>
          </a:blip>
          <a:srcRect b="0" l="6209" r="6209" t="0"/>
          <a:stretch/>
        </p:blipFill>
        <p:spPr>
          <a:xfrm>
            <a:off x="324000" y="4008600"/>
            <a:ext cx="1705150" cy="128000"/>
          </a:xfrm>
          <a:prstGeom prst="rect">
            <a:avLst/>
          </a:prstGeom>
          <a:noFill/>
          <a:ln>
            <a:noFill/>
          </a:ln>
        </p:spPr>
      </p:pic>
      <p:sp>
        <p:nvSpPr>
          <p:cNvPr id="19" name="Google Shape;19;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Art and design</a:t>
            </a:r>
            <a:endParaRPr b="1" sz="1700">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20"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22" name="Google Shape;22;p3"/>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3" name="Google Shape;23;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 name="Google Shape;24;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25" name="Google Shape;25;p3"/>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27" name="Google Shape;27;p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28" name="Shape 28"/>
        <p:cNvGrpSpPr/>
        <p:nvPr/>
      </p:nvGrpSpPr>
      <p:grpSpPr>
        <a:xfrm>
          <a:off x="0" y="0"/>
          <a:ext cx="0" cy="0"/>
          <a:chOff x="0" y="0"/>
          <a:chExt cx="0" cy="0"/>
        </a:xfrm>
      </p:grpSpPr>
      <p:pic>
        <p:nvPicPr>
          <p:cNvPr id="29" name="Google Shape;29;p4"/>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sp>
        <p:nvSpPr>
          <p:cNvPr id="30" name="Google Shape;30;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 name="Google Shape;31;p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32" name="Google Shape;32;p4"/>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4" name="Google Shape;34;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35" name="Google Shape;35;p4"/>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itizenship" showMasterSp="0">
  <p:cSld name="Title Slide 2_1_1_1_1_1_1_1_1_1_1_5">
    <p:bg>
      <p:bgPr>
        <a:solidFill>
          <a:srgbClr val="EBEDFE"/>
        </a:solidFill>
      </p:bgPr>
    </p:bg>
    <p:spTree>
      <p:nvGrpSpPr>
        <p:cNvPr id="36" name="Shape 36"/>
        <p:cNvGrpSpPr/>
        <p:nvPr/>
      </p:nvGrpSpPr>
      <p:grpSpPr>
        <a:xfrm>
          <a:off x="0" y="0"/>
          <a:ext cx="0" cy="0"/>
          <a:chOff x="0" y="0"/>
          <a:chExt cx="0" cy="0"/>
        </a:xfrm>
      </p:grpSpPr>
      <p:pic>
        <p:nvPicPr>
          <p:cNvPr id="37" name="Google Shape;37;p5"/>
          <p:cNvPicPr preferRelativeResize="0"/>
          <p:nvPr/>
        </p:nvPicPr>
        <p:blipFill rotWithShape="1">
          <a:blip r:embed="rId2">
            <a:alphaModFix/>
          </a:blip>
          <a:srcRect b="0" l="6209" r="6209" t="0"/>
          <a:stretch/>
        </p:blipFill>
        <p:spPr>
          <a:xfrm>
            <a:off x="324000" y="4008600"/>
            <a:ext cx="1245800" cy="128000"/>
          </a:xfrm>
          <a:prstGeom prst="rect">
            <a:avLst/>
          </a:prstGeom>
          <a:noFill/>
          <a:ln>
            <a:noFill/>
          </a:ln>
        </p:spPr>
      </p:pic>
      <p:sp>
        <p:nvSpPr>
          <p:cNvPr id="38" name="Google Shape;38;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 name="Google Shape;39;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Citizenship</a:t>
            </a:r>
            <a:endParaRPr b="1" sz="1700">
              <a:latin typeface="Lexend"/>
              <a:ea typeface="Lexend"/>
              <a:cs typeface="Lexend"/>
              <a:sym typeface="Lexend"/>
            </a:endParaRPr>
          </a:p>
        </p:txBody>
      </p:sp>
      <p:sp>
        <p:nvSpPr>
          <p:cNvPr id="40" name="Google Shape;40;p5"/>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42" name="Google Shape;42;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3" name="Google Shape;43;p5"/>
          <p:cNvGrpSpPr/>
          <p:nvPr/>
        </p:nvGrpSpPr>
        <p:grpSpPr>
          <a:xfrm>
            <a:off x="6156975" y="0"/>
            <a:ext cx="2987025" cy="3854074"/>
            <a:chOff x="6156975" y="0"/>
            <a:chExt cx="2987025" cy="3854074"/>
          </a:xfrm>
        </p:grpSpPr>
        <p:pic>
          <p:nvPicPr>
            <p:cNvPr id="44" name="Google Shape;44;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5" name="Google Shape;45;p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46" name="Google Shape;46;p5"/>
          <p:cNvPicPr preferRelativeResize="0"/>
          <p:nvPr/>
        </p:nvPicPr>
        <p:blipFill>
          <a:blip r:embed="rId5">
            <a:alphaModFix/>
          </a:blip>
          <a:stretch>
            <a:fillRect/>
          </a:stretch>
        </p:blipFill>
        <p:spPr>
          <a:xfrm rot="-360025">
            <a:off x="6945328" y="787504"/>
            <a:ext cx="1710318" cy="205238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omputing" showMasterSp="0">
  <p:cSld name="Title Slide 2_1_1_1_1_1_1_1_1_1_1_3">
    <p:bg>
      <p:bgPr>
        <a:solidFill>
          <a:srgbClr val="EBEDFE"/>
        </a:solidFill>
      </p:bgPr>
    </p:bg>
    <p:spTree>
      <p:nvGrpSpPr>
        <p:cNvPr id="47" name="Shape 47"/>
        <p:cNvGrpSpPr/>
        <p:nvPr/>
      </p:nvGrpSpPr>
      <p:grpSpPr>
        <a:xfrm>
          <a:off x="0" y="0"/>
          <a:ext cx="0" cy="0"/>
          <a:chOff x="0" y="0"/>
          <a:chExt cx="0" cy="0"/>
        </a:xfrm>
      </p:grpSpPr>
      <p:pic>
        <p:nvPicPr>
          <p:cNvPr id="48" name="Google Shape;48;p6"/>
          <p:cNvPicPr preferRelativeResize="0"/>
          <p:nvPr/>
        </p:nvPicPr>
        <p:blipFill rotWithShape="1">
          <a:blip r:embed="rId2">
            <a:alphaModFix/>
          </a:blip>
          <a:srcRect b="0" l="6209" r="6209" t="0"/>
          <a:stretch/>
        </p:blipFill>
        <p:spPr>
          <a:xfrm>
            <a:off x="324000" y="4008600"/>
            <a:ext cx="1258950" cy="128000"/>
          </a:xfrm>
          <a:prstGeom prst="rect">
            <a:avLst/>
          </a:prstGeom>
          <a:noFill/>
          <a:ln>
            <a:noFill/>
          </a:ln>
        </p:spPr>
      </p:pic>
      <p:sp>
        <p:nvSpPr>
          <p:cNvPr id="49" name="Google Shape;49;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 name="Google Shape;50;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Computing</a:t>
            </a:r>
            <a:endParaRPr b="1" sz="1700">
              <a:latin typeface="Lexend"/>
              <a:ea typeface="Lexend"/>
              <a:cs typeface="Lexend"/>
              <a:sym typeface="Lexend"/>
            </a:endParaRPr>
          </a:p>
        </p:txBody>
      </p:sp>
      <p:sp>
        <p:nvSpPr>
          <p:cNvPr id="51" name="Google Shape;51;p6"/>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3" name="Google Shape;53;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54" name="Google Shape;54;p6"/>
          <p:cNvGrpSpPr/>
          <p:nvPr/>
        </p:nvGrpSpPr>
        <p:grpSpPr>
          <a:xfrm>
            <a:off x="6156975" y="0"/>
            <a:ext cx="2987025" cy="3854074"/>
            <a:chOff x="6156975" y="0"/>
            <a:chExt cx="2987025" cy="3854074"/>
          </a:xfrm>
        </p:grpSpPr>
        <p:pic>
          <p:nvPicPr>
            <p:cNvPr id="55" name="Google Shape;55;p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56" name="Google Shape;56;p6"/>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57" name="Google Shape;57;p6"/>
          <p:cNvPicPr preferRelativeResize="0"/>
          <p:nvPr/>
        </p:nvPicPr>
        <p:blipFill>
          <a:blip r:embed="rId5">
            <a:alphaModFix/>
          </a:blip>
          <a:stretch>
            <a:fillRect/>
          </a:stretch>
        </p:blipFill>
        <p:spPr>
          <a:xfrm rot="-359982">
            <a:off x="6923956" y="1273792"/>
            <a:ext cx="1784155" cy="1404547"/>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Design and technology" showMasterSp="0">
  <p:cSld name="Title Slide 2_1_1_1_1_1_1_1_1_1_1_2">
    <p:bg>
      <p:bgPr>
        <a:solidFill>
          <a:srgbClr val="EBEDFE"/>
        </a:solidFill>
      </p:bgPr>
    </p:bg>
    <p:spTree>
      <p:nvGrpSpPr>
        <p:cNvPr id="58" name="Shape 58"/>
        <p:cNvGrpSpPr/>
        <p:nvPr/>
      </p:nvGrpSpPr>
      <p:grpSpPr>
        <a:xfrm>
          <a:off x="0" y="0"/>
          <a:ext cx="0" cy="0"/>
          <a:chOff x="0" y="0"/>
          <a:chExt cx="0" cy="0"/>
        </a:xfrm>
      </p:grpSpPr>
      <p:pic>
        <p:nvPicPr>
          <p:cNvPr id="59" name="Google Shape;59;p7"/>
          <p:cNvPicPr preferRelativeResize="0"/>
          <p:nvPr/>
        </p:nvPicPr>
        <p:blipFill rotWithShape="1">
          <a:blip r:embed="rId2">
            <a:alphaModFix/>
          </a:blip>
          <a:srcRect b="0" l="6209" r="6209" t="0"/>
          <a:stretch/>
        </p:blipFill>
        <p:spPr>
          <a:xfrm>
            <a:off x="324000" y="4008600"/>
            <a:ext cx="2705850" cy="128000"/>
          </a:xfrm>
          <a:prstGeom prst="rect">
            <a:avLst/>
          </a:prstGeom>
          <a:noFill/>
          <a:ln>
            <a:noFill/>
          </a:ln>
        </p:spPr>
      </p:pic>
      <p:sp>
        <p:nvSpPr>
          <p:cNvPr id="60" name="Google Shape;60;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 name="Google Shape;61;p7"/>
          <p:cNvSpPr txBox="1"/>
          <p:nvPr/>
        </p:nvSpPr>
        <p:spPr>
          <a:xfrm>
            <a:off x="323850" y="3781525"/>
            <a:ext cx="2706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Design and technology</a:t>
            </a:r>
            <a:endParaRPr b="1" sz="1700">
              <a:latin typeface="Lexend"/>
              <a:ea typeface="Lexend"/>
              <a:cs typeface="Lexend"/>
              <a:sym typeface="Lexend"/>
            </a:endParaRPr>
          </a:p>
        </p:txBody>
      </p:sp>
      <p:sp>
        <p:nvSpPr>
          <p:cNvPr id="62" name="Google Shape;62;p7"/>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64" name="Google Shape;64;p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65" name="Google Shape;65;p7"/>
          <p:cNvGrpSpPr/>
          <p:nvPr/>
        </p:nvGrpSpPr>
        <p:grpSpPr>
          <a:xfrm>
            <a:off x="6156975" y="0"/>
            <a:ext cx="2987025" cy="3854074"/>
            <a:chOff x="6156975" y="0"/>
            <a:chExt cx="2987025" cy="3854074"/>
          </a:xfrm>
        </p:grpSpPr>
        <p:pic>
          <p:nvPicPr>
            <p:cNvPr id="66" name="Google Shape;66;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7" name="Google Shape;67;p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68" name="Google Shape;68;p7"/>
          <p:cNvPicPr preferRelativeResize="0"/>
          <p:nvPr/>
        </p:nvPicPr>
        <p:blipFill>
          <a:blip r:embed="rId5">
            <a:alphaModFix/>
          </a:blip>
          <a:stretch>
            <a:fillRect/>
          </a:stretch>
        </p:blipFill>
        <p:spPr>
          <a:xfrm rot="-362791">
            <a:off x="6884379" y="985388"/>
            <a:ext cx="1846116" cy="1852594"/>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_2">
    <p:bg>
      <p:bgPr>
        <a:solidFill>
          <a:srgbClr val="EBEDFE"/>
        </a:solidFill>
      </p:bgPr>
    </p:bg>
    <p:spTree>
      <p:nvGrpSpPr>
        <p:cNvPr id="69" name="Shape 69"/>
        <p:cNvGrpSpPr/>
        <p:nvPr/>
      </p:nvGrpSpPr>
      <p:grpSpPr>
        <a:xfrm>
          <a:off x="0" y="0"/>
          <a:ext cx="0" cy="0"/>
          <a:chOff x="0" y="0"/>
          <a:chExt cx="0" cy="0"/>
        </a:xfrm>
      </p:grpSpPr>
      <p:pic>
        <p:nvPicPr>
          <p:cNvPr id="70" name="Google Shape;70;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1" name="Google Shape;71;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72" name="Google Shape;72;p8"/>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3" name="Google Shape;73;p8"/>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75" name="Google Shape;75;p8"/>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76" name="Google Shape;76;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French" showMasterSp="0">
  <p:cSld name="Title Slide 2_1_1_1_1_1_1_1_1_1_1_1">
    <p:bg>
      <p:bgPr>
        <a:solidFill>
          <a:srgbClr val="EBEDFE"/>
        </a:solidFill>
      </p:bgPr>
    </p:bg>
    <p:spTree>
      <p:nvGrpSpPr>
        <p:cNvPr id="77" name="Shape 77"/>
        <p:cNvGrpSpPr/>
        <p:nvPr/>
      </p:nvGrpSpPr>
      <p:grpSpPr>
        <a:xfrm>
          <a:off x="0" y="0"/>
          <a:ext cx="0" cy="0"/>
          <a:chOff x="0" y="0"/>
          <a:chExt cx="0" cy="0"/>
        </a:xfrm>
      </p:grpSpPr>
      <p:pic>
        <p:nvPicPr>
          <p:cNvPr id="78" name="Google Shape;78;p9"/>
          <p:cNvPicPr preferRelativeResize="0"/>
          <p:nvPr/>
        </p:nvPicPr>
        <p:blipFill rotWithShape="1">
          <a:blip r:embed="rId2">
            <a:alphaModFix/>
          </a:blip>
          <a:srcRect b="0" l="6209" r="6209" t="0"/>
          <a:stretch/>
        </p:blipFill>
        <p:spPr>
          <a:xfrm>
            <a:off x="324000" y="4008600"/>
            <a:ext cx="772225" cy="128000"/>
          </a:xfrm>
          <a:prstGeom prst="rect">
            <a:avLst/>
          </a:prstGeom>
          <a:noFill/>
          <a:ln>
            <a:noFill/>
          </a:ln>
        </p:spPr>
      </p:pic>
      <p:sp>
        <p:nvSpPr>
          <p:cNvPr id="79" name="Google Shape;79;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0" name="Google Shape;80;p9"/>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Faransiis</a:t>
            </a:r>
            <a:endParaRPr b="1" sz="1400">
              <a:latin typeface="Lexend"/>
              <a:ea typeface="Lexend"/>
              <a:cs typeface="Lexend"/>
              <a:sym typeface="Lexend"/>
            </a:endParaRPr>
          </a:p>
        </p:txBody>
      </p:sp>
      <p:sp>
        <p:nvSpPr>
          <p:cNvPr id="81" name="Google Shape;81;p9"/>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3" name="Google Shape;83;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84" name="Google Shape;84;p9"/>
          <p:cNvGrpSpPr/>
          <p:nvPr/>
        </p:nvGrpSpPr>
        <p:grpSpPr>
          <a:xfrm>
            <a:off x="6156975" y="0"/>
            <a:ext cx="2987025" cy="3854074"/>
            <a:chOff x="6156975" y="0"/>
            <a:chExt cx="2987025" cy="3854074"/>
          </a:xfrm>
        </p:grpSpPr>
        <p:pic>
          <p:nvPicPr>
            <p:cNvPr id="85" name="Google Shape;85;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6" name="Google Shape;86;p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87" name="Google Shape;87;p9"/>
          <p:cNvPicPr preferRelativeResize="0"/>
          <p:nvPr/>
        </p:nvPicPr>
        <p:blipFill>
          <a:blip r:embed="rId5">
            <a:alphaModFix/>
          </a:blip>
          <a:stretch>
            <a:fillRect/>
          </a:stretch>
        </p:blipFill>
        <p:spPr>
          <a:xfrm rot="-388119">
            <a:off x="6742284" y="969390"/>
            <a:ext cx="2161157" cy="1915295"/>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88" name="Shape 88"/>
        <p:cNvGrpSpPr/>
        <p:nvPr/>
      </p:nvGrpSpPr>
      <p:grpSpPr>
        <a:xfrm>
          <a:off x="0" y="0"/>
          <a:ext cx="0" cy="0"/>
          <a:chOff x="0" y="0"/>
          <a:chExt cx="0" cy="0"/>
        </a:xfrm>
      </p:grpSpPr>
      <p:pic>
        <p:nvPicPr>
          <p:cNvPr id="89" name="Google Shape;89;p10"/>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90" name="Google Shape;90;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91" name="Google Shape;91;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2" name="Google Shape;92;p1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93" name="Google Shape;93;p10"/>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5" name="Google Shape;95;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rman" showMasterSp="0">
  <p:cSld name="Title Slide 2_1_1_1_1_1_1_1_1_1_1_1_1">
    <p:bg>
      <p:bgPr>
        <a:solidFill>
          <a:srgbClr val="EBEDFE"/>
        </a:solidFill>
      </p:bgPr>
    </p:bg>
    <p:spTree>
      <p:nvGrpSpPr>
        <p:cNvPr id="96" name="Shape 96"/>
        <p:cNvGrpSpPr/>
        <p:nvPr/>
      </p:nvGrpSpPr>
      <p:grpSpPr>
        <a:xfrm>
          <a:off x="0" y="0"/>
          <a:ext cx="0" cy="0"/>
          <a:chOff x="0" y="0"/>
          <a:chExt cx="0" cy="0"/>
        </a:xfrm>
      </p:grpSpPr>
      <p:pic>
        <p:nvPicPr>
          <p:cNvPr id="97" name="Google Shape;97;p11"/>
          <p:cNvPicPr preferRelativeResize="0"/>
          <p:nvPr/>
        </p:nvPicPr>
        <p:blipFill rotWithShape="1">
          <a:blip r:embed="rId2">
            <a:alphaModFix/>
          </a:blip>
          <a:srcRect b="0" l="6209" r="6209" t="0"/>
          <a:stretch/>
        </p:blipFill>
        <p:spPr>
          <a:xfrm>
            <a:off x="324000" y="4008600"/>
            <a:ext cx="916925" cy="128000"/>
          </a:xfrm>
          <a:prstGeom prst="rect">
            <a:avLst/>
          </a:prstGeom>
          <a:noFill/>
          <a:ln>
            <a:noFill/>
          </a:ln>
        </p:spPr>
      </p:pic>
      <p:sp>
        <p:nvSpPr>
          <p:cNvPr id="98" name="Google Shape;98;p1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 name="Google Shape;99;p1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German</a:t>
            </a:r>
            <a:endParaRPr b="1" sz="1700">
              <a:latin typeface="Lexend"/>
              <a:ea typeface="Lexend"/>
              <a:cs typeface="Lexend"/>
              <a:sym typeface="Lexend"/>
            </a:endParaRPr>
          </a:p>
        </p:txBody>
      </p:sp>
      <p:sp>
        <p:nvSpPr>
          <p:cNvPr id="100" name="Google Shape;100;p11"/>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02" name="Google Shape;102;p11"/>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03" name="Google Shape;103;p11"/>
          <p:cNvGrpSpPr/>
          <p:nvPr/>
        </p:nvGrpSpPr>
        <p:grpSpPr>
          <a:xfrm>
            <a:off x="6156975" y="0"/>
            <a:ext cx="2987025" cy="3854074"/>
            <a:chOff x="6156975" y="0"/>
            <a:chExt cx="2987025" cy="3854074"/>
          </a:xfrm>
        </p:grpSpPr>
        <p:pic>
          <p:nvPicPr>
            <p:cNvPr id="104" name="Google Shape;104;p1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05" name="Google Shape;105;p1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06" name="Google Shape;106;p11"/>
          <p:cNvPicPr preferRelativeResize="0"/>
          <p:nvPr/>
        </p:nvPicPr>
        <p:blipFill>
          <a:blip r:embed="rId5">
            <a:alphaModFix/>
          </a:blip>
          <a:stretch>
            <a:fillRect/>
          </a:stretch>
        </p:blipFill>
        <p:spPr>
          <a:xfrm rot="-366027">
            <a:off x="6626180" y="831797"/>
            <a:ext cx="2331091" cy="2089577"/>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_2">
    <p:bg>
      <p:bgPr>
        <a:solidFill>
          <a:srgbClr val="EBEDFE"/>
        </a:solidFill>
      </p:bgPr>
    </p:bg>
    <p:spTree>
      <p:nvGrpSpPr>
        <p:cNvPr id="107" name="Shape 107"/>
        <p:cNvGrpSpPr/>
        <p:nvPr/>
      </p:nvGrpSpPr>
      <p:grpSpPr>
        <a:xfrm>
          <a:off x="0" y="0"/>
          <a:ext cx="0" cy="0"/>
          <a:chOff x="0" y="0"/>
          <a:chExt cx="0" cy="0"/>
        </a:xfrm>
      </p:grpSpPr>
      <p:pic>
        <p:nvPicPr>
          <p:cNvPr id="108" name="Google Shape;108;p1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09" name="Google Shape;109;p1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0" name="Google Shape;110;p1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111" name="Google Shape;111;p12"/>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13" name="Google Shape;113;p1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14" name="Google Shape;114;p12"/>
          <p:cNvGrpSpPr/>
          <p:nvPr/>
        </p:nvGrpSpPr>
        <p:grpSpPr>
          <a:xfrm>
            <a:off x="6156975" y="0"/>
            <a:ext cx="2987025" cy="3854074"/>
            <a:chOff x="6156975" y="0"/>
            <a:chExt cx="2987025" cy="3854074"/>
          </a:xfrm>
        </p:grpSpPr>
        <p:pic>
          <p:nvPicPr>
            <p:cNvPr id="115" name="Google Shape;115;p1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16" name="Google Shape;116;p12"/>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7" name="Google Shape;117;p12"/>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_2">
    <p:bg>
      <p:bgPr>
        <a:solidFill>
          <a:srgbClr val="EBEDFE"/>
        </a:solidFill>
      </p:bgPr>
    </p:bg>
    <p:spTree>
      <p:nvGrpSpPr>
        <p:cNvPr id="118" name="Shape 118"/>
        <p:cNvGrpSpPr/>
        <p:nvPr/>
      </p:nvGrpSpPr>
      <p:grpSpPr>
        <a:xfrm>
          <a:off x="0" y="0"/>
          <a:ext cx="0" cy="0"/>
          <a:chOff x="0" y="0"/>
          <a:chExt cx="0" cy="0"/>
        </a:xfrm>
      </p:grpSpPr>
      <p:pic>
        <p:nvPicPr>
          <p:cNvPr id="119" name="Google Shape;119;p1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0" name="Google Shape;120;p1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1" name="Google Shape;121;p1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122" name="Google Shape;122;p13"/>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24" name="Google Shape;124;p1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125" name="Google Shape;125;p1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126" name="Shape 126"/>
        <p:cNvGrpSpPr/>
        <p:nvPr/>
      </p:nvGrpSpPr>
      <p:grpSpPr>
        <a:xfrm>
          <a:off x="0" y="0"/>
          <a:ext cx="0" cy="0"/>
          <a:chOff x="0" y="0"/>
          <a:chExt cx="0" cy="0"/>
        </a:xfrm>
      </p:grpSpPr>
      <p:pic>
        <p:nvPicPr>
          <p:cNvPr id="127" name="Google Shape;127;p14"/>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8" name="Google Shape;128;p1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9" name="Google Shape;129;p1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130" name="Google Shape;130;p14"/>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32" name="Google Shape;132;p1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133" name="Google Shape;133;p14"/>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al education" showMasterSp="0">
  <p:cSld name="Title Slide 2_1_1_1_1_1_1_1_1_1_1_1_1_2">
    <p:bg>
      <p:bgPr>
        <a:solidFill>
          <a:srgbClr val="EBEDFE"/>
        </a:solidFill>
      </p:bgPr>
    </p:bg>
    <p:spTree>
      <p:nvGrpSpPr>
        <p:cNvPr id="134" name="Shape 134"/>
        <p:cNvGrpSpPr/>
        <p:nvPr/>
      </p:nvGrpSpPr>
      <p:grpSpPr>
        <a:xfrm>
          <a:off x="0" y="0"/>
          <a:ext cx="0" cy="0"/>
          <a:chOff x="0" y="0"/>
          <a:chExt cx="0" cy="0"/>
        </a:xfrm>
      </p:grpSpPr>
      <p:pic>
        <p:nvPicPr>
          <p:cNvPr id="135" name="Google Shape;135;p15"/>
          <p:cNvPicPr preferRelativeResize="0"/>
          <p:nvPr/>
        </p:nvPicPr>
        <p:blipFill rotWithShape="1">
          <a:blip r:embed="rId2">
            <a:alphaModFix/>
          </a:blip>
          <a:srcRect b="0" l="6209" r="6209" t="0"/>
          <a:stretch/>
        </p:blipFill>
        <p:spPr>
          <a:xfrm>
            <a:off x="324000" y="4008600"/>
            <a:ext cx="2192950" cy="128000"/>
          </a:xfrm>
          <a:prstGeom prst="rect">
            <a:avLst/>
          </a:prstGeom>
          <a:noFill/>
          <a:ln>
            <a:noFill/>
          </a:ln>
        </p:spPr>
      </p:pic>
      <p:sp>
        <p:nvSpPr>
          <p:cNvPr id="136" name="Google Shape;136;p1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7" name="Google Shape;137;p15"/>
          <p:cNvSpPr txBox="1"/>
          <p:nvPr/>
        </p:nvSpPr>
        <p:spPr>
          <a:xfrm>
            <a:off x="323850" y="3781525"/>
            <a:ext cx="2456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Physical education</a:t>
            </a:r>
            <a:endParaRPr b="1" sz="1700">
              <a:latin typeface="Lexend"/>
              <a:ea typeface="Lexend"/>
              <a:cs typeface="Lexend"/>
              <a:sym typeface="Lexend"/>
            </a:endParaRPr>
          </a:p>
        </p:txBody>
      </p:sp>
      <p:sp>
        <p:nvSpPr>
          <p:cNvPr id="138" name="Google Shape;138;p15"/>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40" name="Google Shape;140;p1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41" name="Google Shape;141;p15"/>
          <p:cNvGrpSpPr/>
          <p:nvPr/>
        </p:nvGrpSpPr>
        <p:grpSpPr>
          <a:xfrm>
            <a:off x="6156975" y="0"/>
            <a:ext cx="2987025" cy="3854074"/>
            <a:chOff x="6156975" y="0"/>
            <a:chExt cx="2987025" cy="3854074"/>
          </a:xfrm>
        </p:grpSpPr>
        <p:pic>
          <p:nvPicPr>
            <p:cNvPr id="142" name="Google Shape;142;p1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43" name="Google Shape;143;p1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44" name="Google Shape;144;p15"/>
          <p:cNvPicPr preferRelativeResize="0"/>
          <p:nvPr/>
        </p:nvPicPr>
        <p:blipFill>
          <a:blip r:embed="rId5">
            <a:alphaModFix/>
          </a:blip>
          <a:stretch>
            <a:fillRect/>
          </a:stretch>
        </p:blipFill>
        <p:spPr>
          <a:xfrm rot="-359976">
            <a:off x="6935172" y="1377298"/>
            <a:ext cx="1845860" cy="1302959"/>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_2">
    <p:bg>
      <p:bgPr>
        <a:solidFill>
          <a:srgbClr val="EBEDFE"/>
        </a:solidFill>
      </p:bgPr>
    </p:bg>
    <p:spTree>
      <p:nvGrpSpPr>
        <p:cNvPr id="145" name="Shape 145"/>
        <p:cNvGrpSpPr/>
        <p:nvPr/>
      </p:nvGrpSpPr>
      <p:grpSpPr>
        <a:xfrm>
          <a:off x="0" y="0"/>
          <a:ext cx="0" cy="0"/>
          <a:chOff x="0" y="0"/>
          <a:chExt cx="0" cy="0"/>
        </a:xfrm>
      </p:grpSpPr>
      <p:pic>
        <p:nvPicPr>
          <p:cNvPr id="146" name="Google Shape;146;p16"/>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47" name="Google Shape;147;p1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8" name="Google Shape;148;p1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149" name="Google Shape;149;p16"/>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51" name="Google Shape;151;p1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52" name="Google Shape;152;p16"/>
          <p:cNvGrpSpPr/>
          <p:nvPr/>
        </p:nvGrpSpPr>
        <p:grpSpPr>
          <a:xfrm>
            <a:off x="6156975" y="0"/>
            <a:ext cx="2987025" cy="3854074"/>
            <a:chOff x="6156975" y="0"/>
            <a:chExt cx="2987025" cy="3854074"/>
          </a:xfrm>
        </p:grpSpPr>
        <p:pic>
          <p:nvPicPr>
            <p:cNvPr id="153" name="Google Shape;153;p1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54" name="Google Shape;154;p16"/>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5" name="Google Shape;155;p16"/>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and health education" showMasterSp="0">
  <p:cSld name="Title Slide 2_1_1_1_1_1_1_1_1_1_1_7">
    <p:bg>
      <p:bgPr>
        <a:solidFill>
          <a:srgbClr val="EBEDFE"/>
        </a:solidFill>
      </p:bgPr>
    </p:bg>
    <p:spTree>
      <p:nvGrpSpPr>
        <p:cNvPr id="156" name="Shape 156"/>
        <p:cNvGrpSpPr/>
        <p:nvPr/>
      </p:nvGrpSpPr>
      <p:grpSpPr>
        <a:xfrm>
          <a:off x="0" y="0"/>
          <a:ext cx="0" cy="0"/>
          <a:chOff x="0" y="0"/>
          <a:chExt cx="0" cy="0"/>
        </a:xfrm>
      </p:grpSpPr>
      <p:pic>
        <p:nvPicPr>
          <p:cNvPr id="157" name="Google Shape;157;p17"/>
          <p:cNvPicPr preferRelativeResize="0"/>
          <p:nvPr/>
        </p:nvPicPr>
        <p:blipFill rotWithShape="1">
          <a:blip r:embed="rId2">
            <a:alphaModFix/>
          </a:blip>
          <a:srcRect b="0" l="6209" r="6209" t="0"/>
          <a:stretch/>
        </p:blipFill>
        <p:spPr>
          <a:xfrm>
            <a:off x="324000" y="4008600"/>
            <a:ext cx="4112000" cy="128000"/>
          </a:xfrm>
          <a:prstGeom prst="rect">
            <a:avLst/>
          </a:prstGeom>
          <a:noFill/>
          <a:ln>
            <a:noFill/>
          </a:ln>
        </p:spPr>
      </p:pic>
      <p:sp>
        <p:nvSpPr>
          <p:cNvPr id="158" name="Google Shape;158;p1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59" name="Google Shape;159;p17"/>
          <p:cNvSpPr txBox="1"/>
          <p:nvPr/>
        </p:nvSpPr>
        <p:spPr>
          <a:xfrm>
            <a:off x="323850" y="3781525"/>
            <a:ext cx="4623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Relationships and health education</a:t>
            </a:r>
            <a:endParaRPr b="1" sz="1700">
              <a:latin typeface="Lexend"/>
              <a:ea typeface="Lexend"/>
              <a:cs typeface="Lexend"/>
              <a:sym typeface="Lexend"/>
            </a:endParaRPr>
          </a:p>
        </p:txBody>
      </p:sp>
      <p:sp>
        <p:nvSpPr>
          <p:cNvPr id="160" name="Google Shape;160;p17"/>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62" name="Google Shape;162;p1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63" name="Google Shape;163;p17"/>
          <p:cNvGrpSpPr/>
          <p:nvPr/>
        </p:nvGrpSpPr>
        <p:grpSpPr>
          <a:xfrm>
            <a:off x="6156975" y="0"/>
            <a:ext cx="2987025" cy="3854074"/>
            <a:chOff x="6156975" y="0"/>
            <a:chExt cx="2987025" cy="3854074"/>
          </a:xfrm>
        </p:grpSpPr>
        <p:pic>
          <p:nvPicPr>
            <p:cNvPr id="164" name="Google Shape;164;p1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65" name="Google Shape;165;p1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66" name="Google Shape;166;p17"/>
          <p:cNvPicPr preferRelativeResize="0"/>
          <p:nvPr/>
        </p:nvPicPr>
        <p:blipFill>
          <a:blip r:embed="rId5">
            <a:alphaModFix/>
          </a:blip>
          <a:stretch>
            <a:fillRect/>
          </a:stretch>
        </p:blipFill>
        <p:spPr>
          <a:xfrm rot="-360033">
            <a:off x="6814806" y="1250542"/>
            <a:ext cx="1965462" cy="139369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sex and health education" showMasterSp="0">
  <p:cSld name="Title Slide 2_1_1_1_1_1_1_1_1_1_1_7_1">
    <p:bg>
      <p:bgPr>
        <a:solidFill>
          <a:srgbClr val="EBEDFE"/>
        </a:solidFill>
      </p:bgPr>
    </p:bg>
    <p:spTree>
      <p:nvGrpSpPr>
        <p:cNvPr id="167" name="Shape 167"/>
        <p:cNvGrpSpPr/>
        <p:nvPr/>
      </p:nvGrpSpPr>
      <p:grpSpPr>
        <a:xfrm>
          <a:off x="0" y="0"/>
          <a:ext cx="0" cy="0"/>
          <a:chOff x="0" y="0"/>
          <a:chExt cx="0" cy="0"/>
        </a:xfrm>
      </p:grpSpPr>
      <p:pic>
        <p:nvPicPr>
          <p:cNvPr id="168" name="Google Shape;168;p18"/>
          <p:cNvPicPr preferRelativeResize="0"/>
          <p:nvPr/>
        </p:nvPicPr>
        <p:blipFill rotWithShape="1">
          <a:blip r:embed="rId2">
            <a:alphaModFix/>
          </a:blip>
          <a:srcRect b="0" l="6209" r="6209" t="0"/>
          <a:stretch/>
        </p:blipFill>
        <p:spPr>
          <a:xfrm>
            <a:off x="324000" y="4008600"/>
            <a:ext cx="4639725" cy="128000"/>
          </a:xfrm>
          <a:prstGeom prst="rect">
            <a:avLst/>
          </a:prstGeom>
          <a:noFill/>
          <a:ln>
            <a:noFill/>
          </a:ln>
        </p:spPr>
      </p:pic>
      <p:sp>
        <p:nvSpPr>
          <p:cNvPr id="169" name="Google Shape;169;p1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70" name="Google Shape;170;p18"/>
          <p:cNvSpPr txBox="1"/>
          <p:nvPr/>
        </p:nvSpPr>
        <p:spPr>
          <a:xfrm>
            <a:off x="323850" y="3781525"/>
            <a:ext cx="5087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Relationships, sex and health education</a:t>
            </a:r>
            <a:endParaRPr b="1" sz="1700">
              <a:latin typeface="Lexend"/>
              <a:ea typeface="Lexend"/>
              <a:cs typeface="Lexend"/>
              <a:sym typeface="Lexend"/>
            </a:endParaRPr>
          </a:p>
        </p:txBody>
      </p:sp>
      <p:sp>
        <p:nvSpPr>
          <p:cNvPr id="171" name="Google Shape;171;p18"/>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73" name="Google Shape;173;p1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74" name="Google Shape;174;p18"/>
          <p:cNvGrpSpPr/>
          <p:nvPr/>
        </p:nvGrpSpPr>
        <p:grpSpPr>
          <a:xfrm>
            <a:off x="6156975" y="0"/>
            <a:ext cx="2987025" cy="3854074"/>
            <a:chOff x="6156975" y="0"/>
            <a:chExt cx="2987025" cy="3854074"/>
          </a:xfrm>
        </p:grpSpPr>
        <p:pic>
          <p:nvPicPr>
            <p:cNvPr id="175" name="Google Shape;175;p18"/>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76" name="Google Shape;176;p18"/>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7" name="Google Shape;177;p18"/>
          <p:cNvPicPr preferRelativeResize="0"/>
          <p:nvPr/>
        </p:nvPicPr>
        <p:blipFill>
          <a:blip r:embed="rId5">
            <a:alphaModFix/>
          </a:blip>
          <a:stretch>
            <a:fillRect/>
          </a:stretch>
        </p:blipFill>
        <p:spPr>
          <a:xfrm rot="-360033">
            <a:off x="6814806" y="1250542"/>
            <a:ext cx="1965462" cy="139369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igious education" showMasterSp="0">
  <p:cSld name="Title Slide 2_1_1_1_1_1_1_1_1_1_1_1_1_1">
    <p:bg>
      <p:bgPr>
        <a:solidFill>
          <a:srgbClr val="EBEDFE"/>
        </a:solidFill>
      </p:bgPr>
    </p:bg>
    <p:spTree>
      <p:nvGrpSpPr>
        <p:cNvPr id="178" name="Shape 178"/>
        <p:cNvGrpSpPr/>
        <p:nvPr/>
      </p:nvGrpSpPr>
      <p:grpSpPr>
        <a:xfrm>
          <a:off x="0" y="0"/>
          <a:ext cx="0" cy="0"/>
          <a:chOff x="0" y="0"/>
          <a:chExt cx="0" cy="0"/>
        </a:xfrm>
      </p:grpSpPr>
      <p:pic>
        <p:nvPicPr>
          <p:cNvPr id="179" name="Google Shape;179;p19"/>
          <p:cNvPicPr preferRelativeResize="0"/>
          <p:nvPr/>
        </p:nvPicPr>
        <p:blipFill rotWithShape="1">
          <a:blip r:embed="rId2">
            <a:alphaModFix/>
          </a:blip>
          <a:srcRect b="0" l="6209" r="6209" t="0"/>
          <a:stretch/>
        </p:blipFill>
        <p:spPr>
          <a:xfrm>
            <a:off x="324000" y="4008600"/>
            <a:ext cx="2271875" cy="128000"/>
          </a:xfrm>
          <a:prstGeom prst="rect">
            <a:avLst/>
          </a:prstGeom>
          <a:noFill/>
          <a:ln>
            <a:noFill/>
          </a:ln>
        </p:spPr>
      </p:pic>
      <p:sp>
        <p:nvSpPr>
          <p:cNvPr id="180" name="Google Shape;180;p1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1" name="Google Shape;181;p19"/>
          <p:cNvSpPr txBox="1"/>
          <p:nvPr/>
        </p:nvSpPr>
        <p:spPr>
          <a:xfrm>
            <a:off x="323850" y="3781525"/>
            <a:ext cx="27981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Waxbarashada diinta</a:t>
            </a:r>
            <a:endParaRPr b="1" sz="1400">
              <a:latin typeface="Lexend"/>
              <a:ea typeface="Lexend"/>
              <a:cs typeface="Lexend"/>
              <a:sym typeface="Lexend"/>
            </a:endParaRPr>
          </a:p>
        </p:txBody>
      </p:sp>
      <p:sp>
        <p:nvSpPr>
          <p:cNvPr id="182" name="Google Shape;182;p19"/>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84" name="Google Shape;184;p1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85" name="Google Shape;185;p19"/>
          <p:cNvGrpSpPr/>
          <p:nvPr/>
        </p:nvGrpSpPr>
        <p:grpSpPr>
          <a:xfrm>
            <a:off x="6156975" y="0"/>
            <a:ext cx="2987025" cy="3854074"/>
            <a:chOff x="6156975" y="0"/>
            <a:chExt cx="2987025" cy="3854074"/>
          </a:xfrm>
        </p:grpSpPr>
        <p:pic>
          <p:nvPicPr>
            <p:cNvPr id="186" name="Google Shape;186;p1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87" name="Google Shape;187;p1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8" name="Google Shape;188;p19"/>
          <p:cNvPicPr preferRelativeResize="0"/>
          <p:nvPr/>
        </p:nvPicPr>
        <p:blipFill>
          <a:blip r:embed="rId5">
            <a:alphaModFix/>
          </a:blip>
          <a:stretch>
            <a:fillRect/>
          </a:stretch>
        </p:blipFill>
        <p:spPr>
          <a:xfrm rot="-360003">
            <a:off x="6754136" y="1062731"/>
            <a:ext cx="2012844" cy="1854018"/>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_2">
    <p:bg>
      <p:bgPr>
        <a:solidFill>
          <a:srgbClr val="EBEDFE"/>
        </a:solidFill>
      </p:bgPr>
    </p:bg>
    <p:spTree>
      <p:nvGrpSpPr>
        <p:cNvPr id="189" name="Shape 189"/>
        <p:cNvGrpSpPr/>
        <p:nvPr/>
      </p:nvGrpSpPr>
      <p:grpSpPr>
        <a:xfrm>
          <a:off x="0" y="0"/>
          <a:ext cx="0" cy="0"/>
          <a:chOff x="0" y="0"/>
          <a:chExt cx="0" cy="0"/>
        </a:xfrm>
      </p:grpSpPr>
      <p:sp>
        <p:nvSpPr>
          <p:cNvPr id="190" name="Google Shape;190;p2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191" name="Google Shape;191;p2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192" name="Google Shape;192;p20"/>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194" name="Google Shape;194;p2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195" name="Google Shape;195;p20"/>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196" name="Google Shape;196;p20"/>
          <p:cNvGrpSpPr/>
          <p:nvPr/>
        </p:nvGrpSpPr>
        <p:grpSpPr>
          <a:xfrm>
            <a:off x="6156975" y="0"/>
            <a:ext cx="2987025" cy="3854074"/>
            <a:chOff x="6156975" y="0"/>
            <a:chExt cx="2987025" cy="3854074"/>
          </a:xfrm>
        </p:grpSpPr>
        <p:pic>
          <p:nvPicPr>
            <p:cNvPr id="197" name="Google Shape;197;p2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98" name="Google Shape;198;p20"/>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9" name="Google Shape;199;p20"/>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panish" showMasterSp="0">
  <p:cSld name="Title Slide 2_1_1_1_1_1_1_1_1_1_1_1_2_1">
    <p:bg>
      <p:bgPr>
        <a:solidFill>
          <a:srgbClr val="EBEDFE"/>
        </a:solidFill>
      </p:bgPr>
    </p:bg>
    <p:spTree>
      <p:nvGrpSpPr>
        <p:cNvPr id="200" name="Shape 200"/>
        <p:cNvGrpSpPr/>
        <p:nvPr/>
      </p:nvGrpSpPr>
      <p:grpSpPr>
        <a:xfrm>
          <a:off x="0" y="0"/>
          <a:ext cx="0" cy="0"/>
          <a:chOff x="0" y="0"/>
          <a:chExt cx="0" cy="0"/>
        </a:xfrm>
      </p:grpSpPr>
      <p:pic>
        <p:nvPicPr>
          <p:cNvPr id="201" name="Google Shape;201;p21"/>
          <p:cNvPicPr preferRelativeResize="0"/>
          <p:nvPr/>
        </p:nvPicPr>
        <p:blipFill rotWithShape="1">
          <a:blip r:embed="rId2">
            <a:alphaModFix/>
          </a:blip>
          <a:srcRect b="0" l="6209" r="6209" t="0"/>
          <a:stretch/>
        </p:blipFill>
        <p:spPr>
          <a:xfrm>
            <a:off x="324000" y="4008600"/>
            <a:ext cx="890625" cy="128000"/>
          </a:xfrm>
          <a:prstGeom prst="rect">
            <a:avLst/>
          </a:prstGeom>
          <a:noFill/>
          <a:ln>
            <a:noFill/>
          </a:ln>
        </p:spPr>
      </p:pic>
      <p:sp>
        <p:nvSpPr>
          <p:cNvPr id="202" name="Google Shape;202;p2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3" name="Google Shape;203;p21"/>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Isbaanish</a:t>
            </a:r>
            <a:endParaRPr b="1" sz="1400">
              <a:latin typeface="Lexend"/>
              <a:ea typeface="Lexend"/>
              <a:cs typeface="Lexend"/>
              <a:sym typeface="Lexend"/>
            </a:endParaRPr>
          </a:p>
        </p:txBody>
      </p:sp>
      <p:sp>
        <p:nvSpPr>
          <p:cNvPr id="204" name="Google Shape;204;p21"/>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206" name="Google Shape;206;p21"/>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207" name="Google Shape;207;p21"/>
          <p:cNvGrpSpPr/>
          <p:nvPr/>
        </p:nvGrpSpPr>
        <p:grpSpPr>
          <a:xfrm>
            <a:off x="6156975" y="0"/>
            <a:ext cx="2987025" cy="3854074"/>
            <a:chOff x="6156975" y="0"/>
            <a:chExt cx="2987025" cy="3854074"/>
          </a:xfrm>
        </p:grpSpPr>
        <p:pic>
          <p:nvPicPr>
            <p:cNvPr id="208" name="Google Shape;208;p2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09" name="Google Shape;209;p2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210" name="Google Shape;210;p21"/>
          <p:cNvPicPr preferRelativeResize="0"/>
          <p:nvPr/>
        </p:nvPicPr>
        <p:blipFill>
          <a:blip r:embed="rId5">
            <a:alphaModFix/>
          </a:blip>
          <a:stretch>
            <a:fillRect/>
          </a:stretch>
        </p:blipFill>
        <p:spPr>
          <a:xfrm rot="-360339">
            <a:off x="6714634" y="840073"/>
            <a:ext cx="2165107" cy="2173929"/>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211" name="Shape 211"/>
        <p:cNvGrpSpPr/>
        <p:nvPr/>
      </p:nvGrpSpPr>
      <p:grpSpPr>
        <a:xfrm>
          <a:off x="0" y="0"/>
          <a:ext cx="0" cy="0"/>
          <a:chOff x="0" y="0"/>
          <a:chExt cx="0" cy="0"/>
        </a:xfrm>
      </p:grpSpPr>
      <p:pic>
        <p:nvPicPr>
          <p:cNvPr id="212" name="Google Shape;212;p22"/>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213" name="Google Shape;213;p22"/>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214" name="Google Shape;214;p22"/>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215" name="Shape 215"/>
        <p:cNvGrpSpPr/>
        <p:nvPr/>
      </p:nvGrpSpPr>
      <p:grpSpPr>
        <a:xfrm>
          <a:off x="0" y="0"/>
          <a:ext cx="0" cy="0"/>
          <a:chOff x="0" y="0"/>
          <a:chExt cx="0" cy="0"/>
        </a:xfrm>
      </p:grpSpPr>
      <p:sp>
        <p:nvSpPr>
          <p:cNvPr id="216" name="Google Shape;216;p23"/>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217" name="Google Shape;217;p23"/>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218" name="Google Shape;218;p23"/>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219" name="Google Shape;219;p23"/>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220" name="Google Shape;220;p23"/>
          <p:cNvGrpSpPr/>
          <p:nvPr/>
        </p:nvGrpSpPr>
        <p:grpSpPr>
          <a:xfrm>
            <a:off x="2650916" y="1644417"/>
            <a:ext cx="1745270" cy="1430724"/>
            <a:chOff x="2642961" y="1644312"/>
            <a:chExt cx="1454634" cy="1195657"/>
          </a:xfrm>
        </p:grpSpPr>
        <p:pic>
          <p:nvPicPr>
            <p:cNvPr id="221" name="Google Shape;221;p23"/>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222" name="Google Shape;222;p23"/>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223" name="Google Shape;223;p23"/>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224" name="Google Shape;224;p23"/>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225" name="Google Shape;225;p23"/>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226" name="Google Shape;226;p23"/>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227" name="Google Shape;227;p2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228" name="Shape 228"/>
        <p:cNvGrpSpPr/>
        <p:nvPr/>
      </p:nvGrpSpPr>
      <p:grpSpPr>
        <a:xfrm>
          <a:off x="0" y="0"/>
          <a:ext cx="0" cy="0"/>
          <a:chOff x="0" y="0"/>
          <a:chExt cx="0" cy="0"/>
        </a:xfrm>
      </p:grpSpPr>
      <p:sp>
        <p:nvSpPr>
          <p:cNvPr id="229" name="Google Shape;229;p2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0" name="Google Shape;230;p2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31" name="Google Shape;231;p2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32" name="Google Shape;232;p2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3" name="Google Shape;233;p2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4" name="Google Shape;234;p24"/>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5" name="Google Shape;235;p24"/>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6" name="Google Shape;236;p24"/>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7" name="Google Shape;237;p24"/>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238" name="Shape 238"/>
        <p:cNvGrpSpPr/>
        <p:nvPr/>
      </p:nvGrpSpPr>
      <p:grpSpPr>
        <a:xfrm>
          <a:off x="0" y="0"/>
          <a:ext cx="0" cy="0"/>
          <a:chOff x="0" y="0"/>
          <a:chExt cx="0" cy="0"/>
        </a:xfrm>
      </p:grpSpPr>
      <p:sp>
        <p:nvSpPr>
          <p:cNvPr id="239" name="Google Shape;239;p2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0" name="Google Shape;240;p2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41" name="Google Shape;241;p2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42" name="Google Shape;242;p2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3" name="Google Shape;243;p2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4" name="Google Shape;244;p25"/>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5" name="Google Shape;245;p25"/>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6" name="Google Shape;246;p25"/>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7" name="Google Shape;247;p25"/>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8" name="Google Shape;248;p25"/>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9" name="Google Shape;249;p25"/>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250" name="Shape 250"/>
        <p:cNvGrpSpPr/>
        <p:nvPr/>
      </p:nvGrpSpPr>
      <p:grpSpPr>
        <a:xfrm>
          <a:off x="0" y="0"/>
          <a:ext cx="0" cy="0"/>
          <a:chOff x="0" y="0"/>
          <a:chExt cx="0" cy="0"/>
        </a:xfrm>
      </p:grpSpPr>
      <p:sp>
        <p:nvSpPr>
          <p:cNvPr id="251" name="Google Shape;251;p2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2" name="Google Shape;252;p2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53" name="Google Shape;253;p2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54" name="Google Shape;254;p2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55" name="Google Shape;255;p2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256" name="Google Shape;256;p26"/>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57" name="Google Shape;257;p26"/>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258" name="Google Shape;258;p26"/>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59" name="Google Shape;259;p26"/>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260" name="Google Shape;260;p26"/>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61" name="Google Shape;261;p26"/>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262" name="Google Shape;262;p26"/>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63" name="Google Shape;263;p26"/>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264" name="Shape 264"/>
        <p:cNvGrpSpPr/>
        <p:nvPr/>
      </p:nvGrpSpPr>
      <p:grpSpPr>
        <a:xfrm>
          <a:off x="0" y="0"/>
          <a:ext cx="0" cy="0"/>
          <a:chOff x="0" y="0"/>
          <a:chExt cx="0" cy="0"/>
        </a:xfrm>
      </p:grpSpPr>
      <p:sp>
        <p:nvSpPr>
          <p:cNvPr id="265" name="Google Shape;265;p2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6" name="Google Shape;266;p2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67" name="Google Shape;267;p2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68" name="Google Shape;268;p27"/>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9" name="Google Shape;269;p27"/>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70" name="Google Shape;270;p27"/>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71" name="Google Shape;271;p27"/>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272" name="Shape 272"/>
        <p:cNvGrpSpPr/>
        <p:nvPr/>
      </p:nvGrpSpPr>
      <p:grpSpPr>
        <a:xfrm>
          <a:off x="0" y="0"/>
          <a:ext cx="0" cy="0"/>
          <a:chOff x="0" y="0"/>
          <a:chExt cx="0" cy="0"/>
        </a:xfrm>
      </p:grpSpPr>
      <p:sp>
        <p:nvSpPr>
          <p:cNvPr id="273" name="Google Shape;273;p2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4" name="Google Shape;274;p28"/>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275" name="Google Shape;275;p28"/>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276" name="Google Shape;276;p28"/>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277" name="Google Shape;277;p28"/>
          <p:cNvCxnSpPr>
            <a:endCxn id="27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279" name="Google Shape;279;p28"/>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280" name="Google Shape;280;p28"/>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281" name="Google Shape;281;p28"/>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278" name="Google Shape;278;p28"/>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282" name="Google Shape;282;p28"/>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283" name="Google Shape;283;p2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84" name="Google Shape;284;p28"/>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285" name="Shape 285"/>
        <p:cNvGrpSpPr/>
        <p:nvPr/>
      </p:nvGrpSpPr>
      <p:grpSpPr>
        <a:xfrm>
          <a:off x="0" y="0"/>
          <a:ext cx="0" cy="0"/>
          <a:chOff x="0" y="0"/>
          <a:chExt cx="0" cy="0"/>
        </a:xfrm>
      </p:grpSpPr>
      <p:pic>
        <p:nvPicPr>
          <p:cNvPr id="286" name="Google Shape;286;p29"/>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287" name="Google Shape;287;p29"/>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288" name="Google Shape;288;p29"/>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289" name="Google Shape;289;p29"/>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290" name="Google Shape;290;p29"/>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291" name="Google Shape;291;p29"/>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292" name="Google Shape;292;p29"/>
          <p:cNvCxnSpPr>
            <a:endCxn id="293"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293" name="Google Shape;293;p29"/>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294" name="Google Shape;294;p29"/>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295" name="Google Shape;295;p29"/>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96" name="Google Shape;296;p29"/>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97" name="Google Shape;297;p29"/>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98" name="Google Shape;298;p29"/>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299" name="Google Shape;299;p2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0" name="Google Shape;300;p29"/>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301" name="Google Shape;301;p2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02" name="Google Shape;302;p29"/>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303" name="Shape 303"/>
        <p:cNvGrpSpPr/>
        <p:nvPr/>
      </p:nvGrpSpPr>
      <p:grpSpPr>
        <a:xfrm>
          <a:off x="0" y="0"/>
          <a:ext cx="0" cy="0"/>
          <a:chOff x="0" y="0"/>
          <a:chExt cx="0" cy="0"/>
        </a:xfrm>
      </p:grpSpPr>
      <p:pic>
        <p:nvPicPr>
          <p:cNvPr id="304" name="Google Shape;304;p30"/>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305" name="Google Shape;305;p30"/>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306" name="Google Shape;306;p30"/>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307" name="Google Shape;307;p30"/>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308" name="Google Shape;308;p30"/>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309" name="Google Shape;309;p30"/>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310" name="Google Shape;310;p30"/>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311" name="Google Shape;311;p30"/>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312" name="Google Shape;312;p30"/>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313" name="Google Shape;313;p30"/>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314" name="Google Shape;314;p30"/>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315" name="Google Shape;315;p30"/>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316" name="Google Shape;316;p30"/>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7" name="Google Shape;317;p30"/>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8" name="Google Shape;318;p30"/>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9" name="Google Shape;319;p30"/>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320" name="Google Shape;320;p30"/>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321" name="Google Shape;321;p3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2" name="Google Shape;322;p30"/>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323" name="Google Shape;323;p3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24" name="Google Shape;324;p30"/>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325" name="Shape 325"/>
        <p:cNvGrpSpPr/>
        <p:nvPr/>
      </p:nvGrpSpPr>
      <p:grpSpPr>
        <a:xfrm>
          <a:off x="0" y="0"/>
          <a:ext cx="0" cy="0"/>
          <a:chOff x="0" y="0"/>
          <a:chExt cx="0" cy="0"/>
        </a:xfrm>
      </p:grpSpPr>
      <p:pic>
        <p:nvPicPr>
          <p:cNvPr id="326" name="Google Shape;326;p31"/>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27" name="Google Shape;327;p31"/>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3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329" name="Google Shape;329;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0" name="Google Shape;330;p3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31" name="Google Shape;331;p3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332" name="Shape 332"/>
        <p:cNvGrpSpPr/>
        <p:nvPr/>
      </p:nvGrpSpPr>
      <p:grpSpPr>
        <a:xfrm>
          <a:off x="0" y="0"/>
          <a:ext cx="0" cy="0"/>
          <a:chOff x="0" y="0"/>
          <a:chExt cx="0" cy="0"/>
        </a:xfrm>
      </p:grpSpPr>
      <p:pic>
        <p:nvPicPr>
          <p:cNvPr id="333" name="Google Shape;333;p3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4" name="Google Shape;334;p3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3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336" name="Google Shape;336;p3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37" name="Google Shape;337;p3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8" name="Google Shape;338;p3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339" name="Shape 339"/>
        <p:cNvGrpSpPr/>
        <p:nvPr/>
      </p:nvGrpSpPr>
      <p:grpSpPr>
        <a:xfrm>
          <a:off x="0" y="0"/>
          <a:ext cx="0" cy="0"/>
          <a:chOff x="0" y="0"/>
          <a:chExt cx="0" cy="0"/>
        </a:xfrm>
      </p:grpSpPr>
      <p:pic>
        <p:nvPicPr>
          <p:cNvPr id="340" name="Google Shape;340;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1" name="Google Shape;341;p3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43" name="Google Shape;343;p3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44" name="Google Shape;344;p3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45" name="Google Shape;345;p3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346" name="Shape 346"/>
        <p:cNvGrpSpPr/>
        <p:nvPr/>
      </p:nvGrpSpPr>
      <p:grpSpPr>
        <a:xfrm>
          <a:off x="0" y="0"/>
          <a:ext cx="0" cy="0"/>
          <a:chOff x="0" y="0"/>
          <a:chExt cx="0" cy="0"/>
        </a:xfrm>
      </p:grpSpPr>
      <p:pic>
        <p:nvPicPr>
          <p:cNvPr id="347" name="Google Shape;347;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8" name="Google Shape;348;p3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3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50" name="Google Shape;350;p3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51" name="Google Shape;351;p3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52" name="Google Shape;352;p3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353" name="Shape 353"/>
        <p:cNvGrpSpPr/>
        <p:nvPr/>
      </p:nvGrpSpPr>
      <p:grpSpPr>
        <a:xfrm>
          <a:off x="0" y="0"/>
          <a:ext cx="0" cy="0"/>
          <a:chOff x="0" y="0"/>
          <a:chExt cx="0" cy="0"/>
        </a:xfrm>
      </p:grpSpPr>
      <p:sp>
        <p:nvSpPr>
          <p:cNvPr id="354" name="Google Shape;354;p3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5" name="Google Shape;355;p35"/>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56" name="Google Shape;356;p3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8" name="Google Shape;358;p3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9" name="Google Shape;359;p35"/>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60" name="Google Shape;360;p35"/>
          <p:cNvGrpSpPr/>
          <p:nvPr/>
        </p:nvGrpSpPr>
        <p:grpSpPr>
          <a:xfrm>
            <a:off x="7834231" y="1285"/>
            <a:ext cx="828900" cy="576065"/>
            <a:chOff x="7801496" y="1285"/>
            <a:chExt cx="828900" cy="576065"/>
          </a:xfrm>
        </p:grpSpPr>
        <p:pic>
          <p:nvPicPr>
            <p:cNvPr id="361" name="Google Shape;361;p3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62" name="Google Shape;362;p3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63" name="Google Shape;363;p35"/>
          <p:cNvGrpSpPr/>
          <p:nvPr/>
        </p:nvGrpSpPr>
        <p:grpSpPr>
          <a:xfrm>
            <a:off x="8635663" y="1285"/>
            <a:ext cx="499700" cy="576065"/>
            <a:chOff x="8635663" y="1285"/>
            <a:chExt cx="499700" cy="576065"/>
          </a:xfrm>
        </p:grpSpPr>
        <p:pic>
          <p:nvPicPr>
            <p:cNvPr id="364" name="Google Shape;364;p3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65" name="Google Shape;365;p3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366" name="Shape 366"/>
        <p:cNvGrpSpPr/>
        <p:nvPr/>
      </p:nvGrpSpPr>
      <p:grpSpPr>
        <a:xfrm>
          <a:off x="0" y="0"/>
          <a:ext cx="0" cy="0"/>
          <a:chOff x="0" y="0"/>
          <a:chExt cx="0" cy="0"/>
        </a:xfrm>
      </p:grpSpPr>
      <p:sp>
        <p:nvSpPr>
          <p:cNvPr id="367" name="Google Shape;367;p36"/>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8" name="Google Shape;368;p3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69" name="Google Shape;369;p3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1" name="Google Shape;371;p3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2" name="Google Shape;372;p3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73" name="Google Shape;373;p36"/>
          <p:cNvGrpSpPr/>
          <p:nvPr/>
        </p:nvGrpSpPr>
        <p:grpSpPr>
          <a:xfrm>
            <a:off x="7834231" y="1285"/>
            <a:ext cx="828900" cy="576065"/>
            <a:chOff x="7801496" y="1285"/>
            <a:chExt cx="828900" cy="576065"/>
          </a:xfrm>
        </p:grpSpPr>
        <p:pic>
          <p:nvPicPr>
            <p:cNvPr id="374" name="Google Shape;374;p3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75" name="Google Shape;375;p3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76" name="Google Shape;376;p36"/>
          <p:cNvGrpSpPr/>
          <p:nvPr/>
        </p:nvGrpSpPr>
        <p:grpSpPr>
          <a:xfrm>
            <a:off x="8635663" y="1285"/>
            <a:ext cx="499700" cy="576065"/>
            <a:chOff x="8635663" y="1285"/>
            <a:chExt cx="499700" cy="576065"/>
          </a:xfrm>
        </p:grpSpPr>
        <p:pic>
          <p:nvPicPr>
            <p:cNvPr id="377" name="Google Shape;377;p3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78" name="Google Shape;378;p3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379" name="Shape 379"/>
        <p:cNvGrpSpPr/>
        <p:nvPr/>
      </p:nvGrpSpPr>
      <p:grpSpPr>
        <a:xfrm>
          <a:off x="0" y="0"/>
          <a:ext cx="0" cy="0"/>
          <a:chOff x="0" y="0"/>
          <a:chExt cx="0" cy="0"/>
        </a:xfrm>
      </p:grpSpPr>
      <p:sp>
        <p:nvSpPr>
          <p:cNvPr id="380" name="Google Shape;380;p37"/>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1" name="Google Shape;381;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82" name="Google Shape;382;p3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86" name="Google Shape;386;p37"/>
          <p:cNvGrpSpPr/>
          <p:nvPr/>
        </p:nvGrpSpPr>
        <p:grpSpPr>
          <a:xfrm>
            <a:off x="7834231" y="1285"/>
            <a:ext cx="828900" cy="576065"/>
            <a:chOff x="7801496" y="1285"/>
            <a:chExt cx="828900" cy="576065"/>
          </a:xfrm>
        </p:grpSpPr>
        <p:pic>
          <p:nvPicPr>
            <p:cNvPr id="387" name="Google Shape;387;p3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88" name="Google Shape;388;p3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89" name="Google Shape;389;p37"/>
          <p:cNvGrpSpPr/>
          <p:nvPr/>
        </p:nvGrpSpPr>
        <p:grpSpPr>
          <a:xfrm>
            <a:off x="8635663" y="1285"/>
            <a:ext cx="499700" cy="576065"/>
            <a:chOff x="8635663" y="1285"/>
            <a:chExt cx="499700" cy="576065"/>
          </a:xfrm>
        </p:grpSpPr>
        <p:pic>
          <p:nvPicPr>
            <p:cNvPr id="390" name="Google Shape;390;p3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91" name="Google Shape;391;p3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392" name="Shape 392"/>
        <p:cNvGrpSpPr/>
        <p:nvPr/>
      </p:nvGrpSpPr>
      <p:grpSpPr>
        <a:xfrm>
          <a:off x="0" y="0"/>
          <a:ext cx="0" cy="0"/>
          <a:chOff x="0" y="0"/>
          <a:chExt cx="0" cy="0"/>
        </a:xfrm>
      </p:grpSpPr>
      <p:sp>
        <p:nvSpPr>
          <p:cNvPr id="393" name="Google Shape;393;p38"/>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4" name="Google Shape;394;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5" name="Google Shape;395;p3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3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7" name="Google Shape;397;p3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8" name="Google Shape;398;p3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99" name="Google Shape;399;p38"/>
          <p:cNvGrpSpPr/>
          <p:nvPr/>
        </p:nvGrpSpPr>
        <p:grpSpPr>
          <a:xfrm>
            <a:off x="7834231" y="1285"/>
            <a:ext cx="828900" cy="576065"/>
            <a:chOff x="7801496" y="1285"/>
            <a:chExt cx="828900" cy="576065"/>
          </a:xfrm>
        </p:grpSpPr>
        <p:pic>
          <p:nvPicPr>
            <p:cNvPr id="400" name="Google Shape;400;p3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01" name="Google Shape;401;p3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02" name="Google Shape;402;p38"/>
          <p:cNvGrpSpPr/>
          <p:nvPr/>
        </p:nvGrpSpPr>
        <p:grpSpPr>
          <a:xfrm>
            <a:off x="8635663" y="1285"/>
            <a:ext cx="499700" cy="576065"/>
            <a:chOff x="8635663" y="1285"/>
            <a:chExt cx="499700" cy="576065"/>
          </a:xfrm>
        </p:grpSpPr>
        <p:pic>
          <p:nvPicPr>
            <p:cNvPr id="403" name="Google Shape;403;p3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04" name="Google Shape;404;p3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405" name="Shape 405"/>
        <p:cNvGrpSpPr/>
        <p:nvPr/>
      </p:nvGrpSpPr>
      <p:grpSpPr>
        <a:xfrm>
          <a:off x="0" y="0"/>
          <a:ext cx="0" cy="0"/>
          <a:chOff x="0" y="0"/>
          <a:chExt cx="0" cy="0"/>
        </a:xfrm>
      </p:grpSpPr>
      <p:pic>
        <p:nvPicPr>
          <p:cNvPr id="406" name="Google Shape;406;p39"/>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407" name="Google Shape;407;p39"/>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408" name="Google Shape;408;p39"/>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409" name="Google Shape;409;p3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3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11" name="Google Shape;411;p3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12" name="Google Shape;412;p3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13" name="Google Shape;413;p39"/>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14" name="Google Shape;414;p39"/>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15" name="Google Shape;415;p3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16" name="Google Shape;416;p3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17" name="Google Shape;417;p3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18" name="Google Shape;418;p3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419" name="Google Shape;419;p39"/>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420" name="Google Shape;420;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1" name="Google Shape;421;p3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422" name="Google Shape;422;p39"/>
          <p:cNvGrpSpPr/>
          <p:nvPr/>
        </p:nvGrpSpPr>
        <p:grpSpPr>
          <a:xfrm>
            <a:off x="324128" y="3139463"/>
            <a:ext cx="457200" cy="457200"/>
            <a:chOff x="1020916" y="1442088"/>
            <a:chExt cx="457200" cy="457200"/>
          </a:xfrm>
        </p:grpSpPr>
        <p:pic>
          <p:nvPicPr>
            <p:cNvPr id="423" name="Google Shape;423;p39"/>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424" name="Google Shape;42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5" name="Google Shape;425;p39"/>
          <p:cNvGrpSpPr/>
          <p:nvPr/>
        </p:nvGrpSpPr>
        <p:grpSpPr>
          <a:xfrm>
            <a:off x="324128" y="3987825"/>
            <a:ext cx="457200" cy="457200"/>
            <a:chOff x="1020916" y="1442088"/>
            <a:chExt cx="457200" cy="457200"/>
          </a:xfrm>
        </p:grpSpPr>
        <p:pic>
          <p:nvPicPr>
            <p:cNvPr id="426" name="Google Shape;426;p39"/>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427" name="Google Shape;427;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428" name="Shape 428"/>
        <p:cNvGrpSpPr/>
        <p:nvPr/>
      </p:nvGrpSpPr>
      <p:grpSpPr>
        <a:xfrm>
          <a:off x="0" y="0"/>
          <a:ext cx="0" cy="0"/>
          <a:chOff x="0" y="0"/>
          <a:chExt cx="0" cy="0"/>
        </a:xfrm>
      </p:grpSpPr>
      <p:pic>
        <p:nvPicPr>
          <p:cNvPr id="429" name="Google Shape;429;p4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0" name="Google Shape;430;p4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4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32" name="Google Shape;432;p4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33" name="Google Shape;433;p4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34" name="Google Shape;434;p4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35" name="Google Shape;435;p4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436" name="Google Shape;436;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7" name="Google Shape;437;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38" name="Google Shape;438;p4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39" name="Google Shape;439;p4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0" name="Google Shape;440;p4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1" name="Google Shape;441;p40"/>
          <p:cNvGrpSpPr/>
          <p:nvPr/>
        </p:nvGrpSpPr>
        <p:grpSpPr>
          <a:xfrm>
            <a:off x="324128" y="3139463"/>
            <a:ext cx="457200" cy="457200"/>
            <a:chOff x="1020916" y="1442088"/>
            <a:chExt cx="457200" cy="457200"/>
          </a:xfrm>
        </p:grpSpPr>
        <p:pic>
          <p:nvPicPr>
            <p:cNvPr id="442" name="Google Shape;442;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3" name="Google Shape;443;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4" name="Google Shape;444;p40"/>
          <p:cNvGrpSpPr/>
          <p:nvPr/>
        </p:nvGrpSpPr>
        <p:grpSpPr>
          <a:xfrm>
            <a:off x="324128" y="3987825"/>
            <a:ext cx="457200" cy="457200"/>
            <a:chOff x="1020916" y="1442088"/>
            <a:chExt cx="457200" cy="457200"/>
          </a:xfrm>
        </p:grpSpPr>
        <p:pic>
          <p:nvPicPr>
            <p:cNvPr id="445" name="Google Shape;445;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6" name="Google Shape;446;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447" name="Google Shape;447;p4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448" name="Google Shape;448;p4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449" name="Google Shape;449;p4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50" name="Google Shape;450;p4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451" name="Shape 451"/>
        <p:cNvGrpSpPr/>
        <p:nvPr/>
      </p:nvGrpSpPr>
      <p:grpSpPr>
        <a:xfrm>
          <a:off x="0" y="0"/>
          <a:ext cx="0" cy="0"/>
          <a:chOff x="0" y="0"/>
          <a:chExt cx="0" cy="0"/>
        </a:xfrm>
      </p:grpSpPr>
      <p:pic>
        <p:nvPicPr>
          <p:cNvPr id="452" name="Google Shape;452;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53" name="Google Shape;453;p4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4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55" name="Google Shape;455;p4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56" name="Google Shape;456;p4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57" name="Google Shape;457;p4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58" name="Google Shape;458;p4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459" name="Google Shape;459;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60" name="Google Shape;460;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61" name="Google Shape;461;p4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62" name="Google Shape;462;p4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3" name="Google Shape;463;p4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64" name="Google Shape;464;p41"/>
          <p:cNvGrpSpPr/>
          <p:nvPr/>
        </p:nvGrpSpPr>
        <p:grpSpPr>
          <a:xfrm>
            <a:off x="324128" y="3139463"/>
            <a:ext cx="457200" cy="457200"/>
            <a:chOff x="1020916" y="1442088"/>
            <a:chExt cx="457200" cy="457200"/>
          </a:xfrm>
        </p:grpSpPr>
        <p:pic>
          <p:nvPicPr>
            <p:cNvPr id="465" name="Google Shape;465;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6" name="Google Shape;466;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7" name="Google Shape;467;p41"/>
          <p:cNvGrpSpPr/>
          <p:nvPr/>
        </p:nvGrpSpPr>
        <p:grpSpPr>
          <a:xfrm>
            <a:off x="324128" y="3987825"/>
            <a:ext cx="457200" cy="457200"/>
            <a:chOff x="1020916" y="1442088"/>
            <a:chExt cx="457200" cy="457200"/>
          </a:xfrm>
        </p:grpSpPr>
        <p:pic>
          <p:nvPicPr>
            <p:cNvPr id="468" name="Google Shape;468;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9" name="Google Shape;469;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470" name="Google Shape;470;p4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471" name="Google Shape;471;p4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472" name="Google Shape;472;p4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73" name="Google Shape;473;p4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474" name="Shape 474"/>
        <p:cNvGrpSpPr/>
        <p:nvPr/>
      </p:nvGrpSpPr>
      <p:grpSpPr>
        <a:xfrm>
          <a:off x="0" y="0"/>
          <a:ext cx="0" cy="0"/>
          <a:chOff x="0" y="0"/>
          <a:chExt cx="0" cy="0"/>
        </a:xfrm>
      </p:grpSpPr>
      <p:pic>
        <p:nvPicPr>
          <p:cNvPr id="475" name="Google Shape;475;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6" name="Google Shape;476;p4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42"/>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78" name="Google Shape;478;p42"/>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79" name="Google Shape;479;p42"/>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80" name="Google Shape;480;p42"/>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1" name="Google Shape;481;p4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482" name="Google Shape;482;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3" name="Google Shape;483;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4" name="Google Shape;484;p4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85" name="Google Shape;485;p42"/>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6" name="Google Shape;486;p42"/>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87" name="Google Shape;487;p42"/>
          <p:cNvGrpSpPr/>
          <p:nvPr/>
        </p:nvGrpSpPr>
        <p:grpSpPr>
          <a:xfrm>
            <a:off x="324128" y="3139463"/>
            <a:ext cx="457200" cy="457200"/>
            <a:chOff x="1020916" y="1442088"/>
            <a:chExt cx="457200" cy="457200"/>
          </a:xfrm>
        </p:grpSpPr>
        <p:pic>
          <p:nvPicPr>
            <p:cNvPr id="488" name="Google Shape;488;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9" name="Google Shape;489;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90" name="Google Shape;490;p42"/>
          <p:cNvGrpSpPr/>
          <p:nvPr/>
        </p:nvGrpSpPr>
        <p:grpSpPr>
          <a:xfrm>
            <a:off x="324128" y="3987825"/>
            <a:ext cx="457200" cy="457200"/>
            <a:chOff x="1020916" y="1442088"/>
            <a:chExt cx="457200" cy="457200"/>
          </a:xfrm>
        </p:grpSpPr>
        <p:pic>
          <p:nvPicPr>
            <p:cNvPr id="491" name="Google Shape;491;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2" name="Google Shape;492;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493" name="Google Shape;493;p42"/>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494" name="Google Shape;494;p42"/>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495" name="Google Shape;495;p42"/>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96" name="Google Shape;496;p42"/>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497" name="Shape 497"/>
        <p:cNvGrpSpPr/>
        <p:nvPr/>
      </p:nvGrpSpPr>
      <p:grpSpPr>
        <a:xfrm>
          <a:off x="0" y="0"/>
          <a:ext cx="0" cy="0"/>
          <a:chOff x="0" y="0"/>
          <a:chExt cx="0" cy="0"/>
        </a:xfrm>
      </p:grpSpPr>
      <p:pic>
        <p:nvPicPr>
          <p:cNvPr id="498" name="Google Shape;498;p4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99" name="Google Shape;499;p4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501" name="Google Shape;501;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2" name="Google Shape;502;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3" name="Google Shape;503;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04" name="Google Shape;504;p4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05" name="Google Shape;505;p4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06" name="Google Shape;506;p4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507" name="Google Shape;507;p43"/>
          <p:cNvGrpSpPr/>
          <p:nvPr/>
        </p:nvGrpSpPr>
        <p:grpSpPr>
          <a:xfrm>
            <a:off x="323653" y="1804438"/>
            <a:ext cx="457200" cy="457200"/>
            <a:chOff x="1020916" y="1442088"/>
            <a:chExt cx="457200" cy="457200"/>
          </a:xfrm>
        </p:grpSpPr>
        <p:pic>
          <p:nvPicPr>
            <p:cNvPr id="508" name="Google Shape;508;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09" name="Google Shape;509;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0" name="Google Shape;510;p43"/>
          <p:cNvGrpSpPr/>
          <p:nvPr/>
        </p:nvGrpSpPr>
        <p:grpSpPr>
          <a:xfrm>
            <a:off x="323653" y="2766575"/>
            <a:ext cx="457200" cy="457200"/>
            <a:chOff x="1020916" y="1442088"/>
            <a:chExt cx="457200" cy="457200"/>
          </a:xfrm>
        </p:grpSpPr>
        <p:pic>
          <p:nvPicPr>
            <p:cNvPr id="511" name="Google Shape;511;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2" name="Google Shape;512;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3" name="Google Shape;513;p43"/>
          <p:cNvGrpSpPr/>
          <p:nvPr/>
        </p:nvGrpSpPr>
        <p:grpSpPr>
          <a:xfrm>
            <a:off x="323641" y="3729038"/>
            <a:ext cx="457200" cy="457200"/>
            <a:chOff x="1020916" y="1442088"/>
            <a:chExt cx="457200" cy="457200"/>
          </a:xfrm>
        </p:grpSpPr>
        <p:pic>
          <p:nvPicPr>
            <p:cNvPr id="514" name="Google Shape;514;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5" name="Google Shape;515;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516" name="Shape 516"/>
        <p:cNvGrpSpPr/>
        <p:nvPr/>
      </p:nvGrpSpPr>
      <p:grpSpPr>
        <a:xfrm>
          <a:off x="0" y="0"/>
          <a:ext cx="0" cy="0"/>
          <a:chOff x="0" y="0"/>
          <a:chExt cx="0" cy="0"/>
        </a:xfrm>
      </p:grpSpPr>
      <p:pic>
        <p:nvPicPr>
          <p:cNvPr id="517" name="Google Shape;517;p4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18" name="Google Shape;518;p4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4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0" name="Google Shape;520;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1" name="Google Shape;521;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2" name="Google Shape;522;p4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3" name="Google Shape;523;p4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4" name="Google Shape;524;p4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5" name="Google Shape;525;p4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26" name="Google Shape;526;p44"/>
          <p:cNvGrpSpPr/>
          <p:nvPr/>
        </p:nvGrpSpPr>
        <p:grpSpPr>
          <a:xfrm>
            <a:off x="323653" y="1804438"/>
            <a:ext cx="457200" cy="457200"/>
            <a:chOff x="1020916" y="1442088"/>
            <a:chExt cx="457200" cy="457200"/>
          </a:xfrm>
        </p:grpSpPr>
        <p:pic>
          <p:nvPicPr>
            <p:cNvPr id="527" name="Google Shape;527;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8" name="Google Shape;528;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29" name="Google Shape;529;p44"/>
          <p:cNvGrpSpPr/>
          <p:nvPr/>
        </p:nvGrpSpPr>
        <p:grpSpPr>
          <a:xfrm>
            <a:off x="323653" y="2766575"/>
            <a:ext cx="457200" cy="457200"/>
            <a:chOff x="1020916" y="1442088"/>
            <a:chExt cx="457200" cy="457200"/>
          </a:xfrm>
        </p:grpSpPr>
        <p:pic>
          <p:nvPicPr>
            <p:cNvPr id="530" name="Google Shape;530;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1" name="Google Shape;531;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2" name="Google Shape;532;p44"/>
          <p:cNvGrpSpPr/>
          <p:nvPr/>
        </p:nvGrpSpPr>
        <p:grpSpPr>
          <a:xfrm>
            <a:off x="323641" y="3729038"/>
            <a:ext cx="457200" cy="457200"/>
            <a:chOff x="1020916" y="1442088"/>
            <a:chExt cx="457200" cy="457200"/>
          </a:xfrm>
        </p:grpSpPr>
        <p:pic>
          <p:nvPicPr>
            <p:cNvPr id="533" name="Google Shape;533;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535" name="Shape 535"/>
        <p:cNvGrpSpPr/>
        <p:nvPr/>
      </p:nvGrpSpPr>
      <p:grpSpPr>
        <a:xfrm>
          <a:off x="0" y="0"/>
          <a:ext cx="0" cy="0"/>
          <a:chOff x="0" y="0"/>
          <a:chExt cx="0" cy="0"/>
        </a:xfrm>
      </p:grpSpPr>
      <p:pic>
        <p:nvPicPr>
          <p:cNvPr id="536" name="Google Shape;536;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37" name="Google Shape;537;p4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4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39" name="Google Shape;539;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0" name="Google Shape;540;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41" name="Google Shape;541;p4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2" name="Google Shape;542;p4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43" name="Google Shape;543;p4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44" name="Google Shape;544;p4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45" name="Google Shape;545;p45"/>
          <p:cNvGrpSpPr/>
          <p:nvPr/>
        </p:nvGrpSpPr>
        <p:grpSpPr>
          <a:xfrm>
            <a:off x="323653" y="1804438"/>
            <a:ext cx="457200" cy="457200"/>
            <a:chOff x="1020916" y="1442088"/>
            <a:chExt cx="457200" cy="457200"/>
          </a:xfrm>
        </p:grpSpPr>
        <p:pic>
          <p:nvPicPr>
            <p:cNvPr id="546" name="Google Shape;546;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7" name="Google Shape;547;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48" name="Google Shape;548;p45"/>
          <p:cNvGrpSpPr/>
          <p:nvPr/>
        </p:nvGrpSpPr>
        <p:grpSpPr>
          <a:xfrm>
            <a:off x="323653" y="2766575"/>
            <a:ext cx="457200" cy="457200"/>
            <a:chOff x="1020916" y="1442088"/>
            <a:chExt cx="457200" cy="457200"/>
          </a:xfrm>
        </p:grpSpPr>
        <p:pic>
          <p:nvPicPr>
            <p:cNvPr id="549" name="Google Shape;549;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0" name="Google Shape;550;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51" name="Google Shape;551;p45"/>
          <p:cNvGrpSpPr/>
          <p:nvPr/>
        </p:nvGrpSpPr>
        <p:grpSpPr>
          <a:xfrm>
            <a:off x="323641" y="3729038"/>
            <a:ext cx="457200" cy="457200"/>
            <a:chOff x="1020916" y="1442088"/>
            <a:chExt cx="457200" cy="457200"/>
          </a:xfrm>
        </p:grpSpPr>
        <p:pic>
          <p:nvPicPr>
            <p:cNvPr id="552" name="Google Shape;552;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3" name="Google Shape;553;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554" name="Shape 554"/>
        <p:cNvGrpSpPr/>
        <p:nvPr/>
      </p:nvGrpSpPr>
      <p:grpSpPr>
        <a:xfrm>
          <a:off x="0" y="0"/>
          <a:ext cx="0" cy="0"/>
          <a:chOff x="0" y="0"/>
          <a:chExt cx="0" cy="0"/>
        </a:xfrm>
      </p:grpSpPr>
      <p:pic>
        <p:nvPicPr>
          <p:cNvPr id="555" name="Google Shape;555;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56" name="Google Shape;556;p4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4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58" name="Google Shape;558;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59" name="Google Shape;559;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60" name="Google Shape;560;p4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61" name="Google Shape;561;p4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62" name="Google Shape;562;p4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63" name="Google Shape;563;p4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64" name="Google Shape;564;p46"/>
          <p:cNvGrpSpPr/>
          <p:nvPr/>
        </p:nvGrpSpPr>
        <p:grpSpPr>
          <a:xfrm>
            <a:off x="323653" y="1804438"/>
            <a:ext cx="457200" cy="457200"/>
            <a:chOff x="1020916" y="1442088"/>
            <a:chExt cx="457200" cy="457200"/>
          </a:xfrm>
        </p:grpSpPr>
        <p:pic>
          <p:nvPicPr>
            <p:cNvPr id="565" name="Google Shape;565;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6" name="Google Shape;566;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67" name="Google Shape;567;p46"/>
          <p:cNvGrpSpPr/>
          <p:nvPr/>
        </p:nvGrpSpPr>
        <p:grpSpPr>
          <a:xfrm>
            <a:off x="323653" y="2766575"/>
            <a:ext cx="457200" cy="457200"/>
            <a:chOff x="1020916" y="1442088"/>
            <a:chExt cx="457200" cy="457200"/>
          </a:xfrm>
        </p:grpSpPr>
        <p:pic>
          <p:nvPicPr>
            <p:cNvPr id="568" name="Google Shape;568;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9" name="Google Shape;569;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70" name="Google Shape;570;p46"/>
          <p:cNvGrpSpPr/>
          <p:nvPr/>
        </p:nvGrpSpPr>
        <p:grpSpPr>
          <a:xfrm>
            <a:off x="323641" y="3729038"/>
            <a:ext cx="457200" cy="457200"/>
            <a:chOff x="1020916" y="1442088"/>
            <a:chExt cx="457200" cy="457200"/>
          </a:xfrm>
        </p:grpSpPr>
        <p:pic>
          <p:nvPicPr>
            <p:cNvPr id="571" name="Google Shape;571;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2" name="Google Shape;572;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573" name="Shape 573"/>
        <p:cNvGrpSpPr/>
        <p:nvPr/>
      </p:nvGrpSpPr>
      <p:grpSpPr>
        <a:xfrm>
          <a:off x="0" y="0"/>
          <a:ext cx="0" cy="0"/>
          <a:chOff x="0" y="0"/>
          <a:chExt cx="0" cy="0"/>
        </a:xfrm>
      </p:grpSpPr>
      <p:pic>
        <p:nvPicPr>
          <p:cNvPr id="574" name="Google Shape;574;p4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75" name="Google Shape;575;p4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4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577" name="Google Shape;577;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78" name="Google Shape;578;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9" name="Google Shape;579;p4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80" name="Google Shape;580;p4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81" name="Google Shape;581;p4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82" name="Google Shape;582;p4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83" name="Google Shape;583;p4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584" name="Google Shape;584;p47"/>
          <p:cNvGrpSpPr/>
          <p:nvPr/>
        </p:nvGrpSpPr>
        <p:grpSpPr>
          <a:xfrm>
            <a:off x="323653" y="1652038"/>
            <a:ext cx="457200" cy="457200"/>
            <a:chOff x="1020916" y="1442088"/>
            <a:chExt cx="457200" cy="457200"/>
          </a:xfrm>
        </p:grpSpPr>
        <p:pic>
          <p:nvPicPr>
            <p:cNvPr id="585" name="Google Shape;585;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6" name="Google Shape;586;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87" name="Google Shape;587;p47"/>
          <p:cNvGrpSpPr/>
          <p:nvPr/>
        </p:nvGrpSpPr>
        <p:grpSpPr>
          <a:xfrm>
            <a:off x="323653" y="2461775"/>
            <a:ext cx="457200" cy="457200"/>
            <a:chOff x="1020916" y="1442088"/>
            <a:chExt cx="457200" cy="457200"/>
          </a:xfrm>
        </p:grpSpPr>
        <p:pic>
          <p:nvPicPr>
            <p:cNvPr id="588" name="Google Shape;588;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9" name="Google Shape;589;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0" name="Google Shape;590;p47"/>
          <p:cNvGrpSpPr/>
          <p:nvPr/>
        </p:nvGrpSpPr>
        <p:grpSpPr>
          <a:xfrm>
            <a:off x="323641" y="3271838"/>
            <a:ext cx="457200" cy="457200"/>
            <a:chOff x="1020916" y="1442088"/>
            <a:chExt cx="457200" cy="457200"/>
          </a:xfrm>
        </p:grpSpPr>
        <p:pic>
          <p:nvPicPr>
            <p:cNvPr id="591" name="Google Shape;591;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2" name="Google Shape;592;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93" name="Google Shape;593;p47"/>
          <p:cNvGrpSpPr/>
          <p:nvPr/>
        </p:nvGrpSpPr>
        <p:grpSpPr>
          <a:xfrm>
            <a:off x="323641" y="4081763"/>
            <a:ext cx="457200" cy="457200"/>
            <a:chOff x="1020916" y="1442088"/>
            <a:chExt cx="457200" cy="457200"/>
          </a:xfrm>
        </p:grpSpPr>
        <p:pic>
          <p:nvPicPr>
            <p:cNvPr id="594" name="Google Shape;594;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5" name="Google Shape;595;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596" name="Shape 596"/>
        <p:cNvGrpSpPr/>
        <p:nvPr/>
      </p:nvGrpSpPr>
      <p:grpSpPr>
        <a:xfrm>
          <a:off x="0" y="0"/>
          <a:ext cx="0" cy="0"/>
          <a:chOff x="0" y="0"/>
          <a:chExt cx="0" cy="0"/>
        </a:xfrm>
      </p:grpSpPr>
      <p:pic>
        <p:nvPicPr>
          <p:cNvPr id="597" name="Google Shape;597;p4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98" name="Google Shape;598;p4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4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600" name="Google Shape;600;p4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1" name="Google Shape;601;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2" name="Google Shape;602;p4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603" name="Google Shape;603;p4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604" name="Google Shape;604;p4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605" name="Google Shape;605;p4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606" name="Google Shape;606;p4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607" name="Google Shape;607;p48"/>
          <p:cNvGrpSpPr/>
          <p:nvPr/>
        </p:nvGrpSpPr>
        <p:grpSpPr>
          <a:xfrm>
            <a:off x="323653" y="1652038"/>
            <a:ext cx="457200" cy="457200"/>
            <a:chOff x="1020916" y="1442088"/>
            <a:chExt cx="457200" cy="457200"/>
          </a:xfrm>
        </p:grpSpPr>
        <p:pic>
          <p:nvPicPr>
            <p:cNvPr id="608" name="Google Shape;608;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9" name="Google Shape;609;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0" name="Google Shape;610;p48"/>
          <p:cNvGrpSpPr/>
          <p:nvPr/>
        </p:nvGrpSpPr>
        <p:grpSpPr>
          <a:xfrm>
            <a:off x="323653" y="2461775"/>
            <a:ext cx="457200" cy="457200"/>
            <a:chOff x="1020916" y="1442088"/>
            <a:chExt cx="457200" cy="457200"/>
          </a:xfrm>
        </p:grpSpPr>
        <p:pic>
          <p:nvPicPr>
            <p:cNvPr id="611" name="Google Shape;611;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2" name="Google Shape;612;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3" name="Google Shape;613;p48"/>
          <p:cNvGrpSpPr/>
          <p:nvPr/>
        </p:nvGrpSpPr>
        <p:grpSpPr>
          <a:xfrm>
            <a:off x="323641" y="3271838"/>
            <a:ext cx="457200" cy="457200"/>
            <a:chOff x="1020916" y="1442088"/>
            <a:chExt cx="457200" cy="457200"/>
          </a:xfrm>
        </p:grpSpPr>
        <p:pic>
          <p:nvPicPr>
            <p:cNvPr id="614" name="Google Shape;614;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5" name="Google Shape;615;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16" name="Google Shape;616;p48"/>
          <p:cNvGrpSpPr/>
          <p:nvPr/>
        </p:nvGrpSpPr>
        <p:grpSpPr>
          <a:xfrm>
            <a:off x="323641" y="4081763"/>
            <a:ext cx="457200" cy="457200"/>
            <a:chOff x="1020916" y="1442088"/>
            <a:chExt cx="457200" cy="457200"/>
          </a:xfrm>
        </p:grpSpPr>
        <p:pic>
          <p:nvPicPr>
            <p:cNvPr id="617" name="Google Shape;617;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8" name="Google Shape;618;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619" name="Shape 619"/>
        <p:cNvGrpSpPr/>
        <p:nvPr/>
      </p:nvGrpSpPr>
      <p:grpSpPr>
        <a:xfrm>
          <a:off x="0" y="0"/>
          <a:ext cx="0" cy="0"/>
          <a:chOff x="0" y="0"/>
          <a:chExt cx="0" cy="0"/>
        </a:xfrm>
      </p:grpSpPr>
      <p:pic>
        <p:nvPicPr>
          <p:cNvPr id="620" name="Google Shape;620;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21" name="Google Shape;621;p4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4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23" name="Google Shape;623;p4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4" name="Google Shape;624;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5" name="Google Shape;625;p4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26" name="Google Shape;626;p4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7" name="Google Shape;627;p4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8" name="Google Shape;628;p4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9" name="Google Shape;629;p4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30" name="Google Shape;630;p49"/>
          <p:cNvGrpSpPr/>
          <p:nvPr/>
        </p:nvGrpSpPr>
        <p:grpSpPr>
          <a:xfrm>
            <a:off x="323653" y="1652038"/>
            <a:ext cx="457200" cy="457200"/>
            <a:chOff x="1020916" y="1442088"/>
            <a:chExt cx="457200" cy="457200"/>
          </a:xfrm>
        </p:grpSpPr>
        <p:pic>
          <p:nvPicPr>
            <p:cNvPr id="631" name="Google Shape;631;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2" name="Google Shape;632;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33" name="Google Shape;633;p49"/>
          <p:cNvGrpSpPr/>
          <p:nvPr/>
        </p:nvGrpSpPr>
        <p:grpSpPr>
          <a:xfrm>
            <a:off x="323653" y="2461775"/>
            <a:ext cx="457200" cy="457200"/>
            <a:chOff x="1020916" y="1442088"/>
            <a:chExt cx="457200" cy="457200"/>
          </a:xfrm>
        </p:grpSpPr>
        <p:pic>
          <p:nvPicPr>
            <p:cNvPr id="634" name="Google Shape;634;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5" name="Google Shape;635;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36" name="Google Shape;636;p49"/>
          <p:cNvGrpSpPr/>
          <p:nvPr/>
        </p:nvGrpSpPr>
        <p:grpSpPr>
          <a:xfrm>
            <a:off x="323641" y="3271838"/>
            <a:ext cx="457200" cy="457200"/>
            <a:chOff x="1020916" y="1442088"/>
            <a:chExt cx="457200" cy="457200"/>
          </a:xfrm>
        </p:grpSpPr>
        <p:pic>
          <p:nvPicPr>
            <p:cNvPr id="637" name="Google Shape;637;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8" name="Google Shape;638;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39" name="Google Shape;639;p49"/>
          <p:cNvGrpSpPr/>
          <p:nvPr/>
        </p:nvGrpSpPr>
        <p:grpSpPr>
          <a:xfrm>
            <a:off x="323641" y="4081763"/>
            <a:ext cx="457200" cy="457200"/>
            <a:chOff x="1020916" y="1442088"/>
            <a:chExt cx="457200" cy="457200"/>
          </a:xfrm>
        </p:grpSpPr>
        <p:pic>
          <p:nvPicPr>
            <p:cNvPr id="640" name="Google Shape;640;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1" name="Google Shape;641;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642" name="Shape 642"/>
        <p:cNvGrpSpPr/>
        <p:nvPr/>
      </p:nvGrpSpPr>
      <p:grpSpPr>
        <a:xfrm>
          <a:off x="0" y="0"/>
          <a:ext cx="0" cy="0"/>
          <a:chOff x="0" y="0"/>
          <a:chExt cx="0" cy="0"/>
        </a:xfrm>
      </p:grpSpPr>
      <p:pic>
        <p:nvPicPr>
          <p:cNvPr id="643" name="Google Shape;643;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4" name="Google Shape;644;p5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5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46" name="Google Shape;646;p5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7" name="Google Shape;647;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8" name="Google Shape;648;p5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49" name="Google Shape;649;p5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50" name="Google Shape;650;p5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51" name="Google Shape;651;p5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52" name="Google Shape;652;p5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53" name="Google Shape;653;p50"/>
          <p:cNvGrpSpPr/>
          <p:nvPr/>
        </p:nvGrpSpPr>
        <p:grpSpPr>
          <a:xfrm>
            <a:off x="323653" y="1652038"/>
            <a:ext cx="457200" cy="457200"/>
            <a:chOff x="1020916" y="1442088"/>
            <a:chExt cx="457200" cy="457200"/>
          </a:xfrm>
        </p:grpSpPr>
        <p:pic>
          <p:nvPicPr>
            <p:cNvPr id="654" name="Google Shape;654;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5" name="Google Shape;655;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56" name="Google Shape;656;p50"/>
          <p:cNvGrpSpPr/>
          <p:nvPr/>
        </p:nvGrpSpPr>
        <p:grpSpPr>
          <a:xfrm>
            <a:off x="323653" y="2461775"/>
            <a:ext cx="457200" cy="457200"/>
            <a:chOff x="1020916" y="1442088"/>
            <a:chExt cx="457200" cy="457200"/>
          </a:xfrm>
        </p:grpSpPr>
        <p:pic>
          <p:nvPicPr>
            <p:cNvPr id="657" name="Google Shape;657;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8" name="Google Shape;658;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59" name="Google Shape;659;p50"/>
          <p:cNvGrpSpPr/>
          <p:nvPr/>
        </p:nvGrpSpPr>
        <p:grpSpPr>
          <a:xfrm>
            <a:off x="323641" y="3271838"/>
            <a:ext cx="457200" cy="457200"/>
            <a:chOff x="1020916" y="1442088"/>
            <a:chExt cx="457200" cy="457200"/>
          </a:xfrm>
        </p:grpSpPr>
        <p:pic>
          <p:nvPicPr>
            <p:cNvPr id="660" name="Google Shape;660;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1" name="Google Shape;661;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62" name="Google Shape;662;p50"/>
          <p:cNvGrpSpPr/>
          <p:nvPr/>
        </p:nvGrpSpPr>
        <p:grpSpPr>
          <a:xfrm>
            <a:off x="323641" y="4081763"/>
            <a:ext cx="457200" cy="457200"/>
            <a:chOff x="1020916" y="1442088"/>
            <a:chExt cx="457200" cy="457200"/>
          </a:xfrm>
        </p:grpSpPr>
        <p:pic>
          <p:nvPicPr>
            <p:cNvPr id="663" name="Google Shape;663;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4" name="Google Shape;664;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665" name="Shape 665"/>
        <p:cNvGrpSpPr/>
        <p:nvPr/>
      </p:nvGrpSpPr>
      <p:grpSpPr>
        <a:xfrm>
          <a:off x="0" y="0"/>
          <a:ext cx="0" cy="0"/>
          <a:chOff x="0" y="0"/>
          <a:chExt cx="0" cy="0"/>
        </a:xfrm>
      </p:grpSpPr>
      <p:pic>
        <p:nvPicPr>
          <p:cNvPr id="666" name="Google Shape;666;p51"/>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67" name="Google Shape;667;p5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5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669" name="Google Shape;669;p5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70" name="Google Shape;670;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71" name="Google Shape;671;p5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672" name="Google Shape;672;p51"/>
          <p:cNvSpPr/>
          <p:nvPr>
            <p:ph idx="3" type="pic"/>
          </p:nvPr>
        </p:nvSpPr>
        <p:spPr>
          <a:xfrm>
            <a:off x="324000" y="1893950"/>
            <a:ext cx="2555400" cy="1939500"/>
          </a:xfrm>
          <a:prstGeom prst="rect">
            <a:avLst/>
          </a:prstGeom>
          <a:noFill/>
          <a:ln>
            <a:noFill/>
          </a:ln>
        </p:spPr>
        <p:txBody>
          <a:bodyPr/>
          <a:p/>
        </p:txBody>
      </p:sp>
      <p:sp>
        <p:nvSpPr>
          <p:cNvPr id="673" name="Google Shape;673;p51"/>
          <p:cNvSpPr/>
          <p:nvPr>
            <p:ph idx="4" type="pic"/>
          </p:nvPr>
        </p:nvSpPr>
        <p:spPr>
          <a:xfrm>
            <a:off x="6256800" y="1893950"/>
            <a:ext cx="2555400" cy="1939500"/>
          </a:xfrm>
          <a:prstGeom prst="rect">
            <a:avLst/>
          </a:prstGeom>
          <a:noFill/>
          <a:ln>
            <a:noFill/>
          </a:ln>
        </p:spPr>
        <p:txBody>
          <a:bodyPr/>
          <a:p/>
        </p:txBody>
      </p:sp>
      <p:sp>
        <p:nvSpPr>
          <p:cNvPr id="674" name="Google Shape;674;p51"/>
          <p:cNvSpPr/>
          <p:nvPr>
            <p:ph idx="5" type="pic"/>
          </p:nvPr>
        </p:nvSpPr>
        <p:spPr>
          <a:xfrm>
            <a:off x="3294300" y="1893950"/>
            <a:ext cx="2555400" cy="1939500"/>
          </a:xfrm>
          <a:prstGeom prst="rect">
            <a:avLst/>
          </a:prstGeom>
          <a:noFill/>
          <a:ln>
            <a:noFill/>
          </a:ln>
        </p:spPr>
        <p:txBody>
          <a:bodyPr/>
          <a:p/>
        </p:txBody>
      </p:sp>
      <p:grpSp>
        <p:nvGrpSpPr>
          <p:cNvPr id="675" name="Google Shape;675;p51"/>
          <p:cNvGrpSpPr/>
          <p:nvPr/>
        </p:nvGrpSpPr>
        <p:grpSpPr>
          <a:xfrm>
            <a:off x="1381028" y="4148538"/>
            <a:ext cx="457200" cy="457200"/>
            <a:chOff x="1020916" y="1442088"/>
            <a:chExt cx="457200" cy="457200"/>
          </a:xfrm>
        </p:grpSpPr>
        <p:pic>
          <p:nvPicPr>
            <p:cNvPr id="676" name="Google Shape;676;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7" name="Google Shape;677;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78" name="Google Shape;678;p51"/>
          <p:cNvGrpSpPr/>
          <p:nvPr/>
        </p:nvGrpSpPr>
        <p:grpSpPr>
          <a:xfrm>
            <a:off x="4331066" y="4148550"/>
            <a:ext cx="457200" cy="457200"/>
            <a:chOff x="1020916" y="1442088"/>
            <a:chExt cx="457200" cy="457200"/>
          </a:xfrm>
        </p:grpSpPr>
        <p:pic>
          <p:nvPicPr>
            <p:cNvPr id="679" name="Google Shape;679;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0" name="Google Shape;680;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81" name="Google Shape;681;p51"/>
          <p:cNvGrpSpPr/>
          <p:nvPr/>
        </p:nvGrpSpPr>
        <p:grpSpPr>
          <a:xfrm>
            <a:off x="7305791" y="4148538"/>
            <a:ext cx="457200" cy="457200"/>
            <a:chOff x="1020916" y="1442088"/>
            <a:chExt cx="457200" cy="457200"/>
          </a:xfrm>
        </p:grpSpPr>
        <p:pic>
          <p:nvPicPr>
            <p:cNvPr id="682" name="Google Shape;682;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3" name="Google Shape;683;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684" name="Shape 684"/>
        <p:cNvGrpSpPr/>
        <p:nvPr/>
      </p:nvGrpSpPr>
      <p:grpSpPr>
        <a:xfrm>
          <a:off x="0" y="0"/>
          <a:ext cx="0" cy="0"/>
          <a:chOff x="0" y="0"/>
          <a:chExt cx="0" cy="0"/>
        </a:xfrm>
      </p:grpSpPr>
      <p:pic>
        <p:nvPicPr>
          <p:cNvPr id="685" name="Google Shape;685;p5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86" name="Google Shape;686;p5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5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88" name="Google Shape;688;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9" name="Google Shape;689;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90" name="Google Shape;690;p5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91" name="Google Shape;691;p52"/>
          <p:cNvSpPr/>
          <p:nvPr>
            <p:ph idx="3" type="pic"/>
          </p:nvPr>
        </p:nvSpPr>
        <p:spPr>
          <a:xfrm>
            <a:off x="324000" y="1893950"/>
            <a:ext cx="2555400" cy="1939500"/>
          </a:xfrm>
          <a:prstGeom prst="rect">
            <a:avLst/>
          </a:prstGeom>
          <a:noFill/>
          <a:ln>
            <a:noFill/>
          </a:ln>
        </p:spPr>
        <p:txBody>
          <a:bodyPr/>
          <a:p/>
        </p:txBody>
      </p:sp>
      <p:sp>
        <p:nvSpPr>
          <p:cNvPr id="692" name="Google Shape;692;p52"/>
          <p:cNvSpPr/>
          <p:nvPr>
            <p:ph idx="4" type="pic"/>
          </p:nvPr>
        </p:nvSpPr>
        <p:spPr>
          <a:xfrm>
            <a:off x="6256800" y="1893950"/>
            <a:ext cx="2555400" cy="1939500"/>
          </a:xfrm>
          <a:prstGeom prst="rect">
            <a:avLst/>
          </a:prstGeom>
          <a:noFill/>
          <a:ln>
            <a:noFill/>
          </a:ln>
        </p:spPr>
        <p:txBody>
          <a:bodyPr/>
          <a:p/>
        </p:txBody>
      </p:sp>
      <p:sp>
        <p:nvSpPr>
          <p:cNvPr id="693" name="Google Shape;693;p52"/>
          <p:cNvSpPr/>
          <p:nvPr>
            <p:ph idx="5" type="pic"/>
          </p:nvPr>
        </p:nvSpPr>
        <p:spPr>
          <a:xfrm>
            <a:off x="3294300" y="1893950"/>
            <a:ext cx="2555400" cy="1939500"/>
          </a:xfrm>
          <a:prstGeom prst="rect">
            <a:avLst/>
          </a:prstGeom>
          <a:noFill/>
          <a:ln>
            <a:noFill/>
          </a:ln>
        </p:spPr>
        <p:txBody>
          <a:bodyPr/>
          <a:p/>
        </p:txBody>
      </p:sp>
      <p:grpSp>
        <p:nvGrpSpPr>
          <p:cNvPr id="694" name="Google Shape;694;p52"/>
          <p:cNvGrpSpPr/>
          <p:nvPr/>
        </p:nvGrpSpPr>
        <p:grpSpPr>
          <a:xfrm>
            <a:off x="1381028" y="4148538"/>
            <a:ext cx="457200" cy="457200"/>
            <a:chOff x="1020916" y="1442088"/>
            <a:chExt cx="457200" cy="457200"/>
          </a:xfrm>
        </p:grpSpPr>
        <p:pic>
          <p:nvPicPr>
            <p:cNvPr id="695" name="Google Shape;695;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6" name="Google Shape;696;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97" name="Google Shape;697;p52"/>
          <p:cNvGrpSpPr/>
          <p:nvPr/>
        </p:nvGrpSpPr>
        <p:grpSpPr>
          <a:xfrm>
            <a:off x="4331066" y="4148550"/>
            <a:ext cx="457200" cy="457200"/>
            <a:chOff x="1020916" y="1442088"/>
            <a:chExt cx="457200" cy="457200"/>
          </a:xfrm>
        </p:grpSpPr>
        <p:pic>
          <p:nvPicPr>
            <p:cNvPr id="698" name="Google Shape;698;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9" name="Google Shape;699;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00" name="Google Shape;700;p52"/>
          <p:cNvGrpSpPr/>
          <p:nvPr/>
        </p:nvGrpSpPr>
        <p:grpSpPr>
          <a:xfrm>
            <a:off x="7305791" y="4148538"/>
            <a:ext cx="457200" cy="457200"/>
            <a:chOff x="1020916" y="1442088"/>
            <a:chExt cx="457200" cy="457200"/>
          </a:xfrm>
        </p:grpSpPr>
        <p:pic>
          <p:nvPicPr>
            <p:cNvPr id="701" name="Google Shape;701;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2" name="Google Shape;702;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703" name="Shape 703"/>
        <p:cNvGrpSpPr/>
        <p:nvPr/>
      </p:nvGrpSpPr>
      <p:grpSpPr>
        <a:xfrm>
          <a:off x="0" y="0"/>
          <a:ext cx="0" cy="0"/>
          <a:chOff x="0" y="0"/>
          <a:chExt cx="0" cy="0"/>
        </a:xfrm>
      </p:grpSpPr>
      <p:pic>
        <p:nvPicPr>
          <p:cNvPr id="704" name="Google Shape;704;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5" name="Google Shape;705;p5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5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707" name="Google Shape;707;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8" name="Google Shape;708;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09" name="Google Shape;709;p5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10" name="Google Shape;710;p53"/>
          <p:cNvSpPr/>
          <p:nvPr>
            <p:ph idx="3" type="pic"/>
          </p:nvPr>
        </p:nvSpPr>
        <p:spPr>
          <a:xfrm>
            <a:off x="324000" y="1893950"/>
            <a:ext cx="2555400" cy="1939500"/>
          </a:xfrm>
          <a:prstGeom prst="rect">
            <a:avLst/>
          </a:prstGeom>
          <a:noFill/>
          <a:ln>
            <a:noFill/>
          </a:ln>
        </p:spPr>
        <p:txBody>
          <a:bodyPr/>
          <a:p/>
        </p:txBody>
      </p:sp>
      <p:sp>
        <p:nvSpPr>
          <p:cNvPr id="711" name="Google Shape;711;p53"/>
          <p:cNvSpPr/>
          <p:nvPr>
            <p:ph idx="4" type="pic"/>
          </p:nvPr>
        </p:nvSpPr>
        <p:spPr>
          <a:xfrm>
            <a:off x="6256800" y="1893950"/>
            <a:ext cx="2555400" cy="1939500"/>
          </a:xfrm>
          <a:prstGeom prst="rect">
            <a:avLst/>
          </a:prstGeom>
          <a:noFill/>
          <a:ln>
            <a:noFill/>
          </a:ln>
        </p:spPr>
        <p:txBody>
          <a:bodyPr/>
          <a:p/>
        </p:txBody>
      </p:sp>
      <p:sp>
        <p:nvSpPr>
          <p:cNvPr id="712" name="Google Shape;712;p53"/>
          <p:cNvSpPr/>
          <p:nvPr>
            <p:ph idx="5" type="pic"/>
          </p:nvPr>
        </p:nvSpPr>
        <p:spPr>
          <a:xfrm>
            <a:off x="3294300" y="1893950"/>
            <a:ext cx="2555400" cy="1939500"/>
          </a:xfrm>
          <a:prstGeom prst="rect">
            <a:avLst/>
          </a:prstGeom>
          <a:noFill/>
          <a:ln>
            <a:noFill/>
          </a:ln>
        </p:spPr>
        <p:txBody>
          <a:bodyPr/>
          <a:p/>
        </p:txBody>
      </p:sp>
      <p:grpSp>
        <p:nvGrpSpPr>
          <p:cNvPr id="713" name="Google Shape;713;p53"/>
          <p:cNvGrpSpPr/>
          <p:nvPr/>
        </p:nvGrpSpPr>
        <p:grpSpPr>
          <a:xfrm>
            <a:off x="1381028" y="4148538"/>
            <a:ext cx="457200" cy="457200"/>
            <a:chOff x="1020916" y="1442088"/>
            <a:chExt cx="457200" cy="457200"/>
          </a:xfrm>
        </p:grpSpPr>
        <p:pic>
          <p:nvPicPr>
            <p:cNvPr id="714" name="Google Shape;714;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5" name="Google Shape;715;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16" name="Google Shape;716;p53"/>
          <p:cNvGrpSpPr/>
          <p:nvPr/>
        </p:nvGrpSpPr>
        <p:grpSpPr>
          <a:xfrm>
            <a:off x="4331066" y="4148550"/>
            <a:ext cx="457200" cy="457200"/>
            <a:chOff x="1020916" y="1442088"/>
            <a:chExt cx="457200" cy="457200"/>
          </a:xfrm>
        </p:grpSpPr>
        <p:pic>
          <p:nvPicPr>
            <p:cNvPr id="717" name="Google Shape;717;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8" name="Google Shape;718;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19" name="Google Shape;719;p53"/>
          <p:cNvGrpSpPr/>
          <p:nvPr/>
        </p:nvGrpSpPr>
        <p:grpSpPr>
          <a:xfrm>
            <a:off x="7305791" y="4148538"/>
            <a:ext cx="457200" cy="457200"/>
            <a:chOff x="1020916" y="1442088"/>
            <a:chExt cx="457200" cy="457200"/>
          </a:xfrm>
        </p:grpSpPr>
        <p:pic>
          <p:nvPicPr>
            <p:cNvPr id="720" name="Google Shape;720;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21" name="Google Shape;721;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722" name="Shape 722"/>
        <p:cNvGrpSpPr/>
        <p:nvPr/>
      </p:nvGrpSpPr>
      <p:grpSpPr>
        <a:xfrm>
          <a:off x="0" y="0"/>
          <a:ext cx="0" cy="0"/>
          <a:chOff x="0" y="0"/>
          <a:chExt cx="0" cy="0"/>
        </a:xfrm>
      </p:grpSpPr>
      <p:pic>
        <p:nvPicPr>
          <p:cNvPr id="723" name="Google Shape;723;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24" name="Google Shape;724;p5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5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726" name="Google Shape;726;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7" name="Google Shape;727;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8" name="Google Shape;728;p5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9" name="Google Shape;729;p54"/>
          <p:cNvSpPr/>
          <p:nvPr>
            <p:ph idx="3" type="pic"/>
          </p:nvPr>
        </p:nvSpPr>
        <p:spPr>
          <a:xfrm>
            <a:off x="324000" y="1893950"/>
            <a:ext cx="2555400" cy="1939500"/>
          </a:xfrm>
          <a:prstGeom prst="rect">
            <a:avLst/>
          </a:prstGeom>
          <a:noFill/>
          <a:ln>
            <a:noFill/>
          </a:ln>
        </p:spPr>
        <p:txBody>
          <a:bodyPr/>
          <a:p/>
        </p:txBody>
      </p:sp>
      <p:sp>
        <p:nvSpPr>
          <p:cNvPr id="730" name="Google Shape;730;p54"/>
          <p:cNvSpPr/>
          <p:nvPr>
            <p:ph idx="4" type="pic"/>
          </p:nvPr>
        </p:nvSpPr>
        <p:spPr>
          <a:xfrm>
            <a:off x="6256800" y="1893950"/>
            <a:ext cx="2555400" cy="1939500"/>
          </a:xfrm>
          <a:prstGeom prst="rect">
            <a:avLst/>
          </a:prstGeom>
          <a:noFill/>
          <a:ln>
            <a:noFill/>
          </a:ln>
        </p:spPr>
        <p:txBody>
          <a:bodyPr/>
          <a:p/>
        </p:txBody>
      </p:sp>
      <p:sp>
        <p:nvSpPr>
          <p:cNvPr id="731" name="Google Shape;731;p54"/>
          <p:cNvSpPr/>
          <p:nvPr>
            <p:ph idx="5" type="pic"/>
          </p:nvPr>
        </p:nvSpPr>
        <p:spPr>
          <a:xfrm>
            <a:off x="3294300" y="1893950"/>
            <a:ext cx="2555400" cy="1939500"/>
          </a:xfrm>
          <a:prstGeom prst="rect">
            <a:avLst/>
          </a:prstGeom>
          <a:noFill/>
          <a:ln>
            <a:noFill/>
          </a:ln>
        </p:spPr>
        <p:txBody>
          <a:bodyPr/>
          <a:p/>
        </p:txBody>
      </p:sp>
      <p:grpSp>
        <p:nvGrpSpPr>
          <p:cNvPr id="732" name="Google Shape;732;p54"/>
          <p:cNvGrpSpPr/>
          <p:nvPr/>
        </p:nvGrpSpPr>
        <p:grpSpPr>
          <a:xfrm>
            <a:off x="1381028" y="4148538"/>
            <a:ext cx="457200" cy="457200"/>
            <a:chOff x="1020916" y="1442088"/>
            <a:chExt cx="457200" cy="457200"/>
          </a:xfrm>
        </p:grpSpPr>
        <p:pic>
          <p:nvPicPr>
            <p:cNvPr id="733" name="Google Shape;733;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34" name="Google Shape;734;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35" name="Google Shape;735;p54"/>
          <p:cNvGrpSpPr/>
          <p:nvPr/>
        </p:nvGrpSpPr>
        <p:grpSpPr>
          <a:xfrm>
            <a:off x="4331066" y="4148550"/>
            <a:ext cx="457200" cy="457200"/>
            <a:chOff x="1020916" y="1442088"/>
            <a:chExt cx="457200" cy="457200"/>
          </a:xfrm>
        </p:grpSpPr>
        <p:pic>
          <p:nvPicPr>
            <p:cNvPr id="736" name="Google Shape;736;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37" name="Google Shape;737;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38" name="Google Shape;738;p54"/>
          <p:cNvGrpSpPr/>
          <p:nvPr/>
        </p:nvGrpSpPr>
        <p:grpSpPr>
          <a:xfrm>
            <a:off x="7305791" y="4148538"/>
            <a:ext cx="457200" cy="457200"/>
            <a:chOff x="1020916" y="1442088"/>
            <a:chExt cx="457200" cy="457200"/>
          </a:xfrm>
        </p:grpSpPr>
        <p:pic>
          <p:nvPicPr>
            <p:cNvPr id="739" name="Google Shape;739;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40" name="Google Shape;740;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741" name="Shape 741"/>
        <p:cNvGrpSpPr/>
        <p:nvPr/>
      </p:nvGrpSpPr>
      <p:grpSpPr>
        <a:xfrm>
          <a:off x="0" y="0"/>
          <a:ext cx="0" cy="0"/>
          <a:chOff x="0" y="0"/>
          <a:chExt cx="0" cy="0"/>
        </a:xfrm>
      </p:grpSpPr>
      <p:pic>
        <p:nvPicPr>
          <p:cNvPr id="742" name="Google Shape;742;p5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43" name="Google Shape;743;p5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45" name="Google Shape;745;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46" name="Google Shape;746;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47" name="Google Shape;747;p5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748" name="Shape 748"/>
        <p:cNvGrpSpPr/>
        <p:nvPr/>
      </p:nvGrpSpPr>
      <p:grpSpPr>
        <a:xfrm>
          <a:off x="0" y="0"/>
          <a:ext cx="0" cy="0"/>
          <a:chOff x="0" y="0"/>
          <a:chExt cx="0" cy="0"/>
        </a:xfrm>
      </p:grpSpPr>
      <p:pic>
        <p:nvPicPr>
          <p:cNvPr id="749" name="Google Shape;749;p5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50" name="Google Shape;750;p5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5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52" name="Google Shape;752;p5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53" name="Google Shape;753;p5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54" name="Google Shape;754;p5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755" name="Shape 755"/>
        <p:cNvGrpSpPr/>
        <p:nvPr/>
      </p:nvGrpSpPr>
      <p:grpSpPr>
        <a:xfrm>
          <a:off x="0" y="0"/>
          <a:ext cx="0" cy="0"/>
          <a:chOff x="0" y="0"/>
          <a:chExt cx="0" cy="0"/>
        </a:xfrm>
      </p:grpSpPr>
      <p:pic>
        <p:nvPicPr>
          <p:cNvPr id="756" name="Google Shape;756;p5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57" name="Google Shape;757;p5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5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59" name="Google Shape;759;p5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60" name="Google Shape;760;p5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61" name="Google Shape;761;p5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762" name="Shape 762"/>
        <p:cNvGrpSpPr/>
        <p:nvPr/>
      </p:nvGrpSpPr>
      <p:grpSpPr>
        <a:xfrm>
          <a:off x="0" y="0"/>
          <a:ext cx="0" cy="0"/>
          <a:chOff x="0" y="0"/>
          <a:chExt cx="0" cy="0"/>
        </a:xfrm>
      </p:grpSpPr>
      <p:pic>
        <p:nvPicPr>
          <p:cNvPr id="763" name="Google Shape;763;p5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64" name="Google Shape;764;p5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5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66" name="Google Shape;766;p5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67" name="Google Shape;767;p5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68" name="Google Shape;768;p5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769" name="Shape 769"/>
        <p:cNvGrpSpPr/>
        <p:nvPr/>
      </p:nvGrpSpPr>
      <p:grpSpPr>
        <a:xfrm>
          <a:off x="0" y="0"/>
          <a:ext cx="0" cy="0"/>
          <a:chOff x="0" y="0"/>
          <a:chExt cx="0" cy="0"/>
        </a:xfrm>
      </p:grpSpPr>
      <p:pic>
        <p:nvPicPr>
          <p:cNvPr id="770" name="Google Shape;770;p5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71" name="Google Shape;771;p5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5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73" name="Google Shape;773;p5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74" name="Google Shape;774;p5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775" name="Google Shape;775;p5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76" name="Google Shape;776;p5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777" name="Shape 777"/>
        <p:cNvGrpSpPr/>
        <p:nvPr/>
      </p:nvGrpSpPr>
      <p:grpSpPr>
        <a:xfrm>
          <a:off x="0" y="0"/>
          <a:ext cx="0" cy="0"/>
          <a:chOff x="0" y="0"/>
          <a:chExt cx="0" cy="0"/>
        </a:xfrm>
      </p:grpSpPr>
      <p:pic>
        <p:nvPicPr>
          <p:cNvPr id="778" name="Google Shape;778;p6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79" name="Google Shape;779;p6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6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1" name="Google Shape;781;p6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82" name="Google Shape;782;p6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83" name="Google Shape;783;p6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84" name="Google Shape;784;p6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785" name="Shape 785"/>
        <p:cNvGrpSpPr/>
        <p:nvPr/>
      </p:nvGrpSpPr>
      <p:grpSpPr>
        <a:xfrm>
          <a:off x="0" y="0"/>
          <a:ext cx="0" cy="0"/>
          <a:chOff x="0" y="0"/>
          <a:chExt cx="0" cy="0"/>
        </a:xfrm>
      </p:grpSpPr>
      <p:pic>
        <p:nvPicPr>
          <p:cNvPr id="786" name="Google Shape;786;p6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87" name="Google Shape;787;p6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6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9" name="Google Shape;789;p6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90" name="Google Shape;790;p6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91" name="Google Shape;791;p6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92" name="Google Shape;792;p6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793" name="Shape 793"/>
        <p:cNvGrpSpPr/>
        <p:nvPr/>
      </p:nvGrpSpPr>
      <p:grpSpPr>
        <a:xfrm>
          <a:off x="0" y="0"/>
          <a:ext cx="0" cy="0"/>
          <a:chOff x="0" y="0"/>
          <a:chExt cx="0" cy="0"/>
        </a:xfrm>
      </p:grpSpPr>
      <p:pic>
        <p:nvPicPr>
          <p:cNvPr id="794" name="Google Shape;794;p6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95" name="Google Shape;795;p6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6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97" name="Google Shape;797;p6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98" name="Google Shape;798;p6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99" name="Google Shape;799;p6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800" name="Google Shape;800;p6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801" name="Shape 801"/>
        <p:cNvGrpSpPr/>
        <p:nvPr/>
      </p:nvGrpSpPr>
      <p:grpSpPr>
        <a:xfrm>
          <a:off x="0" y="0"/>
          <a:ext cx="0" cy="0"/>
          <a:chOff x="0" y="0"/>
          <a:chExt cx="0" cy="0"/>
        </a:xfrm>
      </p:grpSpPr>
      <p:pic>
        <p:nvPicPr>
          <p:cNvPr id="802" name="Google Shape;802;p6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803" name="Google Shape;803;p6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6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805" name="Google Shape;805;p6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06" name="Google Shape;806;p6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807" name="Google Shape;807;p6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808" name="Google Shape;808;p6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809" name="Shape 809"/>
        <p:cNvGrpSpPr/>
        <p:nvPr/>
      </p:nvGrpSpPr>
      <p:grpSpPr>
        <a:xfrm>
          <a:off x="0" y="0"/>
          <a:ext cx="0" cy="0"/>
          <a:chOff x="0" y="0"/>
          <a:chExt cx="0" cy="0"/>
        </a:xfrm>
      </p:grpSpPr>
      <p:pic>
        <p:nvPicPr>
          <p:cNvPr id="810" name="Google Shape;810;p6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11" name="Google Shape;811;p6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6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13" name="Google Shape;813;p6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14" name="Google Shape;814;p6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15" name="Google Shape;815;p6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816" name="Google Shape;816;p6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817" name="Shape 817"/>
        <p:cNvGrpSpPr/>
        <p:nvPr/>
      </p:nvGrpSpPr>
      <p:grpSpPr>
        <a:xfrm>
          <a:off x="0" y="0"/>
          <a:ext cx="0" cy="0"/>
          <a:chOff x="0" y="0"/>
          <a:chExt cx="0" cy="0"/>
        </a:xfrm>
      </p:grpSpPr>
      <p:pic>
        <p:nvPicPr>
          <p:cNvPr id="818" name="Google Shape;818;p6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19" name="Google Shape;819;p6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6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21" name="Google Shape;821;p6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22" name="Google Shape;822;p6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23" name="Google Shape;823;p6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824" name="Google Shape;824;p6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825" name="Shape 825"/>
        <p:cNvGrpSpPr/>
        <p:nvPr/>
      </p:nvGrpSpPr>
      <p:grpSpPr>
        <a:xfrm>
          <a:off x="0" y="0"/>
          <a:ext cx="0" cy="0"/>
          <a:chOff x="0" y="0"/>
          <a:chExt cx="0" cy="0"/>
        </a:xfrm>
      </p:grpSpPr>
      <p:pic>
        <p:nvPicPr>
          <p:cNvPr id="826" name="Google Shape;826;p6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27" name="Google Shape;827;p6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6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29" name="Google Shape;829;p6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30" name="Google Shape;830;p6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31" name="Google Shape;831;p6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832" name="Google Shape;832;p66"/>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833" name="Shape 833"/>
        <p:cNvGrpSpPr/>
        <p:nvPr/>
      </p:nvGrpSpPr>
      <p:grpSpPr>
        <a:xfrm>
          <a:off x="0" y="0"/>
          <a:ext cx="0" cy="0"/>
          <a:chOff x="0" y="0"/>
          <a:chExt cx="0" cy="0"/>
        </a:xfrm>
      </p:grpSpPr>
      <p:sp>
        <p:nvSpPr>
          <p:cNvPr id="834" name="Google Shape;834;p67"/>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35" name="Google Shape;835;p67"/>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836" name="Google Shape;836;p6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37" name="Google Shape;837;p6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38" name="Google Shape;838;p6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839" name="Shape 839"/>
        <p:cNvGrpSpPr/>
        <p:nvPr/>
      </p:nvGrpSpPr>
      <p:grpSpPr>
        <a:xfrm>
          <a:off x="0" y="0"/>
          <a:ext cx="0" cy="0"/>
          <a:chOff x="0" y="0"/>
          <a:chExt cx="0" cy="0"/>
        </a:xfrm>
      </p:grpSpPr>
      <p:sp>
        <p:nvSpPr>
          <p:cNvPr id="840" name="Google Shape;840;p68"/>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41" name="Google Shape;841;p68"/>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842" name="Google Shape;842;p68"/>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43" name="Google Shape;843;p6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44" name="Google Shape;844;p68"/>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845" name="Shape 845"/>
        <p:cNvGrpSpPr/>
        <p:nvPr/>
      </p:nvGrpSpPr>
      <p:grpSpPr>
        <a:xfrm>
          <a:off x="0" y="0"/>
          <a:ext cx="0" cy="0"/>
          <a:chOff x="0" y="0"/>
          <a:chExt cx="0" cy="0"/>
        </a:xfrm>
      </p:grpSpPr>
      <p:sp>
        <p:nvSpPr>
          <p:cNvPr id="847" name="Google Shape;847;p69"/>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848" name="Shape 848"/>
        <p:cNvGrpSpPr/>
        <p:nvPr/>
      </p:nvGrpSpPr>
      <p:grpSpPr>
        <a:xfrm>
          <a:off x="0" y="0"/>
          <a:ext cx="0" cy="0"/>
          <a:chOff x="0" y="0"/>
          <a:chExt cx="0" cy="0"/>
        </a:xfrm>
      </p:grpSpPr>
      <p:sp>
        <p:nvSpPr>
          <p:cNvPr id="849" name="Google Shape;849;p70"/>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850" name="Google Shape;850;p70"/>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851" name="Google Shape;851;p70"/>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852" name="Google Shape;852;p70"/>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853" name="Google Shape;853;p70"/>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854" name="Google Shape;854;p70"/>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855" name="Google Shape;855;p70"/>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856" name="Google Shape;856;p70"/>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857" name="Google Shape;857;p70"/>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858" name="Shape 858"/>
        <p:cNvGrpSpPr/>
        <p:nvPr/>
      </p:nvGrpSpPr>
      <p:grpSpPr>
        <a:xfrm>
          <a:off x="0" y="0"/>
          <a:ext cx="0" cy="0"/>
          <a:chOff x="0" y="0"/>
          <a:chExt cx="0" cy="0"/>
        </a:xfrm>
      </p:grpSpPr>
      <p:pic>
        <p:nvPicPr>
          <p:cNvPr id="859" name="Google Shape;859;p71"/>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860" name="Google Shape;860;p71"/>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861" name="Shape 861"/>
        <p:cNvGrpSpPr/>
        <p:nvPr/>
      </p:nvGrpSpPr>
      <p:grpSpPr>
        <a:xfrm>
          <a:off x="0" y="0"/>
          <a:ext cx="0" cy="0"/>
          <a:chOff x="0" y="0"/>
          <a:chExt cx="0" cy="0"/>
        </a:xfrm>
      </p:grpSpPr>
      <p:sp>
        <p:nvSpPr>
          <p:cNvPr id="862" name="Google Shape;862;p72"/>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slideLayout" Target="../slideLayouts/slideLayout63.xml"/><Relationship Id="rId65" Type="http://schemas.openxmlformats.org/officeDocument/2006/relationships/slideLayout" Target="../slideLayouts/slideLayout64.xml"/><Relationship Id="rId66" Type="http://schemas.openxmlformats.org/officeDocument/2006/relationships/slideLayout" Target="../slideLayouts/slideLayout65.xml"/><Relationship Id="rId67" Type="http://schemas.openxmlformats.org/officeDocument/2006/relationships/slideLayout" Target="../slideLayouts/slideLayout66.xml"/><Relationship Id="rId68" Type="http://schemas.openxmlformats.org/officeDocument/2006/relationships/slideLayout" Target="../slideLayouts/slideLayout67.xml"/><Relationship Id="rId69" Type="http://schemas.openxmlformats.org/officeDocument/2006/relationships/slideLayout" Target="../slideLayouts/slideLayout68.xml"/><Relationship Id="rId70" Type="http://schemas.openxmlformats.org/officeDocument/2006/relationships/slideLayout" Target="../slideLayouts/slideLayout69.xml"/><Relationship Id="rId71" Type="http://schemas.openxmlformats.org/officeDocument/2006/relationships/slideLayout" Target="../slideLayouts/slideLayout70.xml"/><Relationship Id="rId72" Type="http://schemas.openxmlformats.org/officeDocument/2006/relationships/slideLayout" Target="../slideLayouts/slideLayout71.xml"/><Relationship Id="rId7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 id="2147483709" r:id="rId63"/>
    <p:sldLayoutId id="2147483710" r:id="rId64"/>
    <p:sldLayoutId id="2147483711" r:id="rId65"/>
    <p:sldLayoutId id="2147483712" r:id="rId66"/>
    <p:sldLayoutId id="2147483713" r:id="rId67"/>
    <p:sldLayoutId id="2147483714" r:id="rId68"/>
    <p:sldLayoutId id="2147483715" r:id="rId69"/>
    <p:sldLayoutId id="2147483716" r:id="rId70"/>
    <p:sldLayoutId id="2147483717" r:id="rId71"/>
    <p:sldLayoutId id="2147483718" r:id="rId7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5.xml"/><Relationship Id="rId3" Type="http://schemas.openxmlformats.org/officeDocument/2006/relationships/image" Target="../media/image5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6.xml"/><Relationship Id="rId3" Type="http://schemas.openxmlformats.org/officeDocument/2006/relationships/image" Target="../media/image65.png"/><Relationship Id="rId4" Type="http://schemas.openxmlformats.org/officeDocument/2006/relationships/image" Target="../media/image64.png"/><Relationship Id="rId5" Type="http://schemas.openxmlformats.org/officeDocument/2006/relationships/image" Target="../media/image72.png"/><Relationship Id="rId6" Type="http://schemas.openxmlformats.org/officeDocument/2006/relationships/image" Target="../media/image6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7.xml"/><Relationship Id="rId3" Type="http://schemas.openxmlformats.org/officeDocument/2006/relationships/image" Target="../media/image81.png"/><Relationship Id="rId4" Type="http://schemas.openxmlformats.org/officeDocument/2006/relationships/image" Target="../media/image83.png"/><Relationship Id="rId5" Type="http://schemas.openxmlformats.org/officeDocument/2006/relationships/image" Target="../media/image6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8.xml"/><Relationship Id="rId3" Type="http://schemas.openxmlformats.org/officeDocument/2006/relationships/image" Target="../media/image66.png"/><Relationship Id="rId4" Type="http://schemas.openxmlformats.org/officeDocument/2006/relationships/image" Target="../media/image74.png"/><Relationship Id="rId5" Type="http://schemas.openxmlformats.org/officeDocument/2006/relationships/image" Target="../media/image68.png"/><Relationship Id="rId6" Type="http://schemas.openxmlformats.org/officeDocument/2006/relationships/image" Target="../media/image6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11.xml"/><Relationship Id="rId3" Type="http://schemas.openxmlformats.org/officeDocument/2006/relationships/image" Target="../media/image66.png"/><Relationship Id="rId4" Type="http://schemas.openxmlformats.org/officeDocument/2006/relationships/image" Target="../media/image6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2.xml"/><Relationship Id="rId3" Type="http://schemas.openxmlformats.org/officeDocument/2006/relationships/image" Target="../media/image7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3.xml"/><Relationship Id="rId3" Type="http://schemas.openxmlformats.org/officeDocument/2006/relationships/image" Target="../media/image7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4.xml"/><Relationship Id="rId3" Type="http://schemas.openxmlformats.org/officeDocument/2006/relationships/image" Target="../media/image72.png"/><Relationship Id="rId4" Type="http://schemas.openxmlformats.org/officeDocument/2006/relationships/image" Target="../media/image7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5.xml"/><Relationship Id="rId3" Type="http://schemas.openxmlformats.org/officeDocument/2006/relationships/image" Target="../media/image71.png"/><Relationship Id="rId4" Type="http://schemas.openxmlformats.org/officeDocument/2006/relationships/image" Target="../media/image7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16.xml"/><Relationship Id="rId3" Type="http://schemas.openxmlformats.org/officeDocument/2006/relationships/image" Target="../media/image71.png"/><Relationship Id="rId4" Type="http://schemas.openxmlformats.org/officeDocument/2006/relationships/image" Target="../media/image76.jpg"/><Relationship Id="rId5" Type="http://schemas.openxmlformats.org/officeDocument/2006/relationships/image" Target="../media/image6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20.xml"/><Relationship Id="rId3" Type="http://schemas.openxmlformats.org/officeDocument/2006/relationships/image" Target="../media/image79.png"/><Relationship Id="rId4" Type="http://schemas.openxmlformats.org/officeDocument/2006/relationships/image" Target="../media/image6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1.xml"/><Relationship Id="rId3" Type="http://schemas.openxmlformats.org/officeDocument/2006/relationships/image" Target="../media/image80.jpg"/><Relationship Id="rId4" Type="http://schemas.openxmlformats.org/officeDocument/2006/relationships/image" Target="../media/image78.jpg"/><Relationship Id="rId5" Type="http://schemas.openxmlformats.org/officeDocument/2006/relationships/image" Target="../media/image8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22.xml"/><Relationship Id="rId3" Type="http://schemas.openxmlformats.org/officeDocument/2006/relationships/image" Target="../media/image82.jpg"/><Relationship Id="rId4" Type="http://schemas.openxmlformats.org/officeDocument/2006/relationships/image" Target="../media/image78.jpg"/><Relationship Id="rId5" Type="http://schemas.openxmlformats.org/officeDocument/2006/relationships/image" Target="../media/image6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5.xml"/><Relationship Id="rId3" Type="http://schemas.openxmlformats.org/officeDocument/2006/relationships/image" Target="../media/image5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6.xml"/><Relationship Id="rId3" Type="http://schemas.openxmlformats.org/officeDocument/2006/relationships/image" Target="../media/image8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27.xml"/><Relationship Id="rId3" Type="http://schemas.openxmlformats.org/officeDocument/2006/relationships/image" Target="../media/image80.jpg"/><Relationship Id="rId4" Type="http://schemas.openxmlformats.org/officeDocument/2006/relationships/image" Target="../media/image6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29.xml"/><Relationship Id="rId3" Type="http://schemas.openxmlformats.org/officeDocument/2006/relationships/image" Target="../media/image6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1.xml"/><Relationship Id="rId3" Type="http://schemas.openxmlformats.org/officeDocument/2006/relationships/image" Target="../media/image89.png"/><Relationship Id="rId4" Type="http://schemas.openxmlformats.org/officeDocument/2006/relationships/image" Target="../media/image8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2.xml"/><Relationship Id="rId3" Type="http://schemas.openxmlformats.org/officeDocument/2006/relationships/image" Target="../media/image8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33.xml"/><Relationship Id="rId3" Type="http://schemas.openxmlformats.org/officeDocument/2006/relationships/image" Target="../media/image6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4.xml"/><Relationship Id="rId3" Type="http://schemas.openxmlformats.org/officeDocument/2006/relationships/image" Target="../media/image8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35.xml"/><Relationship Id="rId3" Type="http://schemas.openxmlformats.org/officeDocument/2006/relationships/image" Target="../media/image89.png"/><Relationship Id="rId4" Type="http://schemas.openxmlformats.org/officeDocument/2006/relationships/image" Target="../media/image6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6.xml"/><Relationship Id="rId3" Type="http://schemas.openxmlformats.org/officeDocument/2006/relationships/image" Target="../media/image9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38.xml"/><Relationship Id="rId3" Type="http://schemas.openxmlformats.org/officeDocument/2006/relationships/image" Target="../media/image86.png"/><Relationship Id="rId4" Type="http://schemas.openxmlformats.org/officeDocument/2006/relationships/image" Target="../media/image6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39.xml"/><Relationship Id="rId3" Type="http://schemas.openxmlformats.org/officeDocument/2006/relationships/image" Target="../media/image91.png"/><Relationship Id="rId4" Type="http://schemas.openxmlformats.org/officeDocument/2006/relationships/image" Target="../media/image90.png"/><Relationship Id="rId5" Type="http://schemas.openxmlformats.org/officeDocument/2006/relationships/image" Target="../media/image87.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34.png"/><Relationship Id="rId9" Type="http://schemas.openxmlformats.org/officeDocument/2006/relationships/image" Target="../media/image42.png"/><Relationship Id="rId10" Type="http://schemas.openxmlformats.org/officeDocument/2006/relationships/image" Target="../media/image44.png"/><Relationship Id="rId11" Type="http://schemas.openxmlformats.org/officeDocument/2006/relationships/image" Target="../media/image4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6" name="Shape 866"/>
        <p:cNvGrpSpPr/>
        <p:nvPr/>
      </p:nvGrpSpPr>
      <p:grpSpPr>
        <a:xfrm>
          <a:off x="0" y="0"/>
          <a:ext cx="0" cy="0"/>
          <a:chOff x="0" y="0"/>
          <a:chExt cx="0" cy="0"/>
        </a:xfrm>
      </p:grpSpPr>
      <p:sp>
        <p:nvSpPr>
          <p:cNvPr id="867" name="Google Shape;867;p73"/>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Koronto guri (Mains electricity)</a:t>
            </a:r>
            <a:endParaRPr/>
          </a:p>
        </p:txBody>
      </p:sp>
      <p:sp>
        <p:nvSpPr>
          <p:cNvPr id="868" name="Google Shape;868;p73"/>
          <p:cNvSpPr txBox="1"/>
          <p:nvPr>
            <p:ph idx="1" type="subTitle"/>
          </p:nvPr>
        </p:nvSpPr>
        <p:spPr>
          <a:xfrm>
            <a:off x="890225" y="4327975"/>
            <a:ext cx="57927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Iska caabbin (Resistance) iyo wareegyo barbar socda (parallel circuits)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72" name="Shape 872"/>
        <p:cNvGrpSpPr/>
        <p:nvPr/>
      </p:nvGrpSpPr>
      <p:grpSpPr>
        <a:xfrm>
          <a:off x="0" y="0"/>
          <a:ext cx="0" cy="0"/>
          <a:chOff x="0" y="0"/>
          <a:chExt cx="0" cy="0"/>
        </a:xfrm>
      </p:grpSpPr>
      <p:sp>
        <p:nvSpPr>
          <p:cNvPr id="873" name="Google Shape;873;p74"/>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7" name="Shape 877"/>
        <p:cNvGrpSpPr/>
        <p:nvPr/>
      </p:nvGrpSpPr>
      <p:grpSpPr>
        <a:xfrm>
          <a:off x="0" y="0"/>
          <a:ext cx="0" cy="0"/>
          <a:chOff x="0" y="0"/>
          <a:chExt cx="0" cy="0"/>
        </a:xfrm>
      </p:grpSpPr>
      <p:sp>
        <p:nvSpPr>
          <p:cNvPr id="878" name="Google Shape;878;p75"/>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a:latin typeface="Lexend"/>
              </a:rPr>
              <a:t>Waxaan barbar dhigi karaa awoodda (power) qalabka kala duwan oo aan ogaan karaa inta ay kharash ku baxdo in la isticmaalo.</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2" name="Shape 882"/>
        <p:cNvGrpSpPr/>
        <p:nvPr/>
      </p:nvGrpSpPr>
      <p:grpSpPr>
        <a:xfrm>
          <a:off x="0" y="0"/>
          <a:ext cx="0" cy="0"/>
          <a:chOff x="0" y="0"/>
          <a:chExt cx="0" cy="0"/>
        </a:xfrm>
      </p:grpSpPr>
      <p:sp>
        <p:nvSpPr>
          <p:cNvPr id="883" name="Google Shape;883;p76"/>
          <p:cNvSpPr txBox="1"/>
          <p:nvPr>
            <p:ph idx="1" type="subTitle"/>
          </p:nvPr>
        </p:nvSpPr>
        <p:spPr>
          <a:xfrm>
            <a:off x="324000" y="8100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solidFill>
                  <a:schemeClr val="dk1"/>
                </a:solidFill>
                <a:latin typeface="Lexend"/>
              </a:rPr>
              <a:t>awood (power)</a:t>
            </a:r>
            <a:endParaRPr>
              <a:solidFill>
                <a:schemeClr val="dk1"/>
              </a:solidFill>
            </a:endParaRPr>
          </a:p>
        </p:txBody>
      </p:sp>
      <p:sp>
        <p:nvSpPr>
          <p:cNvPr id="884" name="Google Shape;884;p76"/>
          <p:cNvSpPr txBox="1"/>
          <p:nvPr>
            <p:ph idx="2" type="subTitle"/>
          </p:nvPr>
        </p:nvSpPr>
        <p:spPr>
          <a:xfrm>
            <a:off x="2699325" y="810000"/>
            <a:ext cx="47598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solidFill>
                  <a:schemeClr val="dk1"/>
                </a:solidFill>
                <a:latin typeface="Lexend"/>
              </a:rPr>
              <a:t>qadarka tamarta (energy) lagu wareejiyo ilbiriqsi kasta</a:t>
            </a:r>
            <a:r>
              <a:rPr lang="en-GB" sz="1400">
                <a:solidFill>
                  <a:schemeClr val="dk1"/>
                </a:solidFill>
                <a:latin typeface="Lexend"/>
              </a:rPr>
              <a:t/>
            </a:r>
            <a:r>
              <a:rPr lang="en-GB" sz="1400">
                <a:solidFill>
                  <a:schemeClr val="dk1"/>
                </a:solidFill>
                <a:latin typeface="Lexend"/>
              </a:rPr>
              <a:t/>
            </a:r>
            <a:r>
              <a:rPr lang="en-GB" sz="1400">
                <a:solidFill>
                  <a:schemeClr val="dk1"/>
                </a:solidFill>
                <a:latin typeface="Lexend"/>
              </a:rPr>
              <a:t/>
            </a:r>
            <a:endParaRPr>
              <a:solidFill>
                <a:schemeClr val="dk1"/>
              </a:solidFill>
            </a:endParaRPr>
          </a:p>
        </p:txBody>
      </p:sp>
      <p:sp>
        <p:nvSpPr>
          <p:cNvPr id="885" name="Google Shape;885;p76"/>
          <p:cNvSpPr txBox="1"/>
          <p:nvPr>
            <p:ph idx="3" type="subTitle"/>
          </p:nvPr>
        </p:nvSpPr>
        <p:spPr>
          <a:xfrm>
            <a:off x="324000" y="24864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solidFill>
                  <a:schemeClr val="dk1"/>
                </a:solidFill>
                <a:latin typeface="Lexend"/>
              </a:rPr>
              <a:t>kilowatts (kW)</a:t>
            </a:r>
            <a:r>
              <a:rPr lang="en-GB" sz="1400">
                <a:solidFill>
                  <a:schemeClr val="dk1"/>
                </a:solidFill>
                <a:latin typeface="Lexend"/>
              </a:rPr>
              <a:t/>
            </a:r>
            <a:endParaRPr>
              <a:solidFill>
                <a:schemeClr val="dk1"/>
              </a:solidFill>
            </a:endParaRPr>
          </a:p>
        </p:txBody>
      </p:sp>
      <p:sp>
        <p:nvSpPr>
          <p:cNvPr id="886" name="Google Shape;886;p76"/>
          <p:cNvSpPr txBox="1"/>
          <p:nvPr>
            <p:ph idx="4" type="subTitle"/>
          </p:nvPr>
        </p:nvSpPr>
        <p:spPr>
          <a:xfrm>
            <a:off x="2699325" y="2486400"/>
            <a:ext cx="61206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solidFill>
                  <a:schemeClr val="dk1"/>
                </a:solidFill>
                <a:latin typeface="Lexend"/>
              </a:rPr>
              <a:t>halbeeg awood oo ka weyn; 1 kW = 1000 W</a:t>
            </a:r>
            <a:endParaRPr>
              <a:solidFill>
                <a:schemeClr val="dk1"/>
              </a:solidFill>
            </a:endParaRPr>
          </a:p>
        </p:txBody>
      </p:sp>
      <p:sp>
        <p:nvSpPr>
          <p:cNvPr id="887" name="Google Shape;887;p76"/>
          <p:cNvSpPr txBox="1"/>
          <p:nvPr>
            <p:ph idx="5" type="subTitle"/>
          </p:nvPr>
        </p:nvSpPr>
        <p:spPr>
          <a:xfrm>
            <a:off x="349312" y="400945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solidFill>
                  <a:schemeClr val="dk1"/>
                </a:solidFill>
                <a:latin typeface="Lexend"/>
              </a:rPr>
              <a:t>kilowatt-saacadood (kWh)</a:t>
            </a:r>
            <a:r>
              <a:rPr lang="en-GB" sz="1400">
                <a:solidFill>
                  <a:schemeClr val="dk1"/>
                </a:solidFill>
                <a:latin typeface="Lexend"/>
              </a:rPr>
              <a:t/>
            </a:r>
            <a:endParaRPr>
              <a:solidFill>
                <a:schemeClr val="dk1"/>
              </a:solidFill>
            </a:endParaRPr>
          </a:p>
        </p:txBody>
      </p:sp>
      <p:sp>
        <p:nvSpPr>
          <p:cNvPr id="888" name="Google Shape;888;p76"/>
          <p:cNvSpPr txBox="1"/>
          <p:nvPr>
            <p:ph idx="6" type="subTitle"/>
          </p:nvPr>
        </p:nvSpPr>
        <p:spPr>
          <a:xfrm>
            <a:off x="2724638" y="4009450"/>
            <a:ext cx="63726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solidFill>
                  <a:schemeClr val="dk1"/>
                </a:solidFill>
                <a:latin typeface="Lexend"/>
              </a:rPr>
              <a:t>halbeegga isticmaalka tamarta; 1 kWh = 1 halbeeg tamar la isticmaalay</a:t>
            </a:r>
            <a:r>
              <a:rPr lang="en-GB" sz="1400">
                <a:solidFill>
                  <a:schemeClr val="dk1"/>
                </a:solidFill>
                <a:latin typeface="Lexend"/>
              </a:rPr>
              <a:t/>
            </a:r>
            <a:r>
              <a:rPr lang="en-GB" sz="1400">
                <a:solidFill>
                  <a:schemeClr val="dk1"/>
                </a:solidFill>
                <a:latin typeface="Lexend"/>
              </a:rPr>
              <a:t/>
            </a:r>
            <a:endParaRPr>
              <a:solidFill>
                <a:schemeClr val="dk1"/>
              </a:solidFill>
            </a:endParaRPr>
          </a:p>
        </p:txBody>
      </p:sp>
      <p:sp>
        <p:nvSpPr>
          <p:cNvPr id="889" name="Google Shape;889;p76"/>
          <p:cNvSpPr txBox="1"/>
          <p:nvPr>
            <p:ph idx="7" type="subTitle"/>
          </p:nvPr>
        </p:nvSpPr>
        <p:spPr>
          <a:xfrm>
            <a:off x="324000" y="16482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solidFill>
                  <a:schemeClr val="dk1"/>
                </a:solidFill>
                <a:latin typeface="Lexend"/>
              </a:rPr>
              <a:t>watts (W)</a:t>
            </a:r>
            <a:r>
              <a:rPr lang="en-GB" sz="1400">
                <a:solidFill>
                  <a:schemeClr val="dk1"/>
                </a:solidFill>
                <a:latin typeface="Lexend"/>
              </a:rPr>
              <a:t/>
            </a:r>
            <a:endParaRPr>
              <a:solidFill>
                <a:schemeClr val="dk1"/>
              </a:solidFill>
            </a:endParaRPr>
          </a:p>
        </p:txBody>
      </p:sp>
      <p:sp>
        <p:nvSpPr>
          <p:cNvPr id="890" name="Google Shape;890;p76"/>
          <p:cNvSpPr txBox="1"/>
          <p:nvPr>
            <p:ph idx="8" type="subTitle"/>
          </p:nvPr>
        </p:nvSpPr>
        <p:spPr>
          <a:xfrm>
            <a:off x="2699325" y="1648200"/>
            <a:ext cx="40479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solidFill>
                  <a:schemeClr val="dk1"/>
                </a:solidFill>
                <a:latin typeface="Lexend"/>
              </a:rPr>
              <a:t>halbeegga awoodda (power)</a:t>
            </a:r>
            <a:endParaRPr>
              <a:solidFill>
                <a:schemeClr val="dk1"/>
              </a:solidFill>
            </a:endParaRPr>
          </a:p>
        </p:txBody>
      </p:sp>
      <p:sp>
        <p:nvSpPr>
          <p:cNvPr id="891" name="Google Shape;891;p76"/>
          <p:cNvSpPr txBox="1"/>
          <p:nvPr>
            <p:ph idx="9" type="subTitle"/>
          </p:nvPr>
        </p:nvSpPr>
        <p:spPr>
          <a:xfrm>
            <a:off x="324000" y="33246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solidFill>
                  <a:schemeClr val="dk1"/>
                </a:solidFill>
                <a:latin typeface="Lexend"/>
              </a:rPr>
              <a:t>joules (J)</a:t>
            </a:r>
            <a:r>
              <a:rPr lang="en-GB" sz="1400">
                <a:solidFill>
                  <a:schemeClr val="dk1"/>
                </a:solidFill>
                <a:latin typeface="Lexend"/>
              </a:rPr>
              <a:t/>
            </a:r>
            <a:endParaRPr>
              <a:solidFill>
                <a:schemeClr val="dk1"/>
              </a:solidFill>
            </a:endParaRPr>
          </a:p>
        </p:txBody>
      </p:sp>
      <p:sp>
        <p:nvSpPr>
          <p:cNvPr id="892" name="Google Shape;892;p76"/>
          <p:cNvSpPr txBox="1"/>
          <p:nvPr>
            <p:ph idx="13" type="subTitle"/>
          </p:nvPr>
        </p:nvSpPr>
        <p:spPr>
          <a:xfrm>
            <a:off x="2699325" y="3324600"/>
            <a:ext cx="40479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solidFill>
                  <a:schemeClr val="dk1"/>
                </a:solidFill>
                <a:latin typeface="Lexend"/>
              </a:rPr>
              <a:t>halbeegga tamarta (energy)</a:t>
            </a:r>
            <a:endParaRPr>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6" name="Shape 896"/>
        <p:cNvGrpSpPr/>
        <p:nvPr/>
      </p:nvGrpSpPr>
      <p:grpSpPr>
        <a:xfrm>
          <a:off x="0" y="0"/>
          <a:ext cx="0" cy="0"/>
          <a:chOff x="0" y="0"/>
          <a:chExt cx="0" cy="0"/>
        </a:xfrm>
      </p:grpSpPr>
      <p:sp>
        <p:nvSpPr>
          <p:cNvPr id="897" name="Google Shape;897;p77"/>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Waa maxay awoodda koronto (electrical power)?</a:t>
            </a:r>
            <a:endParaRPr/>
          </a:p>
        </p:txBody>
      </p:sp>
      <p:sp>
        <p:nvSpPr>
          <p:cNvPr id="898" name="Google Shape;898;p77"/>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tamarta iyo kharashka</a:t>
            </a:r>
            <a:endParaRPr/>
          </a:p>
        </p:txBody>
      </p:sp>
      <p:sp>
        <p:nvSpPr>
          <p:cNvPr id="899" name="Google Shape;899;p77"/>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Koronto guri (Mains electricity)</a:t>
            </a:r>
            <a:endParaRPr/>
          </a:p>
        </p:txBody>
      </p:sp>
      <p:pic>
        <p:nvPicPr>
          <p:cNvPr id="900" name="Google Shape;900;p77"/>
          <p:cNvPicPr preferRelativeResize="0"/>
          <p:nvPr/>
        </p:nvPicPr>
        <p:blipFill>
          <a:blip r:embed="rId3">
            <a:alphaModFix/>
          </a:blip>
          <a:stretch>
            <a:fillRect/>
          </a:stretch>
        </p:blipFill>
        <p:spPr>
          <a:xfrm>
            <a:off x="424425" y="2052100"/>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4" name="Shape 904"/>
        <p:cNvGrpSpPr/>
        <p:nvPr/>
      </p:nvGrpSpPr>
      <p:grpSpPr>
        <a:xfrm>
          <a:off x="0" y="0"/>
          <a:ext cx="0" cy="0"/>
          <a:chOff x="0" y="0"/>
          <a:chExt cx="0" cy="0"/>
        </a:xfrm>
      </p:grpSpPr>
      <p:sp>
        <p:nvSpPr>
          <p:cNvPr id="905" name="Google Shape;905;p78"/>
          <p:cNvSpPr txBox="1"/>
          <p:nvPr>
            <p:ph idx="1" type="body"/>
          </p:nvPr>
        </p:nvSpPr>
        <p:spPr>
          <a:xfrm>
            <a:off x="362525" y="3628375"/>
            <a:ext cx="8391000" cy="11175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Mid kastaa wuxuu isticmaalaa qadar tamar oo kala duwan ilbiriqsi kasta, waxayna ku xiran tahay shaqada uu qabto. Qadarka tamarta la isticmaalo ilbiriqsi kasta wuxuu la mid yahay awoodda (power) qalabka.</a:t>
            </a:r>
            <a:r>
              <a:rPr lang="en-GB">
                <a:latin typeface="Lexend"/>
              </a:rPr>
              <a:t/>
            </a:r>
            <a:r>
              <a:rPr lang="en-GB">
                <a:latin typeface="Lexend"/>
              </a:rPr>
              <a:t/>
            </a:r>
            <a:r>
              <a:rPr b="1" lang="en-GB">
                <a:latin typeface="Lexend"/>
              </a:rPr>
              <a:t/>
            </a:r>
            <a:r>
              <a:rPr lang="en-GB">
                <a:latin typeface="Lexend"/>
              </a:rPr>
              <a:t/>
            </a:r>
            <a:r>
              <a:rPr lang="en-GB">
                <a:latin typeface="Lexend"/>
              </a:rPr>
              <a:t/>
            </a:r>
            <a:endParaRPr/>
          </a:p>
        </p:txBody>
      </p:sp>
      <p:sp>
        <p:nvSpPr>
          <p:cNvPr id="906" name="Google Shape;906;p78"/>
          <p:cNvSpPr txBox="1"/>
          <p:nvPr>
            <p:ph idx="1" type="body"/>
          </p:nvPr>
        </p:nvSpPr>
        <p:spPr>
          <a:xfrm>
            <a:off x="324000" y="759300"/>
            <a:ext cx="7035300" cy="95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Guryaheena waxaan ku haynaa qalab koronto oo kala duwan iyo aalado noo caawiya inaan shaqo qabanno.</a:t>
            </a:r>
            <a:endParaRPr/>
          </a:p>
        </p:txBody>
      </p:sp>
      <p:sp>
        <p:nvSpPr>
          <p:cNvPr id="907" name="Google Shape;907;p7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Waa maxay awoodda koronto (electrical power)?</a:t>
            </a:r>
            <a:endParaRPr/>
          </a:p>
        </p:txBody>
      </p:sp>
      <p:pic>
        <p:nvPicPr>
          <p:cNvPr id="908" name="Google Shape;908;p78"/>
          <p:cNvPicPr preferRelativeResize="0"/>
          <p:nvPr/>
        </p:nvPicPr>
        <p:blipFill>
          <a:blip r:embed="rId3">
            <a:alphaModFix/>
          </a:blip>
          <a:stretch>
            <a:fillRect/>
          </a:stretch>
        </p:blipFill>
        <p:spPr>
          <a:xfrm>
            <a:off x="362525" y="1877975"/>
            <a:ext cx="2059499" cy="1393675"/>
          </a:xfrm>
          <a:prstGeom prst="rect">
            <a:avLst/>
          </a:prstGeom>
          <a:noFill/>
          <a:ln>
            <a:noFill/>
          </a:ln>
        </p:spPr>
      </p:pic>
      <p:pic>
        <p:nvPicPr>
          <p:cNvPr id="909" name="Google Shape;909;p78"/>
          <p:cNvPicPr preferRelativeResize="0"/>
          <p:nvPr/>
        </p:nvPicPr>
        <p:blipFill>
          <a:blip r:embed="rId4">
            <a:alphaModFix/>
          </a:blip>
          <a:stretch>
            <a:fillRect/>
          </a:stretch>
        </p:blipFill>
        <p:spPr>
          <a:xfrm>
            <a:off x="2656650" y="1877971"/>
            <a:ext cx="1821689" cy="1393675"/>
          </a:xfrm>
          <a:prstGeom prst="rect">
            <a:avLst/>
          </a:prstGeom>
          <a:noFill/>
          <a:ln>
            <a:noFill/>
          </a:ln>
        </p:spPr>
      </p:pic>
      <p:pic>
        <p:nvPicPr>
          <p:cNvPr id="910" name="Google Shape;910;p78"/>
          <p:cNvPicPr preferRelativeResize="0"/>
          <p:nvPr/>
        </p:nvPicPr>
        <p:blipFill rotWithShape="1">
          <a:blip r:embed="rId5">
            <a:alphaModFix/>
          </a:blip>
          <a:srcRect b="5459" l="0" r="10738" t="28121"/>
          <a:stretch/>
        </p:blipFill>
        <p:spPr>
          <a:xfrm>
            <a:off x="4712975" y="1877975"/>
            <a:ext cx="2458938" cy="1393675"/>
          </a:xfrm>
          <a:prstGeom prst="rect">
            <a:avLst/>
          </a:prstGeom>
          <a:noFill/>
          <a:ln>
            <a:noFill/>
          </a:ln>
        </p:spPr>
      </p:pic>
      <p:pic>
        <p:nvPicPr>
          <p:cNvPr id="911" name="Google Shape;911;p78"/>
          <p:cNvPicPr preferRelativeResize="0"/>
          <p:nvPr/>
        </p:nvPicPr>
        <p:blipFill rotWithShape="1">
          <a:blip r:embed="rId6">
            <a:alphaModFix/>
          </a:blip>
          <a:srcRect b="13038" l="9422" r="39559" t="41922"/>
          <a:stretch/>
        </p:blipFill>
        <p:spPr>
          <a:xfrm>
            <a:off x="7406550" y="1862975"/>
            <a:ext cx="1077200" cy="142367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5" name="Shape 915"/>
        <p:cNvGrpSpPr/>
        <p:nvPr/>
      </p:nvGrpSpPr>
      <p:grpSpPr>
        <a:xfrm>
          <a:off x="0" y="0"/>
          <a:ext cx="0" cy="0"/>
          <a:chOff x="0" y="0"/>
          <a:chExt cx="0" cy="0"/>
        </a:xfrm>
      </p:grpSpPr>
      <p:sp>
        <p:nvSpPr>
          <p:cNvPr id="916" name="Google Shape;916;p79"/>
          <p:cNvSpPr txBox="1"/>
          <p:nvPr>
            <p:ph idx="1" type="body"/>
          </p:nvPr>
        </p:nvSpPr>
        <p:spPr>
          <a:xfrm>
            <a:off x="323950" y="759300"/>
            <a:ext cx="8453100" cy="8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Qiimaha awoodda (power) qalab kasta waxaa badanaa laga helaa istiikar (sticker) dhabarka ama hoostiisa.</a:t>
            </a:r>
            <a:endParaRPr sz="2100"/>
          </a:p>
        </p:txBody>
      </p:sp>
      <p:sp>
        <p:nvSpPr>
          <p:cNvPr id="917" name="Google Shape;917;p7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Waa maxay awoodda koronto (electrical power)?</a:t>
            </a:r>
            <a:endParaRPr/>
          </a:p>
        </p:txBody>
      </p:sp>
      <p:pic>
        <p:nvPicPr>
          <p:cNvPr id="918" name="Google Shape;918;p79"/>
          <p:cNvPicPr preferRelativeResize="0"/>
          <p:nvPr/>
        </p:nvPicPr>
        <p:blipFill>
          <a:blip r:embed="rId3">
            <a:alphaModFix/>
          </a:blip>
          <a:stretch>
            <a:fillRect/>
          </a:stretch>
        </p:blipFill>
        <p:spPr>
          <a:xfrm>
            <a:off x="596400" y="1649669"/>
            <a:ext cx="1869189" cy="1467602"/>
          </a:xfrm>
          <a:prstGeom prst="rect">
            <a:avLst/>
          </a:prstGeom>
          <a:noFill/>
          <a:ln>
            <a:noFill/>
          </a:ln>
        </p:spPr>
      </p:pic>
      <p:sp>
        <p:nvSpPr>
          <p:cNvPr id="919" name="Google Shape;919;p79"/>
          <p:cNvSpPr txBox="1"/>
          <p:nvPr>
            <p:ph idx="1" type="body"/>
          </p:nvPr>
        </p:nvSpPr>
        <p:spPr>
          <a:xfrm>
            <a:off x="323950" y="3399300"/>
            <a:ext cx="26724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Nalkani wuxuu leeyahay qiime (value) awood (power) ah 25 W.</a:t>
            </a:r>
            <a:endParaRPr/>
          </a:p>
        </p:txBody>
      </p:sp>
      <p:sp>
        <p:nvSpPr>
          <p:cNvPr id="920" name="Google Shape;920;p79"/>
          <p:cNvSpPr/>
          <p:nvPr/>
        </p:nvSpPr>
        <p:spPr>
          <a:xfrm>
            <a:off x="1561625" y="2377375"/>
            <a:ext cx="310500" cy="2769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921" name="Google Shape;921;p79"/>
          <p:cNvPicPr preferRelativeResize="0"/>
          <p:nvPr/>
        </p:nvPicPr>
        <p:blipFill>
          <a:blip r:embed="rId4">
            <a:alphaModFix/>
          </a:blip>
          <a:stretch>
            <a:fillRect/>
          </a:stretch>
        </p:blipFill>
        <p:spPr>
          <a:xfrm>
            <a:off x="3611151" y="1649670"/>
            <a:ext cx="1801948" cy="1467598"/>
          </a:xfrm>
          <a:prstGeom prst="rect">
            <a:avLst/>
          </a:prstGeom>
          <a:noFill/>
          <a:ln>
            <a:noFill/>
          </a:ln>
        </p:spPr>
      </p:pic>
      <p:sp>
        <p:nvSpPr>
          <p:cNvPr id="922" name="Google Shape;922;p79"/>
          <p:cNvSpPr txBox="1"/>
          <p:nvPr>
            <p:ph idx="1" type="body"/>
          </p:nvPr>
        </p:nvSpPr>
        <p:spPr>
          <a:xfrm>
            <a:off x="3203363" y="3399300"/>
            <a:ext cx="26175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Qalalka codka (loudspeaker) wuxuu leeyahay qiime (value) awood (power) ah 50 W.</a:t>
            </a:r>
            <a:r>
              <a:rPr lang="en-GB" sz="1100">
                <a:latin typeface="Lexend"/>
              </a:rPr>
              <a:t/>
            </a:r>
            <a:r>
              <a:rPr lang="en-GB" sz="1100">
                <a:latin typeface="Lexend"/>
              </a:rPr>
              <a:t/>
            </a:r>
            <a:endParaRPr/>
          </a:p>
        </p:txBody>
      </p:sp>
      <p:sp>
        <p:nvSpPr>
          <p:cNvPr id="923" name="Google Shape;923;p79"/>
          <p:cNvSpPr/>
          <p:nvPr/>
        </p:nvSpPr>
        <p:spPr>
          <a:xfrm>
            <a:off x="4360900" y="2006263"/>
            <a:ext cx="405600" cy="3348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924" name="Google Shape;924;p79"/>
          <p:cNvPicPr preferRelativeResize="0"/>
          <p:nvPr/>
        </p:nvPicPr>
        <p:blipFill>
          <a:blip r:embed="rId5">
            <a:alphaModFix/>
          </a:blip>
          <a:stretch>
            <a:fillRect/>
          </a:stretch>
        </p:blipFill>
        <p:spPr>
          <a:xfrm>
            <a:off x="6396562" y="1649669"/>
            <a:ext cx="2270126" cy="1467601"/>
          </a:xfrm>
          <a:prstGeom prst="rect">
            <a:avLst/>
          </a:prstGeom>
          <a:noFill/>
          <a:ln>
            <a:noFill/>
          </a:ln>
        </p:spPr>
      </p:pic>
      <p:sp>
        <p:nvSpPr>
          <p:cNvPr id="925" name="Google Shape;925;p79"/>
          <p:cNvSpPr txBox="1"/>
          <p:nvPr>
            <p:ph idx="1" type="body"/>
          </p:nvPr>
        </p:nvSpPr>
        <p:spPr>
          <a:xfrm>
            <a:off x="6286175" y="3240000"/>
            <a:ext cx="2490900" cy="914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Rooti-kulayliyaha (toaster) wuxuu leeyahay qiime (value) awood (power) ah inta u dhaxaysa 860 iyo 1050 W.</a:t>
            </a:r>
            <a:endParaRPr/>
          </a:p>
        </p:txBody>
      </p:sp>
      <p:sp>
        <p:nvSpPr>
          <p:cNvPr id="926" name="Google Shape;926;p79"/>
          <p:cNvSpPr/>
          <p:nvPr/>
        </p:nvSpPr>
        <p:spPr>
          <a:xfrm>
            <a:off x="7230481" y="2219338"/>
            <a:ext cx="594600" cy="3348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27" name="Google Shape;927;p79"/>
          <p:cNvSpPr txBox="1"/>
          <p:nvPr>
            <p:ph idx="1" type="body"/>
          </p:nvPr>
        </p:nvSpPr>
        <p:spPr>
          <a:xfrm>
            <a:off x="324000" y="4212775"/>
            <a:ext cx="8496000" cy="51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 waa calaamadda loo isticmaalo cutubka awoodda (power); waxay u taagan tahay watts.</a:t>
            </a:r>
            <a:r>
              <a:rPr b="1" lang="en-GB" sz="1400">
                <a:latin typeface="Lexend"/>
              </a:rPr>
              <a:t/>
            </a:r>
            <a:r>
              <a:rPr b="1" lang="en-GB" sz="1400">
                <a:latin typeface="Lexend"/>
              </a:rPr>
              <a:t/>
            </a:r>
            <a:r>
              <a:rPr lang="en-GB" sz="1400">
                <a:latin typeface="Lexend"/>
              </a:rPr>
              <a:t/>
            </a:r>
            <a:endParaRPr sz="21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1" name="Shape 931"/>
        <p:cNvGrpSpPr/>
        <p:nvPr/>
      </p:nvGrpSpPr>
      <p:grpSpPr>
        <a:xfrm>
          <a:off x="0" y="0"/>
          <a:ext cx="0" cy="0"/>
          <a:chOff x="0" y="0"/>
          <a:chExt cx="0" cy="0"/>
        </a:xfrm>
      </p:grpSpPr>
      <p:sp>
        <p:nvSpPr>
          <p:cNvPr id="932" name="Google Shape;932;p80"/>
          <p:cNvSpPr txBox="1"/>
          <p:nvPr>
            <p:ph type="title"/>
          </p:nvPr>
        </p:nvSpPr>
        <p:spPr>
          <a:xfrm>
            <a:off x="324000" y="748763"/>
            <a:ext cx="8179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Qiimaha (value) awoodda (power) ee saddex qalab ayaa hoos ku qoran. Qalabkee ayaa leh qiimaha (value) awoodda (power) ugu weyn?</a:t>
            </a:r>
            <a:r>
              <a:rPr lang="en-GB">
                <a:latin typeface="Lexend"/>
              </a:rPr>
              <a:t/>
            </a:r>
            <a:r>
              <a:rPr lang="en-GB">
                <a:latin typeface="Lexend"/>
              </a:rPr>
              <a:t/>
            </a:r>
            <a:r>
              <a:rPr lang="en-GB">
                <a:latin typeface="Lexend"/>
              </a:rPr>
              <a:t/>
            </a:r>
            <a:endParaRPr/>
          </a:p>
        </p:txBody>
      </p:sp>
      <p:sp>
        <p:nvSpPr>
          <p:cNvPr id="933" name="Google Shape;933;p80"/>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Waa maxay awoodda korantada (electrical power)?</a:t>
            </a:r>
            <a:endParaRPr/>
          </a:p>
        </p:txBody>
      </p:sp>
      <p:pic>
        <p:nvPicPr>
          <p:cNvPr id="934" name="Google Shape;934;p80"/>
          <p:cNvPicPr preferRelativeResize="0"/>
          <p:nvPr/>
        </p:nvPicPr>
        <p:blipFill>
          <a:blip r:embed="rId3">
            <a:alphaModFix/>
          </a:blip>
          <a:stretch>
            <a:fillRect/>
          </a:stretch>
        </p:blipFill>
        <p:spPr>
          <a:xfrm>
            <a:off x="481300" y="2006537"/>
            <a:ext cx="2324424" cy="1130425"/>
          </a:xfrm>
          <a:prstGeom prst="rect">
            <a:avLst/>
          </a:prstGeom>
          <a:noFill/>
          <a:ln>
            <a:noFill/>
          </a:ln>
        </p:spPr>
      </p:pic>
      <p:pic>
        <p:nvPicPr>
          <p:cNvPr id="935" name="Google Shape;935;p80"/>
          <p:cNvPicPr preferRelativeResize="0"/>
          <p:nvPr/>
        </p:nvPicPr>
        <p:blipFill>
          <a:blip r:embed="rId4">
            <a:alphaModFix/>
          </a:blip>
          <a:stretch>
            <a:fillRect/>
          </a:stretch>
        </p:blipFill>
        <p:spPr>
          <a:xfrm>
            <a:off x="3559712" y="1891123"/>
            <a:ext cx="2024576" cy="1361251"/>
          </a:xfrm>
          <a:prstGeom prst="rect">
            <a:avLst/>
          </a:prstGeom>
          <a:noFill/>
          <a:ln>
            <a:noFill/>
          </a:ln>
        </p:spPr>
      </p:pic>
      <p:pic>
        <p:nvPicPr>
          <p:cNvPr id="936" name="Google Shape;936;p80"/>
          <p:cNvPicPr preferRelativeResize="0"/>
          <p:nvPr/>
        </p:nvPicPr>
        <p:blipFill>
          <a:blip r:embed="rId5">
            <a:alphaModFix/>
          </a:blip>
          <a:stretch>
            <a:fillRect/>
          </a:stretch>
        </p:blipFill>
        <p:spPr>
          <a:xfrm>
            <a:off x="6446901" y="1966261"/>
            <a:ext cx="2024602" cy="1210989"/>
          </a:xfrm>
          <a:prstGeom prst="rect">
            <a:avLst/>
          </a:prstGeom>
          <a:noFill/>
          <a:ln>
            <a:noFill/>
          </a:ln>
        </p:spPr>
      </p:pic>
      <p:pic>
        <p:nvPicPr>
          <p:cNvPr id="937" name="Google Shape;937;p80"/>
          <p:cNvPicPr preferRelativeResize="0"/>
          <p:nvPr/>
        </p:nvPicPr>
        <p:blipFill>
          <a:blip r:embed="rId6">
            <a:alphaModFix/>
          </a:blip>
          <a:stretch>
            <a:fillRect/>
          </a:stretch>
        </p:blipFill>
        <p:spPr>
          <a:xfrm>
            <a:off x="2037308" y="4175300"/>
            <a:ext cx="396000" cy="419100"/>
          </a:xfrm>
          <a:prstGeom prst="rect">
            <a:avLst/>
          </a:prstGeom>
          <a:noFill/>
          <a:ln>
            <a:noFill/>
          </a:ln>
        </p:spPr>
      </p:pic>
      <p:sp>
        <p:nvSpPr>
          <p:cNvPr id="938" name="Google Shape;938;p80"/>
          <p:cNvSpPr/>
          <p:nvPr/>
        </p:nvSpPr>
        <p:spPr>
          <a:xfrm>
            <a:off x="6505150" y="2121550"/>
            <a:ext cx="1827900" cy="6543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39" name="Google Shape;939;p80"/>
          <p:cNvSpPr/>
          <p:nvPr/>
        </p:nvSpPr>
        <p:spPr>
          <a:xfrm>
            <a:off x="4696851" y="2404350"/>
            <a:ext cx="475200" cy="3348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40" name="Google Shape;940;p80"/>
          <p:cNvSpPr/>
          <p:nvPr/>
        </p:nvSpPr>
        <p:spPr>
          <a:xfrm>
            <a:off x="420650" y="2404350"/>
            <a:ext cx="905100" cy="2955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4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3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4" name="Shape 944"/>
        <p:cNvGrpSpPr/>
        <p:nvPr/>
      </p:nvGrpSpPr>
      <p:grpSpPr>
        <a:xfrm>
          <a:off x="0" y="0"/>
          <a:ext cx="0" cy="0"/>
          <a:chOff x="0" y="0"/>
          <a:chExt cx="0" cy="0"/>
        </a:xfrm>
      </p:grpSpPr>
      <p:sp>
        <p:nvSpPr>
          <p:cNvPr id="945" name="Google Shape;945;p81"/>
          <p:cNvSpPr txBox="1"/>
          <p:nvPr>
            <p:ph idx="1" type="body"/>
          </p:nvPr>
        </p:nvSpPr>
        <p:spPr>
          <a:xfrm>
            <a:off x="324000" y="759300"/>
            <a:ext cx="7035300" cy="494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Awoodda (power) waxaa lagu qiyaasaa watts (W).</a:t>
            </a:r>
            <a:endParaRPr/>
          </a:p>
        </p:txBody>
      </p:sp>
      <p:sp>
        <p:nvSpPr>
          <p:cNvPr id="946" name="Google Shape;946;p8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Waa maxay awoodda korantada (electrical power)?</a:t>
            </a:r>
            <a:endParaRPr/>
          </a:p>
        </p:txBody>
      </p:sp>
      <p:sp>
        <p:nvSpPr>
          <p:cNvPr id="947" name="Google Shape;947;p81"/>
          <p:cNvSpPr txBox="1"/>
          <p:nvPr>
            <p:ph idx="1" type="body"/>
          </p:nvPr>
        </p:nvSpPr>
        <p:spPr>
          <a:xfrm>
            <a:off x="3160200" y="1817100"/>
            <a:ext cx="3784800" cy="1506900"/>
          </a:xfrm>
          <a:prstGeom prst="rect">
            <a:avLst/>
          </a:prstGeom>
        </p:spPr>
        <p:txBody>
          <a:bodyPr anchorCtr="0" anchor="t" bIns="0" lIns="0" spcFirstLastPara="1" rIns="0" wrap="square" tIns="0">
            <a:normAutofit/>
          </a:bodyPr>
          <a:lstStyle/>
          <a:p>
            <a:pPr indent="-368300" lvl="0" marL="457200" marR="0" rtl="0" algn="l">
              <a:lnSpc>
                <a:spcPct val="115000"/>
              </a:lnSpc>
              <a:spcBef>
                <a:spcPts val="0"/>
              </a:spcBef>
              <a:spcAft>
                <a:spcPts val="0"/>
              </a:spcAft>
              <a:buSzPts val="2200"/>
              <a:buChar char="-"/>
              <a:defRPr/>
            </a:pPr>
            <a:r>
              <a:rPr lang="en-GB" sz="1100">
                <a:latin typeface="Lexend"/>
              </a:rPr>
              <a:t>kumanaan meelood meel watt</a:t>
            </a:r>
            <a:endParaRPr/>
          </a:p>
          <a:p>
            <a:pPr indent="-368300" lvl="0" marL="457200" marR="0" rtl="0" algn="l">
              <a:lnSpc>
                <a:spcPct val="115000"/>
              </a:lnSpc>
              <a:spcBef>
                <a:spcPts val="0"/>
              </a:spcBef>
              <a:spcAft>
                <a:spcPts val="0"/>
              </a:spcAft>
              <a:buSzPts val="2200"/>
              <a:buChar char="-"/>
              <a:defRPr/>
            </a:pPr>
            <a:r>
              <a:rPr lang="en-GB" sz="1100">
                <a:latin typeface="Lexend"/>
              </a:rPr>
              <a:t>kumanaan watts</a:t>
            </a:r>
            <a:r>
              <a:rPr lang="en-GB" sz="1100">
                <a:latin typeface="Lexend"/>
              </a:rPr>
              <a:t/>
            </a:r>
            <a:endParaRPr/>
          </a:p>
          <a:p>
            <a:pPr indent="-368300" lvl="0" marL="457200" marR="0" rtl="0" algn="l">
              <a:lnSpc>
                <a:spcPct val="115000"/>
              </a:lnSpc>
              <a:spcBef>
                <a:spcPts val="0"/>
              </a:spcBef>
              <a:spcAft>
                <a:spcPts val="0"/>
              </a:spcAft>
              <a:buSzPts val="2200"/>
              <a:buChar char="-"/>
              <a:defRPr/>
            </a:pPr>
            <a:r>
              <a:rPr lang="en-GB" sz="1100">
                <a:latin typeface="Lexend"/>
              </a:rPr>
              <a:t>malaayiin watts</a:t>
            </a:r>
            <a:endParaRPr/>
          </a:p>
          <a:p>
            <a:pPr indent="-368300" lvl="0" marL="457200" marR="0" rtl="0" algn="l">
              <a:lnSpc>
                <a:spcPct val="115000"/>
              </a:lnSpc>
              <a:spcBef>
                <a:spcPts val="0"/>
              </a:spcBef>
              <a:spcAft>
                <a:spcPts val="0"/>
              </a:spcAft>
              <a:buSzPts val="2200"/>
              <a:buChar char="-"/>
              <a:defRPr/>
            </a:pPr>
            <a:r>
              <a:rPr lang="en-GB" sz="1100">
                <a:latin typeface="Lexend"/>
              </a:rPr>
              <a:t>bilyan watts</a:t>
            </a:r>
            <a:endParaRPr/>
          </a:p>
        </p:txBody>
      </p:sp>
      <p:sp>
        <p:nvSpPr>
          <p:cNvPr id="948" name="Google Shape;948;p81"/>
          <p:cNvSpPr txBox="1"/>
          <p:nvPr>
            <p:ph idx="1" type="body"/>
          </p:nvPr>
        </p:nvSpPr>
        <p:spPr>
          <a:xfrm>
            <a:off x="324000" y="1299300"/>
            <a:ext cx="7035300" cy="20247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Waxaad sidoo kale arki kartaa qiimayaasha (values) awoodda (power) oo lagu sheegay:</a:t>
            </a:r>
            <a:endParaRPr/>
          </a:p>
          <a:p>
            <a:pPr indent="-368300" lvl="0" marL="457200" rtl="0" algn="l">
              <a:spcBef>
                <a:spcPts val="1000"/>
              </a:spcBef>
              <a:spcAft>
                <a:spcPts val="0"/>
              </a:spcAft>
              <a:buSzPts val="2200"/>
              <a:buChar char="●"/>
              <a:defRPr/>
            </a:pPr>
            <a:r>
              <a:rPr lang="en-GB" sz="1100">
                <a:latin typeface="Lexend"/>
              </a:rPr>
              <a:t>milliwatts (mW)</a:t>
            </a:r>
            <a:endParaRPr/>
          </a:p>
          <a:p>
            <a:pPr indent="-368300" lvl="0" marL="457200" rtl="0" algn="l">
              <a:spcBef>
                <a:spcPts val="0"/>
              </a:spcBef>
              <a:spcAft>
                <a:spcPts val="0"/>
              </a:spcAft>
              <a:buSzPts val="2200"/>
              <a:buChar char="●"/>
              <a:defRPr/>
            </a:pPr>
            <a:r>
              <a:rPr b="1" lang="en-GB" sz="1100">
                <a:latin typeface="Lexend"/>
              </a:rPr>
              <a:t>kilowatts (kW)</a:t>
            </a:r>
            <a:r>
              <a:rPr lang="en-GB" sz="1100">
                <a:latin typeface="Lexend"/>
              </a:rPr>
              <a:t/>
            </a:r>
            <a:endParaRPr/>
          </a:p>
          <a:p>
            <a:pPr indent="-368300" lvl="0" marL="457200" rtl="0" algn="l">
              <a:spcBef>
                <a:spcPts val="0"/>
              </a:spcBef>
              <a:spcAft>
                <a:spcPts val="0"/>
              </a:spcAft>
              <a:buSzPts val="2200"/>
              <a:buChar char="●"/>
              <a:defRPr/>
            </a:pPr>
            <a:r>
              <a:rPr lang="en-GB" sz="1100">
                <a:latin typeface="Lexend"/>
              </a:rPr>
              <a:t>megawatts (MW)</a:t>
            </a:r>
            <a:endParaRPr/>
          </a:p>
          <a:p>
            <a:pPr indent="-368300" lvl="0" marL="457200" rtl="0" algn="l">
              <a:spcBef>
                <a:spcPts val="0"/>
              </a:spcBef>
              <a:spcAft>
                <a:spcPts val="0"/>
              </a:spcAft>
              <a:buSzPts val="2200"/>
              <a:buChar char="●"/>
              <a:defRPr/>
            </a:pPr>
            <a:r>
              <a:rPr lang="en-GB" sz="1100">
                <a:latin typeface="Lexend"/>
              </a:rPr>
              <a:t>gigawatts (GW)</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8">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7">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2" name="Shape 952"/>
        <p:cNvGrpSpPr/>
        <p:nvPr/>
      </p:nvGrpSpPr>
      <p:grpSpPr>
        <a:xfrm>
          <a:off x="0" y="0"/>
          <a:ext cx="0" cy="0"/>
          <a:chOff x="0" y="0"/>
          <a:chExt cx="0" cy="0"/>
        </a:xfrm>
      </p:grpSpPr>
      <p:sp>
        <p:nvSpPr>
          <p:cNvPr id="953" name="Google Shape;953;p82"/>
          <p:cNvSpPr txBox="1"/>
          <p:nvPr>
            <p:ph idx="1" type="body"/>
          </p:nvPr>
        </p:nvSpPr>
        <p:spPr>
          <a:xfrm>
            <a:off x="2686887" y="1821900"/>
            <a:ext cx="35742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1000 milliwatts = 1 watt</a:t>
            </a:r>
            <a:endParaRPr/>
          </a:p>
        </p:txBody>
      </p:sp>
      <p:sp>
        <p:nvSpPr>
          <p:cNvPr id="954" name="Google Shape;954;p8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Waa maxay awoodda korantada (electrical power)?</a:t>
            </a:r>
            <a:endParaRPr/>
          </a:p>
        </p:txBody>
      </p:sp>
      <p:sp>
        <p:nvSpPr>
          <p:cNvPr id="955" name="Google Shape;955;p82"/>
          <p:cNvSpPr txBox="1"/>
          <p:nvPr>
            <p:ph idx="1" type="body"/>
          </p:nvPr>
        </p:nvSpPr>
        <p:spPr>
          <a:xfrm>
            <a:off x="2462700" y="2279100"/>
            <a:ext cx="4996500" cy="13740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1000 watts = 1 kilowatt</a:t>
            </a:r>
            <a:r>
              <a:rPr lang="en-GB">
                <a:latin typeface="Lexend"/>
              </a:rPr>
              <a:t/>
            </a:r>
            <a:endParaRPr/>
          </a:p>
          <a:p>
            <a:pPr indent="0" lvl="0" marL="0" rtl="0" algn="l">
              <a:spcBef>
                <a:spcPts val="1000"/>
              </a:spcBef>
              <a:spcAft>
                <a:spcPts val="0"/>
              </a:spcAft>
              <a:buNone/>
              <a:defRPr/>
            </a:pPr>
            <a:r>
              <a:rPr lang="en-GB">
                <a:latin typeface="Lexend"/>
              </a:rPr>
              <a:t>1000 kilowatts = 1 megawatt</a:t>
            </a:r>
            <a:endParaRPr/>
          </a:p>
          <a:p>
            <a:pPr indent="0" lvl="0" marL="0" rtl="0" algn="l">
              <a:spcBef>
                <a:spcPts val="1000"/>
              </a:spcBef>
              <a:spcAft>
                <a:spcPts val="1000"/>
              </a:spcAft>
              <a:buNone/>
              <a:defRPr/>
            </a:pPr>
            <a:r>
              <a:rPr lang="en-GB">
                <a:latin typeface="Lexend"/>
              </a:rPr>
              <a:t>1000 megawatts = 1 gigawatt</a:t>
            </a:r>
            <a:endParaRPr/>
          </a:p>
        </p:txBody>
      </p:sp>
      <p:sp>
        <p:nvSpPr>
          <p:cNvPr id="956" name="Google Shape;956;p82"/>
          <p:cNvSpPr txBox="1"/>
          <p:nvPr>
            <p:ph idx="1" type="body"/>
          </p:nvPr>
        </p:nvSpPr>
        <p:spPr>
          <a:xfrm>
            <a:off x="324000" y="3994200"/>
            <a:ext cx="84483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Tirada waxay isku beddeshaa qodob 1000 markasta.</a:t>
            </a:r>
            <a:endParaRPr/>
          </a:p>
        </p:txBody>
      </p:sp>
      <p:sp>
        <p:nvSpPr>
          <p:cNvPr id="957" name="Google Shape;957;p82"/>
          <p:cNvSpPr txBox="1"/>
          <p:nvPr>
            <p:ph idx="1" type="body"/>
          </p:nvPr>
        </p:nvSpPr>
        <p:spPr>
          <a:xfrm>
            <a:off x="324000" y="870000"/>
            <a:ext cx="71352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Qiimayaasha u dhigma ee awoodda (power):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1" name="Shape 961"/>
        <p:cNvGrpSpPr/>
        <p:nvPr/>
      </p:nvGrpSpPr>
      <p:grpSpPr>
        <a:xfrm>
          <a:off x="0" y="0"/>
          <a:ext cx="0" cy="0"/>
          <a:chOff x="0" y="0"/>
          <a:chExt cx="0" cy="0"/>
        </a:xfrm>
      </p:grpSpPr>
      <p:sp>
        <p:nvSpPr>
          <p:cNvPr id="962" name="Google Shape;962;p83"/>
          <p:cNvSpPr txBox="1"/>
          <p:nvPr>
            <p:ph type="title"/>
          </p:nvPr>
        </p:nvSpPr>
        <p:spPr>
          <a:xfrm>
            <a:off x="324000" y="810000"/>
            <a:ext cx="84960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Awoodda (power) kiinleyda ayaa hoos ku qoran. Immisa kW ayay kiinleyda isticmaashaa markay ku shaqeyso heerka ugu sarreeya?</a:t>
            </a:r>
            <a:r>
              <a:rPr lang="en-GB" sz="1800">
                <a:latin typeface="Lexend"/>
              </a:rPr>
              <a:t/>
            </a:r>
            <a:r>
              <a:rPr lang="en-GB" sz="1800">
                <a:latin typeface="Lexend"/>
              </a:rPr>
              <a:t/>
            </a:r>
            <a:endParaRPr sz="2000"/>
          </a:p>
        </p:txBody>
      </p:sp>
      <p:sp>
        <p:nvSpPr>
          <p:cNvPr id="963" name="Google Shape;963;p83"/>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Waa maxay awoodda korantada (electrical power)?</a:t>
            </a:r>
            <a:endParaRPr/>
          </a:p>
        </p:txBody>
      </p:sp>
      <p:sp>
        <p:nvSpPr>
          <p:cNvPr id="964" name="Google Shape;964;p83"/>
          <p:cNvSpPr txBox="1"/>
          <p:nvPr>
            <p:ph idx="1" type="subTitle"/>
          </p:nvPr>
        </p:nvSpPr>
        <p:spPr>
          <a:xfrm>
            <a:off x="1034425" y="1685375"/>
            <a:ext cx="3348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3</a:t>
            </a:r>
            <a:endParaRPr/>
          </a:p>
        </p:txBody>
      </p:sp>
      <p:sp>
        <p:nvSpPr>
          <p:cNvPr id="965" name="Google Shape;965;p83"/>
          <p:cNvSpPr txBox="1"/>
          <p:nvPr>
            <p:ph idx="3" type="subTitle"/>
          </p:nvPr>
        </p:nvSpPr>
        <p:spPr>
          <a:xfrm>
            <a:off x="1034425" y="2489443"/>
            <a:ext cx="33486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a:latin typeface="Lexend"/>
              </a:rPr>
              <a:t>60</a:t>
            </a:r>
            <a:endParaRPr/>
          </a:p>
        </p:txBody>
      </p:sp>
      <p:sp>
        <p:nvSpPr>
          <p:cNvPr id="966" name="Google Shape;966;p83"/>
          <p:cNvSpPr txBox="1"/>
          <p:nvPr>
            <p:ph idx="4" type="subTitle"/>
          </p:nvPr>
        </p:nvSpPr>
        <p:spPr>
          <a:xfrm>
            <a:off x="1034425" y="3309758"/>
            <a:ext cx="33300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240</a:t>
            </a:r>
            <a:endParaRPr/>
          </a:p>
        </p:txBody>
      </p:sp>
      <p:sp>
        <p:nvSpPr>
          <p:cNvPr id="967" name="Google Shape;967;p83"/>
          <p:cNvSpPr txBox="1"/>
          <p:nvPr>
            <p:ph idx="5" type="subTitle"/>
          </p:nvPr>
        </p:nvSpPr>
        <p:spPr>
          <a:xfrm>
            <a:off x="1034425" y="4113827"/>
            <a:ext cx="3348600" cy="36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3000</a:t>
            </a:r>
            <a:endParaRPr/>
          </a:p>
        </p:txBody>
      </p:sp>
      <p:pic>
        <p:nvPicPr>
          <p:cNvPr id="968" name="Google Shape;968;p83"/>
          <p:cNvPicPr preferRelativeResize="0"/>
          <p:nvPr/>
        </p:nvPicPr>
        <p:blipFill>
          <a:blip r:embed="rId3">
            <a:alphaModFix/>
          </a:blip>
          <a:stretch>
            <a:fillRect/>
          </a:stretch>
        </p:blipFill>
        <p:spPr>
          <a:xfrm>
            <a:off x="4705825" y="1748101"/>
            <a:ext cx="3714227" cy="1806351"/>
          </a:xfrm>
          <a:prstGeom prst="rect">
            <a:avLst/>
          </a:prstGeom>
          <a:noFill/>
          <a:ln>
            <a:noFill/>
          </a:ln>
        </p:spPr>
      </p:pic>
      <p:pic>
        <p:nvPicPr>
          <p:cNvPr id="969" name="Google Shape;969;p83"/>
          <p:cNvPicPr preferRelativeResize="0"/>
          <p:nvPr/>
        </p:nvPicPr>
        <p:blipFill>
          <a:blip r:embed="rId4">
            <a:alphaModFix/>
          </a:blip>
          <a:stretch>
            <a:fillRect/>
          </a:stretch>
        </p:blipFill>
        <p:spPr>
          <a:xfrm>
            <a:off x="1386808" y="1639150"/>
            <a:ext cx="396000" cy="419100"/>
          </a:xfrm>
          <a:prstGeom prst="rect">
            <a:avLst/>
          </a:prstGeom>
          <a:noFill/>
          <a:ln>
            <a:noFill/>
          </a:ln>
        </p:spPr>
      </p:pic>
      <p:sp>
        <p:nvSpPr>
          <p:cNvPr id="970" name="Google Shape;970;p83"/>
          <p:cNvSpPr txBox="1"/>
          <p:nvPr/>
        </p:nvSpPr>
        <p:spPr>
          <a:xfrm>
            <a:off x="4506950" y="3879700"/>
            <a:ext cx="2214900" cy="6135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3000 W = 3 kW</a:t>
            </a:r>
            <a:endParaRPr sz="2200">
              <a:solidFill>
                <a:schemeClr val="dk1"/>
              </a:solidFill>
              <a:latin typeface="Kalam"/>
              <a:ea typeface="Kalam"/>
              <a:cs typeface="Kalam"/>
              <a:sym typeface="Kalam"/>
            </a:endParaRPr>
          </a:p>
        </p:txBody>
      </p:sp>
      <p:sp>
        <p:nvSpPr>
          <p:cNvPr id="971" name="Google Shape;971;p83"/>
          <p:cNvSpPr/>
          <p:nvPr/>
        </p:nvSpPr>
        <p:spPr>
          <a:xfrm>
            <a:off x="5157450" y="2422250"/>
            <a:ext cx="844200" cy="3348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7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5" name="Shape 975"/>
        <p:cNvGrpSpPr/>
        <p:nvPr/>
      </p:nvGrpSpPr>
      <p:grpSpPr>
        <a:xfrm>
          <a:off x="0" y="0"/>
          <a:ext cx="0" cy="0"/>
          <a:chOff x="0" y="0"/>
          <a:chExt cx="0" cy="0"/>
        </a:xfrm>
      </p:grpSpPr>
      <p:sp>
        <p:nvSpPr>
          <p:cNvPr id="976" name="Google Shape;976;p84"/>
          <p:cNvSpPr txBox="1"/>
          <p:nvPr>
            <p:ph idx="1" type="body"/>
          </p:nvPr>
        </p:nvSpPr>
        <p:spPr>
          <a:xfrm>
            <a:off x="324000" y="759300"/>
            <a:ext cx="7135200" cy="8049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Laydhka laser-ka waxaa lagu qiimeeyaa in ka yar 1 mW ama, 1/1000 watt.</a:t>
            </a:r>
            <a:r>
              <a:rPr lang="en-GB" sz="1400">
                <a:latin typeface="Lexend"/>
              </a:rPr>
              <a:t/>
            </a:r>
            <a:r>
              <a:rPr lang="en-GB" sz="1400">
                <a:latin typeface="Lexend"/>
              </a:rPr>
              <a:t/>
            </a:r>
            <a:endParaRPr/>
          </a:p>
        </p:txBody>
      </p:sp>
      <p:sp>
        <p:nvSpPr>
          <p:cNvPr id="977" name="Google Shape;977;p8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Waa maxay awoodda korantada (electrical power)?</a:t>
            </a:r>
            <a:endParaRPr/>
          </a:p>
        </p:txBody>
      </p:sp>
      <p:pic>
        <p:nvPicPr>
          <p:cNvPr id="978" name="Google Shape;978;p84"/>
          <p:cNvPicPr preferRelativeResize="0"/>
          <p:nvPr/>
        </p:nvPicPr>
        <p:blipFill>
          <a:blip r:embed="rId3">
            <a:alphaModFix/>
          </a:blip>
          <a:stretch>
            <a:fillRect/>
          </a:stretch>
        </p:blipFill>
        <p:spPr>
          <a:xfrm>
            <a:off x="2066224" y="1780575"/>
            <a:ext cx="3435575" cy="1934499"/>
          </a:xfrm>
          <a:prstGeom prst="rect">
            <a:avLst/>
          </a:prstGeom>
          <a:noFill/>
          <a:ln>
            <a:noFill/>
          </a:ln>
        </p:spPr>
      </p:pic>
      <p:sp>
        <p:nvSpPr>
          <p:cNvPr id="979" name="Google Shape;979;p84"/>
          <p:cNvSpPr/>
          <p:nvPr/>
        </p:nvSpPr>
        <p:spPr>
          <a:xfrm>
            <a:off x="4221775" y="2905200"/>
            <a:ext cx="657900" cy="3948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80" name="Google Shape;980;p84"/>
          <p:cNvSpPr txBox="1"/>
          <p:nvPr>
            <p:ph idx="1" type="body"/>
          </p:nvPr>
        </p:nvSpPr>
        <p:spPr>
          <a:xfrm>
            <a:off x="2586775" y="3931450"/>
            <a:ext cx="26124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1 mW = 0.001 W</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4" name="Shape 984"/>
        <p:cNvGrpSpPr/>
        <p:nvPr/>
      </p:nvGrpSpPr>
      <p:grpSpPr>
        <a:xfrm>
          <a:off x="0" y="0"/>
          <a:ext cx="0" cy="0"/>
          <a:chOff x="0" y="0"/>
          <a:chExt cx="0" cy="0"/>
        </a:xfrm>
      </p:grpSpPr>
      <p:sp>
        <p:nvSpPr>
          <p:cNvPr id="985" name="Google Shape;985;p85"/>
          <p:cNvSpPr txBox="1"/>
          <p:nvPr>
            <p:ph idx="1" type="body"/>
          </p:nvPr>
        </p:nvSpPr>
        <p:spPr>
          <a:xfrm>
            <a:off x="324000" y="759300"/>
            <a:ext cx="7035300" cy="8049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Taleefanka gacanta ee caadiga ah waxaa lagu qiimeeyaa ilaa 10 W, waxay ku xiran tahay waxa taleefanka loo isticmaalayo.</a:t>
            </a:r>
            <a:endParaRPr/>
          </a:p>
        </p:txBody>
      </p:sp>
      <p:sp>
        <p:nvSpPr>
          <p:cNvPr id="986" name="Google Shape;986;p8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Waa maxay awoodda korantada (electrical power)?</a:t>
            </a:r>
            <a:endParaRPr/>
          </a:p>
        </p:txBody>
      </p:sp>
      <p:pic>
        <p:nvPicPr>
          <p:cNvPr id="987" name="Google Shape;987;p85"/>
          <p:cNvPicPr preferRelativeResize="0"/>
          <p:nvPr/>
        </p:nvPicPr>
        <p:blipFill>
          <a:blip r:embed="rId3">
            <a:alphaModFix/>
          </a:blip>
          <a:stretch>
            <a:fillRect/>
          </a:stretch>
        </p:blipFill>
        <p:spPr>
          <a:xfrm>
            <a:off x="2470300" y="1564200"/>
            <a:ext cx="3585900" cy="2391750"/>
          </a:xfrm>
          <a:prstGeom prst="rect">
            <a:avLst/>
          </a:prstGeom>
          <a:noFill/>
          <a:ln>
            <a:noFill/>
          </a:ln>
        </p:spPr>
      </p:pic>
      <p:sp>
        <p:nvSpPr>
          <p:cNvPr id="988" name="Google Shape;988;p85"/>
          <p:cNvSpPr txBox="1"/>
          <p:nvPr>
            <p:ph idx="1" type="body"/>
          </p:nvPr>
        </p:nvSpPr>
        <p:spPr>
          <a:xfrm>
            <a:off x="324000" y="4203750"/>
            <a:ext cx="3649500" cy="4425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Caadi ahaan, tani waa wax aad uga yar.</a:t>
            </a:r>
            <a:r>
              <a:rPr lang="en-GB" sz="1400">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2" name="Shape 992"/>
        <p:cNvGrpSpPr/>
        <p:nvPr/>
      </p:nvGrpSpPr>
      <p:grpSpPr>
        <a:xfrm>
          <a:off x="0" y="0"/>
          <a:ext cx="0" cy="0"/>
          <a:chOff x="0" y="0"/>
          <a:chExt cx="0" cy="0"/>
        </a:xfrm>
      </p:grpSpPr>
      <p:sp>
        <p:nvSpPr>
          <p:cNvPr id="993" name="Google Shape;993;p86"/>
          <p:cNvSpPr txBox="1"/>
          <p:nvPr>
            <p:ph idx="1" type="body"/>
          </p:nvPr>
        </p:nvSpPr>
        <p:spPr>
          <a:xfrm>
            <a:off x="324000" y="759300"/>
            <a:ext cx="7135200" cy="38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Kiinleyda ama rooti-karshe waxaa lagu qiimeeyaa ilaa 3000 W ama 3 kW.</a:t>
            </a:r>
            <a:r>
              <a:rPr lang="en-GB" sz="1400">
                <a:latin typeface="Lexend"/>
              </a:rPr>
              <a:t/>
            </a:r>
            <a:r>
              <a:rPr lang="en-GB" sz="1400">
                <a:latin typeface="Lexend"/>
              </a:rPr>
              <a:t/>
            </a:r>
            <a:r>
              <a:rPr lang="en-GB" sz="1400">
                <a:latin typeface="Lexend"/>
              </a:rPr>
              <a:t/>
            </a:r>
            <a:r>
              <a:rPr lang="en-GB" sz="1400">
                <a:latin typeface="Lexend"/>
              </a:rPr>
              <a:t/>
            </a:r>
            <a:endParaRPr/>
          </a:p>
        </p:txBody>
      </p:sp>
      <p:sp>
        <p:nvSpPr>
          <p:cNvPr id="994" name="Google Shape;994;p8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Waa maxay awoodda korantada (electrical power)?</a:t>
            </a:r>
            <a:endParaRPr/>
          </a:p>
        </p:txBody>
      </p:sp>
      <p:pic>
        <p:nvPicPr>
          <p:cNvPr id="995" name="Google Shape;995;p86"/>
          <p:cNvPicPr preferRelativeResize="0"/>
          <p:nvPr/>
        </p:nvPicPr>
        <p:blipFill>
          <a:blip r:embed="rId3">
            <a:alphaModFix/>
          </a:blip>
          <a:stretch>
            <a:fillRect/>
          </a:stretch>
        </p:blipFill>
        <p:spPr>
          <a:xfrm>
            <a:off x="324000" y="1230575"/>
            <a:ext cx="3346173" cy="2548850"/>
          </a:xfrm>
          <a:prstGeom prst="rect">
            <a:avLst/>
          </a:prstGeom>
          <a:noFill/>
          <a:ln>
            <a:noFill/>
          </a:ln>
        </p:spPr>
      </p:pic>
      <p:pic>
        <p:nvPicPr>
          <p:cNvPr id="996" name="Google Shape;996;p86"/>
          <p:cNvPicPr preferRelativeResize="0"/>
          <p:nvPr/>
        </p:nvPicPr>
        <p:blipFill rotWithShape="1">
          <a:blip r:embed="rId4">
            <a:alphaModFix/>
          </a:blip>
          <a:srcRect b="1958" l="0" r="0" t="1581"/>
          <a:stretch/>
        </p:blipFill>
        <p:spPr>
          <a:xfrm>
            <a:off x="4297225" y="1080000"/>
            <a:ext cx="3458026" cy="2897500"/>
          </a:xfrm>
          <a:prstGeom prst="rect">
            <a:avLst/>
          </a:prstGeom>
          <a:noFill/>
          <a:ln>
            <a:noFill/>
          </a:ln>
        </p:spPr>
      </p:pic>
      <p:sp>
        <p:nvSpPr>
          <p:cNvPr id="997" name="Google Shape;997;p86"/>
          <p:cNvSpPr txBox="1"/>
          <p:nvPr>
            <p:ph idx="1" type="body"/>
          </p:nvPr>
        </p:nvSpPr>
        <p:spPr>
          <a:xfrm>
            <a:off x="324000" y="4036350"/>
            <a:ext cx="77256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Tani waxay ka badan tahay awoodda (power) uu dhali karo baaskiil-wade xirfadle ah – taas oo ka yar 2 kW.</a:t>
            </a:r>
            <a:r>
              <a:rPr lang="en-GB" sz="1400">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9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1" name="Shape 1001"/>
        <p:cNvGrpSpPr/>
        <p:nvPr/>
      </p:nvGrpSpPr>
      <p:grpSpPr>
        <a:xfrm>
          <a:off x="0" y="0"/>
          <a:ext cx="0" cy="0"/>
          <a:chOff x="0" y="0"/>
          <a:chExt cx="0" cy="0"/>
        </a:xfrm>
      </p:grpSpPr>
      <p:pic>
        <p:nvPicPr>
          <p:cNvPr id="1002" name="Google Shape;1002;p87"/>
          <p:cNvPicPr preferRelativeResize="0"/>
          <p:nvPr/>
        </p:nvPicPr>
        <p:blipFill>
          <a:blip r:embed="rId3">
            <a:alphaModFix/>
          </a:blip>
          <a:stretch>
            <a:fillRect/>
          </a:stretch>
        </p:blipFill>
        <p:spPr>
          <a:xfrm>
            <a:off x="432642" y="1209675"/>
            <a:ext cx="3778403" cy="2260876"/>
          </a:xfrm>
          <a:prstGeom prst="rect">
            <a:avLst/>
          </a:prstGeom>
          <a:noFill/>
          <a:ln>
            <a:noFill/>
          </a:ln>
        </p:spPr>
      </p:pic>
      <p:sp>
        <p:nvSpPr>
          <p:cNvPr id="1003" name="Google Shape;1003;p87"/>
          <p:cNvSpPr txBox="1"/>
          <p:nvPr>
            <p:ph idx="1" type="body"/>
          </p:nvPr>
        </p:nvSpPr>
        <p:spPr>
          <a:xfrm>
            <a:off x="432650" y="3667200"/>
            <a:ext cx="3778500" cy="11175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Hal marawaxadaha dabaysha ayaa dhali kara dhawr megawatts (MW).</a:t>
            </a:r>
            <a:endParaRPr/>
          </a:p>
        </p:txBody>
      </p:sp>
      <p:sp>
        <p:nvSpPr>
          <p:cNvPr id="1004" name="Google Shape;1004;p8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Waa maxay awoodda korantada (electrical power)?</a:t>
            </a:r>
            <a:endParaRPr/>
          </a:p>
        </p:txBody>
      </p:sp>
      <p:pic>
        <p:nvPicPr>
          <p:cNvPr id="1005" name="Google Shape;1005;p87"/>
          <p:cNvPicPr preferRelativeResize="0"/>
          <p:nvPr/>
        </p:nvPicPr>
        <p:blipFill>
          <a:blip r:embed="rId4">
            <a:alphaModFix/>
          </a:blip>
          <a:stretch>
            <a:fillRect/>
          </a:stretch>
        </p:blipFill>
        <p:spPr>
          <a:xfrm>
            <a:off x="5412934" y="1209675"/>
            <a:ext cx="3189782" cy="2260875"/>
          </a:xfrm>
          <a:prstGeom prst="rect">
            <a:avLst/>
          </a:prstGeom>
          <a:noFill/>
          <a:ln>
            <a:noFill/>
          </a:ln>
        </p:spPr>
      </p:pic>
      <p:sp>
        <p:nvSpPr>
          <p:cNvPr id="1006" name="Google Shape;1006;p87"/>
          <p:cNvSpPr txBox="1"/>
          <p:nvPr>
            <p:ph idx="1" type="body"/>
          </p:nvPr>
        </p:nvSpPr>
        <p:spPr>
          <a:xfrm>
            <a:off x="5213525" y="3667200"/>
            <a:ext cx="3588600" cy="11175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Xarunta korontada ee shidaalka fosilka ah waxay dhali kartaa laba gigawatts (GW).</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0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0" name="Shape 1010"/>
        <p:cNvGrpSpPr/>
        <p:nvPr/>
      </p:nvGrpSpPr>
      <p:grpSpPr>
        <a:xfrm>
          <a:off x="0" y="0"/>
          <a:ext cx="0" cy="0"/>
          <a:chOff x="0" y="0"/>
          <a:chExt cx="0" cy="0"/>
        </a:xfrm>
      </p:grpSpPr>
      <p:sp>
        <p:nvSpPr>
          <p:cNvPr id="1011" name="Google Shape;1011;p88"/>
          <p:cNvSpPr txBox="1"/>
          <p:nvPr>
            <p:ph type="title"/>
          </p:nvPr>
        </p:nvSpPr>
        <p:spPr>
          <a:xfrm>
            <a:off x="324000" y="810000"/>
            <a:ext cx="7482000" cy="7281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Immisa marawaxadaha dabaysha 1 MW ayaa loo baahan yahay si loogu beddelo xarunta korontada ee dhuxusha 1 GW?</a:t>
            </a:r>
            <a:endParaRPr/>
          </a:p>
        </p:txBody>
      </p:sp>
      <p:sp>
        <p:nvSpPr>
          <p:cNvPr id="1012" name="Google Shape;1012;p88"/>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Waa maxay awoodda korantada (electrical power)?</a:t>
            </a:r>
            <a:endParaRPr/>
          </a:p>
        </p:txBody>
      </p:sp>
      <p:sp>
        <p:nvSpPr>
          <p:cNvPr id="1013" name="Google Shape;1013;p88"/>
          <p:cNvSpPr txBox="1"/>
          <p:nvPr>
            <p:ph idx="1" type="subTitle"/>
          </p:nvPr>
        </p:nvSpPr>
        <p:spPr>
          <a:xfrm>
            <a:off x="1034425" y="1685375"/>
            <a:ext cx="24891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10</a:t>
            </a:r>
            <a:endParaRPr/>
          </a:p>
        </p:txBody>
      </p:sp>
      <p:sp>
        <p:nvSpPr>
          <p:cNvPr id="1014" name="Google Shape;1014;p88"/>
          <p:cNvSpPr txBox="1"/>
          <p:nvPr>
            <p:ph idx="3" type="subTitle"/>
          </p:nvPr>
        </p:nvSpPr>
        <p:spPr>
          <a:xfrm>
            <a:off x="1034425" y="2489443"/>
            <a:ext cx="24891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100</a:t>
            </a:r>
            <a:endParaRPr/>
          </a:p>
        </p:txBody>
      </p:sp>
      <p:sp>
        <p:nvSpPr>
          <p:cNvPr id="1015" name="Google Shape;1015;p88"/>
          <p:cNvSpPr txBox="1"/>
          <p:nvPr>
            <p:ph idx="4" type="subTitle"/>
          </p:nvPr>
        </p:nvSpPr>
        <p:spPr>
          <a:xfrm>
            <a:off x="1034425" y="3309758"/>
            <a:ext cx="24750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1000</a:t>
            </a:r>
            <a:endParaRPr/>
          </a:p>
        </p:txBody>
      </p:sp>
      <p:sp>
        <p:nvSpPr>
          <p:cNvPr id="1016" name="Google Shape;1016;p88"/>
          <p:cNvSpPr txBox="1"/>
          <p:nvPr>
            <p:ph idx="5" type="subTitle"/>
          </p:nvPr>
        </p:nvSpPr>
        <p:spPr>
          <a:xfrm>
            <a:off x="1034425" y="4113827"/>
            <a:ext cx="2489100" cy="36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10 000</a:t>
            </a:r>
            <a:endParaRPr/>
          </a:p>
        </p:txBody>
      </p:sp>
      <p:pic>
        <p:nvPicPr>
          <p:cNvPr id="1017" name="Google Shape;1017;p88"/>
          <p:cNvPicPr preferRelativeResize="0"/>
          <p:nvPr/>
        </p:nvPicPr>
        <p:blipFill rotWithShape="1">
          <a:blip r:embed="rId3">
            <a:alphaModFix/>
          </a:blip>
          <a:srcRect b="0" l="12587" r="2988" t="0"/>
          <a:stretch/>
        </p:blipFill>
        <p:spPr>
          <a:xfrm>
            <a:off x="6038000" y="1620000"/>
            <a:ext cx="1767850" cy="1414499"/>
          </a:xfrm>
          <a:prstGeom prst="rect">
            <a:avLst/>
          </a:prstGeom>
          <a:noFill/>
          <a:ln>
            <a:noFill/>
          </a:ln>
        </p:spPr>
      </p:pic>
      <p:pic>
        <p:nvPicPr>
          <p:cNvPr id="1018" name="Google Shape;1018;p88"/>
          <p:cNvPicPr preferRelativeResize="0"/>
          <p:nvPr/>
        </p:nvPicPr>
        <p:blipFill>
          <a:blip r:embed="rId4">
            <a:alphaModFix/>
          </a:blip>
          <a:stretch>
            <a:fillRect/>
          </a:stretch>
        </p:blipFill>
        <p:spPr>
          <a:xfrm>
            <a:off x="6037998" y="3205975"/>
            <a:ext cx="1767852" cy="1414498"/>
          </a:xfrm>
          <a:prstGeom prst="rect">
            <a:avLst/>
          </a:prstGeom>
          <a:noFill/>
          <a:ln>
            <a:noFill/>
          </a:ln>
        </p:spPr>
      </p:pic>
      <p:pic>
        <p:nvPicPr>
          <p:cNvPr id="1019" name="Google Shape;1019;p88"/>
          <p:cNvPicPr preferRelativeResize="0"/>
          <p:nvPr/>
        </p:nvPicPr>
        <p:blipFill>
          <a:blip r:embed="rId5">
            <a:alphaModFix/>
          </a:blip>
          <a:stretch>
            <a:fillRect/>
          </a:stretch>
        </p:blipFill>
        <p:spPr>
          <a:xfrm>
            <a:off x="1901983" y="3286638"/>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3" name="Shape 1023"/>
        <p:cNvGrpSpPr/>
        <p:nvPr/>
      </p:nvGrpSpPr>
      <p:grpSpPr>
        <a:xfrm>
          <a:off x="0" y="0"/>
          <a:ext cx="0" cy="0"/>
          <a:chOff x="0" y="0"/>
          <a:chExt cx="0" cy="0"/>
        </a:xfrm>
      </p:grpSpPr>
      <p:sp>
        <p:nvSpPr>
          <p:cNvPr id="1024" name="Google Shape;1024;p89"/>
          <p:cNvSpPr txBox="1"/>
          <p:nvPr>
            <p:ph idx="1" type="body"/>
          </p:nvPr>
        </p:nvSpPr>
        <p:spPr>
          <a:xfrm>
            <a:off x="324000" y="759300"/>
            <a:ext cx="7035300" cy="4029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Beddelka u dhexeeya watts iyo kilowatts:</a:t>
            </a:r>
            <a:endParaRPr/>
          </a:p>
        </p:txBody>
      </p:sp>
      <p:sp>
        <p:nvSpPr>
          <p:cNvPr id="1025" name="Google Shape;1025;p8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Waa maxay awoodda korantada (electrical power)?</a:t>
            </a:r>
            <a:endParaRPr/>
          </a:p>
        </p:txBody>
      </p:sp>
      <p:sp>
        <p:nvSpPr>
          <p:cNvPr id="1026" name="Google Shape;1026;p89"/>
          <p:cNvSpPr txBox="1"/>
          <p:nvPr>
            <p:ph idx="1" type="body"/>
          </p:nvPr>
        </p:nvSpPr>
        <p:spPr>
          <a:xfrm>
            <a:off x="1891275" y="1620000"/>
            <a:ext cx="3626700" cy="521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1000 watts = 1 kilowatt</a:t>
            </a:r>
            <a:r>
              <a:rPr lang="en-GB">
                <a:latin typeface="Lexend"/>
              </a:rPr>
              <a:t/>
            </a:r>
            <a:endParaRPr/>
          </a:p>
        </p:txBody>
      </p:sp>
      <p:sp>
        <p:nvSpPr>
          <p:cNvPr id="1027" name="Google Shape;1027;p89"/>
          <p:cNvSpPr txBox="1"/>
          <p:nvPr>
            <p:ph idx="1" type="body"/>
          </p:nvPr>
        </p:nvSpPr>
        <p:spPr>
          <a:xfrm>
            <a:off x="2048300" y="2050050"/>
            <a:ext cx="3626700" cy="521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100 watts = 0.1 kilowatt</a:t>
            </a:r>
            <a:endParaRPr/>
          </a:p>
        </p:txBody>
      </p:sp>
      <p:sp>
        <p:nvSpPr>
          <p:cNvPr id="1028" name="Google Shape;1028;p89"/>
          <p:cNvSpPr txBox="1"/>
          <p:nvPr>
            <p:ph idx="1" type="body"/>
          </p:nvPr>
        </p:nvSpPr>
        <p:spPr>
          <a:xfrm>
            <a:off x="2218800" y="2499575"/>
            <a:ext cx="3626700" cy="521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10 watts = 0.01 kilowatt</a:t>
            </a:r>
            <a:endParaRPr/>
          </a:p>
        </p:txBody>
      </p:sp>
      <p:sp>
        <p:nvSpPr>
          <p:cNvPr id="1029" name="Google Shape;1029;p89"/>
          <p:cNvSpPr txBox="1"/>
          <p:nvPr>
            <p:ph idx="1" type="body"/>
          </p:nvPr>
        </p:nvSpPr>
        <p:spPr>
          <a:xfrm>
            <a:off x="2407450" y="2860075"/>
            <a:ext cx="3626700" cy="521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1 watt = 0.001 kilowatt</a:t>
            </a:r>
            <a:r>
              <a:rPr lang="en-GB" sz="2800">
                <a:latin typeface="Lexend"/>
              </a:rPr>
              <a:t/>
            </a:r>
            <a:r>
              <a:rPr lang="en-GB">
                <a:latin typeface="Lexend"/>
              </a:rPr>
              <a:t/>
            </a:r>
            <a:endParaRPr/>
          </a:p>
        </p:txBody>
      </p:sp>
      <p:sp>
        <p:nvSpPr>
          <p:cNvPr id="1030" name="Google Shape;1030;p89"/>
          <p:cNvSpPr/>
          <p:nvPr/>
        </p:nvSpPr>
        <p:spPr>
          <a:xfrm>
            <a:off x="2808350" y="2388050"/>
            <a:ext cx="2106600" cy="1259100"/>
          </a:xfrm>
          <a:prstGeom prst="arc">
            <a:avLst>
              <a:gd fmla="val 996008" name="adj1"/>
              <a:gd fmla="val 9824274" name="adj2"/>
            </a:avLst>
          </a:prstGeom>
          <a:noFill/>
          <a:ln cap="flat" cmpd="sng" w="3810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31" name="Google Shape;1031;p89"/>
          <p:cNvSpPr txBox="1"/>
          <p:nvPr>
            <p:ph idx="1" type="body"/>
          </p:nvPr>
        </p:nvSpPr>
        <p:spPr>
          <a:xfrm>
            <a:off x="1306350" y="3780000"/>
            <a:ext cx="7035300" cy="4029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Si loo beddelo watts una loo beddelo kilowatts, u qaybi 1000.</a:t>
            </a:r>
            <a:r>
              <a:rPr lang="en-GB">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3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5" name="Shape 1035"/>
        <p:cNvGrpSpPr/>
        <p:nvPr/>
      </p:nvGrpSpPr>
      <p:grpSpPr>
        <a:xfrm>
          <a:off x="0" y="0"/>
          <a:ext cx="0" cy="0"/>
          <a:chOff x="0" y="0"/>
          <a:chExt cx="0" cy="0"/>
        </a:xfrm>
      </p:grpSpPr>
      <p:sp>
        <p:nvSpPr>
          <p:cNvPr id="1036" name="Google Shape;1036;p9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Waa maxay awood koronto (electrical power)?</a:t>
            </a:r>
            <a:endParaRPr/>
          </a:p>
        </p:txBody>
      </p:sp>
      <p:sp>
        <p:nvSpPr>
          <p:cNvPr id="1037" name="Google Shape;1037;p90"/>
          <p:cNvSpPr txBox="1"/>
          <p:nvPr>
            <p:ph idx="1" type="body"/>
          </p:nvPr>
        </p:nvSpPr>
        <p:spPr>
          <a:xfrm>
            <a:off x="2048300" y="2756750"/>
            <a:ext cx="3626700" cy="521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1000 watts = 1 kilowatt</a:t>
            </a:r>
            <a:endParaRPr/>
          </a:p>
        </p:txBody>
      </p:sp>
      <p:sp>
        <p:nvSpPr>
          <p:cNvPr id="1038" name="Google Shape;1038;p90"/>
          <p:cNvSpPr/>
          <p:nvPr/>
        </p:nvSpPr>
        <p:spPr>
          <a:xfrm>
            <a:off x="3088675" y="2236750"/>
            <a:ext cx="1601700" cy="1318800"/>
          </a:xfrm>
          <a:prstGeom prst="arc">
            <a:avLst>
              <a:gd fmla="val 996008" name="adj1"/>
              <a:gd fmla="val 9824274" name="adj2"/>
            </a:avLst>
          </a:prstGeom>
          <a:noFill/>
          <a:ln cap="flat" cmpd="sng" w="3810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39" name="Google Shape;1039;p90"/>
          <p:cNvSpPr txBox="1"/>
          <p:nvPr>
            <p:ph idx="1" type="body"/>
          </p:nvPr>
        </p:nvSpPr>
        <p:spPr>
          <a:xfrm>
            <a:off x="839250" y="3825800"/>
            <a:ext cx="7035300" cy="4029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Si loo beddelo watts una loo beddelo kilowatts, u qaybi 1000.</a:t>
            </a:r>
            <a:endParaRPr/>
          </a:p>
        </p:txBody>
      </p:sp>
      <p:sp>
        <p:nvSpPr>
          <p:cNvPr id="1040" name="Google Shape;1040;p90"/>
          <p:cNvSpPr/>
          <p:nvPr/>
        </p:nvSpPr>
        <p:spPr>
          <a:xfrm rot="10800000">
            <a:off x="3088675" y="2236750"/>
            <a:ext cx="1601700" cy="1318800"/>
          </a:xfrm>
          <a:prstGeom prst="arc">
            <a:avLst>
              <a:gd fmla="val 996008" name="adj1"/>
              <a:gd fmla="val 9824274" name="adj2"/>
            </a:avLst>
          </a:prstGeom>
          <a:noFill/>
          <a:ln cap="flat" cmpd="sng" w="3810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41" name="Google Shape;1041;p90"/>
          <p:cNvSpPr txBox="1"/>
          <p:nvPr>
            <p:ph idx="1" type="body"/>
          </p:nvPr>
        </p:nvSpPr>
        <p:spPr>
          <a:xfrm>
            <a:off x="839250" y="1673500"/>
            <a:ext cx="7035300" cy="4029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Si loo beddelo kilowatts una loo beddelo watts, ku dhufo 1000.</a:t>
            </a:r>
            <a:endParaRPr/>
          </a:p>
        </p:txBody>
      </p:sp>
      <p:sp>
        <p:nvSpPr>
          <p:cNvPr id="1042" name="Google Shape;1042;p90"/>
          <p:cNvSpPr txBox="1"/>
          <p:nvPr>
            <p:ph idx="1" type="body"/>
          </p:nvPr>
        </p:nvSpPr>
        <p:spPr>
          <a:xfrm>
            <a:off x="324000" y="759300"/>
            <a:ext cx="7035300" cy="4029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Beddelka u dhexeeya kilowatts iyo watts: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4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6" name="Shape 1046"/>
        <p:cNvGrpSpPr/>
        <p:nvPr/>
      </p:nvGrpSpPr>
      <p:grpSpPr>
        <a:xfrm>
          <a:off x="0" y="0"/>
          <a:ext cx="0" cy="0"/>
          <a:chOff x="0" y="0"/>
          <a:chExt cx="0" cy="0"/>
        </a:xfrm>
      </p:grpSpPr>
      <p:sp>
        <p:nvSpPr>
          <p:cNvPr id="1047" name="Google Shape;1047;p91"/>
          <p:cNvSpPr txBox="1"/>
          <p:nvPr>
            <p:ph idx="1" type="body"/>
          </p:nvPr>
        </p:nvSpPr>
        <p:spPr>
          <a:xfrm>
            <a:off x="324000" y="759300"/>
            <a:ext cx="70353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Beddelka u dhexeeya horgalayaasha (prefixes):</a:t>
            </a:r>
            <a:endParaRPr/>
          </a:p>
        </p:txBody>
      </p:sp>
      <p:sp>
        <p:nvSpPr>
          <p:cNvPr id="1048" name="Google Shape;1048;p9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Waa maxay awood koronto (electrical power)?</a:t>
            </a:r>
            <a:endParaRPr/>
          </a:p>
        </p:txBody>
      </p:sp>
      <p:sp>
        <p:nvSpPr>
          <p:cNvPr id="1049" name="Google Shape;1049;p91"/>
          <p:cNvSpPr/>
          <p:nvPr/>
        </p:nvSpPr>
        <p:spPr>
          <a:xfrm>
            <a:off x="961875" y="2160000"/>
            <a:ext cx="1473300" cy="1276800"/>
          </a:xfrm>
          <a:prstGeom prst="arc">
            <a:avLst>
              <a:gd fmla="val 996008" name="adj1"/>
              <a:gd fmla="val 9824274" name="adj2"/>
            </a:avLst>
          </a:prstGeom>
          <a:noFill/>
          <a:ln cap="flat" cmpd="sng" w="3810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50" name="Google Shape;1050;p91"/>
          <p:cNvSpPr txBox="1"/>
          <p:nvPr>
            <p:ph idx="1" type="body"/>
          </p:nvPr>
        </p:nvSpPr>
        <p:spPr>
          <a:xfrm>
            <a:off x="1110150" y="3510250"/>
            <a:ext cx="1149300" cy="402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 </a:t>
            </a:r>
            <a:r>
              <a:rPr lang="en-GB" sz="1800">
                <a:latin typeface="Lexend"/>
              </a:rPr>
              <a:t>1000</a:t>
            </a:r>
            <a:endParaRPr sz="1900"/>
          </a:p>
        </p:txBody>
      </p:sp>
      <p:sp>
        <p:nvSpPr>
          <p:cNvPr id="1051" name="Google Shape;1051;p91"/>
          <p:cNvSpPr txBox="1"/>
          <p:nvPr>
            <p:ph idx="1" type="body"/>
          </p:nvPr>
        </p:nvSpPr>
        <p:spPr>
          <a:xfrm>
            <a:off x="564475" y="2571750"/>
            <a:ext cx="7035300" cy="4029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watts kilowatts megawatts gigawatts</a:t>
            </a:r>
            <a:endParaRPr/>
          </a:p>
        </p:txBody>
      </p:sp>
      <p:sp>
        <p:nvSpPr>
          <p:cNvPr id="1052" name="Google Shape;1052;p91"/>
          <p:cNvSpPr/>
          <p:nvPr/>
        </p:nvSpPr>
        <p:spPr>
          <a:xfrm>
            <a:off x="2987913" y="2134800"/>
            <a:ext cx="1473300" cy="1276800"/>
          </a:xfrm>
          <a:prstGeom prst="arc">
            <a:avLst>
              <a:gd fmla="val 996008" name="adj1"/>
              <a:gd fmla="val 9824274" name="adj2"/>
            </a:avLst>
          </a:prstGeom>
          <a:noFill/>
          <a:ln cap="flat" cmpd="sng" w="3810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53" name="Google Shape;1053;p91"/>
          <p:cNvSpPr/>
          <p:nvPr/>
        </p:nvSpPr>
        <p:spPr>
          <a:xfrm>
            <a:off x="4966175" y="2134800"/>
            <a:ext cx="1473300" cy="1276800"/>
          </a:xfrm>
          <a:prstGeom prst="arc">
            <a:avLst>
              <a:gd fmla="val 996008" name="adj1"/>
              <a:gd fmla="val 9824274" name="adj2"/>
            </a:avLst>
          </a:prstGeom>
          <a:noFill/>
          <a:ln cap="flat" cmpd="sng" w="3810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54" name="Google Shape;1054;p91"/>
          <p:cNvSpPr txBox="1"/>
          <p:nvPr>
            <p:ph idx="1" type="body"/>
          </p:nvPr>
        </p:nvSpPr>
        <p:spPr>
          <a:xfrm>
            <a:off x="1215400" y="1620000"/>
            <a:ext cx="966300" cy="402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 </a:t>
            </a:r>
            <a:r>
              <a:rPr lang="en-GB" sz="1800">
                <a:latin typeface="Lexend"/>
              </a:rPr>
              <a:t>1000</a:t>
            </a:r>
            <a:endParaRPr sz="1900"/>
          </a:p>
        </p:txBody>
      </p:sp>
      <p:sp>
        <p:nvSpPr>
          <p:cNvPr id="1055" name="Google Shape;1055;p91"/>
          <p:cNvSpPr txBox="1"/>
          <p:nvPr>
            <p:ph idx="1" type="body"/>
          </p:nvPr>
        </p:nvSpPr>
        <p:spPr>
          <a:xfrm>
            <a:off x="3185700" y="3523500"/>
            <a:ext cx="1149300" cy="402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 </a:t>
            </a:r>
            <a:r>
              <a:rPr lang="en-GB" sz="1800">
                <a:latin typeface="Lexend"/>
              </a:rPr>
              <a:t>1000</a:t>
            </a:r>
            <a:endParaRPr sz="1900"/>
          </a:p>
        </p:txBody>
      </p:sp>
      <p:sp>
        <p:nvSpPr>
          <p:cNvPr id="1056" name="Google Shape;1056;p91"/>
          <p:cNvSpPr txBox="1"/>
          <p:nvPr>
            <p:ph idx="1" type="body"/>
          </p:nvPr>
        </p:nvSpPr>
        <p:spPr>
          <a:xfrm>
            <a:off x="5199750" y="3533575"/>
            <a:ext cx="1149300" cy="402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 </a:t>
            </a:r>
            <a:r>
              <a:rPr lang="en-GB" sz="1800">
                <a:latin typeface="Lexend"/>
              </a:rPr>
              <a:t>1000</a:t>
            </a:r>
            <a:endParaRPr sz="1900"/>
          </a:p>
        </p:txBody>
      </p:sp>
      <p:sp>
        <p:nvSpPr>
          <p:cNvPr id="1057" name="Google Shape;1057;p91"/>
          <p:cNvSpPr/>
          <p:nvPr/>
        </p:nvSpPr>
        <p:spPr>
          <a:xfrm rot="10800000">
            <a:off x="4918413" y="2033963"/>
            <a:ext cx="1473300" cy="1276800"/>
          </a:xfrm>
          <a:prstGeom prst="arc">
            <a:avLst>
              <a:gd fmla="val 996008" name="adj1"/>
              <a:gd fmla="val 9824274" name="adj2"/>
            </a:avLst>
          </a:prstGeom>
          <a:noFill/>
          <a:ln cap="flat" cmpd="sng" w="3810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58" name="Google Shape;1058;p91"/>
          <p:cNvSpPr/>
          <p:nvPr/>
        </p:nvSpPr>
        <p:spPr>
          <a:xfrm rot="10800000">
            <a:off x="2940150" y="2128163"/>
            <a:ext cx="1473300" cy="1276800"/>
          </a:xfrm>
          <a:prstGeom prst="arc">
            <a:avLst>
              <a:gd fmla="val 996008" name="adj1"/>
              <a:gd fmla="val 9824274" name="adj2"/>
            </a:avLst>
          </a:prstGeom>
          <a:noFill/>
          <a:ln cap="flat" cmpd="sng" w="3810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59" name="Google Shape;1059;p91"/>
          <p:cNvSpPr/>
          <p:nvPr/>
        </p:nvSpPr>
        <p:spPr>
          <a:xfrm rot="10800000">
            <a:off x="961888" y="2128163"/>
            <a:ext cx="1473300" cy="1276800"/>
          </a:xfrm>
          <a:prstGeom prst="arc">
            <a:avLst>
              <a:gd fmla="val 996008" name="adj1"/>
              <a:gd fmla="val 9824274" name="adj2"/>
            </a:avLst>
          </a:prstGeom>
          <a:noFill/>
          <a:ln cap="flat" cmpd="sng" w="38100">
            <a:solidFill>
              <a:schemeClr val="accent4"/>
            </a:solidFill>
            <a:prstDash val="solid"/>
            <a:round/>
            <a:headEnd len="sm" w="sm" type="triangl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60" name="Google Shape;1060;p91"/>
          <p:cNvSpPr txBox="1"/>
          <p:nvPr>
            <p:ph idx="1" type="body"/>
          </p:nvPr>
        </p:nvSpPr>
        <p:spPr>
          <a:xfrm>
            <a:off x="3241425" y="1620000"/>
            <a:ext cx="966300" cy="402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 </a:t>
            </a:r>
            <a:r>
              <a:rPr lang="en-GB" sz="1800">
                <a:latin typeface="Lexend"/>
              </a:rPr>
              <a:t>1000</a:t>
            </a:r>
            <a:endParaRPr sz="1900"/>
          </a:p>
        </p:txBody>
      </p:sp>
      <p:sp>
        <p:nvSpPr>
          <p:cNvPr id="1061" name="Google Shape;1061;p91"/>
          <p:cNvSpPr txBox="1"/>
          <p:nvPr>
            <p:ph idx="1" type="body"/>
          </p:nvPr>
        </p:nvSpPr>
        <p:spPr>
          <a:xfrm>
            <a:off x="5267450" y="1620000"/>
            <a:ext cx="966300" cy="402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 </a:t>
            </a:r>
            <a:r>
              <a:rPr lang="en-GB" sz="1800">
                <a:latin typeface="Lexend"/>
              </a:rPr>
              <a:t>1000</a:t>
            </a:r>
            <a:endParaRPr sz="19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5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5" name="Shape 1065"/>
        <p:cNvGrpSpPr/>
        <p:nvPr/>
      </p:nvGrpSpPr>
      <p:grpSpPr>
        <a:xfrm>
          <a:off x="0" y="0"/>
          <a:ext cx="0" cy="0"/>
          <a:chOff x="0" y="0"/>
          <a:chExt cx="0" cy="0"/>
        </a:xfrm>
      </p:grpSpPr>
      <p:sp>
        <p:nvSpPr>
          <p:cNvPr id="1066" name="Google Shape;1066;p92"/>
          <p:cNvSpPr txBox="1"/>
          <p:nvPr>
            <p:ph type="title"/>
          </p:nvPr>
        </p:nvSpPr>
        <p:spPr>
          <a:xfrm>
            <a:off x="324000" y="810000"/>
            <a:ext cx="67188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Kee ka mid ah awoodahan (powers) ayaa u dhigma 200 000 watts?</a:t>
            </a:r>
            <a:endParaRPr/>
          </a:p>
        </p:txBody>
      </p:sp>
      <p:sp>
        <p:nvSpPr>
          <p:cNvPr id="1067" name="Google Shape;1067;p92"/>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Waa maxay awood koronto (electrical power)?</a:t>
            </a:r>
            <a:endParaRPr/>
          </a:p>
        </p:txBody>
      </p:sp>
      <p:sp>
        <p:nvSpPr>
          <p:cNvPr id="1068" name="Google Shape;1068;p92"/>
          <p:cNvSpPr txBox="1"/>
          <p:nvPr>
            <p:ph idx="1" type="subTitle"/>
          </p:nvPr>
        </p:nvSpPr>
        <p:spPr>
          <a:xfrm>
            <a:off x="1034425" y="1685375"/>
            <a:ext cx="37512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200 kW</a:t>
            </a:r>
            <a:endParaRPr/>
          </a:p>
        </p:txBody>
      </p:sp>
      <p:sp>
        <p:nvSpPr>
          <p:cNvPr id="1069" name="Google Shape;1069;p92"/>
          <p:cNvSpPr txBox="1"/>
          <p:nvPr>
            <p:ph idx="3" type="subTitle"/>
          </p:nvPr>
        </p:nvSpPr>
        <p:spPr>
          <a:xfrm>
            <a:off x="1034425" y="2489443"/>
            <a:ext cx="37512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2 000 kW</a:t>
            </a:r>
            <a:endParaRPr/>
          </a:p>
        </p:txBody>
      </p:sp>
      <p:sp>
        <p:nvSpPr>
          <p:cNvPr id="1070" name="Google Shape;1070;p92"/>
          <p:cNvSpPr txBox="1"/>
          <p:nvPr>
            <p:ph idx="4" type="subTitle"/>
          </p:nvPr>
        </p:nvSpPr>
        <p:spPr>
          <a:xfrm>
            <a:off x="1034425" y="3309758"/>
            <a:ext cx="37302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2 MW</a:t>
            </a:r>
            <a:endParaRPr/>
          </a:p>
        </p:txBody>
      </p:sp>
      <p:sp>
        <p:nvSpPr>
          <p:cNvPr id="1071" name="Google Shape;1071;p92"/>
          <p:cNvSpPr txBox="1"/>
          <p:nvPr>
            <p:ph idx="5" type="subTitle"/>
          </p:nvPr>
        </p:nvSpPr>
        <p:spPr>
          <a:xfrm>
            <a:off x="1034425" y="4113827"/>
            <a:ext cx="3751200" cy="36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0.2 MW</a:t>
            </a:r>
            <a:endParaRPr/>
          </a:p>
        </p:txBody>
      </p:sp>
      <p:pic>
        <p:nvPicPr>
          <p:cNvPr id="1072" name="Google Shape;1072;p92"/>
          <p:cNvPicPr preferRelativeResize="0"/>
          <p:nvPr/>
        </p:nvPicPr>
        <p:blipFill rotWithShape="1">
          <a:blip r:embed="rId3">
            <a:alphaModFix/>
          </a:blip>
          <a:srcRect b="0" l="0" r="0" t="33359"/>
          <a:stretch/>
        </p:blipFill>
        <p:spPr>
          <a:xfrm>
            <a:off x="4273522" y="1743925"/>
            <a:ext cx="4079002" cy="1813650"/>
          </a:xfrm>
          <a:prstGeom prst="rect">
            <a:avLst/>
          </a:prstGeom>
          <a:noFill/>
          <a:ln>
            <a:noFill/>
          </a:ln>
        </p:spPr>
      </p:pic>
      <p:pic>
        <p:nvPicPr>
          <p:cNvPr id="1073" name="Google Shape;1073;p92"/>
          <p:cNvPicPr preferRelativeResize="0"/>
          <p:nvPr/>
        </p:nvPicPr>
        <p:blipFill>
          <a:blip r:embed="rId4">
            <a:alphaModFix/>
          </a:blip>
          <a:stretch>
            <a:fillRect/>
          </a:stretch>
        </p:blipFill>
        <p:spPr>
          <a:xfrm>
            <a:off x="2173033" y="1684975"/>
            <a:ext cx="396000" cy="419100"/>
          </a:xfrm>
          <a:prstGeom prst="rect">
            <a:avLst/>
          </a:prstGeom>
          <a:noFill/>
          <a:ln>
            <a:noFill/>
          </a:ln>
        </p:spPr>
      </p:pic>
      <p:pic>
        <p:nvPicPr>
          <p:cNvPr id="1074" name="Google Shape;1074;p92"/>
          <p:cNvPicPr preferRelativeResize="0"/>
          <p:nvPr/>
        </p:nvPicPr>
        <p:blipFill>
          <a:blip r:embed="rId4">
            <a:alphaModFix/>
          </a:blip>
          <a:stretch>
            <a:fillRect/>
          </a:stretch>
        </p:blipFill>
        <p:spPr>
          <a:xfrm>
            <a:off x="2340908" y="4065538"/>
            <a:ext cx="396000" cy="419100"/>
          </a:xfrm>
          <a:prstGeom prst="rect">
            <a:avLst/>
          </a:prstGeom>
          <a:noFill/>
          <a:ln>
            <a:noFill/>
          </a:ln>
        </p:spPr>
      </p:pic>
      <p:sp>
        <p:nvSpPr>
          <p:cNvPr id="1075" name="Google Shape;1075;p92"/>
          <p:cNvSpPr txBox="1"/>
          <p:nvPr>
            <p:ph idx="1" type="subTitle"/>
          </p:nvPr>
        </p:nvSpPr>
        <p:spPr>
          <a:xfrm>
            <a:off x="3775775" y="3830450"/>
            <a:ext cx="37512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200 000 W ÷ 1000 = 200 kW</a:t>
            </a:r>
            <a:r>
              <a:rPr lang="en-GB" sz="1100">
                <a:latin typeface="Kalam"/>
                <a:ea typeface="Kalam"/>
                <a:cs typeface="Kalam"/>
                <a:sym typeface="Kalam"/>
              </a:rPr>
              <a:t/>
            </a:r>
            <a:endParaRPr>
              <a:latin typeface="Kalam"/>
              <a:ea typeface="Kalam"/>
              <a:cs typeface="Kalam"/>
              <a:sym typeface="Kalam"/>
            </a:endParaRPr>
          </a:p>
        </p:txBody>
      </p:sp>
      <p:sp>
        <p:nvSpPr>
          <p:cNvPr id="1076" name="Google Shape;1076;p92"/>
          <p:cNvSpPr txBox="1"/>
          <p:nvPr>
            <p:ph idx="1" type="subTitle"/>
          </p:nvPr>
        </p:nvSpPr>
        <p:spPr>
          <a:xfrm>
            <a:off x="4139725" y="4271875"/>
            <a:ext cx="37512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200 kW ÷ 1000 = 0.2 MW</a:t>
            </a:r>
            <a:endParaRPr>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0" name="Shape 1080"/>
        <p:cNvGrpSpPr/>
        <p:nvPr/>
      </p:nvGrpSpPr>
      <p:grpSpPr>
        <a:xfrm>
          <a:off x="0" y="0"/>
          <a:ext cx="0" cy="0"/>
          <a:chOff x="0" y="0"/>
          <a:chExt cx="0" cy="0"/>
        </a:xfrm>
      </p:grpSpPr>
      <p:sp>
        <p:nvSpPr>
          <p:cNvPr id="1081" name="Google Shape;1081;p93"/>
          <p:cNvSpPr txBox="1"/>
          <p:nvPr>
            <p:ph idx="1" type="body"/>
          </p:nvPr>
        </p:nvSpPr>
        <p:spPr>
          <a:xfrm>
            <a:off x="324000" y="759300"/>
            <a:ext cx="7035300" cy="6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Nalalka (light bulbs) ka hufan ee leh qiime (rating) awood (power) hoose ayaa bixin (emission) iftiin isku mid ah.</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endParaRPr sz="2000"/>
          </a:p>
        </p:txBody>
      </p:sp>
      <p:sp>
        <p:nvSpPr>
          <p:cNvPr id="1082" name="Google Shape;1082;p9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Waa maxay awood koronto (electrical power)?</a:t>
            </a:r>
            <a:endParaRPr/>
          </a:p>
        </p:txBody>
      </p:sp>
      <p:pic>
        <p:nvPicPr>
          <p:cNvPr id="1083" name="Google Shape;1083;p93"/>
          <p:cNvPicPr preferRelativeResize="0"/>
          <p:nvPr/>
        </p:nvPicPr>
        <p:blipFill>
          <a:blip r:embed="rId3">
            <a:alphaModFix/>
          </a:blip>
          <a:stretch>
            <a:fillRect/>
          </a:stretch>
        </p:blipFill>
        <p:spPr>
          <a:xfrm>
            <a:off x="745650" y="1499324"/>
            <a:ext cx="1519099" cy="2182326"/>
          </a:xfrm>
          <a:prstGeom prst="rect">
            <a:avLst/>
          </a:prstGeom>
          <a:noFill/>
          <a:ln>
            <a:noFill/>
          </a:ln>
        </p:spPr>
      </p:pic>
      <p:pic>
        <p:nvPicPr>
          <p:cNvPr id="1084" name="Google Shape;1084;p93"/>
          <p:cNvPicPr preferRelativeResize="0"/>
          <p:nvPr/>
        </p:nvPicPr>
        <p:blipFill>
          <a:blip r:embed="rId4">
            <a:alphaModFix/>
          </a:blip>
          <a:stretch>
            <a:fillRect/>
          </a:stretch>
        </p:blipFill>
        <p:spPr>
          <a:xfrm>
            <a:off x="3262512" y="1788825"/>
            <a:ext cx="2394701" cy="1603325"/>
          </a:xfrm>
          <a:prstGeom prst="rect">
            <a:avLst/>
          </a:prstGeom>
          <a:noFill/>
          <a:ln>
            <a:noFill/>
          </a:ln>
        </p:spPr>
      </p:pic>
      <p:pic>
        <p:nvPicPr>
          <p:cNvPr id="1085" name="Google Shape;1085;p93"/>
          <p:cNvPicPr preferRelativeResize="0"/>
          <p:nvPr/>
        </p:nvPicPr>
        <p:blipFill>
          <a:blip r:embed="rId5">
            <a:alphaModFix/>
          </a:blip>
          <a:stretch>
            <a:fillRect/>
          </a:stretch>
        </p:blipFill>
        <p:spPr>
          <a:xfrm>
            <a:off x="6945738" y="1518611"/>
            <a:ext cx="1395374" cy="2098774"/>
          </a:xfrm>
          <a:prstGeom prst="rect">
            <a:avLst/>
          </a:prstGeom>
          <a:noFill/>
          <a:ln>
            <a:noFill/>
          </a:ln>
        </p:spPr>
      </p:pic>
      <p:sp>
        <p:nvSpPr>
          <p:cNvPr id="1086" name="Google Shape;1086;p93"/>
          <p:cNvSpPr txBox="1"/>
          <p:nvPr/>
        </p:nvSpPr>
        <p:spPr>
          <a:xfrm>
            <a:off x="662800" y="3693575"/>
            <a:ext cx="1684800" cy="1108200"/>
          </a:xfrm>
          <a:prstGeom prst="rect">
            <a:avLst/>
          </a:prstGeom>
          <a:noFill/>
          <a:ln>
            <a:noFill/>
          </a:ln>
        </p:spPr>
        <p:txBody>
          <a:bodyPr anchorCtr="0" anchor="t" bIns="91425" lIns="0" spcFirstLastPara="1" rIns="0"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incandescent (incandescent)</a:t>
            </a:r>
            <a:r>
              <a:rPr lang="en-GB" sz="1100">
                <a:solidFill>
                  <a:schemeClr val="dk1"/>
                </a:solidFill>
                <a:latin typeface="Lexend"/>
                <a:ea typeface="Lexend"/>
                <a:cs typeface="Lexend"/>
                <a:sym typeface="Lexend"/>
              </a:rPr>
              <a:t/>
            </a:r>
            <a:endParaRPr sz="2000">
              <a:solidFill>
                <a:schemeClr val="dk1"/>
              </a:solidFill>
              <a:latin typeface="Lexend"/>
              <a:ea typeface="Lexend"/>
              <a:cs typeface="Lexend"/>
              <a:sym typeface="Lexend"/>
            </a:endParaRPr>
          </a:p>
          <a:p>
            <a:pPr indent="0" lvl="0" marL="0" rtl="0" algn="l">
              <a:spcBef>
                <a:spcPts val="0"/>
              </a:spcBef>
              <a:spcAft>
                <a:spcPts val="0"/>
              </a:spcAft>
              <a:buNone/>
            </a:pPr>
            <a:r>
              <a:rPr lang="en-GB" sz="1100">
                <a:solidFill>
                  <a:schemeClr val="dk1"/>
                </a:solidFill>
                <a:latin typeface="Lexend"/>
                <a:ea typeface="Lexend"/>
                <a:cs typeface="Lexend"/>
                <a:sym typeface="Lexend"/>
              </a:rPr>
              <a:t>nalka (bulb):</a:t>
            </a:r>
            <a:endParaRPr sz="2000">
              <a:solidFill>
                <a:schemeClr val="dk1"/>
              </a:solidFill>
              <a:latin typeface="Lexend"/>
              <a:ea typeface="Lexend"/>
              <a:cs typeface="Lexend"/>
              <a:sym typeface="Lexend"/>
            </a:endParaRPr>
          </a:p>
          <a:p>
            <a:pPr indent="0" lvl="0" marL="0" rtl="0" algn="l">
              <a:spcBef>
                <a:spcPts val="0"/>
              </a:spcBef>
              <a:spcAft>
                <a:spcPts val="0"/>
              </a:spcAft>
              <a:buNone/>
            </a:pPr>
            <a:r>
              <a:rPr lang="en-GB" sz="1100">
                <a:solidFill>
                  <a:schemeClr val="dk1"/>
                </a:solidFill>
                <a:latin typeface="Lexend"/>
                <a:ea typeface="Lexend"/>
                <a:cs typeface="Lexend"/>
                <a:sym typeface="Lexend"/>
              </a:rPr>
              <a:t>60 W </a:t>
            </a:r>
            <a:endParaRPr sz="2000">
              <a:solidFill>
                <a:schemeClr val="dk1"/>
              </a:solidFill>
              <a:latin typeface="Lexend"/>
              <a:ea typeface="Lexend"/>
              <a:cs typeface="Lexend"/>
              <a:sym typeface="Lexend"/>
            </a:endParaRPr>
          </a:p>
        </p:txBody>
      </p:sp>
      <p:sp>
        <p:nvSpPr>
          <p:cNvPr id="1087" name="Google Shape;1087;p93"/>
          <p:cNvSpPr txBox="1"/>
          <p:nvPr/>
        </p:nvSpPr>
        <p:spPr>
          <a:xfrm>
            <a:off x="3132063" y="3693575"/>
            <a:ext cx="2655600" cy="1108200"/>
          </a:xfrm>
          <a:prstGeom prst="rect">
            <a:avLst/>
          </a:prstGeom>
          <a:noFill/>
          <a:ln>
            <a:noFill/>
          </a:ln>
        </p:spPr>
        <p:txBody>
          <a:bodyPr anchorCtr="0" anchor="t" bIns="91425" lIns="0" spcFirstLastPara="1" rIns="0" wrap="square" tIns="91425">
            <a:normAutofit/>
          </a:bodyPr>
          <a:lstStyle/>
          <a:p>
            <a:pPr indent="0" lvl="0" marL="0" marR="0" rtl="0" algn="l">
              <a:lnSpc>
                <a:spcPct val="100000"/>
              </a:lnSpc>
              <a:spcBef>
                <a:spcPts val="0"/>
              </a:spcBef>
              <a:spcAft>
                <a:spcPts val="0"/>
              </a:spcAft>
              <a:buNone/>
            </a:pPr>
            <a:r>
              <a:rPr lang="en-GB" sz="1100">
                <a:solidFill>
                  <a:schemeClr val="dk1"/>
                </a:solidFill>
                <a:latin typeface="Lexend"/>
                <a:ea typeface="Lexend"/>
                <a:cs typeface="Lexend"/>
                <a:sym typeface="Lexend"/>
              </a:rPr>
              <a:t>nalka fluorescent ee iftiinka isku midka ah: 20 W</a:t>
            </a:r>
            <a:r>
              <a:rPr lang="en-GB" sz="1100">
                <a:solidFill>
                  <a:schemeClr val="dk1"/>
                </a:solidFill>
                <a:latin typeface="Lexend"/>
                <a:ea typeface="Lexend"/>
                <a:cs typeface="Lexend"/>
                <a:sym typeface="Lexend"/>
              </a:rPr>
              <a:t/>
            </a:r>
            <a:endParaRPr sz="2000">
              <a:solidFill>
                <a:schemeClr val="dk1"/>
              </a:solidFill>
              <a:latin typeface="Lexend"/>
              <a:ea typeface="Lexend"/>
              <a:cs typeface="Lexend"/>
              <a:sym typeface="Lexend"/>
            </a:endParaRPr>
          </a:p>
        </p:txBody>
      </p:sp>
      <p:sp>
        <p:nvSpPr>
          <p:cNvPr id="1088" name="Google Shape;1088;p93"/>
          <p:cNvSpPr txBox="1"/>
          <p:nvPr/>
        </p:nvSpPr>
        <p:spPr>
          <a:xfrm>
            <a:off x="6446125" y="3693575"/>
            <a:ext cx="2394600" cy="1108200"/>
          </a:xfrm>
          <a:prstGeom prst="rect">
            <a:avLst/>
          </a:prstGeom>
          <a:noFill/>
          <a:ln>
            <a:noFill/>
          </a:ln>
        </p:spPr>
        <p:txBody>
          <a:bodyPr anchorCtr="0" anchor="t" bIns="91425" lIns="0" spcFirstLastPara="1" rIns="0" wrap="square" tIns="91425">
            <a:normAutofit/>
          </a:bodyPr>
          <a:lstStyle/>
          <a:p>
            <a:pPr indent="0" lvl="0" marL="0" marR="0" rtl="0" algn="l">
              <a:lnSpc>
                <a:spcPct val="100000"/>
              </a:lnSpc>
              <a:spcBef>
                <a:spcPts val="0"/>
              </a:spcBef>
              <a:spcAft>
                <a:spcPts val="0"/>
              </a:spcAft>
              <a:buNone/>
            </a:pPr>
            <a:r>
              <a:rPr lang="en-GB" sz="1100">
                <a:solidFill>
                  <a:schemeClr val="dk1"/>
                </a:solidFill>
                <a:latin typeface="Lexend"/>
                <a:ea typeface="Lexend"/>
                <a:cs typeface="Lexend"/>
                <a:sym typeface="Lexend"/>
              </a:rPr>
              <a:t>nalka LED ee iftiinka isku midka ah:</a:t>
            </a:r>
            <a:r>
              <a:rPr lang="en-GB" sz="1100">
                <a:solidFill>
                  <a:schemeClr val="dk1"/>
                </a:solidFill>
                <a:latin typeface="Lexend"/>
                <a:ea typeface="Lexend"/>
                <a:cs typeface="Lexend"/>
                <a:sym typeface="Lexend"/>
              </a:rPr>
              <a:t/>
            </a:r>
            <a:endParaRPr sz="20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4 W </a:t>
            </a:r>
            <a:endParaRPr sz="20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8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2" name="Shape 1092"/>
        <p:cNvGrpSpPr/>
        <p:nvPr/>
      </p:nvGrpSpPr>
      <p:grpSpPr>
        <a:xfrm>
          <a:off x="0" y="0"/>
          <a:ext cx="0" cy="0"/>
          <a:chOff x="0" y="0"/>
          <a:chExt cx="0" cy="0"/>
        </a:xfrm>
      </p:grpSpPr>
      <p:sp>
        <p:nvSpPr>
          <p:cNvPr id="1093" name="Google Shape;1093;p94"/>
          <p:cNvSpPr txBox="1"/>
          <p:nvPr>
            <p:ph type="title"/>
          </p:nvPr>
        </p:nvSpPr>
        <p:spPr>
          <a:xfrm>
            <a:off x="324000" y="748775"/>
            <a:ext cx="8496000" cy="7644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Kee ka mid ah noocyada nalka ayaa u baahan awood (power) badan: nalka fluorescent 20 W ama 4 × 4 W nalka LED?</a:t>
            </a:r>
            <a:r>
              <a:rPr lang="en-GB" sz="1400">
                <a:latin typeface="Lexend"/>
              </a:rPr>
              <a:t/>
            </a:r>
            <a:r>
              <a:rPr lang="en-GB" sz="1400">
                <a:latin typeface="Lexend"/>
              </a:rPr>
              <a:t/>
            </a:r>
            <a:r>
              <a:rPr lang="en-GB" sz="1400">
                <a:latin typeface="Lexend"/>
              </a:rPr>
              <a:t/>
            </a:r>
            <a:endParaRPr/>
          </a:p>
        </p:txBody>
      </p:sp>
      <p:sp>
        <p:nvSpPr>
          <p:cNvPr id="1094" name="Google Shape;1094;p94"/>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Waa maxay awoodda korantada (electrical power)?</a:t>
            </a:r>
            <a:endParaRPr/>
          </a:p>
        </p:txBody>
      </p:sp>
      <p:sp>
        <p:nvSpPr>
          <p:cNvPr id="1095" name="Google Shape;1095;p94"/>
          <p:cNvSpPr txBox="1"/>
          <p:nvPr>
            <p:ph idx="1" type="subTitle"/>
          </p:nvPr>
        </p:nvSpPr>
        <p:spPr>
          <a:xfrm>
            <a:off x="1034425" y="1837775"/>
            <a:ext cx="40038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4 nalka LED</a:t>
            </a:r>
            <a:endParaRPr/>
          </a:p>
        </p:txBody>
      </p:sp>
      <p:sp>
        <p:nvSpPr>
          <p:cNvPr id="1096" name="Google Shape;1096;p94"/>
          <p:cNvSpPr txBox="1"/>
          <p:nvPr>
            <p:ph idx="3" type="subTitle"/>
          </p:nvPr>
        </p:nvSpPr>
        <p:spPr>
          <a:xfrm>
            <a:off x="1034425" y="2794250"/>
            <a:ext cx="28500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nalka fluorescent</a:t>
            </a:r>
            <a:endParaRPr/>
          </a:p>
        </p:txBody>
      </p:sp>
      <p:sp>
        <p:nvSpPr>
          <p:cNvPr id="1097" name="Google Shape;1097;p94"/>
          <p:cNvSpPr txBox="1"/>
          <p:nvPr>
            <p:ph idx="4" type="subTitle"/>
          </p:nvPr>
        </p:nvSpPr>
        <p:spPr>
          <a:xfrm>
            <a:off x="1034425" y="3766975"/>
            <a:ext cx="45975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labaduba waxay u baahan yihiin awood isku mid ah</a:t>
            </a:r>
            <a:endParaRPr/>
          </a:p>
        </p:txBody>
      </p:sp>
      <p:pic>
        <p:nvPicPr>
          <p:cNvPr id="1098" name="Google Shape;1098;p94"/>
          <p:cNvPicPr preferRelativeResize="0"/>
          <p:nvPr/>
        </p:nvPicPr>
        <p:blipFill>
          <a:blip r:embed="rId3">
            <a:alphaModFix/>
          </a:blip>
          <a:stretch>
            <a:fillRect/>
          </a:stretch>
        </p:blipFill>
        <p:spPr>
          <a:xfrm>
            <a:off x="6236862" y="2620131"/>
            <a:ext cx="672875" cy="1012074"/>
          </a:xfrm>
          <a:prstGeom prst="rect">
            <a:avLst/>
          </a:prstGeom>
          <a:noFill/>
          <a:ln>
            <a:noFill/>
          </a:ln>
        </p:spPr>
      </p:pic>
      <p:pic>
        <p:nvPicPr>
          <p:cNvPr id="1099" name="Google Shape;1099;p94"/>
          <p:cNvPicPr preferRelativeResize="0"/>
          <p:nvPr/>
        </p:nvPicPr>
        <p:blipFill>
          <a:blip r:embed="rId3">
            <a:alphaModFix/>
          </a:blip>
          <a:stretch>
            <a:fillRect/>
          </a:stretch>
        </p:blipFill>
        <p:spPr>
          <a:xfrm>
            <a:off x="7202812" y="2620118"/>
            <a:ext cx="672875" cy="1012074"/>
          </a:xfrm>
          <a:prstGeom prst="rect">
            <a:avLst/>
          </a:prstGeom>
          <a:noFill/>
          <a:ln>
            <a:noFill/>
          </a:ln>
        </p:spPr>
      </p:pic>
      <p:pic>
        <p:nvPicPr>
          <p:cNvPr id="1100" name="Google Shape;1100;p94"/>
          <p:cNvPicPr preferRelativeResize="0"/>
          <p:nvPr/>
        </p:nvPicPr>
        <p:blipFill>
          <a:blip r:embed="rId3">
            <a:alphaModFix/>
          </a:blip>
          <a:stretch>
            <a:fillRect/>
          </a:stretch>
        </p:blipFill>
        <p:spPr>
          <a:xfrm>
            <a:off x="7715687" y="2620118"/>
            <a:ext cx="672875" cy="1012074"/>
          </a:xfrm>
          <a:prstGeom prst="rect">
            <a:avLst/>
          </a:prstGeom>
          <a:noFill/>
          <a:ln>
            <a:noFill/>
          </a:ln>
        </p:spPr>
      </p:pic>
      <p:pic>
        <p:nvPicPr>
          <p:cNvPr id="1101" name="Google Shape;1101;p94"/>
          <p:cNvPicPr preferRelativeResize="0"/>
          <p:nvPr/>
        </p:nvPicPr>
        <p:blipFill>
          <a:blip r:embed="rId3">
            <a:alphaModFix/>
          </a:blip>
          <a:stretch>
            <a:fillRect/>
          </a:stretch>
        </p:blipFill>
        <p:spPr>
          <a:xfrm>
            <a:off x="6719212" y="2620131"/>
            <a:ext cx="672875" cy="1012074"/>
          </a:xfrm>
          <a:prstGeom prst="rect">
            <a:avLst/>
          </a:prstGeom>
          <a:noFill/>
          <a:ln>
            <a:noFill/>
          </a:ln>
        </p:spPr>
      </p:pic>
      <p:pic>
        <p:nvPicPr>
          <p:cNvPr id="1102" name="Google Shape;1102;p94"/>
          <p:cNvPicPr preferRelativeResize="0"/>
          <p:nvPr/>
        </p:nvPicPr>
        <p:blipFill>
          <a:blip r:embed="rId4">
            <a:alphaModFix/>
          </a:blip>
          <a:stretch>
            <a:fillRect/>
          </a:stretch>
        </p:blipFill>
        <p:spPr>
          <a:xfrm>
            <a:off x="6565807" y="1507713"/>
            <a:ext cx="1511619" cy="1012074"/>
          </a:xfrm>
          <a:prstGeom prst="rect">
            <a:avLst/>
          </a:prstGeom>
          <a:noFill/>
          <a:ln>
            <a:noFill/>
          </a:ln>
        </p:spPr>
      </p:pic>
      <p:pic>
        <p:nvPicPr>
          <p:cNvPr id="1103" name="Google Shape;1103;p94"/>
          <p:cNvPicPr preferRelativeResize="0"/>
          <p:nvPr/>
        </p:nvPicPr>
        <p:blipFill>
          <a:blip r:embed="rId5">
            <a:alphaModFix/>
          </a:blip>
          <a:stretch>
            <a:fillRect/>
          </a:stretch>
        </p:blipFill>
        <p:spPr>
          <a:xfrm>
            <a:off x="3884433" y="2755125"/>
            <a:ext cx="396000" cy="419100"/>
          </a:xfrm>
          <a:prstGeom prst="rect">
            <a:avLst/>
          </a:prstGeom>
          <a:noFill/>
          <a:ln>
            <a:noFill/>
          </a:ln>
        </p:spPr>
      </p:pic>
      <p:sp>
        <p:nvSpPr>
          <p:cNvPr id="1104" name="Google Shape;1104;p94"/>
          <p:cNvSpPr txBox="1"/>
          <p:nvPr/>
        </p:nvSpPr>
        <p:spPr>
          <a:xfrm>
            <a:off x="6546700" y="3732550"/>
            <a:ext cx="2194800" cy="7644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4 ⨉ 4 = 16 W</a:t>
            </a:r>
            <a:endParaRPr sz="2000">
              <a:solidFill>
                <a:schemeClr val="dk1"/>
              </a:solidFill>
              <a:latin typeface="Kalam"/>
              <a:ea typeface="Kalam"/>
              <a:cs typeface="Kalam"/>
              <a:sym typeface="Kalam"/>
            </a:endParaRPr>
          </a:p>
          <a:p>
            <a:pPr indent="0" lvl="0" marL="0" rtl="0" algn="l">
              <a:spcBef>
                <a:spcPts val="0"/>
              </a:spcBef>
              <a:spcAft>
                <a:spcPts val="0"/>
              </a:spcAft>
              <a:buNone/>
            </a:pPr>
            <a:r>
              <a:rPr lang="en-GB" sz="1100">
                <a:solidFill>
                  <a:schemeClr val="dk1"/>
                </a:solidFill>
                <a:latin typeface="Kalam"/>
                <a:ea typeface="Kalam"/>
                <a:cs typeface="Kalam"/>
                <a:sym typeface="Kalam"/>
              </a:rPr>
              <a:t>20 &gt; 16 </a:t>
            </a:r>
            <a:endParaRPr sz="20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8" name="Shape 1108"/>
        <p:cNvGrpSpPr/>
        <p:nvPr/>
      </p:nvGrpSpPr>
      <p:grpSpPr>
        <a:xfrm>
          <a:off x="0" y="0"/>
          <a:ext cx="0" cy="0"/>
          <a:chOff x="0" y="0"/>
          <a:chExt cx="0" cy="0"/>
        </a:xfrm>
      </p:grpSpPr>
      <p:sp>
        <p:nvSpPr>
          <p:cNvPr id="1109" name="Google Shape;1109;p95"/>
          <p:cNvSpPr txBox="1"/>
          <p:nvPr>
            <p:ph idx="1" type="body"/>
          </p:nvPr>
        </p:nvSpPr>
        <p:spPr>
          <a:xfrm>
            <a:off x="324000" y="759300"/>
            <a:ext cx="8629800" cy="3401100"/>
          </a:xfrm>
          <a:prstGeom prst="rect">
            <a:avLst/>
          </a:prstGeom>
        </p:spPr>
        <p:txBody>
          <a:bodyPr anchorCtr="0" anchor="t" bIns="0" lIns="0" spcFirstLastPara="1" rIns="0" wrap="square" tIns="0">
            <a:normAutofit/>
          </a:bodyPr>
          <a:lstStyle/>
          <a:p>
            <a:pPr indent="-342900" lvl="0" marL="457200" marR="0" rtl="0" algn="l">
              <a:lnSpc>
                <a:spcPct val="115000"/>
              </a:lnSpc>
              <a:spcBef>
                <a:spcPts val="0"/>
              </a:spcBef>
              <a:spcAft>
                <a:spcPts val="0"/>
              </a:spcAft>
              <a:buSzPts val="1800"/>
              <a:buAutoNum type="arabicParenR"/>
            </a:pPr>
            <a:r>
              <a:rPr lang="en-GB" sz="1400">
                <a:latin typeface="Lexend"/>
              </a:rPr>
              <a:t>U beddel awoodahan soo socda kilowatts (kW):</a:t>
            </a:r>
            <a:r>
              <a:rPr lang="en-GB" sz="1400">
                <a:latin typeface="Lexend"/>
              </a:rPr>
              <a:t/>
            </a:r>
            <a:endParaRPr sz="1800"/>
          </a:p>
          <a:p>
            <a:pPr indent="-209550" lvl="0" marL="809999" marR="0" rtl="0" algn="l">
              <a:lnSpc>
                <a:spcPct val="115000"/>
              </a:lnSpc>
              <a:spcBef>
                <a:spcPts val="0"/>
              </a:spcBef>
              <a:spcAft>
                <a:spcPts val="0"/>
              </a:spcAft>
              <a:buSzPts val="1800"/>
              <a:buAutoNum type="alphaLcParenR"/>
            </a:pPr>
            <a:r>
              <a:rPr lang="en-GB" sz="1400">
                <a:latin typeface="Lexend"/>
              </a:rPr>
              <a:t>240 000 W</a:t>
            </a:r>
            <a:endParaRPr sz="1800"/>
          </a:p>
          <a:p>
            <a:pPr indent="-209550" lvl="0" marL="809999" marR="0" rtl="0" algn="l">
              <a:lnSpc>
                <a:spcPct val="115000"/>
              </a:lnSpc>
              <a:spcBef>
                <a:spcPts val="0"/>
              </a:spcBef>
              <a:spcAft>
                <a:spcPts val="0"/>
              </a:spcAft>
              <a:buSzPts val="1800"/>
              <a:buAutoNum type="alphaLcParenR"/>
            </a:pPr>
            <a:r>
              <a:rPr lang="en-GB" sz="1400">
                <a:latin typeface="Lexend"/>
              </a:rPr>
              <a:t>0.030 MW</a:t>
            </a:r>
            <a:endParaRPr sz="1800"/>
          </a:p>
          <a:p>
            <a:pPr indent="-209550" lvl="0" marL="809999" marR="0" rtl="0" algn="l">
              <a:lnSpc>
                <a:spcPct val="115000"/>
              </a:lnSpc>
              <a:spcBef>
                <a:spcPts val="0"/>
              </a:spcBef>
              <a:spcAft>
                <a:spcPts val="0"/>
              </a:spcAft>
              <a:buSzPts val="1800"/>
              <a:buAutoNum type="alphaLcParenR"/>
            </a:pPr>
            <a:r>
              <a:rPr lang="en-GB" sz="1400">
                <a:latin typeface="Lexend"/>
              </a:rPr>
              <a:t>0.000055 GW</a:t>
            </a:r>
            <a:endParaRPr sz="1800"/>
          </a:p>
          <a:p>
            <a:pPr indent="-209550" lvl="0" marL="809999" marR="0" rtl="0" algn="l">
              <a:lnSpc>
                <a:spcPct val="115000"/>
              </a:lnSpc>
              <a:spcBef>
                <a:spcPts val="0"/>
              </a:spcBef>
              <a:spcAft>
                <a:spcPts val="0"/>
              </a:spcAft>
              <a:buSzPts val="1800"/>
              <a:buAutoNum type="alphaLcParenR"/>
            </a:pPr>
            <a:r>
              <a:rPr lang="en-GB" sz="1400">
                <a:latin typeface="Lexend"/>
              </a:rPr>
              <a:t>150 000 mW</a:t>
            </a:r>
            <a:endParaRPr sz="1800"/>
          </a:p>
          <a:p>
            <a:pPr indent="0" lvl="0" marL="914400" marR="0" rtl="0" algn="l">
              <a:lnSpc>
                <a:spcPct val="115000"/>
              </a:lnSpc>
              <a:spcBef>
                <a:spcPts val="1000"/>
              </a:spcBef>
              <a:spcAft>
                <a:spcPts val="0"/>
              </a:spcAft>
              <a:buNone/>
            </a:pPr>
            <a:r>
              <a:rPr>
                <a:latin typeface="Lexend"/>
              </a:rPr>
              <a:t/>
            </a:r>
            <a:endParaRPr sz="1800"/>
          </a:p>
          <a:p>
            <a:pPr indent="0" lvl="0" marL="0" rtl="0" algn="l">
              <a:lnSpc>
                <a:spcPct val="115000"/>
              </a:lnSpc>
              <a:spcBef>
                <a:spcPts val="1000"/>
              </a:spcBef>
              <a:spcAft>
                <a:spcPts val="0"/>
              </a:spcAft>
              <a:buNone/>
            </a:pPr>
            <a:r>
              <a:rPr lang="en-GB" sz="1400">
                <a:latin typeface="Lexend"/>
              </a:rPr>
              <a:t>2) Guriga, qalabkan soo socda ayaa la shiday: 4 nalka LED, mid kastaa wuxuu qiime (value) ku leeyahay</a:t>
            </a:r>
            <a:r>
              <a:rPr lang="en-GB" sz="1400">
                <a:latin typeface="Lexend"/>
              </a:rPr>
              <a:t/>
            </a:r>
            <a:r>
              <a:rPr lang="en-GB" sz="1400">
                <a:latin typeface="Lexend"/>
              </a:rPr>
              <a:t/>
            </a:r>
            <a:endParaRPr sz="1800"/>
          </a:p>
          <a:p>
            <a:pPr indent="0" lvl="0" marL="0" rtl="0" algn="l">
              <a:lnSpc>
                <a:spcPct val="115000"/>
              </a:lnSpc>
              <a:spcBef>
                <a:spcPts val="0"/>
              </a:spcBef>
              <a:spcAft>
                <a:spcPts val="0"/>
              </a:spcAft>
              <a:buNone/>
            </a:pPr>
            <a:r>
              <a:rPr lang="en-GB" sz="1400">
                <a:latin typeface="Lexend"/>
              </a:rPr>
              <a:t>5 W, foornada qiimeheedu yahay 1050 W, qaboojiyaha qiimeheedu yahay 400 W iyo router-ka WiFi</a:t>
            </a:r>
            <a:r>
              <a:rPr lang="en-GB" sz="1400">
                <a:latin typeface="Lexend"/>
              </a:rPr>
              <a:t/>
            </a:r>
            <a:endParaRPr sz="1800"/>
          </a:p>
          <a:p>
            <a:pPr indent="0" lvl="0" marL="0" rtl="0" algn="l">
              <a:lnSpc>
                <a:spcPct val="115000"/>
              </a:lnSpc>
              <a:spcBef>
                <a:spcPts val="0"/>
              </a:spcBef>
              <a:spcAft>
                <a:spcPts val="0"/>
              </a:spcAft>
              <a:buNone/>
            </a:pPr>
            <a:r>
              <a:rPr lang="en-GB" sz="1400">
                <a:latin typeface="Lexend"/>
              </a:rPr>
              <a:t>qiimeheedu yahay 0.02 W.</a:t>
            </a:r>
            <a:endParaRPr sz="1800"/>
          </a:p>
          <a:p>
            <a:pPr indent="0" lvl="0" marL="0" rtl="0" algn="l">
              <a:lnSpc>
                <a:spcPct val="115000"/>
              </a:lnSpc>
              <a:spcBef>
                <a:spcPts val="0"/>
              </a:spcBef>
              <a:spcAft>
                <a:spcPts val="0"/>
              </a:spcAft>
              <a:buNone/>
            </a:pPr>
            <a:r>
              <a:rPr lang="en-GB" sz="1400">
                <a:latin typeface="Lexend"/>
              </a:rPr>
              <a:t>Waa maxay wadarta awoodda (power) ay u baahan yihiin qalabkan oo dhan?</a:t>
            </a:r>
            <a:endParaRPr/>
          </a:p>
        </p:txBody>
      </p:sp>
      <p:sp>
        <p:nvSpPr>
          <p:cNvPr id="1110" name="Google Shape;1110;p9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Waa maxay awoodda korantada (electrical power)?</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4" name="Shape 1114"/>
        <p:cNvGrpSpPr/>
        <p:nvPr/>
      </p:nvGrpSpPr>
      <p:grpSpPr>
        <a:xfrm>
          <a:off x="0" y="0"/>
          <a:ext cx="0" cy="0"/>
          <a:chOff x="0" y="0"/>
          <a:chExt cx="0" cy="0"/>
        </a:xfrm>
      </p:grpSpPr>
      <p:sp>
        <p:nvSpPr>
          <p:cNvPr id="1115" name="Google Shape;1115;p96"/>
          <p:cNvSpPr txBox="1"/>
          <p:nvPr>
            <p:ph idx="1" type="body"/>
          </p:nvPr>
        </p:nvSpPr>
        <p:spPr>
          <a:xfrm>
            <a:off x="324000" y="759300"/>
            <a:ext cx="8629800" cy="3910200"/>
          </a:xfrm>
          <a:prstGeom prst="rect">
            <a:avLst/>
          </a:prstGeom>
        </p:spPr>
        <p:txBody>
          <a:bodyPr anchorCtr="0" anchor="t" bIns="0" lIns="0" spcFirstLastPara="1" rIns="0" wrap="square" tIns="0">
            <a:normAutofit/>
          </a:bodyPr>
          <a:lstStyle/>
          <a:p>
            <a:pPr indent="-342900" lvl="0" marL="457200" marR="0" rtl="0" algn="l">
              <a:lnSpc>
                <a:spcPct val="115000"/>
              </a:lnSpc>
              <a:spcBef>
                <a:spcPts val="0"/>
              </a:spcBef>
              <a:spcAft>
                <a:spcPts val="0"/>
              </a:spcAft>
              <a:buSzPts val="1800"/>
              <a:buAutoNum type="arabicParenR"/>
            </a:pPr>
            <a:r>
              <a:rPr lang="en-GB" sz="1400">
                <a:latin typeface="Lexend"/>
              </a:rPr>
              <a:t>U beddel awoodahan soo socda kilowatts:</a:t>
            </a:r>
            <a:endParaRPr sz="1800"/>
          </a:p>
          <a:p>
            <a:pPr indent="-209550" lvl="0" marL="809999" marR="0" rtl="0" algn="l">
              <a:lnSpc>
                <a:spcPct val="115000"/>
              </a:lnSpc>
              <a:spcBef>
                <a:spcPts val="0"/>
              </a:spcBef>
              <a:spcAft>
                <a:spcPts val="0"/>
              </a:spcAft>
              <a:buSzPts val="1800"/>
              <a:buFont typeface="Kalam"/>
              <a:buAutoNum type="alphaLcParenR"/>
            </a:pPr>
            <a:r>
              <a:rPr lang="en-GB" sz="1100">
                <a:latin typeface="Kalam"/>
                <a:ea typeface="Kalam"/>
                <a:cs typeface="Kalam"/>
                <a:sym typeface="Kalam"/>
              </a:rPr>
              <a:t>240 000 W ÷ 1000 = 240 kW</a:t>
            </a:r>
            <a:endParaRPr sz="1800">
              <a:latin typeface="Kalam"/>
              <a:ea typeface="Kalam"/>
              <a:cs typeface="Kalam"/>
              <a:sym typeface="Kalam"/>
            </a:endParaRPr>
          </a:p>
          <a:p>
            <a:pPr indent="-209550" lvl="0" marL="809999" marR="0" rtl="0" algn="l">
              <a:lnSpc>
                <a:spcPct val="115000"/>
              </a:lnSpc>
              <a:spcBef>
                <a:spcPts val="0"/>
              </a:spcBef>
              <a:spcAft>
                <a:spcPts val="0"/>
              </a:spcAft>
              <a:buSzPts val="1800"/>
              <a:buFont typeface="Kalam"/>
              <a:buAutoNum type="alphaLcParenR"/>
            </a:pPr>
            <a:r>
              <a:rPr lang="en-GB" sz="1100">
                <a:latin typeface="Kalam"/>
                <a:ea typeface="Kalam"/>
                <a:cs typeface="Kalam"/>
                <a:sym typeface="Kalam"/>
              </a:rPr>
              <a:t>0.030 MW × 1000 = 30 kW</a:t>
            </a:r>
            <a:endParaRPr sz="1800">
              <a:latin typeface="Kalam"/>
              <a:ea typeface="Kalam"/>
              <a:cs typeface="Kalam"/>
              <a:sym typeface="Kalam"/>
            </a:endParaRPr>
          </a:p>
          <a:p>
            <a:pPr indent="-209550" lvl="0" marL="809999" marR="0" rtl="0" algn="l">
              <a:lnSpc>
                <a:spcPct val="115000"/>
              </a:lnSpc>
              <a:spcBef>
                <a:spcPts val="0"/>
              </a:spcBef>
              <a:spcAft>
                <a:spcPts val="0"/>
              </a:spcAft>
              <a:buSzPts val="1800"/>
              <a:buFont typeface="Kalam"/>
              <a:buAutoNum type="alphaLcParenR"/>
            </a:pPr>
            <a:r>
              <a:rPr lang="en-GB" sz="1100">
                <a:latin typeface="Kalam"/>
                <a:ea typeface="Kalam"/>
                <a:cs typeface="Kalam"/>
                <a:sym typeface="Kalam"/>
              </a:rPr>
              <a:t>0.000055 GW × 1000 = 0.055 MW × 1000 = 55 kW</a:t>
            </a: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endParaRPr sz="1800">
              <a:latin typeface="Kalam"/>
              <a:ea typeface="Kalam"/>
              <a:cs typeface="Kalam"/>
              <a:sym typeface="Kalam"/>
            </a:endParaRPr>
          </a:p>
          <a:p>
            <a:pPr indent="-209550" lvl="0" marL="809999" marR="0" rtl="0" algn="l">
              <a:lnSpc>
                <a:spcPct val="115000"/>
              </a:lnSpc>
              <a:spcBef>
                <a:spcPts val="0"/>
              </a:spcBef>
              <a:spcAft>
                <a:spcPts val="0"/>
              </a:spcAft>
              <a:buSzPts val="1800"/>
              <a:buFont typeface="Kalam"/>
              <a:buAutoNum type="alphaLcParenR"/>
            </a:pPr>
            <a:r>
              <a:rPr lang="en-GB" sz="1100">
                <a:latin typeface="Kalam"/>
                <a:ea typeface="Kalam"/>
                <a:cs typeface="Kalam"/>
                <a:sym typeface="Kalam"/>
              </a:rPr>
              <a:t>150 000 mW ÷ 1000 = 150 W ÷ 1000 = 0.15 kW</a:t>
            </a:r>
            <a:r>
              <a:rPr lang="en-GB" sz="1100">
                <a:latin typeface="Kalam"/>
                <a:ea typeface="Kalam"/>
                <a:cs typeface="Kalam"/>
                <a:sym typeface="Kalam"/>
              </a:rPr>
              <a:t/>
            </a:r>
            <a:r>
              <a:rPr lang="en-GB" sz="1100">
                <a:latin typeface="Kalam"/>
                <a:ea typeface="Kalam"/>
                <a:cs typeface="Kalam"/>
                <a:sym typeface="Kalam"/>
              </a:rPr>
              <a:t/>
            </a:r>
            <a:endParaRPr sz="1800"/>
          </a:p>
          <a:p>
            <a:pPr indent="0" lvl="0" marL="0" rtl="0" algn="l">
              <a:lnSpc>
                <a:spcPct val="115000"/>
              </a:lnSpc>
              <a:spcBef>
                <a:spcPts val="1000"/>
              </a:spcBef>
              <a:spcAft>
                <a:spcPts val="0"/>
              </a:spcAft>
              <a:buNone/>
            </a:pPr>
            <a:r>
              <a:rPr lang="en-GB" sz="1400">
                <a:latin typeface="Lexend"/>
              </a:rPr>
              <a:t>2) Guriga, qalabkan soo socda ayaa la shiday: 4 nal LED, mid walba qiime (value)</a:t>
            </a:r>
            <a:endParaRPr sz="1800"/>
          </a:p>
          <a:p>
            <a:pPr indent="0" lvl="0" marL="0" rtl="0" algn="l">
              <a:lnSpc>
                <a:spcPct val="115000"/>
              </a:lnSpc>
              <a:spcBef>
                <a:spcPts val="0"/>
              </a:spcBef>
              <a:spcAft>
                <a:spcPts val="0"/>
              </a:spcAft>
              <a:buNone/>
            </a:pPr>
            <a:r>
              <a:rPr lang="en-GB" sz="1400">
                <a:latin typeface="Lexend"/>
              </a:rPr>
              <a:t>ah 5 W, foornada qiime (value) ah 1050 W, qaboojiyaha qiime (value) ah 400 W iyo router-ka WiFi</a:t>
            </a:r>
            <a:endParaRPr sz="1800"/>
          </a:p>
          <a:p>
            <a:pPr indent="0" lvl="0" marL="0" rtl="0" algn="l">
              <a:lnSpc>
                <a:spcPct val="115000"/>
              </a:lnSpc>
              <a:spcBef>
                <a:spcPts val="0"/>
              </a:spcBef>
              <a:spcAft>
                <a:spcPts val="0"/>
              </a:spcAft>
              <a:buNone/>
            </a:pPr>
            <a:r>
              <a:rPr lang="en-GB" sz="1400">
                <a:latin typeface="Lexend"/>
              </a:rPr>
              <a:t>qiime (value) ah 0.02 W.</a:t>
            </a:r>
            <a:endParaRPr sz="1800"/>
          </a:p>
          <a:p>
            <a:pPr indent="0" lvl="0" marL="0" rtl="0" algn="l">
              <a:lnSpc>
                <a:spcPct val="115000"/>
              </a:lnSpc>
              <a:spcBef>
                <a:spcPts val="0"/>
              </a:spcBef>
              <a:spcAft>
                <a:spcPts val="0"/>
              </a:spcAft>
              <a:buNone/>
            </a:pPr>
            <a:r>
              <a:rPr lang="en-GB" sz="1400">
                <a:latin typeface="Lexend"/>
              </a:rPr>
              <a:t>Waa maxay wadarta tamarta (power) ay u baahan yihiin dhammaan qalabkan?</a:t>
            </a:r>
            <a:endParaRPr sz="1800"/>
          </a:p>
          <a:p>
            <a:pPr indent="0" lvl="0" marL="457200" rtl="0" algn="l">
              <a:lnSpc>
                <a:spcPct val="115000"/>
              </a:lnSpc>
              <a:spcBef>
                <a:spcPts val="0"/>
              </a:spcBef>
              <a:spcAft>
                <a:spcPts val="0"/>
              </a:spcAft>
              <a:buNone/>
            </a:pPr>
            <a:r>
              <a:rPr lang="en-GB" sz="1100">
                <a:latin typeface="Kalam"/>
                <a:ea typeface="Kalam"/>
                <a:cs typeface="Kalam"/>
                <a:sym typeface="Kalam"/>
              </a:rPr>
              <a:t>4 × 5 = 20 W</a:t>
            </a:r>
            <a:endParaRPr sz="1800">
              <a:latin typeface="Kalam"/>
              <a:ea typeface="Kalam"/>
              <a:cs typeface="Kalam"/>
              <a:sym typeface="Kalam"/>
            </a:endParaRPr>
          </a:p>
          <a:p>
            <a:pPr indent="0" lvl="0" marL="457200" rtl="0" algn="l">
              <a:lnSpc>
                <a:spcPct val="115000"/>
              </a:lnSpc>
              <a:spcBef>
                <a:spcPts val="0"/>
              </a:spcBef>
              <a:spcAft>
                <a:spcPts val="0"/>
              </a:spcAft>
              <a:buNone/>
            </a:pPr>
            <a:r>
              <a:rPr lang="en-GB" sz="1100">
                <a:latin typeface="Kalam"/>
                <a:ea typeface="Kalam"/>
                <a:cs typeface="Kalam"/>
                <a:sym typeface="Kalam"/>
              </a:rPr>
              <a:t>tamarta (power) = 20 W (4 nal) + 1050 W (foorno) + 400 W (qaboojiye) + 0.02 W (WiFi) tamarta (power) = 1470.02 W</a:t>
            </a:r>
            <a:r>
              <a:rPr lang="en-GB" sz="1100">
                <a:latin typeface="Kalam"/>
                <a:ea typeface="Kalam"/>
                <a:cs typeface="Kalam"/>
                <a:sym typeface="Kalam"/>
              </a:rPr>
              <a:t/>
            </a:r>
            <a:r>
              <a:rPr lang="en-GB" sz="1100">
                <a:latin typeface="Kalam"/>
                <a:ea typeface="Kalam"/>
                <a:cs typeface="Kalam"/>
                <a:sym typeface="Kalam"/>
              </a:rPr>
              <a:t/>
            </a:r>
            <a:endParaRPr sz="1800">
              <a:latin typeface="Kalam"/>
              <a:ea typeface="Kalam"/>
              <a:cs typeface="Kalam"/>
              <a:sym typeface="Kalam"/>
            </a:endParaRPr>
          </a:p>
        </p:txBody>
      </p:sp>
      <p:sp>
        <p:nvSpPr>
          <p:cNvPr id="1116" name="Google Shape;1116;p9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Waa maxay tamarta korantada (electrical power)?</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0" name="Shape 1120"/>
        <p:cNvGrpSpPr/>
        <p:nvPr/>
      </p:nvGrpSpPr>
      <p:grpSpPr>
        <a:xfrm>
          <a:off x="0" y="0"/>
          <a:ext cx="0" cy="0"/>
          <a:chOff x="0" y="0"/>
          <a:chExt cx="0" cy="0"/>
        </a:xfrm>
      </p:grpSpPr>
      <p:sp>
        <p:nvSpPr>
          <p:cNvPr id="1121" name="Google Shape;1121;p97"/>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Waa maxay tamarta korantada (electrical power)?</a:t>
            </a:r>
            <a:endParaRPr/>
          </a:p>
        </p:txBody>
      </p:sp>
      <p:sp>
        <p:nvSpPr>
          <p:cNvPr id="1122" name="Google Shape;1122;p97"/>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tamarta (energy) iyo kharashka</a:t>
            </a:r>
            <a:endParaRPr/>
          </a:p>
        </p:txBody>
      </p:sp>
      <p:sp>
        <p:nvSpPr>
          <p:cNvPr id="1123" name="Google Shape;1123;p97"/>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Korantada guud (Mains electricity)</a:t>
            </a:r>
            <a:endParaRPr/>
          </a:p>
        </p:txBody>
      </p:sp>
      <p:pic>
        <p:nvPicPr>
          <p:cNvPr id="1124" name="Google Shape;1124;p97"/>
          <p:cNvPicPr preferRelativeResize="0"/>
          <p:nvPr/>
        </p:nvPicPr>
        <p:blipFill>
          <a:blip r:embed="rId3">
            <a:alphaModFix/>
          </a:blip>
          <a:stretch>
            <a:fillRect/>
          </a:stretch>
        </p:blipFill>
        <p:spPr>
          <a:xfrm>
            <a:off x="413750" y="2988375"/>
            <a:ext cx="450575" cy="4467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8" name="Shape 1128"/>
        <p:cNvGrpSpPr/>
        <p:nvPr/>
      </p:nvGrpSpPr>
      <p:grpSpPr>
        <a:xfrm>
          <a:off x="0" y="0"/>
          <a:ext cx="0" cy="0"/>
          <a:chOff x="0" y="0"/>
          <a:chExt cx="0" cy="0"/>
        </a:xfrm>
      </p:grpSpPr>
      <p:sp>
        <p:nvSpPr>
          <p:cNvPr id="1129" name="Google Shape;1129;p9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tamarta (energy) iyo kharashka</a:t>
            </a:r>
            <a:endParaRPr/>
          </a:p>
        </p:txBody>
      </p:sp>
      <p:sp>
        <p:nvSpPr>
          <p:cNvPr id="1130" name="Google Shape;1130;p98"/>
          <p:cNvSpPr txBox="1"/>
          <p:nvPr>
            <p:ph idx="1" type="body"/>
          </p:nvPr>
        </p:nvSpPr>
        <p:spPr>
          <a:xfrm>
            <a:off x="324000" y="759300"/>
            <a:ext cx="6774900" cy="78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Tamarta (Power) waa cadadka tamarta (energy) (oo ku jira joules) la wareejiyo ilbiriqsi kasta.</a:t>
            </a:r>
            <a:r>
              <a:rPr b="1" lang="en-GB" sz="1100">
                <a:latin typeface="Lexend"/>
              </a:rPr>
              <a:t/>
            </a:r>
            <a:r>
              <a:rPr lang="en-GB" sz="1100">
                <a:latin typeface="Lexend"/>
              </a:rPr>
              <a:t/>
            </a:r>
            <a:endParaRPr/>
          </a:p>
        </p:txBody>
      </p:sp>
      <p:pic>
        <p:nvPicPr>
          <p:cNvPr id="1131" name="Google Shape;1131;p98"/>
          <p:cNvPicPr preferRelativeResize="0"/>
          <p:nvPr/>
        </p:nvPicPr>
        <p:blipFill>
          <a:blip r:embed="rId3">
            <a:alphaModFix/>
          </a:blip>
          <a:stretch>
            <a:fillRect/>
          </a:stretch>
        </p:blipFill>
        <p:spPr>
          <a:xfrm>
            <a:off x="447013" y="1694711"/>
            <a:ext cx="1395374" cy="2098774"/>
          </a:xfrm>
          <a:prstGeom prst="rect">
            <a:avLst/>
          </a:prstGeom>
          <a:noFill/>
          <a:ln>
            <a:noFill/>
          </a:ln>
        </p:spPr>
      </p:pic>
      <p:sp>
        <p:nvSpPr>
          <p:cNvPr id="1132" name="Google Shape;1132;p98"/>
          <p:cNvSpPr txBox="1"/>
          <p:nvPr/>
        </p:nvSpPr>
        <p:spPr>
          <a:xfrm>
            <a:off x="467000" y="3882600"/>
            <a:ext cx="1550400" cy="800400"/>
          </a:xfrm>
          <a:prstGeom prst="rect">
            <a:avLst/>
          </a:prstGeom>
          <a:noFill/>
          <a:ln>
            <a:noFill/>
          </a:ln>
        </p:spPr>
        <p:txBody>
          <a:bodyPr anchorCtr="0" anchor="t" bIns="91425" lIns="91425" spcFirstLastPara="1" rIns="91425" wrap="square" tIns="91425">
            <a:normAutofit/>
          </a:bodyPr>
          <a:lstStyle/>
          <a:p>
            <a:pPr indent="0" lvl="0" marL="0" marR="0" rtl="0" algn="l">
              <a:lnSpc>
                <a:spcPct val="100000"/>
              </a:lnSpc>
              <a:spcBef>
                <a:spcPts val="0"/>
              </a:spcBef>
              <a:spcAft>
                <a:spcPts val="0"/>
              </a:spcAft>
              <a:buNone/>
            </a:pPr>
            <a:r>
              <a:rPr lang="en-GB" sz="1800">
                <a:solidFill>
                  <a:schemeClr val="dk1"/>
                </a:solidFill>
                <a:latin typeface="Lexend"/>
                <a:ea typeface="Lexend"/>
                <a:cs typeface="Lexend"/>
                <a:sym typeface="Lexend"/>
              </a:rPr>
              <a:t>Nalka LED: 4 W</a:t>
            </a:r>
            <a:endParaRPr sz="2000">
              <a:solidFill>
                <a:schemeClr val="dk1"/>
              </a:solidFill>
              <a:latin typeface="Lexend"/>
              <a:ea typeface="Lexend"/>
              <a:cs typeface="Lexend"/>
              <a:sym typeface="Lexend"/>
            </a:endParaRPr>
          </a:p>
        </p:txBody>
      </p:sp>
      <p:sp>
        <p:nvSpPr>
          <p:cNvPr id="1133" name="Google Shape;1133;p98"/>
          <p:cNvSpPr txBox="1"/>
          <p:nvPr>
            <p:ph idx="1" type="body"/>
          </p:nvPr>
        </p:nvSpPr>
        <p:spPr>
          <a:xfrm>
            <a:off x="2631652" y="1774100"/>
            <a:ext cx="6188400" cy="860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Nalka 4 watt ee la muujiyey wuxuu isticmaali doonaa 4 joules ilbiriqsi kasta marka uu shidan yahay.</a:t>
            </a:r>
            <a:endParaRPr/>
          </a:p>
        </p:txBody>
      </p:sp>
      <p:sp>
        <p:nvSpPr>
          <p:cNvPr id="1134" name="Google Shape;1134;p98"/>
          <p:cNvSpPr txBox="1"/>
          <p:nvPr>
            <p:ph idx="1" type="body"/>
          </p:nvPr>
        </p:nvSpPr>
        <p:spPr>
          <a:xfrm>
            <a:off x="2589000" y="2700000"/>
            <a:ext cx="6034500" cy="860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Haddii uu shido 1 daqiiqo (60 ilbiriqsi), wuxuu isticmaali doonaa 4 × 60 = 240 joules.</a:t>
            </a:r>
            <a:r>
              <a:rPr lang="en-GB" sz="1100">
                <a:latin typeface="Lexend"/>
              </a:rPr>
              <a:t/>
            </a:r>
            <a:r>
              <a:rPr lang="en-GB" sz="1100">
                <a:latin typeface="Lexend"/>
              </a:rPr>
              <a:t/>
            </a:r>
            <a:endParaRPr/>
          </a:p>
        </p:txBody>
      </p:sp>
      <p:sp>
        <p:nvSpPr>
          <p:cNvPr id="1135" name="Google Shape;1135;p98"/>
          <p:cNvSpPr txBox="1"/>
          <p:nvPr>
            <p:ph idx="1" type="body"/>
          </p:nvPr>
        </p:nvSpPr>
        <p:spPr>
          <a:xfrm>
            <a:off x="2543200" y="3759300"/>
            <a:ext cx="5113200" cy="860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saac gudahood (60 × 60 ilbiriqsi), wuxuu isticmaali doonaa 4 × 60 × 60 = 144 000 joules.</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9" name="Shape 1139"/>
        <p:cNvGrpSpPr/>
        <p:nvPr/>
      </p:nvGrpSpPr>
      <p:grpSpPr>
        <a:xfrm>
          <a:off x="0" y="0"/>
          <a:ext cx="0" cy="0"/>
          <a:chOff x="0" y="0"/>
          <a:chExt cx="0" cy="0"/>
        </a:xfrm>
      </p:grpSpPr>
      <p:sp>
        <p:nvSpPr>
          <p:cNvPr id="1140" name="Google Shape;1140;p99"/>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tamarta (energy) iyo kharashka</a:t>
            </a:r>
            <a:endParaRPr/>
          </a:p>
        </p:txBody>
      </p:sp>
      <p:sp>
        <p:nvSpPr>
          <p:cNvPr id="1141" name="Google Shape;1141;p99"/>
          <p:cNvSpPr txBox="1"/>
          <p:nvPr>
            <p:ph idx="1" type="subTitle"/>
          </p:nvPr>
        </p:nvSpPr>
        <p:spPr>
          <a:xfrm>
            <a:off x="1034425" y="1685375"/>
            <a:ext cx="34269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1 800 J</a:t>
            </a:r>
            <a:endParaRPr/>
          </a:p>
        </p:txBody>
      </p:sp>
      <p:sp>
        <p:nvSpPr>
          <p:cNvPr id="1142" name="Google Shape;1142;p99"/>
          <p:cNvSpPr txBox="1"/>
          <p:nvPr>
            <p:ph idx="3" type="subTitle"/>
          </p:nvPr>
        </p:nvSpPr>
        <p:spPr>
          <a:xfrm>
            <a:off x="1034425" y="2489443"/>
            <a:ext cx="34269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54 000 J</a:t>
            </a:r>
            <a:endParaRPr/>
          </a:p>
        </p:txBody>
      </p:sp>
      <p:sp>
        <p:nvSpPr>
          <p:cNvPr id="1143" name="Google Shape;1143;p99"/>
          <p:cNvSpPr txBox="1"/>
          <p:nvPr>
            <p:ph idx="4" type="subTitle"/>
          </p:nvPr>
        </p:nvSpPr>
        <p:spPr>
          <a:xfrm>
            <a:off x="1034425" y="3309758"/>
            <a:ext cx="34077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108 000 J</a:t>
            </a:r>
            <a:endParaRPr/>
          </a:p>
        </p:txBody>
      </p:sp>
      <p:sp>
        <p:nvSpPr>
          <p:cNvPr id="1144" name="Google Shape;1144;p99"/>
          <p:cNvSpPr txBox="1"/>
          <p:nvPr>
            <p:ph idx="5" type="subTitle"/>
          </p:nvPr>
        </p:nvSpPr>
        <p:spPr>
          <a:xfrm>
            <a:off x="1034425" y="4113827"/>
            <a:ext cx="3426900" cy="36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216 000 J</a:t>
            </a:r>
            <a:endParaRPr/>
          </a:p>
        </p:txBody>
      </p:sp>
      <p:sp>
        <p:nvSpPr>
          <p:cNvPr id="1145" name="Google Shape;1145;p99"/>
          <p:cNvSpPr txBox="1"/>
          <p:nvPr>
            <p:ph type="title"/>
          </p:nvPr>
        </p:nvSpPr>
        <p:spPr>
          <a:xfrm>
            <a:off x="324000" y="810000"/>
            <a:ext cx="7135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Imisa joules oo tamar (energy) ah ayay isticmaali doontaa nalka 60 W ee incandescent haddii la daayo 30 daqiiqo?</a:t>
            </a:r>
            <a:endParaRPr/>
          </a:p>
        </p:txBody>
      </p:sp>
      <p:pic>
        <p:nvPicPr>
          <p:cNvPr id="1146" name="Google Shape;1146;p99"/>
          <p:cNvPicPr preferRelativeResize="0"/>
          <p:nvPr/>
        </p:nvPicPr>
        <p:blipFill>
          <a:blip r:embed="rId3">
            <a:alphaModFix/>
          </a:blip>
          <a:stretch>
            <a:fillRect/>
          </a:stretch>
        </p:blipFill>
        <p:spPr>
          <a:xfrm>
            <a:off x="5056000" y="1956598"/>
            <a:ext cx="1269250" cy="1823398"/>
          </a:xfrm>
          <a:prstGeom prst="rect">
            <a:avLst/>
          </a:prstGeom>
          <a:noFill/>
          <a:ln>
            <a:noFill/>
          </a:ln>
        </p:spPr>
      </p:pic>
      <p:sp>
        <p:nvSpPr>
          <p:cNvPr id="1147" name="Google Shape;1147;p99"/>
          <p:cNvSpPr txBox="1"/>
          <p:nvPr/>
        </p:nvSpPr>
        <p:spPr>
          <a:xfrm>
            <a:off x="4229225" y="3747450"/>
            <a:ext cx="3819300" cy="6594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waqtiga ilbiriqsi = 30 × 60</a:t>
            </a:r>
            <a:r>
              <a:rPr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a:p>
            <a:pPr indent="0" lvl="0" marL="0" rtl="0" algn="l">
              <a:spcBef>
                <a:spcPts val="0"/>
              </a:spcBef>
              <a:spcAft>
                <a:spcPts val="0"/>
              </a:spcAft>
              <a:buNone/>
            </a:pPr>
            <a:r>
              <a:rPr lang="en-GB" sz="1100">
                <a:solidFill>
                  <a:schemeClr val="dk1"/>
                </a:solidFill>
                <a:latin typeface="Kalam"/>
                <a:ea typeface="Kalam"/>
                <a:cs typeface="Kalam"/>
                <a:sym typeface="Kalam"/>
              </a:rPr>
              <a:t>60 </a:t>
            </a:r>
            <a:r>
              <a:rPr lang="en-GB" sz="1100">
                <a:solidFill>
                  <a:schemeClr val="dk1"/>
                </a:solidFill>
                <a:latin typeface="Kalam"/>
                <a:ea typeface="Kalam"/>
                <a:cs typeface="Kalam"/>
                <a:sym typeface="Kalam"/>
              </a:rPr>
              <a:t>×</a:t>
            </a:r>
            <a:r>
              <a:rPr lang="en-GB" sz="1100">
                <a:solidFill>
                  <a:schemeClr val="dk1"/>
                </a:solidFill>
                <a:latin typeface="Kalam"/>
                <a:ea typeface="Kalam"/>
                <a:cs typeface="Kalam"/>
                <a:sym typeface="Kalam"/>
              </a:rPr>
              <a:t> 30 </a:t>
            </a:r>
            <a:r>
              <a:rPr lang="en-GB" sz="1100">
                <a:solidFill>
                  <a:schemeClr val="dk1"/>
                </a:solidFill>
                <a:latin typeface="Kalam"/>
                <a:ea typeface="Kalam"/>
                <a:cs typeface="Kalam"/>
                <a:sym typeface="Kalam"/>
              </a:rPr>
              <a:t>×</a:t>
            </a:r>
            <a:r>
              <a:rPr lang="en-GB" sz="1100">
                <a:solidFill>
                  <a:schemeClr val="dk1"/>
                </a:solidFill>
                <a:latin typeface="Kalam"/>
                <a:ea typeface="Kalam"/>
                <a:cs typeface="Kalam"/>
                <a:sym typeface="Kalam"/>
              </a:rPr>
              <a:t> 60 = 108 000 J</a:t>
            </a:r>
            <a:endParaRPr sz="2000">
              <a:solidFill>
                <a:schemeClr val="dk1"/>
              </a:solidFill>
              <a:latin typeface="Kalam"/>
              <a:ea typeface="Kalam"/>
              <a:cs typeface="Kalam"/>
              <a:sym typeface="Kalam"/>
            </a:endParaRPr>
          </a:p>
        </p:txBody>
      </p:sp>
      <p:pic>
        <p:nvPicPr>
          <p:cNvPr id="1148" name="Google Shape;1148;p99"/>
          <p:cNvPicPr preferRelativeResize="0"/>
          <p:nvPr/>
        </p:nvPicPr>
        <p:blipFill>
          <a:blip r:embed="rId4">
            <a:alphaModFix/>
          </a:blip>
          <a:stretch>
            <a:fillRect/>
          </a:stretch>
        </p:blipFill>
        <p:spPr>
          <a:xfrm>
            <a:off x="2549883" y="3286638"/>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2" name="Shape 1152"/>
        <p:cNvGrpSpPr/>
        <p:nvPr/>
      </p:nvGrpSpPr>
      <p:grpSpPr>
        <a:xfrm>
          <a:off x="0" y="0"/>
          <a:ext cx="0" cy="0"/>
          <a:chOff x="0" y="0"/>
          <a:chExt cx="0" cy="0"/>
        </a:xfrm>
      </p:grpSpPr>
      <p:sp>
        <p:nvSpPr>
          <p:cNvPr id="1153" name="Google Shape;1153;p100"/>
          <p:cNvSpPr txBox="1"/>
          <p:nvPr>
            <p:ph idx="1" type="body"/>
          </p:nvPr>
        </p:nvSpPr>
        <p:spPr>
          <a:xfrm>
            <a:off x="324000" y="759300"/>
            <a:ext cx="6971100" cy="75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Biyaha (water) guriga, waxaa naloo dallacaa tamarta (energy) aan isticmaalno cutubyo loo yaqaan kilowatt–saacadood.</a:t>
            </a:r>
            <a:r>
              <a:rPr b="1" lang="en-GB" sz="1100">
                <a:latin typeface="Lexend"/>
              </a:rPr>
              <a:t/>
            </a:r>
            <a:r>
              <a:rPr b="1" lang="en-GB" sz="1100">
                <a:latin typeface="Lexend"/>
              </a:rPr>
              <a:t/>
            </a:r>
            <a:r>
              <a:rPr lang="en-GB" sz="1100">
                <a:latin typeface="Lexend"/>
              </a:rPr>
              <a:t/>
            </a:r>
            <a:endParaRPr/>
          </a:p>
        </p:txBody>
      </p:sp>
      <p:sp>
        <p:nvSpPr>
          <p:cNvPr id="1154" name="Google Shape;1154;p10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tamarta (energy) iyo kharashka</a:t>
            </a:r>
            <a:endParaRPr/>
          </a:p>
        </p:txBody>
      </p:sp>
      <p:sp>
        <p:nvSpPr>
          <p:cNvPr id="1155" name="Google Shape;1155;p100"/>
          <p:cNvSpPr txBox="1"/>
          <p:nvPr>
            <p:ph idx="1" type="body"/>
          </p:nvPr>
        </p:nvSpPr>
        <p:spPr>
          <a:xfrm>
            <a:off x="2624400" y="2852250"/>
            <a:ext cx="3895200" cy="856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tamarta (energy) la isticmaalay = tamarta (power) × waqtiga</a:t>
            </a:r>
            <a:r>
              <a:rPr lang="en-GB" sz="1100">
                <a:latin typeface="Lexend"/>
              </a:rPr>
              <a:t/>
            </a:r>
            <a:r>
              <a:rPr lang="en-GB" sz="1100">
                <a:latin typeface="Lexend"/>
              </a:rPr>
              <a:t/>
            </a:r>
            <a:r>
              <a:rPr lang="en-GB" sz="1100">
                <a:latin typeface="Lexend"/>
              </a:rPr>
              <a:t/>
            </a:r>
            <a:endParaRPr/>
          </a:p>
          <a:p>
            <a:pPr indent="0" lvl="0" marL="0" rtl="0" algn="l">
              <a:spcBef>
                <a:spcPts val="1000"/>
              </a:spcBef>
              <a:spcAft>
                <a:spcPts val="1000"/>
              </a:spcAft>
              <a:buNone/>
              <a:defRPr/>
            </a:pPr>
            <a:r>
              <a:rPr lang="en-GB" sz="1100">
                <a:latin typeface="Lexend"/>
              </a:rPr>
              <a:t>kWh kW hr</a:t>
            </a:r>
            <a:endParaRPr/>
          </a:p>
        </p:txBody>
      </p:sp>
      <p:sp>
        <p:nvSpPr>
          <p:cNvPr id="1156" name="Google Shape;1156;p100"/>
          <p:cNvSpPr txBox="1"/>
          <p:nvPr>
            <p:ph idx="1" type="body"/>
          </p:nvPr>
        </p:nvSpPr>
        <p:spPr>
          <a:xfrm>
            <a:off x="324000" y="1659000"/>
            <a:ext cx="84960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Qiyaasida awoodda (power) kilowatt-ka iyo waqtiga saacadaha, tamarta (energy) la isticmaalay waxaa lagu helaa isla'egta (equation):</a:t>
            </a:r>
            <a:r>
              <a:rPr lang="en-GB" sz="1100">
                <a:latin typeface="Lexend"/>
              </a:rPr>
              <a:t/>
            </a:r>
            <a:r>
              <a:rPr lang="en-GB" sz="1100">
                <a:latin typeface="Lexend"/>
              </a:rPr>
              <a:t/>
            </a:r>
            <a:r>
              <a:rPr lang="en-GB" sz="1100">
                <a:latin typeface="Lexend"/>
              </a:rPr>
              <a:t/>
            </a:r>
            <a:endParaRPr/>
          </a:p>
        </p:txBody>
      </p:sp>
      <p:sp>
        <p:nvSpPr>
          <p:cNvPr id="1157" name="Google Shape;1157;p100"/>
          <p:cNvSpPr txBox="1"/>
          <p:nvPr>
            <p:ph idx="1" type="body"/>
          </p:nvPr>
        </p:nvSpPr>
        <p:spPr>
          <a:xfrm>
            <a:off x="324000" y="4173600"/>
            <a:ext cx="75360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Tamarta (energy) la isticmaalay waxaa lagu qiyaasaa kilowatt-saacadood (kWh).</a:t>
            </a:r>
            <a:r>
              <a:rPr lang="en-GB" sz="1100">
                <a:latin typeface="Lexend"/>
              </a:rPr>
              <a:t/>
            </a:r>
            <a:r>
              <a:rPr lang="en-GB" sz="1100">
                <a:latin typeface="Lexend"/>
              </a:rPr>
              <a:t/>
            </a:r>
            <a:r>
              <a:rPr lang="en-GB" sz="1100">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1" name="Shape 1161"/>
        <p:cNvGrpSpPr/>
        <p:nvPr/>
      </p:nvGrpSpPr>
      <p:grpSpPr>
        <a:xfrm>
          <a:off x="0" y="0"/>
          <a:ext cx="0" cy="0"/>
          <a:chOff x="0" y="0"/>
          <a:chExt cx="0" cy="0"/>
        </a:xfrm>
      </p:grpSpPr>
      <p:sp>
        <p:nvSpPr>
          <p:cNvPr id="1162" name="Google Shape;1162;p101"/>
          <p:cNvSpPr txBox="1"/>
          <p:nvPr>
            <p:ph type="title"/>
          </p:nvPr>
        </p:nvSpPr>
        <p:spPr>
          <a:xfrm>
            <a:off x="324000" y="810000"/>
            <a:ext cx="7135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Kee ka mid ah kuwan soo socda waa halbeega (unit) saxda ah ee isticmaalka tamarta guriga?</a:t>
            </a:r>
            <a:endParaRPr/>
          </a:p>
        </p:txBody>
      </p:sp>
      <p:sp>
        <p:nvSpPr>
          <p:cNvPr id="1163" name="Google Shape;1163;p101"/>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tamarta iyo qiimaha (cost)</a:t>
            </a:r>
            <a:endParaRPr/>
          </a:p>
        </p:txBody>
      </p:sp>
      <p:sp>
        <p:nvSpPr>
          <p:cNvPr id="1164" name="Google Shape;1164;p101"/>
          <p:cNvSpPr txBox="1"/>
          <p:nvPr>
            <p:ph idx="1" type="subTitle"/>
          </p:nvPr>
        </p:nvSpPr>
        <p:spPr>
          <a:xfrm>
            <a:off x="1034425" y="1685375"/>
            <a:ext cx="7506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MWmin</a:t>
            </a:r>
            <a:endParaRPr/>
          </a:p>
        </p:txBody>
      </p:sp>
      <p:sp>
        <p:nvSpPr>
          <p:cNvPr id="1165" name="Google Shape;1165;p101"/>
          <p:cNvSpPr txBox="1"/>
          <p:nvPr>
            <p:ph idx="3" type="subTitle"/>
          </p:nvPr>
        </p:nvSpPr>
        <p:spPr>
          <a:xfrm>
            <a:off x="1034425" y="2489447"/>
            <a:ext cx="75066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kWh</a:t>
            </a:r>
            <a:endParaRPr/>
          </a:p>
        </p:txBody>
      </p:sp>
      <p:sp>
        <p:nvSpPr>
          <p:cNvPr id="1166" name="Google Shape;1166;p101"/>
          <p:cNvSpPr txBox="1"/>
          <p:nvPr>
            <p:ph idx="4" type="subTitle"/>
          </p:nvPr>
        </p:nvSpPr>
        <p:spPr>
          <a:xfrm>
            <a:off x="1034425" y="3309765"/>
            <a:ext cx="7464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GJh</a:t>
            </a:r>
            <a:endParaRPr/>
          </a:p>
        </p:txBody>
      </p:sp>
      <p:sp>
        <p:nvSpPr>
          <p:cNvPr id="1167" name="Google Shape;1167;p101"/>
          <p:cNvSpPr txBox="1"/>
          <p:nvPr>
            <p:ph idx="5" type="subTitle"/>
          </p:nvPr>
        </p:nvSpPr>
        <p:spPr>
          <a:xfrm>
            <a:off x="1034425" y="4113837"/>
            <a:ext cx="7506600" cy="36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kJ</a:t>
            </a:r>
            <a:endParaRPr/>
          </a:p>
        </p:txBody>
      </p:sp>
      <p:pic>
        <p:nvPicPr>
          <p:cNvPr id="1168" name="Google Shape;1168;p101"/>
          <p:cNvPicPr preferRelativeResize="0"/>
          <p:nvPr/>
        </p:nvPicPr>
        <p:blipFill>
          <a:blip r:embed="rId3">
            <a:alphaModFix/>
          </a:blip>
          <a:stretch>
            <a:fillRect/>
          </a:stretch>
        </p:blipFill>
        <p:spPr>
          <a:xfrm>
            <a:off x="1800983" y="23957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2" name="Shape 1172"/>
        <p:cNvGrpSpPr/>
        <p:nvPr/>
      </p:nvGrpSpPr>
      <p:grpSpPr>
        <a:xfrm>
          <a:off x="0" y="0"/>
          <a:ext cx="0" cy="0"/>
          <a:chOff x="0" y="0"/>
          <a:chExt cx="0" cy="0"/>
        </a:xfrm>
      </p:grpSpPr>
      <p:sp>
        <p:nvSpPr>
          <p:cNvPr id="1173" name="Google Shape;1173;p102"/>
          <p:cNvSpPr txBox="1"/>
          <p:nvPr>
            <p:ph idx="1" type="body"/>
          </p:nvPr>
        </p:nvSpPr>
        <p:spPr>
          <a:xfrm>
            <a:off x="293025" y="810000"/>
            <a:ext cx="6971100" cy="456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1 kilowatt-saacadood = 1 kilowatt × 1 saacad</a:t>
            </a:r>
            <a:r>
              <a:rPr lang="en-GB">
                <a:latin typeface="Lexend"/>
              </a:rPr>
              <a:t/>
            </a:r>
            <a:r>
              <a:rPr lang="en-GB">
                <a:latin typeface="Lexend"/>
              </a:rPr>
              <a:t/>
            </a:r>
            <a:r>
              <a:rPr lang="en-GB" sz="1800">
                <a:latin typeface="Lexend"/>
              </a:rPr>
              <a:t/>
            </a:r>
            <a:r>
              <a:rPr lang="en-GB">
                <a:latin typeface="Lexend"/>
              </a:rPr>
              <a:t/>
            </a:r>
            <a:endParaRPr/>
          </a:p>
        </p:txBody>
      </p:sp>
      <p:sp>
        <p:nvSpPr>
          <p:cNvPr id="1174" name="Google Shape;1174;p10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tamarta iyo qiimaha (cost)</a:t>
            </a:r>
            <a:endParaRPr/>
          </a:p>
        </p:txBody>
      </p:sp>
      <p:sp>
        <p:nvSpPr>
          <p:cNvPr id="1175" name="Google Shape;1175;p102"/>
          <p:cNvSpPr txBox="1"/>
          <p:nvPr>
            <p:ph idx="1" type="body"/>
          </p:nvPr>
        </p:nvSpPr>
        <p:spPr>
          <a:xfrm>
            <a:off x="254300" y="1266600"/>
            <a:ext cx="6971100" cy="1433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a:latin typeface="Lexend"/>
              </a:rPr>
              <a:t>= 1000 watts × 60 daqiiqo</a:t>
            </a:r>
            <a:r>
              <a:rPr lang="en-GB" sz="1800">
                <a:latin typeface="Lexend"/>
              </a:rPr>
              <a:t/>
            </a:r>
            <a:r>
              <a:rPr lang="en-GB">
                <a:latin typeface="Lexend"/>
              </a:rPr>
              <a:t/>
            </a:r>
            <a:endParaRPr/>
          </a:p>
          <a:p>
            <a:pPr indent="0" lvl="0" marL="0" rtl="0" algn="l">
              <a:spcBef>
                <a:spcPts val="1000"/>
              </a:spcBef>
              <a:spcAft>
                <a:spcPts val="0"/>
              </a:spcAft>
              <a:buNone/>
            </a:pPr>
            <a:r>
              <a:rPr lang="en-GB">
                <a:latin typeface="Lexend"/>
              </a:rPr>
              <a:t>= 1000 watts × 60 × 60 ilbiriqsi</a:t>
            </a:r>
            <a:r>
              <a:rPr lang="en-GB" sz="1800">
                <a:latin typeface="Lexend"/>
              </a:rPr>
              <a:t/>
            </a:r>
            <a:r>
              <a:rPr lang="en-GB">
                <a:latin typeface="Lexend"/>
              </a:rPr>
              <a:t/>
            </a:r>
            <a:r>
              <a:rPr lang="en-GB" sz="1800">
                <a:latin typeface="Lexend"/>
              </a:rPr>
              <a:t/>
            </a:r>
            <a:r>
              <a:rPr lang="en-GB">
                <a:latin typeface="Lexend"/>
              </a:rPr>
              <a:t/>
            </a:r>
            <a:endParaRPr/>
          </a:p>
          <a:p>
            <a:pPr indent="0" lvl="0" marL="0" rtl="0" algn="l">
              <a:spcBef>
                <a:spcPts val="1000"/>
              </a:spcBef>
              <a:spcAft>
                <a:spcPts val="1000"/>
              </a:spcAft>
              <a:buNone/>
              <a:defRPr/>
            </a:pPr>
            <a:r>
              <a:rPr lang="en-GB">
                <a:latin typeface="Lexend"/>
              </a:rPr>
              <a:t>= 3 600 000 joules</a:t>
            </a:r>
            <a:endParaRPr/>
          </a:p>
        </p:txBody>
      </p:sp>
      <p:sp>
        <p:nvSpPr>
          <p:cNvPr id="1176" name="Google Shape;1176;p102"/>
          <p:cNvSpPr txBox="1"/>
          <p:nvPr>
            <p:ph idx="1" type="body"/>
          </p:nvPr>
        </p:nvSpPr>
        <p:spPr>
          <a:xfrm>
            <a:off x="339000" y="4037400"/>
            <a:ext cx="7962000" cy="4950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Joules ayaa weli loo isticmaali karaa xaddi yar oo tamar ah.</a:t>
            </a:r>
            <a:r>
              <a:rPr lang="en-GB">
                <a:latin typeface="Lexend"/>
              </a:rPr>
              <a:t/>
            </a:r>
            <a:endParaRPr/>
          </a:p>
        </p:txBody>
      </p:sp>
      <p:sp>
        <p:nvSpPr>
          <p:cNvPr id="1177" name="Google Shape;1177;p102"/>
          <p:cNvSpPr txBox="1"/>
          <p:nvPr>
            <p:ph idx="1" type="body"/>
          </p:nvPr>
        </p:nvSpPr>
        <p:spPr>
          <a:xfrm>
            <a:off x="339000" y="2804700"/>
            <a:ext cx="8481000" cy="1232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Qiyaasidda tamarta (energy) kilowatt-saacadood (kWh) ayaa ku habboon biilasha tamarta (energy bills) maxaa yeelay qiimaha (value) u dhigma ee joules ayaa aad uga weyn oo ka dhigaya mid adag in laga shaqeeyo qiimaha (cost) isticmaalka.</a:t>
            </a:r>
            <a:r>
              <a:rPr lang="en-GB">
                <a:latin typeface="Lexend"/>
              </a:rPr>
              <a:t/>
            </a:r>
            <a:r>
              <a:rPr lang="en-GB">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1" name="Shape 1181"/>
        <p:cNvGrpSpPr/>
        <p:nvPr/>
      </p:nvGrpSpPr>
      <p:grpSpPr>
        <a:xfrm>
          <a:off x="0" y="0"/>
          <a:ext cx="0" cy="0"/>
          <a:chOff x="0" y="0"/>
          <a:chExt cx="0" cy="0"/>
        </a:xfrm>
      </p:grpSpPr>
      <p:sp>
        <p:nvSpPr>
          <p:cNvPr id="1182" name="Google Shape;1182;p103"/>
          <p:cNvSpPr txBox="1"/>
          <p:nvPr>
            <p:ph idx="1" type="body"/>
          </p:nvPr>
        </p:nvSpPr>
        <p:spPr>
          <a:xfrm>
            <a:off x="324000" y="759300"/>
            <a:ext cx="69711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Mitirka korontada (electricity meter) wuxuu muujinayaa inta tamar (energy) la isticmaalay oo ku qiyaasan halbeegyada (units) kWh.</a:t>
            </a:r>
            <a:endParaRPr/>
          </a:p>
        </p:txBody>
      </p:sp>
      <p:sp>
        <p:nvSpPr>
          <p:cNvPr id="1183" name="Google Shape;1183;p10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tamarta iyo qiimaha (cost)</a:t>
            </a:r>
            <a:endParaRPr/>
          </a:p>
        </p:txBody>
      </p:sp>
      <p:pic>
        <p:nvPicPr>
          <p:cNvPr id="1184" name="Google Shape;1184;p103"/>
          <p:cNvPicPr preferRelativeResize="0"/>
          <p:nvPr/>
        </p:nvPicPr>
        <p:blipFill>
          <a:blip r:embed="rId3">
            <a:alphaModFix/>
          </a:blip>
          <a:stretch>
            <a:fillRect/>
          </a:stretch>
        </p:blipFill>
        <p:spPr>
          <a:xfrm>
            <a:off x="2527650" y="1655859"/>
            <a:ext cx="2451751" cy="1988989"/>
          </a:xfrm>
          <a:prstGeom prst="rect">
            <a:avLst/>
          </a:prstGeom>
          <a:noFill/>
          <a:ln>
            <a:noFill/>
          </a:ln>
        </p:spPr>
      </p:pic>
      <p:pic>
        <p:nvPicPr>
          <p:cNvPr id="1185" name="Google Shape;1185;p103"/>
          <p:cNvPicPr preferRelativeResize="0"/>
          <p:nvPr/>
        </p:nvPicPr>
        <p:blipFill>
          <a:blip r:embed="rId4">
            <a:alphaModFix/>
          </a:blip>
          <a:stretch>
            <a:fillRect/>
          </a:stretch>
        </p:blipFill>
        <p:spPr>
          <a:xfrm>
            <a:off x="324000" y="1620000"/>
            <a:ext cx="1929666" cy="2060700"/>
          </a:xfrm>
          <a:prstGeom prst="rect">
            <a:avLst/>
          </a:prstGeom>
          <a:noFill/>
          <a:ln>
            <a:noFill/>
          </a:ln>
        </p:spPr>
      </p:pic>
      <p:sp>
        <p:nvSpPr>
          <p:cNvPr id="1186" name="Google Shape;1186;p103"/>
          <p:cNvSpPr txBox="1"/>
          <p:nvPr>
            <p:ph idx="1" type="body"/>
          </p:nvPr>
        </p:nvSpPr>
        <p:spPr>
          <a:xfrm>
            <a:off x="5253375" y="1639200"/>
            <a:ext cx="3566700" cy="212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Mitirrada caqliga leh (smart meters) waxay sidoo kale muujin karaan qiimaha (cost), xaddiga tamarta (energy) la isticmaalay waqti go'an, waxayna kuu oggolaanayaan inaad falanqeyso isticmaalkaaga tamarta.</a:t>
            </a:r>
            <a:r>
              <a:rPr lang="en-GB" sz="1100">
                <a:latin typeface="Lexend"/>
              </a:rPr>
              <a:t/>
            </a:r>
            <a:r>
              <a:rPr lang="en-GB" sz="1100">
                <a:latin typeface="Lexend"/>
              </a:rPr>
              <a:t/>
            </a:r>
            <a:r>
              <a:rPr lang="en-GB" sz="1100">
                <a:latin typeface="Lexend"/>
              </a:rPr>
              <a:t/>
            </a:r>
            <a:endParaRPr/>
          </a:p>
        </p:txBody>
      </p:sp>
      <p:sp>
        <p:nvSpPr>
          <p:cNvPr id="1187" name="Google Shape;1187;p103"/>
          <p:cNvSpPr/>
          <p:nvPr/>
        </p:nvSpPr>
        <p:spPr>
          <a:xfrm>
            <a:off x="1064775" y="2220850"/>
            <a:ext cx="402900" cy="393900"/>
          </a:xfrm>
          <a:prstGeom prst="ellipse">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88" name="Google Shape;1188;p103"/>
          <p:cNvSpPr/>
          <p:nvPr/>
        </p:nvSpPr>
        <p:spPr>
          <a:xfrm>
            <a:off x="3971950" y="2649350"/>
            <a:ext cx="668700" cy="393900"/>
          </a:xfrm>
          <a:prstGeom prst="ellipse">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89" name="Google Shape;1189;p103"/>
          <p:cNvSpPr txBox="1"/>
          <p:nvPr>
            <p:ph idx="1" type="body"/>
          </p:nvPr>
        </p:nvSpPr>
        <p:spPr>
          <a:xfrm>
            <a:off x="324000" y="3924750"/>
            <a:ext cx="8496000" cy="79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Shirkadaha bixiya korontada (electricity supply companies) waxay dadka ku dallacaan inta halbeeg (units) ay isticmaalaan.</a:t>
            </a:r>
            <a:r>
              <a:rPr lang="en-GB" sz="1100">
                <a:latin typeface="Lexend"/>
              </a:rPr>
              <a:t/>
            </a:r>
            <a:r>
              <a:rPr lang="en-GB" sz="1100">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3" name="Shape 1193"/>
        <p:cNvGrpSpPr/>
        <p:nvPr/>
      </p:nvGrpSpPr>
      <p:grpSpPr>
        <a:xfrm>
          <a:off x="0" y="0"/>
          <a:ext cx="0" cy="0"/>
          <a:chOff x="0" y="0"/>
          <a:chExt cx="0" cy="0"/>
        </a:xfrm>
      </p:grpSpPr>
      <p:sp>
        <p:nvSpPr>
          <p:cNvPr id="1194" name="Google Shape;1194;p104"/>
          <p:cNvSpPr txBox="1"/>
          <p:nvPr>
            <p:ph idx="1" type="body"/>
          </p:nvPr>
        </p:nvSpPr>
        <p:spPr>
          <a:xfrm>
            <a:off x="324000" y="759300"/>
            <a:ext cx="6971100" cy="4719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Fahamka biilka korontada (electricity bill):</a:t>
            </a:r>
            <a:endParaRPr/>
          </a:p>
        </p:txBody>
      </p:sp>
      <p:sp>
        <p:nvSpPr>
          <p:cNvPr id="1195" name="Google Shape;1195;p10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tamarta iyo qiimaha (cost)</a:t>
            </a:r>
            <a:endParaRPr/>
          </a:p>
        </p:txBody>
      </p:sp>
      <p:pic>
        <p:nvPicPr>
          <p:cNvPr id="1196" name="Google Shape;1196;p104"/>
          <p:cNvPicPr preferRelativeResize="0"/>
          <p:nvPr/>
        </p:nvPicPr>
        <p:blipFill>
          <a:blip r:embed="rId3">
            <a:alphaModFix/>
          </a:blip>
          <a:stretch>
            <a:fillRect/>
          </a:stretch>
        </p:blipFill>
        <p:spPr>
          <a:xfrm>
            <a:off x="856378" y="2160000"/>
            <a:ext cx="4712497" cy="1776300"/>
          </a:xfrm>
          <a:prstGeom prst="rect">
            <a:avLst/>
          </a:prstGeom>
          <a:noFill/>
          <a:ln>
            <a:noFill/>
          </a:ln>
        </p:spPr>
      </p:pic>
      <p:sp>
        <p:nvSpPr>
          <p:cNvPr id="1197" name="Google Shape;1197;p104"/>
          <p:cNvSpPr txBox="1"/>
          <p:nvPr/>
        </p:nvSpPr>
        <p:spPr>
          <a:xfrm>
            <a:off x="658225" y="1362925"/>
            <a:ext cx="3159600" cy="7434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unugyada la isticmaalay = 82669 – 82516</a:t>
            </a:r>
            <a:endParaRPr sz="1800">
              <a:solidFill>
                <a:schemeClr val="dk1"/>
              </a:solidFill>
              <a:latin typeface="Lexend"/>
              <a:ea typeface="Lexend"/>
              <a:cs typeface="Lexend"/>
              <a:sym typeface="Lexend"/>
            </a:endParaRPr>
          </a:p>
          <a:p>
            <a:pPr indent="0" lvl="0" marL="0" rtl="0" algn="l">
              <a:spcBef>
                <a:spcPts val="0"/>
              </a:spcBef>
              <a:spcAft>
                <a:spcPts val="0"/>
              </a:spcAft>
              <a:buNone/>
            </a:pPr>
            <a:r>
              <a:rPr lang="en-GB" sz="1100">
                <a:solidFill>
                  <a:schemeClr val="dk1"/>
                </a:solidFill>
                <a:latin typeface="Lexend"/>
                <a:ea typeface="Lexend"/>
                <a:cs typeface="Lexend"/>
                <a:sym typeface="Lexend"/>
              </a:rPr>
              <a:t>                   = 153</a:t>
            </a:r>
            <a:endParaRPr sz="1800">
              <a:solidFill>
                <a:schemeClr val="dk1"/>
              </a:solidFill>
              <a:latin typeface="Lexend"/>
              <a:ea typeface="Lexend"/>
              <a:cs typeface="Lexend"/>
              <a:sym typeface="Lexend"/>
            </a:endParaRPr>
          </a:p>
        </p:txBody>
      </p:sp>
      <p:cxnSp>
        <p:nvCxnSpPr>
          <p:cNvPr id="1198" name="Google Shape;1198;p104"/>
          <p:cNvCxnSpPr>
            <a:endCxn id="1199" idx="1"/>
          </p:cNvCxnSpPr>
          <p:nvPr/>
        </p:nvCxnSpPr>
        <p:spPr>
          <a:xfrm>
            <a:off x="2547764" y="1982355"/>
            <a:ext cx="641100" cy="777000"/>
          </a:xfrm>
          <a:prstGeom prst="straightConnector1">
            <a:avLst/>
          </a:prstGeom>
          <a:noFill/>
          <a:ln cap="flat" cmpd="sng" w="38100">
            <a:solidFill>
              <a:schemeClr val="accent5"/>
            </a:solidFill>
            <a:prstDash val="solid"/>
            <a:round/>
            <a:headEnd len="med" w="med" type="none"/>
            <a:tailEnd len="med" w="med" type="none"/>
          </a:ln>
        </p:spPr>
      </p:cxnSp>
      <p:sp>
        <p:nvSpPr>
          <p:cNvPr id="1199" name="Google Shape;1199;p104"/>
          <p:cNvSpPr/>
          <p:nvPr/>
        </p:nvSpPr>
        <p:spPr>
          <a:xfrm>
            <a:off x="3114000" y="2700000"/>
            <a:ext cx="511200" cy="405300"/>
          </a:xfrm>
          <a:prstGeom prst="ellipse">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200" name="Google Shape;1200;p104"/>
          <p:cNvCxnSpPr/>
          <p:nvPr/>
        </p:nvCxnSpPr>
        <p:spPr>
          <a:xfrm flipH="1">
            <a:off x="5144500" y="1905000"/>
            <a:ext cx="516300" cy="795000"/>
          </a:xfrm>
          <a:prstGeom prst="straightConnector1">
            <a:avLst/>
          </a:prstGeom>
          <a:noFill/>
          <a:ln cap="flat" cmpd="sng" w="38100">
            <a:solidFill>
              <a:schemeClr val="accent5"/>
            </a:solidFill>
            <a:prstDash val="solid"/>
            <a:round/>
            <a:headEnd len="med" w="med" type="none"/>
            <a:tailEnd len="med" w="med" type="none"/>
          </a:ln>
        </p:spPr>
      </p:cxnSp>
      <p:sp>
        <p:nvSpPr>
          <p:cNvPr id="1201" name="Google Shape;1201;p104"/>
          <p:cNvSpPr/>
          <p:nvPr/>
        </p:nvSpPr>
        <p:spPr>
          <a:xfrm>
            <a:off x="4561800" y="2700000"/>
            <a:ext cx="874500" cy="405300"/>
          </a:xfrm>
          <a:prstGeom prst="ellipse">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02" name="Google Shape;1202;p104"/>
          <p:cNvSpPr txBox="1"/>
          <p:nvPr/>
        </p:nvSpPr>
        <p:spPr>
          <a:xfrm>
            <a:off x="5611225" y="1515325"/>
            <a:ext cx="3159600" cy="7434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kharashka (charge) = 153 × £0.24</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None/>
            </a:pPr>
            <a:r>
              <a:rPr lang="en-GB" sz="1100">
                <a:solidFill>
                  <a:schemeClr val="dk1"/>
                </a:solidFill>
                <a:latin typeface="Lexend"/>
                <a:ea typeface="Lexend"/>
                <a:cs typeface="Lexend"/>
                <a:sym typeface="Lexend"/>
              </a:rPr>
              <a:t>             = £36.72</a:t>
            </a:r>
            <a:endParaRPr sz="1800">
              <a:solidFill>
                <a:schemeClr val="dk1"/>
              </a:solidFill>
              <a:latin typeface="Lexend"/>
              <a:ea typeface="Lexend"/>
              <a:cs typeface="Lexend"/>
              <a:sym typeface="Lexend"/>
            </a:endParaRPr>
          </a:p>
        </p:txBody>
      </p:sp>
      <p:sp>
        <p:nvSpPr>
          <p:cNvPr id="1203" name="Google Shape;1203;p104"/>
          <p:cNvSpPr/>
          <p:nvPr/>
        </p:nvSpPr>
        <p:spPr>
          <a:xfrm>
            <a:off x="4507600" y="3037350"/>
            <a:ext cx="874500" cy="405300"/>
          </a:xfrm>
          <a:prstGeom prst="ellipse">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204" name="Google Shape;1204;p104"/>
          <p:cNvCxnSpPr>
            <a:stCxn id="1205" idx="1"/>
          </p:cNvCxnSpPr>
          <p:nvPr/>
        </p:nvCxnSpPr>
        <p:spPr>
          <a:xfrm flipH="1">
            <a:off x="5382000" y="3065750"/>
            <a:ext cx="497400" cy="174300"/>
          </a:xfrm>
          <a:prstGeom prst="straightConnector1">
            <a:avLst/>
          </a:prstGeom>
          <a:noFill/>
          <a:ln cap="flat" cmpd="sng" w="38100">
            <a:solidFill>
              <a:schemeClr val="accent5"/>
            </a:solidFill>
            <a:prstDash val="solid"/>
            <a:round/>
            <a:headEnd len="med" w="med" type="none"/>
            <a:tailEnd len="med" w="med" type="none"/>
          </a:ln>
        </p:spPr>
      </p:cxnSp>
      <p:sp>
        <p:nvSpPr>
          <p:cNvPr id="1205" name="Google Shape;1205;p104"/>
          <p:cNvSpPr txBox="1"/>
          <p:nvPr/>
        </p:nvSpPr>
        <p:spPr>
          <a:xfrm>
            <a:off x="5879400" y="2694050"/>
            <a:ext cx="2700900" cy="7434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kharashka taagan (standing charge) waa kharash go'an oo bixinta sahayda (supply)</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206" name="Google Shape;1206;p104"/>
          <p:cNvSpPr txBox="1"/>
          <p:nvPr/>
        </p:nvSpPr>
        <p:spPr>
          <a:xfrm>
            <a:off x="5382000" y="4084050"/>
            <a:ext cx="3438000" cy="471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£36.72 + £15.75 = £52.47 </a:t>
            </a:r>
            <a:endParaRPr sz="1800">
              <a:solidFill>
                <a:schemeClr val="dk1"/>
              </a:solidFill>
              <a:latin typeface="Lexend"/>
              <a:ea typeface="Lexend"/>
              <a:cs typeface="Lexend"/>
              <a:sym typeface="Lexend"/>
            </a:endParaRPr>
          </a:p>
        </p:txBody>
      </p:sp>
      <p:sp>
        <p:nvSpPr>
          <p:cNvPr id="1207" name="Google Shape;1207;p104"/>
          <p:cNvSpPr/>
          <p:nvPr/>
        </p:nvSpPr>
        <p:spPr>
          <a:xfrm>
            <a:off x="4507600" y="3373800"/>
            <a:ext cx="874500" cy="405300"/>
          </a:xfrm>
          <a:prstGeom prst="ellipse">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208" name="Google Shape;1208;p104"/>
          <p:cNvCxnSpPr>
            <a:endCxn id="1207" idx="4"/>
          </p:cNvCxnSpPr>
          <p:nvPr/>
        </p:nvCxnSpPr>
        <p:spPr>
          <a:xfrm rot="10800000">
            <a:off x="4944850" y="3779100"/>
            <a:ext cx="437400" cy="453600"/>
          </a:xfrm>
          <a:prstGeom prst="straightConnector1">
            <a:avLst/>
          </a:prstGeom>
          <a:noFill/>
          <a:ln cap="flat" cmpd="sng" w="38100">
            <a:solidFill>
              <a:schemeClr val="accent5"/>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9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0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01"/>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198"/>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199"/>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19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03"/>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200"/>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202"/>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20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06"/>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203"/>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204"/>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205"/>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2" name="Shape 1212"/>
        <p:cNvGrpSpPr/>
        <p:nvPr/>
      </p:nvGrpSpPr>
      <p:grpSpPr>
        <a:xfrm>
          <a:off x="0" y="0"/>
          <a:ext cx="0" cy="0"/>
          <a:chOff x="0" y="0"/>
          <a:chExt cx="0" cy="0"/>
        </a:xfrm>
      </p:grpSpPr>
      <p:sp>
        <p:nvSpPr>
          <p:cNvPr id="1213" name="Google Shape;1213;p105"/>
          <p:cNvSpPr txBox="1"/>
          <p:nvPr>
            <p:ph type="title"/>
          </p:nvPr>
        </p:nvSpPr>
        <p:spPr>
          <a:xfrm>
            <a:off x="324000" y="810000"/>
            <a:ext cx="7135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Imisa unug (units) ayaa la isticmaalay inta u dhaxaysa labada akhrin (meter readings) ee la muujiyey?</a:t>
            </a:r>
            <a:endParaRPr/>
          </a:p>
        </p:txBody>
      </p:sp>
      <p:sp>
        <p:nvSpPr>
          <p:cNvPr id="1214" name="Google Shape;1214;p105"/>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tamarta (Energy use) iyo kharashka (cost)</a:t>
            </a:r>
            <a:endParaRPr/>
          </a:p>
        </p:txBody>
      </p:sp>
      <p:sp>
        <p:nvSpPr>
          <p:cNvPr id="1215" name="Google Shape;1215;p105"/>
          <p:cNvSpPr txBox="1"/>
          <p:nvPr>
            <p:ph idx="1" type="subTitle"/>
          </p:nvPr>
        </p:nvSpPr>
        <p:spPr>
          <a:xfrm>
            <a:off x="1034425" y="1685375"/>
            <a:ext cx="30621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110</a:t>
            </a:r>
            <a:endParaRPr/>
          </a:p>
        </p:txBody>
      </p:sp>
      <p:sp>
        <p:nvSpPr>
          <p:cNvPr id="1216" name="Google Shape;1216;p105"/>
          <p:cNvSpPr txBox="1"/>
          <p:nvPr>
            <p:ph idx="3" type="subTitle"/>
          </p:nvPr>
        </p:nvSpPr>
        <p:spPr>
          <a:xfrm>
            <a:off x="1034425" y="2489443"/>
            <a:ext cx="30621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111</a:t>
            </a:r>
            <a:endParaRPr/>
          </a:p>
        </p:txBody>
      </p:sp>
      <p:sp>
        <p:nvSpPr>
          <p:cNvPr id="1217" name="Google Shape;1217;p105"/>
          <p:cNvSpPr txBox="1"/>
          <p:nvPr>
            <p:ph idx="4" type="subTitle"/>
          </p:nvPr>
        </p:nvSpPr>
        <p:spPr>
          <a:xfrm>
            <a:off x="1034425" y="3309758"/>
            <a:ext cx="30450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112</a:t>
            </a:r>
            <a:endParaRPr/>
          </a:p>
        </p:txBody>
      </p:sp>
      <p:sp>
        <p:nvSpPr>
          <p:cNvPr id="1218" name="Google Shape;1218;p105"/>
          <p:cNvSpPr txBox="1"/>
          <p:nvPr>
            <p:ph idx="5" type="subTitle"/>
          </p:nvPr>
        </p:nvSpPr>
        <p:spPr>
          <a:xfrm>
            <a:off x="1034425" y="4113827"/>
            <a:ext cx="3062100" cy="36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113</a:t>
            </a:r>
            <a:endParaRPr/>
          </a:p>
        </p:txBody>
      </p:sp>
      <p:sp>
        <p:nvSpPr>
          <p:cNvPr id="1219" name="Google Shape;1219;p105"/>
          <p:cNvSpPr txBox="1"/>
          <p:nvPr/>
        </p:nvSpPr>
        <p:spPr>
          <a:xfrm>
            <a:off x="6156400" y="2925350"/>
            <a:ext cx="1099800" cy="557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82489</a:t>
            </a:r>
            <a:endParaRPr sz="2200">
              <a:solidFill>
                <a:schemeClr val="dk1"/>
              </a:solidFill>
              <a:latin typeface="Lexend"/>
              <a:ea typeface="Lexend"/>
              <a:cs typeface="Lexend"/>
              <a:sym typeface="Lexend"/>
            </a:endParaRPr>
          </a:p>
        </p:txBody>
      </p:sp>
      <p:sp>
        <p:nvSpPr>
          <p:cNvPr id="1220" name="Google Shape;1220;p105"/>
          <p:cNvSpPr txBox="1"/>
          <p:nvPr/>
        </p:nvSpPr>
        <p:spPr>
          <a:xfrm>
            <a:off x="6156400" y="1990950"/>
            <a:ext cx="1099800" cy="557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82376</a:t>
            </a:r>
            <a:endParaRPr sz="2200">
              <a:solidFill>
                <a:schemeClr val="dk1"/>
              </a:solidFill>
              <a:latin typeface="Lexend"/>
              <a:ea typeface="Lexend"/>
              <a:cs typeface="Lexend"/>
              <a:sym typeface="Lexend"/>
            </a:endParaRPr>
          </a:p>
        </p:txBody>
      </p:sp>
      <p:sp>
        <p:nvSpPr>
          <p:cNvPr id="1221" name="Google Shape;1221;p105"/>
          <p:cNvSpPr txBox="1"/>
          <p:nvPr/>
        </p:nvSpPr>
        <p:spPr>
          <a:xfrm>
            <a:off x="7109400" y="1881150"/>
            <a:ext cx="1099800" cy="557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akhrista bilowga (initial reading)</a:t>
            </a:r>
            <a:endParaRPr sz="1800">
              <a:solidFill>
                <a:schemeClr val="dk1"/>
              </a:solidFill>
              <a:latin typeface="Lexend"/>
              <a:ea typeface="Lexend"/>
              <a:cs typeface="Lexend"/>
              <a:sym typeface="Lexend"/>
            </a:endParaRPr>
          </a:p>
        </p:txBody>
      </p:sp>
      <p:sp>
        <p:nvSpPr>
          <p:cNvPr id="1222" name="Google Shape;1222;p105"/>
          <p:cNvSpPr txBox="1"/>
          <p:nvPr/>
        </p:nvSpPr>
        <p:spPr>
          <a:xfrm>
            <a:off x="7140625" y="2878550"/>
            <a:ext cx="1099800" cy="557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akhrista ugu dambeysa (final reading)</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pic>
        <p:nvPicPr>
          <p:cNvPr id="1223" name="Google Shape;1223;p105"/>
          <p:cNvPicPr preferRelativeResize="0"/>
          <p:nvPr/>
        </p:nvPicPr>
        <p:blipFill>
          <a:blip r:embed="rId3">
            <a:alphaModFix/>
          </a:blip>
          <a:stretch>
            <a:fillRect/>
          </a:stretch>
        </p:blipFill>
        <p:spPr>
          <a:xfrm>
            <a:off x="1775508" y="4065550"/>
            <a:ext cx="396000" cy="419100"/>
          </a:xfrm>
          <a:prstGeom prst="rect">
            <a:avLst/>
          </a:prstGeom>
          <a:noFill/>
          <a:ln>
            <a:noFill/>
          </a:ln>
        </p:spPr>
      </p:pic>
      <p:sp>
        <p:nvSpPr>
          <p:cNvPr id="1224" name="Google Shape;1224;p105"/>
          <p:cNvSpPr txBox="1"/>
          <p:nvPr/>
        </p:nvSpPr>
        <p:spPr>
          <a:xfrm>
            <a:off x="4824000" y="3926950"/>
            <a:ext cx="3996000" cy="557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82489 – 82376 = 113 unug (units)</a:t>
            </a:r>
            <a:r>
              <a:rPr lang="en-GB" sz="1100">
                <a:solidFill>
                  <a:schemeClr val="dk1"/>
                </a:solidFill>
                <a:latin typeface="Kalam"/>
                <a:ea typeface="Kalam"/>
                <a:cs typeface="Kalam"/>
                <a:sym typeface="Kalam"/>
              </a:rPr>
              <a:t/>
            </a:r>
            <a:endParaRPr sz="22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8" name="Shape 1228"/>
        <p:cNvGrpSpPr/>
        <p:nvPr/>
      </p:nvGrpSpPr>
      <p:grpSpPr>
        <a:xfrm>
          <a:off x="0" y="0"/>
          <a:ext cx="0" cy="0"/>
          <a:chOff x="0" y="0"/>
          <a:chExt cx="0" cy="0"/>
        </a:xfrm>
      </p:grpSpPr>
      <p:sp>
        <p:nvSpPr>
          <p:cNvPr id="1229" name="Google Shape;1229;p10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tamarta (Energy use) iyo kharashka (cost)</a:t>
            </a:r>
            <a:endParaRPr/>
          </a:p>
        </p:txBody>
      </p:sp>
      <p:pic>
        <p:nvPicPr>
          <p:cNvPr id="1230" name="Google Shape;1230;p106"/>
          <p:cNvPicPr preferRelativeResize="0"/>
          <p:nvPr/>
        </p:nvPicPr>
        <p:blipFill>
          <a:blip r:embed="rId3">
            <a:alphaModFix/>
          </a:blip>
          <a:stretch>
            <a:fillRect/>
          </a:stretch>
        </p:blipFill>
        <p:spPr>
          <a:xfrm>
            <a:off x="6343650" y="1183450"/>
            <a:ext cx="1814876" cy="1780125"/>
          </a:xfrm>
          <a:prstGeom prst="rect">
            <a:avLst/>
          </a:prstGeom>
          <a:noFill/>
          <a:ln>
            <a:noFill/>
          </a:ln>
        </p:spPr>
      </p:pic>
      <p:sp>
        <p:nvSpPr>
          <p:cNvPr id="1231" name="Google Shape;1231;p106"/>
          <p:cNvSpPr txBox="1"/>
          <p:nvPr>
            <p:ph idx="1" type="body"/>
          </p:nvPr>
        </p:nvSpPr>
        <p:spPr>
          <a:xfrm>
            <a:off x="324000" y="810000"/>
            <a:ext cx="6756600" cy="5250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Haddii kettel (kettle) 2000 W ah la isticmaalo 15 daqiiqo (¼ saac):</a:t>
            </a:r>
            <a:endParaRPr/>
          </a:p>
        </p:txBody>
      </p:sp>
      <p:sp>
        <p:nvSpPr>
          <p:cNvPr id="1232" name="Google Shape;1232;p106"/>
          <p:cNvSpPr txBox="1"/>
          <p:nvPr>
            <p:ph idx="1" type="body"/>
          </p:nvPr>
        </p:nvSpPr>
        <p:spPr>
          <a:xfrm>
            <a:off x="6104575" y="3048925"/>
            <a:ext cx="2766900" cy="653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Kettel (kettle) koronto (electric) 2000 W</a:t>
            </a:r>
            <a:endParaRPr sz="1800"/>
          </a:p>
        </p:txBody>
      </p:sp>
      <p:sp>
        <p:nvSpPr>
          <p:cNvPr id="1233" name="Google Shape;1233;p106"/>
          <p:cNvSpPr txBox="1"/>
          <p:nvPr>
            <p:ph idx="1" type="body"/>
          </p:nvPr>
        </p:nvSpPr>
        <p:spPr>
          <a:xfrm>
            <a:off x="718200" y="1335000"/>
            <a:ext cx="5538600" cy="525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tamarta (energy) = awoodda (power) × waqtiga (time)</a:t>
            </a:r>
            <a:r>
              <a:rPr lang="en-GB" sz="1100">
                <a:latin typeface="Lexend"/>
              </a:rPr>
              <a:t/>
            </a:r>
            <a:r>
              <a:rPr lang="en-GB" sz="1100">
                <a:latin typeface="Lexend"/>
              </a:rPr>
              <a:t/>
            </a:r>
            <a:endParaRPr/>
          </a:p>
        </p:txBody>
      </p:sp>
      <p:sp>
        <p:nvSpPr>
          <p:cNvPr id="1234" name="Google Shape;1234;p106"/>
          <p:cNvSpPr txBox="1"/>
          <p:nvPr>
            <p:ph idx="1" type="body"/>
          </p:nvPr>
        </p:nvSpPr>
        <p:spPr>
          <a:xfrm>
            <a:off x="1736700" y="1883150"/>
            <a:ext cx="3501600" cy="525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 2000 W </a:t>
            </a:r>
            <a:r>
              <a:rPr lang="en-GB" sz="1100">
                <a:latin typeface="Lexend"/>
              </a:rPr>
              <a:t>×</a:t>
            </a:r>
            <a:r>
              <a:rPr lang="en-GB" sz="1100">
                <a:latin typeface="Lexend"/>
              </a:rPr>
              <a:t> ¼ h</a:t>
            </a:r>
            <a:endParaRPr/>
          </a:p>
        </p:txBody>
      </p:sp>
      <p:sp>
        <p:nvSpPr>
          <p:cNvPr id="1235" name="Google Shape;1235;p106"/>
          <p:cNvSpPr txBox="1"/>
          <p:nvPr>
            <p:ph idx="1" type="body"/>
          </p:nvPr>
        </p:nvSpPr>
        <p:spPr>
          <a:xfrm>
            <a:off x="1736700" y="2408150"/>
            <a:ext cx="3501600" cy="5250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 500 Wh</a:t>
            </a:r>
            <a:endParaRPr/>
          </a:p>
        </p:txBody>
      </p:sp>
      <p:sp>
        <p:nvSpPr>
          <p:cNvPr id="1236" name="Google Shape;1236;p106"/>
          <p:cNvSpPr txBox="1"/>
          <p:nvPr>
            <p:ph idx="1" type="body"/>
          </p:nvPr>
        </p:nvSpPr>
        <p:spPr>
          <a:xfrm>
            <a:off x="1716600" y="2933150"/>
            <a:ext cx="3501600" cy="5250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 0.5 kWh</a:t>
            </a:r>
            <a:endParaRPr/>
          </a:p>
        </p:txBody>
      </p:sp>
      <p:sp>
        <p:nvSpPr>
          <p:cNvPr id="1237" name="Google Shape;1237;p106"/>
          <p:cNvSpPr txBox="1"/>
          <p:nvPr>
            <p:ph idx="1" type="body"/>
          </p:nvPr>
        </p:nvSpPr>
        <p:spPr>
          <a:xfrm>
            <a:off x="384825" y="3517500"/>
            <a:ext cx="8297700" cy="5250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Haddii 1 kWh uu ku kacayo £0.20, kharashka (cost) isticmaalka kettel-ka (kettle) waa:</a:t>
            </a:r>
            <a:r>
              <a:rPr lang="en-GB" sz="1100">
                <a:latin typeface="Lexend"/>
              </a:rPr>
              <a:t/>
            </a:r>
            <a:r>
              <a:rPr lang="en-GB" sz="1100">
                <a:latin typeface="Lexend"/>
              </a:rPr>
              <a:t/>
            </a:r>
            <a:endParaRPr/>
          </a:p>
        </p:txBody>
      </p:sp>
      <p:sp>
        <p:nvSpPr>
          <p:cNvPr id="1238" name="Google Shape;1238;p106"/>
          <p:cNvSpPr txBox="1"/>
          <p:nvPr>
            <p:ph idx="1" type="body"/>
          </p:nvPr>
        </p:nvSpPr>
        <p:spPr>
          <a:xfrm>
            <a:off x="1269950" y="4101850"/>
            <a:ext cx="3856500" cy="525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0.5 × £0.20 = £0.10 ama 10 p.</a:t>
            </a:r>
            <a:r>
              <a:rPr lang="en-GB" sz="1100">
                <a:latin typeface="Lexend"/>
              </a:rPr>
              <a:t/>
            </a:r>
            <a:r>
              <a:rPr lang="en-GB" sz="1100">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2" name="Shape 1242"/>
        <p:cNvGrpSpPr/>
        <p:nvPr/>
      </p:nvGrpSpPr>
      <p:grpSpPr>
        <a:xfrm>
          <a:off x="0" y="0"/>
          <a:ext cx="0" cy="0"/>
          <a:chOff x="0" y="0"/>
          <a:chExt cx="0" cy="0"/>
        </a:xfrm>
      </p:grpSpPr>
      <p:sp>
        <p:nvSpPr>
          <p:cNvPr id="1243" name="Google Shape;1243;p107"/>
          <p:cNvSpPr txBox="1"/>
          <p:nvPr>
            <p:ph type="title"/>
          </p:nvPr>
        </p:nvSpPr>
        <p:spPr>
          <a:xfrm>
            <a:off x="324000" y="810000"/>
            <a:ext cx="76509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Ka shaqee qiimaha (cost) hal kWh adoo isticmaalaya macluumaadka ka muuqda mitirka smart-ka (smart meter).</a:t>
            </a:r>
            <a:endParaRPr/>
          </a:p>
        </p:txBody>
      </p:sp>
      <p:sp>
        <p:nvSpPr>
          <p:cNvPr id="1244" name="Google Shape;1244;p107"/>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tamarta (Energy use) iyo kharashka (cost)</a:t>
            </a:r>
            <a:endParaRPr/>
          </a:p>
        </p:txBody>
      </p:sp>
      <p:sp>
        <p:nvSpPr>
          <p:cNvPr id="1245" name="Google Shape;1245;p107"/>
          <p:cNvSpPr txBox="1"/>
          <p:nvPr>
            <p:ph idx="1" type="subTitle"/>
          </p:nvPr>
        </p:nvSpPr>
        <p:spPr>
          <a:xfrm>
            <a:off x="1034425" y="1685375"/>
            <a:ext cx="31797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23.5 pence</a:t>
            </a:r>
            <a:endParaRPr/>
          </a:p>
        </p:txBody>
      </p:sp>
      <p:sp>
        <p:nvSpPr>
          <p:cNvPr id="1246" name="Google Shape;1246;p107"/>
          <p:cNvSpPr txBox="1"/>
          <p:nvPr>
            <p:ph idx="3" type="subTitle"/>
          </p:nvPr>
        </p:nvSpPr>
        <p:spPr>
          <a:xfrm>
            <a:off x="1034425" y="2489443"/>
            <a:ext cx="31797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4.25 pence</a:t>
            </a:r>
            <a:endParaRPr/>
          </a:p>
        </p:txBody>
      </p:sp>
      <p:sp>
        <p:nvSpPr>
          <p:cNvPr id="1247" name="Google Shape;1247;p107"/>
          <p:cNvSpPr txBox="1"/>
          <p:nvPr>
            <p:ph idx="4" type="subTitle"/>
          </p:nvPr>
        </p:nvSpPr>
        <p:spPr>
          <a:xfrm>
            <a:off x="1034425" y="3309758"/>
            <a:ext cx="31617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12.19 pence</a:t>
            </a:r>
            <a:endParaRPr/>
          </a:p>
        </p:txBody>
      </p:sp>
      <p:sp>
        <p:nvSpPr>
          <p:cNvPr id="1248" name="Google Shape;1248;p107"/>
          <p:cNvSpPr txBox="1"/>
          <p:nvPr>
            <p:ph idx="5" type="subTitle"/>
          </p:nvPr>
        </p:nvSpPr>
        <p:spPr>
          <a:xfrm>
            <a:off x="1034425" y="4113827"/>
            <a:ext cx="3179700" cy="36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7.55 pence</a:t>
            </a:r>
            <a:endParaRPr/>
          </a:p>
        </p:txBody>
      </p:sp>
      <p:pic>
        <p:nvPicPr>
          <p:cNvPr id="1249" name="Google Shape;1249;p107"/>
          <p:cNvPicPr preferRelativeResize="0"/>
          <p:nvPr/>
        </p:nvPicPr>
        <p:blipFill>
          <a:blip r:embed="rId3">
            <a:alphaModFix/>
          </a:blip>
          <a:stretch>
            <a:fillRect/>
          </a:stretch>
        </p:blipFill>
        <p:spPr>
          <a:xfrm>
            <a:off x="4873325" y="1299600"/>
            <a:ext cx="3347829" cy="2715950"/>
          </a:xfrm>
          <a:prstGeom prst="rect">
            <a:avLst/>
          </a:prstGeom>
          <a:noFill/>
          <a:ln>
            <a:noFill/>
          </a:ln>
        </p:spPr>
      </p:pic>
      <p:pic>
        <p:nvPicPr>
          <p:cNvPr id="1250" name="Google Shape;1250;p107"/>
          <p:cNvPicPr preferRelativeResize="0"/>
          <p:nvPr/>
        </p:nvPicPr>
        <p:blipFill>
          <a:blip r:embed="rId4">
            <a:alphaModFix/>
          </a:blip>
          <a:stretch>
            <a:fillRect/>
          </a:stretch>
        </p:blipFill>
        <p:spPr>
          <a:xfrm>
            <a:off x="2604108" y="1639163"/>
            <a:ext cx="396000" cy="419100"/>
          </a:xfrm>
          <a:prstGeom prst="rect">
            <a:avLst/>
          </a:prstGeom>
          <a:noFill/>
          <a:ln>
            <a:noFill/>
          </a:ln>
        </p:spPr>
      </p:pic>
      <p:sp>
        <p:nvSpPr>
          <p:cNvPr id="1251" name="Google Shape;1251;p107"/>
          <p:cNvSpPr txBox="1"/>
          <p:nvPr/>
        </p:nvSpPr>
        <p:spPr>
          <a:xfrm>
            <a:off x="4827550" y="3958675"/>
            <a:ext cx="3393600" cy="846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GB" sz="1100">
                <a:solidFill>
                  <a:schemeClr val="dk1"/>
                </a:solidFill>
                <a:latin typeface="Kalam"/>
                <a:ea typeface="Kalam"/>
                <a:cs typeface="Kalam"/>
                <a:sym typeface="Kalam"/>
              </a:rPr>
              <a:t>2.32 ÷ 9.87 = 0.235 rodol (pounds)</a:t>
            </a:r>
            <a:endParaRPr sz="2000">
              <a:solidFill>
                <a:schemeClr val="dk1"/>
              </a:solidFill>
              <a:latin typeface="Kalam"/>
              <a:ea typeface="Kalam"/>
              <a:cs typeface="Kalam"/>
              <a:sym typeface="Kalam"/>
            </a:endParaRPr>
          </a:p>
          <a:p>
            <a:pPr indent="0" lvl="0" marL="0" rtl="0" algn="l">
              <a:lnSpc>
                <a:spcPct val="115000"/>
              </a:lnSpc>
              <a:spcBef>
                <a:spcPts val="0"/>
              </a:spcBef>
              <a:spcAft>
                <a:spcPts val="0"/>
              </a:spcAft>
              <a:buNone/>
            </a:pPr>
            <a:r>
              <a:rPr lang="en-GB" sz="1100">
                <a:solidFill>
                  <a:schemeClr val="dk1"/>
                </a:solidFill>
                <a:latin typeface="Kalam"/>
                <a:ea typeface="Kalam"/>
                <a:cs typeface="Kalam"/>
                <a:sym typeface="Kalam"/>
              </a:rPr>
              <a:t>0.235 rodol = 23.5 pence</a:t>
            </a:r>
            <a:endParaRPr sz="20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5" name="Shape 1255"/>
        <p:cNvGrpSpPr/>
        <p:nvPr/>
      </p:nvGrpSpPr>
      <p:grpSpPr>
        <a:xfrm>
          <a:off x="0" y="0"/>
          <a:ext cx="0" cy="0"/>
          <a:chOff x="0" y="0"/>
          <a:chExt cx="0" cy="0"/>
        </a:xfrm>
      </p:grpSpPr>
      <p:sp>
        <p:nvSpPr>
          <p:cNvPr id="1256" name="Google Shape;1256;p108"/>
          <p:cNvSpPr txBox="1"/>
          <p:nvPr>
            <p:ph idx="1" type="body"/>
          </p:nvPr>
        </p:nvSpPr>
        <p:spPr>
          <a:xfrm>
            <a:off x="324000" y="759300"/>
            <a:ext cx="6971100" cy="8049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Mitirrada caqliga leh (smart meters) waxaa loo isticmaali karaa in lagu arko inta tamar (energy) aan isticmaalno si aan u noqonno kuwo tamar waxtar leh.</a:t>
            </a:r>
            <a:r>
              <a:rPr lang="en-GB" sz="1400">
                <a:latin typeface="Lexend"/>
              </a:rPr>
              <a:t/>
            </a:r>
            <a:r>
              <a:rPr lang="en-GB" sz="1400">
                <a:latin typeface="Lexend"/>
              </a:rPr>
              <a:t/>
            </a:r>
            <a:endParaRPr/>
          </a:p>
        </p:txBody>
      </p:sp>
      <p:sp>
        <p:nvSpPr>
          <p:cNvPr id="1257" name="Google Shape;1257;p10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Isticmaalka tamarta iyo qiimaha (cost)</a:t>
            </a:r>
            <a:endParaRPr/>
          </a:p>
        </p:txBody>
      </p:sp>
      <p:pic>
        <p:nvPicPr>
          <p:cNvPr id="1258" name="Google Shape;1258;p108"/>
          <p:cNvPicPr preferRelativeResize="0"/>
          <p:nvPr/>
        </p:nvPicPr>
        <p:blipFill>
          <a:blip r:embed="rId3">
            <a:alphaModFix/>
          </a:blip>
          <a:stretch>
            <a:fillRect/>
          </a:stretch>
        </p:blipFill>
        <p:spPr>
          <a:xfrm>
            <a:off x="2773430" y="1620000"/>
            <a:ext cx="2599325" cy="2023701"/>
          </a:xfrm>
          <a:prstGeom prst="rect">
            <a:avLst/>
          </a:prstGeom>
          <a:noFill/>
          <a:ln>
            <a:noFill/>
          </a:ln>
        </p:spPr>
      </p:pic>
      <p:sp>
        <p:nvSpPr>
          <p:cNvPr id="1259" name="Google Shape;1259;p108"/>
          <p:cNvSpPr txBox="1"/>
          <p:nvPr>
            <p:ph idx="1" type="body"/>
          </p:nvPr>
        </p:nvSpPr>
        <p:spPr>
          <a:xfrm>
            <a:off x="324000" y="3818150"/>
            <a:ext cx="8496000" cy="8049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Xakamaynta sida aan u isticmaalno qalabka tamar badan isticmaala waxay kaa caawinaysaa dhimista biilasha iyo horumarinta isticmaalka tamarta.</a:t>
            </a:r>
            <a:endParaRPr/>
          </a:p>
        </p:txBody>
      </p:sp>
      <p:sp>
        <p:nvSpPr>
          <p:cNvPr id="1260" name="Google Shape;1260;p108"/>
          <p:cNvSpPr/>
          <p:nvPr/>
        </p:nvSpPr>
        <p:spPr>
          <a:xfrm>
            <a:off x="3136275" y="2350375"/>
            <a:ext cx="2318700" cy="804900"/>
          </a:xfrm>
          <a:prstGeom prst="ellipse">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261" name="Google Shape;1261;p108"/>
          <p:cNvCxnSpPr>
            <a:stCxn id="1260" idx="6"/>
          </p:cNvCxnSpPr>
          <p:nvPr/>
        </p:nvCxnSpPr>
        <p:spPr>
          <a:xfrm flipH="1" rot="10800000">
            <a:off x="5454975" y="2524525"/>
            <a:ext cx="515700" cy="228300"/>
          </a:xfrm>
          <a:prstGeom prst="straightConnector1">
            <a:avLst/>
          </a:prstGeom>
          <a:noFill/>
          <a:ln cap="flat" cmpd="sng" w="38100">
            <a:solidFill>
              <a:schemeClr val="accent5"/>
            </a:solidFill>
            <a:prstDash val="solid"/>
            <a:round/>
            <a:headEnd len="med" w="med" type="none"/>
            <a:tailEnd len="med" w="med" type="none"/>
          </a:ln>
        </p:spPr>
      </p:cxnSp>
      <p:sp>
        <p:nvSpPr>
          <p:cNvPr id="1262" name="Google Shape;1262;p108"/>
          <p:cNvSpPr txBox="1"/>
          <p:nvPr>
            <p:ph idx="1" type="body"/>
          </p:nvPr>
        </p:nvSpPr>
        <p:spPr>
          <a:xfrm>
            <a:off x="6052900" y="2205625"/>
            <a:ext cx="2501400" cy="1331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Mitirku wuxuu muujinayaa awoodda (power) iyo qiimaha (cost) 'hadda'.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6" name="Shape 1266"/>
        <p:cNvGrpSpPr/>
        <p:nvPr/>
      </p:nvGrpSpPr>
      <p:grpSpPr>
        <a:xfrm>
          <a:off x="0" y="0"/>
          <a:ext cx="0" cy="0"/>
          <a:chOff x="0" y="0"/>
          <a:chExt cx="0" cy="0"/>
        </a:xfrm>
      </p:grpSpPr>
      <p:sp>
        <p:nvSpPr>
          <p:cNvPr id="1267" name="Google Shape;1267;p109"/>
          <p:cNvSpPr txBox="1"/>
          <p:nvPr>
            <p:ph idx="1" type="body"/>
          </p:nvPr>
        </p:nvSpPr>
        <p:spPr>
          <a:xfrm>
            <a:off x="324000" y="759300"/>
            <a:ext cx="7189200" cy="7044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Isticmaalka tamar koronto (electrical energy) oo yar waxay badbaadinaysaa lacag waxayna yaraynaysaa bixinta (emission) kaarboon.</a:t>
            </a:r>
            <a:r>
              <a:rPr lang="en-GB" sz="1400">
                <a:latin typeface="Lexend"/>
              </a:rPr>
              <a:t/>
            </a:r>
            <a:r>
              <a:rPr lang="en-GB" sz="1400">
                <a:latin typeface="Lexend"/>
              </a:rPr>
              <a:t/>
            </a:r>
            <a:r>
              <a:rPr lang="en-GB" sz="1400">
                <a:latin typeface="Lexend"/>
              </a:rPr>
              <a:t/>
            </a:r>
            <a:endParaRPr/>
          </a:p>
          <a:p>
            <a:pPr indent="0" lvl="0" marL="0" rtl="0" algn="l">
              <a:spcBef>
                <a:spcPts val="1000"/>
              </a:spcBef>
              <a:spcAft>
                <a:spcPts val="1000"/>
              </a:spcAft>
              <a:buNone/>
            </a:pPr>
            <a:r>
              <a:rPr>
                <a:latin typeface="Lexend"/>
              </a:rPr>
              <a:t/>
            </a:r>
            <a:endParaRPr/>
          </a:p>
        </p:txBody>
      </p:sp>
      <p:sp>
        <p:nvSpPr>
          <p:cNvPr id="1268" name="Google Shape;1268;p10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Isticmaalka tamarta iyo qiimaha (cost)</a:t>
            </a:r>
            <a:endParaRPr/>
          </a:p>
        </p:txBody>
      </p:sp>
      <p:sp>
        <p:nvSpPr>
          <p:cNvPr id="1269" name="Google Shape;1269;p109"/>
          <p:cNvSpPr txBox="1"/>
          <p:nvPr>
            <p:ph idx="1" type="body"/>
          </p:nvPr>
        </p:nvSpPr>
        <p:spPr>
          <a:xfrm>
            <a:off x="324000" y="1673700"/>
            <a:ext cx="8496000" cy="26526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defRPr/>
            </a:pPr>
            <a:r>
              <a:rPr lang="en-GB" sz="1400">
                <a:latin typeface="Lexend"/>
              </a:rPr>
              <a:t>Tan waxaa lagu samayn karaa:</a:t>
            </a:r>
            <a:endParaRPr/>
          </a:p>
          <a:p>
            <a:pPr indent="-368300" lvl="0" marL="457200" rtl="0" algn="l">
              <a:lnSpc>
                <a:spcPct val="115000"/>
              </a:lnSpc>
              <a:spcBef>
                <a:spcPts val="1000"/>
              </a:spcBef>
              <a:spcAft>
                <a:spcPts val="0"/>
              </a:spcAft>
              <a:buSzPts val="2200"/>
              <a:buChar char="●"/>
              <a:defRPr/>
            </a:pPr>
            <a:r>
              <a:rPr lang="en-GB" sz="1400">
                <a:latin typeface="Lexend"/>
              </a:rPr>
              <a:t>isticmaalka qalabka tamar waxtar leh sida nalka LED (halkii laga isticmaali lahaa nalka incandescent)</a:t>
            </a:r>
            <a:r>
              <a:rPr lang="en-GB" sz="1400">
                <a:latin typeface="Lexend"/>
              </a:rPr>
              <a:t/>
            </a:r>
            <a:endParaRPr/>
          </a:p>
          <a:p>
            <a:pPr indent="-368300" lvl="0" marL="457200" rtl="0" algn="l">
              <a:lnSpc>
                <a:spcPct val="115000"/>
              </a:lnSpc>
              <a:spcBef>
                <a:spcPts val="1000"/>
              </a:spcBef>
              <a:spcAft>
                <a:spcPts val="0"/>
              </a:spcAft>
              <a:buSzPts val="2200"/>
              <a:buChar char="●"/>
              <a:defRPr/>
            </a:pPr>
            <a:r>
              <a:rPr lang="en-GB" sz="1400">
                <a:latin typeface="Lexend"/>
              </a:rPr>
              <a:t>dami qalabka korontada marka aan loo baahnayn</a:t>
            </a:r>
            <a:endParaRPr/>
          </a:p>
          <a:p>
            <a:pPr indent="-368300" lvl="0" marL="457200" rtl="0" algn="l">
              <a:lnSpc>
                <a:spcPct val="115000"/>
              </a:lnSpc>
              <a:spcBef>
                <a:spcPts val="1000"/>
              </a:spcBef>
              <a:spcAft>
                <a:spcPts val="0"/>
              </a:spcAft>
              <a:buSzPts val="2200"/>
              <a:buChar char="●"/>
              <a:defRPr/>
            </a:pPr>
            <a:r>
              <a:rPr lang="en-GB" sz="1400">
                <a:latin typeface="Lexend"/>
              </a:rPr>
              <a:t>la socodka isticmaalka tamarta mitir caqli leh (smart meter) iyo samaynta isbeddelo lagu yareynayo.</a:t>
            </a:r>
            <a:r>
              <a:rPr lang="en-GB" sz="1400">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9">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3" name="Shape 1273"/>
        <p:cNvGrpSpPr/>
        <p:nvPr/>
      </p:nvGrpSpPr>
      <p:grpSpPr>
        <a:xfrm>
          <a:off x="0" y="0"/>
          <a:ext cx="0" cy="0"/>
          <a:chOff x="0" y="0"/>
          <a:chExt cx="0" cy="0"/>
        </a:xfrm>
      </p:grpSpPr>
      <p:sp>
        <p:nvSpPr>
          <p:cNvPr id="1274" name="Google Shape;1274;p110"/>
          <p:cNvSpPr txBox="1"/>
          <p:nvPr>
            <p:ph type="title"/>
          </p:nvPr>
        </p:nvSpPr>
        <p:spPr>
          <a:xfrm>
            <a:off x="324000" y="809988"/>
            <a:ext cx="8179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Inta tamar (energy) uu isticmaalo kettel-ka karkarinaya biyo (water)</a:t>
            </a:r>
            <a:r>
              <a:rPr lang="en-GB" sz="1400">
                <a:latin typeface="Lexend"/>
              </a:rPr>
              <a:t/>
            </a:r>
            <a:r>
              <a:rPr lang="en-GB" sz="1400">
                <a:latin typeface="Lexend"/>
              </a:rPr>
              <a:t/>
            </a:r>
            <a:endParaRPr/>
          </a:p>
          <a:p>
            <a:pPr indent="0" lvl="0" marL="0" rtl="0" algn="l">
              <a:spcBef>
                <a:spcPts val="0"/>
              </a:spcBef>
              <a:spcAft>
                <a:spcPts val="0"/>
              </a:spcAft>
              <a:buNone/>
              <a:defRPr/>
            </a:pPr>
            <a:r>
              <a:rPr lang="en-GB" sz="1400">
                <a:latin typeface="Lexend"/>
              </a:rPr>
              <a:t>7 ilbiriqsi, haddii qiimaha awooddiisu (power rating) yahay 2000 W?</a:t>
            </a:r>
            <a:endParaRPr/>
          </a:p>
        </p:txBody>
      </p:sp>
      <p:sp>
        <p:nvSpPr>
          <p:cNvPr id="1275" name="Google Shape;1275;p110"/>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Isticmaalka tamarta iyo qiimaha (cost)</a:t>
            </a:r>
            <a:endParaRPr/>
          </a:p>
        </p:txBody>
      </p:sp>
      <p:sp>
        <p:nvSpPr>
          <p:cNvPr id="1276" name="Google Shape;1276;p110"/>
          <p:cNvSpPr txBox="1"/>
          <p:nvPr>
            <p:ph idx="1" type="subTitle"/>
          </p:nvPr>
        </p:nvSpPr>
        <p:spPr>
          <a:xfrm>
            <a:off x="1034425" y="1685375"/>
            <a:ext cx="34881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2000 J</a:t>
            </a:r>
            <a:endParaRPr/>
          </a:p>
        </p:txBody>
      </p:sp>
      <p:sp>
        <p:nvSpPr>
          <p:cNvPr id="1277" name="Google Shape;1277;p110"/>
          <p:cNvSpPr txBox="1"/>
          <p:nvPr>
            <p:ph idx="3" type="subTitle"/>
          </p:nvPr>
        </p:nvSpPr>
        <p:spPr>
          <a:xfrm>
            <a:off x="1034425" y="2489443"/>
            <a:ext cx="34881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2007 J</a:t>
            </a:r>
            <a:endParaRPr/>
          </a:p>
        </p:txBody>
      </p:sp>
      <p:sp>
        <p:nvSpPr>
          <p:cNvPr id="1278" name="Google Shape;1278;p110"/>
          <p:cNvSpPr txBox="1"/>
          <p:nvPr>
            <p:ph idx="4" type="subTitle"/>
          </p:nvPr>
        </p:nvSpPr>
        <p:spPr>
          <a:xfrm>
            <a:off x="1034425" y="3309758"/>
            <a:ext cx="3468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7000 J</a:t>
            </a:r>
            <a:endParaRPr/>
          </a:p>
        </p:txBody>
      </p:sp>
      <p:sp>
        <p:nvSpPr>
          <p:cNvPr id="1279" name="Google Shape;1279;p110"/>
          <p:cNvSpPr txBox="1"/>
          <p:nvPr>
            <p:ph idx="5" type="subTitle"/>
          </p:nvPr>
        </p:nvSpPr>
        <p:spPr>
          <a:xfrm>
            <a:off x="1034425" y="4113827"/>
            <a:ext cx="3488100" cy="36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14 000 J</a:t>
            </a:r>
            <a:endParaRPr/>
          </a:p>
        </p:txBody>
      </p:sp>
      <p:pic>
        <p:nvPicPr>
          <p:cNvPr id="1280" name="Google Shape;1280;p110"/>
          <p:cNvPicPr preferRelativeResize="0"/>
          <p:nvPr/>
        </p:nvPicPr>
        <p:blipFill>
          <a:blip r:embed="rId3">
            <a:alphaModFix/>
          </a:blip>
          <a:stretch>
            <a:fillRect/>
          </a:stretch>
        </p:blipFill>
        <p:spPr>
          <a:xfrm>
            <a:off x="6810112" y="1268600"/>
            <a:ext cx="2009875" cy="1971400"/>
          </a:xfrm>
          <a:prstGeom prst="rect">
            <a:avLst/>
          </a:prstGeom>
          <a:noFill/>
          <a:ln>
            <a:noFill/>
          </a:ln>
        </p:spPr>
      </p:pic>
      <p:sp>
        <p:nvSpPr>
          <p:cNvPr id="1281" name="Google Shape;1281;p110"/>
          <p:cNvSpPr txBox="1"/>
          <p:nvPr/>
        </p:nvSpPr>
        <p:spPr>
          <a:xfrm>
            <a:off x="2785950" y="1685375"/>
            <a:ext cx="3207000" cy="21063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Waqtiyada gaagaaban, waxaa fiican in la isticmaalo joules halkii kilowatt-saacadood.</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a:p>
            <a:pPr indent="0" lvl="0" marL="0" rtl="0" algn="l">
              <a:spcBef>
                <a:spcPts val="0"/>
              </a:spcBef>
              <a:spcAft>
                <a:spcPts val="0"/>
              </a:spcAft>
              <a:buNone/>
            </a:pPr>
            <a:r>
              <a:rPr>
                <a:latin typeface="Lexend"/>
              </a:rPr>
              <a:t/>
            </a:r>
            <a:endParaRPr sz="2000">
              <a:solidFill>
                <a:schemeClr val="dk1"/>
              </a:solidFill>
              <a:latin typeface="Kalam"/>
              <a:ea typeface="Kalam"/>
              <a:cs typeface="Kalam"/>
              <a:sym typeface="Kalam"/>
            </a:endParaRPr>
          </a:p>
          <a:p>
            <a:pPr indent="0" lvl="0" marL="0" rtl="0" algn="l">
              <a:spcBef>
                <a:spcPts val="0"/>
              </a:spcBef>
              <a:spcAft>
                <a:spcPts val="0"/>
              </a:spcAft>
              <a:buNone/>
            </a:pPr>
            <a:r>
              <a:rPr lang="en-GB" sz="1100">
                <a:solidFill>
                  <a:schemeClr val="dk1"/>
                </a:solidFill>
                <a:latin typeface="Kalam"/>
                <a:ea typeface="Kalam"/>
                <a:cs typeface="Kalam"/>
                <a:sym typeface="Kalam"/>
              </a:rPr>
              <a:t>tamar (energy) = awood (power) × waqti (time)</a:t>
            </a:r>
            <a:endParaRPr sz="2000">
              <a:solidFill>
                <a:schemeClr val="dk1"/>
              </a:solidFill>
              <a:latin typeface="Kalam"/>
              <a:ea typeface="Kalam"/>
              <a:cs typeface="Kalam"/>
              <a:sym typeface="Kalam"/>
            </a:endParaRPr>
          </a:p>
          <a:p>
            <a:pPr indent="0" lvl="0" marL="0" rtl="0" algn="l">
              <a:spcBef>
                <a:spcPts val="0"/>
              </a:spcBef>
              <a:spcAft>
                <a:spcPts val="0"/>
              </a:spcAft>
              <a:buNone/>
            </a:pPr>
            <a:r>
              <a:rPr lang="en-GB" sz="1100">
                <a:solidFill>
                  <a:schemeClr val="dk1"/>
                </a:solidFill>
                <a:latin typeface="Kalam"/>
                <a:ea typeface="Kalam"/>
                <a:cs typeface="Kalam"/>
                <a:sym typeface="Kalam"/>
              </a:rPr>
              <a:t>        = 2000 × 7</a:t>
            </a:r>
            <a:endParaRPr sz="2000">
              <a:solidFill>
                <a:schemeClr val="dk1"/>
              </a:solidFill>
              <a:latin typeface="Kalam"/>
              <a:ea typeface="Kalam"/>
              <a:cs typeface="Kalam"/>
              <a:sym typeface="Kalam"/>
            </a:endParaRPr>
          </a:p>
          <a:p>
            <a:pPr indent="0" lvl="0" marL="0" rtl="0" algn="l">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        = 14 000 J</a:t>
            </a:r>
            <a:endParaRPr sz="2000">
              <a:solidFill>
                <a:schemeClr val="dk1"/>
              </a:solidFill>
              <a:latin typeface="Kalam"/>
              <a:ea typeface="Kalam"/>
              <a:cs typeface="Kalam"/>
              <a:sym typeface="Kalam"/>
            </a:endParaRPr>
          </a:p>
        </p:txBody>
      </p:sp>
      <p:pic>
        <p:nvPicPr>
          <p:cNvPr id="1282" name="Google Shape;1282;p110"/>
          <p:cNvPicPr preferRelativeResize="0"/>
          <p:nvPr/>
        </p:nvPicPr>
        <p:blipFill>
          <a:blip r:embed="rId4">
            <a:alphaModFix/>
          </a:blip>
          <a:stretch>
            <a:fillRect/>
          </a:stretch>
        </p:blipFill>
        <p:spPr>
          <a:xfrm>
            <a:off x="2387283" y="4065538"/>
            <a:ext cx="396000" cy="419100"/>
          </a:xfrm>
          <a:prstGeom prst="rect">
            <a:avLst/>
          </a:prstGeom>
          <a:noFill/>
          <a:ln>
            <a:noFill/>
          </a:ln>
        </p:spPr>
      </p:pic>
      <p:sp>
        <p:nvSpPr>
          <p:cNvPr id="1283" name="Google Shape;1283;p110"/>
          <p:cNvSpPr txBox="1"/>
          <p:nvPr>
            <p:ph type="title"/>
          </p:nvPr>
        </p:nvSpPr>
        <p:spPr>
          <a:xfrm>
            <a:off x="5831950" y="3309750"/>
            <a:ext cx="2988300" cy="1083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Kettel-yadu waxay karkariyaan biyo (water) ilaa 7 s ka hor inta aanay si toos ah u damin.</a:t>
            </a:r>
            <a:r>
              <a:rPr lang="en-GB" sz="1400">
                <a:latin typeface="Lexend"/>
              </a:rPr>
              <a:t/>
            </a:r>
            <a:r>
              <a:rPr lang="en-GB" sz="1400">
                <a:latin typeface="Lexend"/>
              </a:rPr>
              <a:t/>
            </a:r>
            <a:r>
              <a:rPr lang="en-GB" sz="1400">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7" name="Shape 1287"/>
        <p:cNvGrpSpPr/>
        <p:nvPr/>
      </p:nvGrpSpPr>
      <p:grpSpPr>
        <a:xfrm>
          <a:off x="0" y="0"/>
          <a:ext cx="0" cy="0"/>
          <a:chOff x="0" y="0"/>
          <a:chExt cx="0" cy="0"/>
        </a:xfrm>
      </p:grpSpPr>
      <p:sp>
        <p:nvSpPr>
          <p:cNvPr id="1288" name="Google Shape;1288;p111"/>
          <p:cNvSpPr txBox="1"/>
          <p:nvPr>
            <p:ph idx="1" type="body"/>
          </p:nvPr>
        </p:nvSpPr>
        <p:spPr>
          <a:xfrm>
            <a:off x="324000" y="759300"/>
            <a:ext cx="8237700" cy="676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Saciid iyo Yacquub waxay naqshadeynayaan buug-gacmeed (poster) si ay uga caawiyaan dadka inay isticmaalaan</a:t>
            </a:r>
            <a:endParaRPr sz="2000"/>
          </a:p>
          <a:p>
            <a:pPr indent="0" lvl="0" marL="0" rtl="0" algn="l">
              <a:spcBef>
                <a:spcPts val="0"/>
              </a:spcBef>
              <a:spcAft>
                <a:spcPts val="1000"/>
              </a:spcAft>
              <a:buNone/>
            </a:pPr>
            <a:r>
              <a:rPr lang="en-GB" sz="1100">
                <a:latin typeface="Lexend"/>
              </a:rPr>
              <a:t>tamar (energy) yar oo ay yareeyaan saameynta deegaanka.</a:t>
            </a:r>
            <a:endParaRPr sz="2000"/>
          </a:p>
        </p:txBody>
      </p:sp>
      <p:sp>
        <p:nvSpPr>
          <p:cNvPr id="1289" name="Google Shape;1289;p11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Isticmaalka tamarta iyo qiimaha (cost)</a:t>
            </a:r>
            <a:endParaRPr/>
          </a:p>
        </p:txBody>
      </p:sp>
      <p:pic>
        <p:nvPicPr>
          <p:cNvPr id="1290" name="Google Shape;1290;p111"/>
          <p:cNvPicPr preferRelativeResize="0"/>
          <p:nvPr/>
        </p:nvPicPr>
        <p:blipFill>
          <a:blip r:embed="rId10">
            <a:alphaModFix/>
          </a:blip>
          <a:stretch>
            <a:fillRect/>
          </a:stretch>
        </p:blipFill>
        <p:spPr>
          <a:xfrm>
            <a:off x="7563363" y="2478000"/>
            <a:ext cx="727175" cy="895749"/>
          </a:xfrm>
          <a:prstGeom prst="rect">
            <a:avLst/>
          </a:prstGeom>
          <a:noFill/>
          <a:ln>
            <a:noFill/>
          </a:ln>
        </p:spPr>
      </p:pic>
      <p:sp>
        <p:nvSpPr>
          <p:cNvPr id="1291" name="Google Shape;1291;p111"/>
          <p:cNvSpPr txBox="1"/>
          <p:nvPr/>
        </p:nvSpPr>
        <p:spPr>
          <a:xfrm>
            <a:off x="6892400" y="3198375"/>
            <a:ext cx="896100" cy="334500"/>
          </a:xfrm>
          <a:prstGeom prst="rect">
            <a:avLst/>
          </a:prstGeom>
          <a:noFill/>
          <a:ln>
            <a:noFill/>
          </a:ln>
        </p:spPr>
        <p:txBody>
          <a:bodyPr anchorCtr="0" anchor="ctr" bIns="91425" lIns="91425" spcFirstLastPara="1" rIns="91425" wrap="none" tIns="91425">
            <a:normAutofit/>
          </a:bodyPr>
          <a:lstStyle/>
          <a:p>
            <a:pPr indent="0" lvl="0" marL="0" marR="0" rtl="0" algn="l">
              <a:lnSpc>
                <a:spcPct val="115000"/>
              </a:lnSpc>
              <a:spcBef>
                <a:spcPts val="0"/>
              </a:spcBef>
              <a:spcAft>
                <a:spcPts val="0"/>
              </a:spcAft>
              <a:buNone/>
            </a:pPr>
            <a:r>
              <a:rPr lang="en-GB" sz="1400">
                <a:latin typeface="Lexend"/>
                <a:ea typeface="Lexend"/>
                <a:cs typeface="Lexend"/>
                <a:sym typeface="Lexend"/>
              </a:rPr>
              <a:t>Yacquub</a:t>
            </a:r>
            <a:endParaRPr sz="1600">
              <a:latin typeface="Lexend"/>
              <a:ea typeface="Lexend"/>
              <a:cs typeface="Lexend"/>
              <a:sym typeface="Lexend"/>
            </a:endParaRPr>
          </a:p>
        </p:txBody>
      </p:sp>
      <p:sp>
        <p:nvSpPr>
          <p:cNvPr id="1292" name="Google Shape;1292;p111"/>
          <p:cNvSpPr txBox="1"/>
          <p:nvPr/>
        </p:nvSpPr>
        <p:spPr>
          <a:xfrm>
            <a:off x="1239950" y="3198375"/>
            <a:ext cx="816600" cy="382800"/>
          </a:xfrm>
          <a:prstGeom prst="rect">
            <a:avLst/>
          </a:prstGeom>
          <a:noFill/>
          <a:ln>
            <a:noFill/>
          </a:ln>
        </p:spPr>
        <p:txBody>
          <a:bodyPr anchorCtr="0" anchor="ctr" bIns="91425" lIns="91425" spcFirstLastPara="1" rIns="91425" wrap="none" tIns="91425">
            <a:normAutofit/>
          </a:bodyPr>
          <a:lstStyle/>
          <a:p>
            <a:pPr indent="0" lvl="0" marL="0" marR="0" rtl="0" algn="l">
              <a:lnSpc>
                <a:spcPct val="115000"/>
              </a:lnSpc>
              <a:spcBef>
                <a:spcPts val="0"/>
              </a:spcBef>
              <a:spcAft>
                <a:spcPts val="0"/>
              </a:spcAft>
              <a:buNone/>
            </a:pPr>
            <a:r>
              <a:rPr lang="en-GB" sz="1400">
                <a:latin typeface="Lexend"/>
                <a:ea typeface="Lexend"/>
                <a:cs typeface="Lexend"/>
                <a:sym typeface="Lexend"/>
              </a:rPr>
              <a:t>Saciid</a:t>
            </a:r>
            <a:endParaRPr sz="1600">
              <a:latin typeface="Lexend"/>
              <a:ea typeface="Lexend"/>
              <a:cs typeface="Lexend"/>
              <a:sym typeface="Lexend"/>
            </a:endParaRPr>
          </a:p>
        </p:txBody>
      </p:sp>
      <p:pic>
        <p:nvPicPr>
          <p:cNvPr id="1293" name="Google Shape;1293;p111"/>
          <p:cNvPicPr preferRelativeResize="0"/>
          <p:nvPr/>
        </p:nvPicPr>
        <p:blipFill>
          <a:blip r:embed="rId11">
            <a:alphaModFix/>
          </a:blip>
          <a:stretch>
            <a:fillRect/>
          </a:stretch>
        </p:blipFill>
        <p:spPr>
          <a:xfrm>
            <a:off x="471457" y="2417600"/>
            <a:ext cx="705943" cy="1016575"/>
          </a:xfrm>
          <a:prstGeom prst="rect">
            <a:avLst/>
          </a:prstGeom>
          <a:noFill/>
          <a:ln>
            <a:noFill/>
          </a:ln>
        </p:spPr>
      </p:pic>
      <p:pic>
        <p:nvPicPr>
          <p:cNvPr id="1294" name="Google Shape;1294;p111"/>
          <p:cNvPicPr preferRelativeResize="0"/>
          <p:nvPr/>
        </p:nvPicPr>
        <p:blipFill>
          <a:blip r:embed="rId5">
            <a:alphaModFix/>
          </a:blip>
          <a:stretch>
            <a:fillRect/>
          </a:stretch>
        </p:blipFill>
        <p:spPr>
          <a:xfrm flipH="1">
            <a:off x="4823999" y="1616700"/>
            <a:ext cx="2648677" cy="1605299"/>
          </a:xfrm>
          <a:prstGeom prst="rect">
            <a:avLst/>
          </a:prstGeom>
          <a:noFill/>
          <a:ln>
            <a:noFill/>
          </a:ln>
        </p:spPr>
      </p:pic>
      <p:sp>
        <p:nvSpPr>
          <p:cNvPr id="1295" name="Google Shape;1295;p111"/>
          <p:cNvSpPr txBox="1"/>
          <p:nvPr/>
        </p:nvSpPr>
        <p:spPr>
          <a:xfrm>
            <a:off x="4919351" y="1725225"/>
            <a:ext cx="2553300" cy="11553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Waxaan dadka u sheegi lahaa inay damiyaan laydhadhka markay qolka ka baxayaan oo cidla ah.</a:t>
            </a:r>
            <a:r>
              <a:rPr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pic>
        <p:nvPicPr>
          <p:cNvPr id="1296" name="Google Shape;1296;p111"/>
          <p:cNvPicPr preferRelativeResize="0"/>
          <p:nvPr/>
        </p:nvPicPr>
        <p:blipFill>
          <a:blip r:embed="rId5">
            <a:alphaModFix/>
          </a:blip>
          <a:stretch>
            <a:fillRect/>
          </a:stretch>
        </p:blipFill>
        <p:spPr>
          <a:xfrm>
            <a:off x="1278025" y="1652800"/>
            <a:ext cx="3445350" cy="1498224"/>
          </a:xfrm>
          <a:prstGeom prst="rect">
            <a:avLst/>
          </a:prstGeom>
          <a:noFill/>
          <a:ln>
            <a:noFill/>
          </a:ln>
        </p:spPr>
      </p:pic>
      <p:sp>
        <p:nvSpPr>
          <p:cNvPr id="1297" name="Google Shape;1297;p111"/>
          <p:cNvSpPr txBox="1"/>
          <p:nvPr/>
        </p:nvSpPr>
        <p:spPr>
          <a:xfrm flipH="1">
            <a:off x="1421862" y="1612025"/>
            <a:ext cx="3258300" cy="13554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Waxaan dadka u sheegi lahaa inay damiyaan kettel-ka (kettle) marka uu bilaabo inuu karsado, halkii ay uga tagi lahaayeen inuu si otomaatig ah u damiyo.</a:t>
            </a:r>
            <a:endParaRPr sz="1800">
              <a:solidFill>
                <a:srgbClr val="000000"/>
              </a:solidFill>
              <a:latin typeface="Lexend"/>
              <a:ea typeface="Lexend"/>
              <a:cs typeface="Lexend"/>
              <a:sym typeface="Lexend"/>
            </a:endParaRPr>
          </a:p>
        </p:txBody>
      </p:sp>
      <p:sp>
        <p:nvSpPr>
          <p:cNvPr id="1298" name="Google Shape;1298;p111"/>
          <p:cNvSpPr txBox="1"/>
          <p:nvPr>
            <p:ph idx="1" type="body"/>
          </p:nvPr>
        </p:nvSpPr>
        <p:spPr>
          <a:xfrm>
            <a:off x="324000" y="3778175"/>
            <a:ext cx="8010600" cy="4290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AutoNum type="arabicParenR"/>
            </a:pPr>
            <a:r>
              <a:rPr lang="en-GB" sz="1100">
                <a:latin typeface="Lexend"/>
              </a:rPr>
              <a:t>Liiso qaar ka mid ah hababka kale ee kaydinta tamarta (energy) ee boodhka (poster) ku xiran.</a:t>
            </a:r>
            <a:endParaRPr sz="2000"/>
          </a:p>
        </p:txBody>
      </p:sp>
      <p:sp>
        <p:nvSpPr>
          <p:cNvPr id="1299" name="Google Shape;1299;p111"/>
          <p:cNvSpPr txBox="1"/>
          <p:nvPr>
            <p:ph idx="1" type="body"/>
          </p:nvPr>
        </p:nvSpPr>
        <p:spPr>
          <a:xfrm>
            <a:off x="324000" y="4157000"/>
            <a:ext cx="7890300" cy="4899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AutoNum type="arabicParenR" startAt="2"/>
            </a:pPr>
            <a:r>
              <a:rPr lang="en-GB" sz="1100">
                <a:latin typeface="Lexend"/>
              </a:rPr>
              <a:t>Isbarbardhig fikradaha Saciid iyo Yacquub adigoo xisaabinaya inta tamar (energy) mid kastaa kaydin karo.</a:t>
            </a:r>
            <a:r>
              <a:rPr lang="en-GB" sz="1100">
                <a:latin typeface="Lexend"/>
              </a:rPr>
              <a:t/>
            </a:r>
            <a:endParaRPr sz="2000"/>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3" name="Shape 1303"/>
        <p:cNvGrpSpPr/>
        <p:nvPr/>
      </p:nvGrpSpPr>
      <p:grpSpPr>
        <a:xfrm>
          <a:off x="0" y="0"/>
          <a:ext cx="0" cy="0"/>
          <a:chOff x="0" y="0"/>
          <a:chExt cx="0" cy="0"/>
        </a:xfrm>
      </p:grpSpPr>
      <p:sp>
        <p:nvSpPr>
          <p:cNvPr id="1304" name="Google Shape;1304;p112"/>
          <p:cNvSpPr txBox="1"/>
          <p:nvPr>
            <p:ph idx="1" type="body"/>
          </p:nvPr>
        </p:nvSpPr>
        <p:spPr>
          <a:xfrm>
            <a:off x="324000" y="759300"/>
            <a:ext cx="8496000" cy="38814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rabicParenR"/>
            </a:pPr>
            <a:r>
              <a:rPr lang="en-GB" sz="1800">
                <a:latin typeface="Lexend"/>
              </a:rPr>
              <a:t>Liiso hababka kaydinta tamarta (energy).</a:t>
            </a:r>
            <a:endParaRPr sz="1800"/>
          </a:p>
          <a:p>
            <a:pPr indent="0" lvl="0" marL="0" rtl="0" algn="l">
              <a:spcBef>
                <a:spcPts val="1000"/>
              </a:spcBef>
              <a:spcAft>
                <a:spcPts val="0"/>
              </a:spcAft>
              <a:buNone/>
            </a:pPr>
            <a:r>
              <a:rPr lang="en-GB" sz="1100">
                <a:latin typeface="Kalam"/>
                <a:ea typeface="Kalam"/>
                <a:cs typeface="Kalam"/>
                <a:sym typeface="Kalam"/>
              </a:rPr>
              <a:t>Jawaabaha la soo jeediyey:</a:t>
            </a:r>
            <a:endParaRPr sz="2000">
              <a:latin typeface="Kalam"/>
              <a:ea typeface="Kalam"/>
              <a:cs typeface="Kalam"/>
              <a:sym typeface="Kalam"/>
            </a:endParaRPr>
          </a:p>
          <a:p>
            <a:pPr indent="-355600" lvl="0" marL="457200" rtl="0" algn="l">
              <a:spcBef>
                <a:spcPts val="1000"/>
              </a:spcBef>
              <a:spcAft>
                <a:spcPts val="0"/>
              </a:spcAft>
              <a:buSzPts val="2000"/>
              <a:buFont typeface="Kalam"/>
              <a:buChar char="●"/>
            </a:pPr>
            <a:r>
              <a:rPr lang="en-GB" sz="1100">
                <a:latin typeface="Kalam"/>
                <a:ea typeface="Kalam"/>
                <a:cs typeface="Kalam"/>
                <a:sym typeface="Kalam"/>
              </a:rPr>
              <a:t>U cusboonaysii qalab tamar (energy) waxtar leh (laakin ka fogow inaad iibsato iyadoon la hubin in isticmaalka qalabka waxtarka yari ilaa uu shaqeynayo uu ka qiimo (value) yar yahay qiimaha (value) iibsashada iyo isticmaalka qalabka cusub muddadaas oo kale).</a:t>
            </a:r>
            <a:endParaRPr sz="2000">
              <a:latin typeface="Kalam"/>
              <a:ea typeface="Kalam"/>
              <a:cs typeface="Kalam"/>
              <a:sym typeface="Kalam"/>
            </a:endParaRPr>
          </a:p>
          <a:p>
            <a:pPr indent="-355600" lvl="0" marL="457200" rtl="0" algn="l">
              <a:spcBef>
                <a:spcPts val="0"/>
              </a:spcBef>
              <a:spcAft>
                <a:spcPts val="0"/>
              </a:spcAft>
              <a:buSzPts val="2000"/>
              <a:buFont typeface="Kalam"/>
              <a:buChar char="●"/>
            </a:pPr>
            <a:r>
              <a:rPr lang="en-GB" sz="1100">
                <a:latin typeface="Kalam"/>
                <a:ea typeface="Kalam"/>
                <a:cs typeface="Kalam"/>
                <a:sym typeface="Kalam"/>
              </a:rPr>
              <a:t>Dami qalabka, sida TV-yada, oo inta badan lagu daayo standby habeenkii.</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a:p>
            <a:pPr indent="-355600" lvl="0" marL="457200" rtl="0" algn="l">
              <a:spcBef>
                <a:spcPts val="0"/>
              </a:spcBef>
              <a:spcAft>
                <a:spcPts val="0"/>
              </a:spcAft>
              <a:buSzPts val="2000"/>
              <a:buFont typeface="Kalam"/>
              <a:buChar char="●"/>
            </a:pPr>
            <a:r>
              <a:rPr lang="en-GB" sz="1100">
                <a:latin typeface="Kalam"/>
                <a:ea typeface="Kalam"/>
                <a:cs typeface="Kalam"/>
                <a:sym typeface="Kalam"/>
              </a:rPr>
              <a:t>Isticmaal wareegga (cycle) maydha heerkul hoose ah mashiinada dharka lagu maydho.</a:t>
            </a:r>
            <a:endParaRPr sz="2000">
              <a:latin typeface="Kalam"/>
              <a:ea typeface="Kalam"/>
              <a:cs typeface="Kalam"/>
              <a:sym typeface="Kalam"/>
            </a:endParaRPr>
          </a:p>
          <a:p>
            <a:pPr indent="-355600" lvl="0" marL="457200" rtl="0" algn="l">
              <a:spcBef>
                <a:spcPts val="0"/>
              </a:spcBef>
              <a:spcAft>
                <a:spcPts val="0"/>
              </a:spcAft>
              <a:buSzPts val="2000"/>
              <a:buFont typeface="Kalam"/>
              <a:buChar char="●"/>
            </a:pPr>
            <a:r>
              <a:rPr lang="en-GB" sz="1100">
                <a:latin typeface="Kalam"/>
                <a:ea typeface="Kalam"/>
                <a:cs typeface="Kalam"/>
                <a:sym typeface="Kalam"/>
              </a:rPr>
              <a:t>Ka fogow kuleylinta guryaha iyo biyaha (water) in ka badan inta loo baahan yahay.</a:t>
            </a:r>
            <a:endParaRPr sz="2000">
              <a:latin typeface="Kalam"/>
              <a:ea typeface="Kalam"/>
              <a:cs typeface="Kalam"/>
              <a:sym typeface="Kalam"/>
            </a:endParaRPr>
          </a:p>
          <a:p>
            <a:pPr indent="-355600" lvl="0" marL="457200" rtl="0" algn="l">
              <a:spcBef>
                <a:spcPts val="0"/>
              </a:spcBef>
              <a:spcAft>
                <a:spcPts val="0"/>
              </a:spcAft>
              <a:buSzPts val="2000"/>
              <a:buFont typeface="Kalam"/>
              <a:buChar char="●"/>
            </a:pPr>
            <a:r>
              <a:rPr lang="en-GB" sz="1100">
                <a:latin typeface="Kalam"/>
                <a:ea typeface="Kalam"/>
                <a:cs typeface="Kalam"/>
                <a:sym typeface="Kalam"/>
              </a:rPr>
              <a:t>Isticmaal mitir-ka (smart meter) si aad u aqoonsato qalabka isticmaala tamar (energy) badan.</a:t>
            </a:r>
            <a:endParaRPr sz="2000">
              <a:latin typeface="Kalam"/>
              <a:ea typeface="Kalam"/>
              <a:cs typeface="Kalam"/>
              <a:sym typeface="Kalam"/>
            </a:endParaRPr>
          </a:p>
          <a:p>
            <a:pPr indent="0" lvl="0" marL="0" rtl="0" algn="l">
              <a:spcBef>
                <a:spcPts val="1000"/>
              </a:spcBef>
              <a:spcAft>
                <a:spcPts val="1000"/>
              </a:spcAft>
              <a:buNone/>
            </a:pPr>
            <a:r>
              <a:rPr>
                <a:latin typeface="Lexend"/>
              </a:rPr>
              <a:t/>
            </a:r>
            <a:endParaRPr>
              <a:latin typeface="Kalam"/>
              <a:ea typeface="Kalam"/>
              <a:cs typeface="Kalam"/>
              <a:sym typeface="Kalam"/>
            </a:endParaRPr>
          </a:p>
        </p:txBody>
      </p:sp>
      <p:sp>
        <p:nvSpPr>
          <p:cNvPr id="1305" name="Google Shape;1305;p11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Isticmaalka tamarta (energy) iyo qiimaha (cost)</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9" name="Shape 1309"/>
        <p:cNvGrpSpPr/>
        <p:nvPr/>
      </p:nvGrpSpPr>
      <p:grpSpPr>
        <a:xfrm>
          <a:off x="0" y="0"/>
          <a:ext cx="0" cy="0"/>
          <a:chOff x="0" y="0"/>
          <a:chExt cx="0" cy="0"/>
        </a:xfrm>
      </p:grpSpPr>
      <p:sp>
        <p:nvSpPr>
          <p:cNvPr id="1310" name="Google Shape;1310;p11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Isticmaalka tamarta (energy) iyo qiimaha (cost)</a:t>
            </a:r>
            <a:endParaRPr/>
          </a:p>
        </p:txBody>
      </p:sp>
      <p:sp>
        <p:nvSpPr>
          <p:cNvPr id="1311" name="Google Shape;1311;p113"/>
          <p:cNvSpPr txBox="1"/>
          <p:nvPr>
            <p:ph idx="1" type="body"/>
          </p:nvPr>
        </p:nvSpPr>
        <p:spPr>
          <a:xfrm>
            <a:off x="324000" y="728000"/>
            <a:ext cx="8496000" cy="4899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rabicParenR" startAt="2"/>
            </a:pPr>
            <a:r>
              <a:rPr lang="en-GB" sz="1800">
                <a:latin typeface="Lexend"/>
              </a:rPr>
              <a:t>Isbarbardhig fikradaha Saciid iyo Yacquub.</a:t>
            </a:r>
            <a:endParaRPr sz="1800"/>
          </a:p>
        </p:txBody>
      </p:sp>
      <p:sp>
        <p:nvSpPr>
          <p:cNvPr id="1312" name="Google Shape;1312;p113"/>
          <p:cNvSpPr txBox="1"/>
          <p:nvPr>
            <p:ph idx="1" type="body"/>
          </p:nvPr>
        </p:nvSpPr>
        <p:spPr>
          <a:xfrm>
            <a:off x="324000" y="1179825"/>
            <a:ext cx="8496000" cy="3613500"/>
          </a:xfrm>
          <a:prstGeom prst="rect">
            <a:avLst/>
          </a:prstGeom>
        </p:spPr>
        <p:txBody>
          <a:bodyPr anchorCtr="0" anchor="t" bIns="0" lIns="0" spcFirstLastPara="1" rIns="0" wrap="square" tIns="0">
            <a:normAutofit/>
          </a:bodyPr>
          <a:lstStyle/>
          <a:p>
            <a:pPr indent="0" lvl="0" marL="457200" rtl="0" algn="l">
              <a:spcBef>
                <a:spcPts val="0"/>
              </a:spcBef>
              <a:spcAft>
                <a:spcPts val="0"/>
              </a:spcAft>
              <a:buClr>
                <a:schemeClr val="dk1"/>
              </a:buClr>
              <a:buSzPts val="1100"/>
              <a:buFont typeface="Arial"/>
              <a:buNone/>
            </a:pPr>
            <a:r>
              <a:rPr lang="en-GB" sz="1100">
                <a:latin typeface="Kalam"/>
                <a:ea typeface="Kalam"/>
                <a:cs typeface="Kalam"/>
                <a:sym typeface="Kalam"/>
              </a:rPr>
              <a:t>Waxaa laga yaabaa inaad samaysay xisaabo la mid ah kuwan:</a:t>
            </a:r>
            <a:endParaRPr sz="2000">
              <a:latin typeface="Kalam"/>
              <a:ea typeface="Kalam"/>
              <a:cs typeface="Kalam"/>
              <a:sym typeface="Kalam"/>
            </a:endParaRPr>
          </a:p>
          <a:p>
            <a:pPr indent="0" lvl="0" marL="457200" rtl="0" algn="l">
              <a:spcBef>
                <a:spcPts val="1000"/>
              </a:spcBef>
              <a:spcAft>
                <a:spcPts val="0"/>
              </a:spcAft>
              <a:buNone/>
            </a:pPr>
            <a:r>
              <a:rPr lang="en-GB" sz="1100">
                <a:latin typeface="Kalam"/>
                <a:ea typeface="Kalam"/>
                <a:cs typeface="Kalam"/>
                <a:sym typeface="Kalam"/>
              </a:rPr>
              <a:t>Fikradda Saciid</a:t>
            </a:r>
            <a:endParaRPr sz="2000">
              <a:latin typeface="Kalam"/>
              <a:ea typeface="Kalam"/>
              <a:cs typeface="Kalam"/>
              <a:sym typeface="Kalam"/>
            </a:endParaRPr>
          </a:p>
          <a:p>
            <a:pPr indent="0" lvl="0" marL="457200" rtl="0" algn="l">
              <a:spcBef>
                <a:spcPts val="1000"/>
              </a:spcBef>
              <a:spcAft>
                <a:spcPts val="0"/>
              </a:spcAft>
              <a:buNone/>
            </a:pPr>
            <a:r>
              <a:rPr lang="en-GB" sz="1100">
                <a:latin typeface="Kalam"/>
                <a:ea typeface="Kalam"/>
                <a:cs typeface="Kalam"/>
                <a:sym typeface="Kalam"/>
              </a:rPr>
              <a:t>Daminta kettel-ka (kettle) marka uu bilaabo inuu karsado (7 ilbiriqsi) waxay kaydin kartaa ilaa: 2000 × 7 = 14 000 J</a:t>
            </a:r>
            <a:r>
              <a:rPr lang="en-GB" sz="1100">
                <a:latin typeface="Kalam"/>
                <a:ea typeface="Kalam"/>
                <a:cs typeface="Kalam"/>
                <a:sym typeface="Kalam"/>
              </a:rPr>
              <a:t/>
            </a:r>
            <a:endParaRPr sz="2000">
              <a:latin typeface="Kalam"/>
              <a:ea typeface="Kalam"/>
              <a:cs typeface="Kalam"/>
              <a:sym typeface="Kalam"/>
            </a:endParaRPr>
          </a:p>
          <a:p>
            <a:pPr indent="0" lvl="0" marL="457200" rtl="0" algn="l">
              <a:spcBef>
                <a:spcPts val="1000"/>
              </a:spcBef>
              <a:spcAft>
                <a:spcPts val="0"/>
              </a:spcAft>
              <a:buNone/>
            </a:pPr>
            <a:r>
              <a:rPr lang="en-GB" sz="1100">
                <a:latin typeface="Kalam"/>
                <a:ea typeface="Kalam"/>
                <a:cs typeface="Kalam"/>
                <a:sym typeface="Kalam"/>
              </a:rPr>
              <a:t>Fikradda Yacquub</a:t>
            </a:r>
            <a:endParaRPr sz="2000">
              <a:latin typeface="Kalam"/>
              <a:ea typeface="Kalam"/>
              <a:cs typeface="Kalam"/>
              <a:sym typeface="Kalam"/>
            </a:endParaRPr>
          </a:p>
          <a:p>
            <a:pPr indent="0" lvl="0" marL="457200" rtl="0" algn="l">
              <a:spcBef>
                <a:spcPts val="1000"/>
              </a:spcBef>
              <a:spcAft>
                <a:spcPts val="0"/>
              </a:spcAft>
              <a:buNone/>
            </a:pPr>
            <a:r>
              <a:rPr lang="en-GB" sz="1100">
                <a:latin typeface="Kalam"/>
                <a:ea typeface="Kalam"/>
                <a:cs typeface="Kalam"/>
                <a:sym typeface="Kalam"/>
              </a:rPr>
              <a:t>Inaan la daayin laydh LED ah oo 5 W ah 1 saac waxay kaydin kartaa: 5 × 60 × 60 = 18 000 J Inaan la daayin laydh incandescent ah oo 40 W ah 1 saac waxay kaydin kartaa: 40 × 60 × 60 = 144 000 J</a:t>
            </a:r>
            <a:endParaRPr sz="2000">
              <a:latin typeface="Kalam"/>
              <a:ea typeface="Kalam"/>
              <a:cs typeface="Kalam"/>
              <a:sym typeface="Kalam"/>
            </a:endParaRPr>
          </a:p>
          <a:p>
            <a:pPr indent="0" lvl="0" marL="457200" rtl="0" algn="l">
              <a:spcBef>
                <a:spcPts val="1000"/>
              </a:spcBef>
              <a:spcAft>
                <a:spcPts val="1000"/>
              </a:spcAft>
              <a:buNone/>
            </a:pPr>
            <a:r>
              <a:rPr lang="en-GB" sz="1100">
                <a:latin typeface="Kalam"/>
                <a:ea typeface="Kalam"/>
                <a:cs typeface="Kalam"/>
                <a:sym typeface="Kalam"/>
              </a:rPr>
              <a:t>.</a:t>
            </a:r>
            <a:endParaRPr sz="2000">
              <a:latin typeface="Kalam"/>
              <a:ea typeface="Kalam"/>
              <a:cs typeface="Kalam"/>
              <a:sym typeface="Kalam"/>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6" name="Shape 1316"/>
        <p:cNvGrpSpPr/>
        <p:nvPr/>
      </p:nvGrpSpPr>
      <p:grpSpPr>
        <a:xfrm>
          <a:off x="0" y="0"/>
          <a:ext cx="0" cy="0"/>
          <a:chOff x="0" y="0"/>
          <a:chExt cx="0" cy="0"/>
        </a:xfrm>
      </p:grpSpPr>
      <p:sp>
        <p:nvSpPr>
          <p:cNvPr id="1317" name="Google Shape;1317;p114"/>
          <p:cNvSpPr txBox="1"/>
          <p:nvPr>
            <p:ph idx="1" type="body"/>
          </p:nvPr>
        </p:nvSpPr>
        <p:spPr>
          <a:xfrm>
            <a:off x="308400" y="2507700"/>
            <a:ext cx="8527200" cy="1980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Tamarta (energy) ay isticmaalaan qalabka iyo aaladaha guryaheena waxaa lagu qiyaasaa kilowatt-saac (kWh) iyo 1 kWh = 1 halbeeg (unit) oo tamar (energy) ah.</a:t>
            </a:r>
            <a:r>
              <a:rPr lang="en-GB" sz="1800">
                <a:latin typeface="Lexend"/>
              </a:rPr>
              <a:t/>
            </a:r>
            <a:r>
              <a:rPr b="1" lang="en-GB" sz="1800">
                <a:latin typeface="Lexend"/>
              </a:rPr>
              <a:t/>
            </a:r>
            <a:r>
              <a:rPr b="1" lang="en-GB" sz="1800">
                <a:latin typeface="Lexend"/>
              </a:rPr>
              <a:t/>
            </a:r>
            <a:r>
              <a:rPr lang="en-GB" sz="1800">
                <a:latin typeface="Lexend"/>
              </a:rPr>
              <a:t/>
            </a:r>
            <a:r>
              <a:rPr lang="en-GB" sz="1800">
                <a:latin typeface="Lexend"/>
              </a:rPr>
              <a:t/>
            </a:r>
            <a:endParaRPr sz="2000"/>
          </a:p>
          <a:p>
            <a:pPr indent="457200" lvl="0" marL="0" rtl="0" algn="l">
              <a:spcBef>
                <a:spcPts val="1000"/>
              </a:spcBef>
              <a:spcAft>
                <a:spcPts val="0"/>
              </a:spcAft>
              <a:buNone/>
            </a:pPr>
            <a:r>
              <a:rPr lang="en-GB" sz="1800">
                <a:latin typeface="Lexend"/>
              </a:rPr>
              <a:t>tamarta (energy) la isticmaalay = awood (power) × wakhti (time)</a:t>
            </a:r>
            <a:r>
              <a:rPr lang="en-GB" sz="1800">
                <a:latin typeface="Lexend"/>
              </a:rPr>
              <a:t/>
            </a:r>
            <a:endParaRPr sz="2000"/>
          </a:p>
          <a:p>
            <a:pPr indent="-355600" lvl="0" marL="457200" rtl="0" algn="l">
              <a:spcBef>
                <a:spcPts val="1000"/>
              </a:spcBef>
              <a:spcAft>
                <a:spcPts val="0"/>
              </a:spcAft>
              <a:buSzPts val="2000"/>
              <a:buChar char="●"/>
            </a:pPr>
            <a:r>
              <a:rPr lang="en-GB" sz="1800">
                <a:latin typeface="Lexend"/>
              </a:rPr>
              <a:t>Awoodda waxaa lagu qiyaasaa kilowatts (kW)</a:t>
            </a:r>
            <a:endParaRPr sz="2000"/>
          </a:p>
          <a:p>
            <a:pPr indent="-355600" lvl="0" marL="457200" rtl="0" algn="l">
              <a:spcBef>
                <a:spcPts val="0"/>
              </a:spcBef>
              <a:spcAft>
                <a:spcPts val="0"/>
              </a:spcAft>
              <a:buSzPts val="2000"/>
              <a:buChar char="●"/>
            </a:pPr>
            <a:r>
              <a:rPr lang="en-GB" sz="1800">
                <a:latin typeface="Lexend"/>
              </a:rPr>
              <a:t>Waqtiga waxaa lagu qiyaasaa saacadaha (h)</a:t>
            </a:r>
            <a:endParaRPr sz="2000"/>
          </a:p>
        </p:txBody>
      </p:sp>
      <p:sp>
        <p:nvSpPr>
          <p:cNvPr id="1318" name="Google Shape;1318;p114"/>
          <p:cNvSpPr txBox="1"/>
          <p:nvPr>
            <p:ph type="title"/>
          </p:nvPr>
        </p:nvSpPr>
        <p:spPr>
          <a:xfrm>
            <a:off x="1684800" y="43825"/>
            <a:ext cx="57414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Koronto (Mains electricity)</a:t>
            </a:r>
            <a:endParaRPr/>
          </a:p>
        </p:txBody>
      </p:sp>
      <p:sp>
        <p:nvSpPr>
          <p:cNvPr id="1319" name="Google Shape;1319;p114"/>
          <p:cNvSpPr txBox="1"/>
          <p:nvPr/>
        </p:nvSpPr>
        <p:spPr>
          <a:xfrm>
            <a:off x="5473825" y="3363625"/>
            <a:ext cx="3361800" cy="1053900"/>
          </a:xfrm>
          <a:prstGeom prst="rect">
            <a:avLst/>
          </a:prstGeom>
          <a:solidFill>
            <a:schemeClr val="lt2"/>
          </a:solidFill>
          <a:ln cap="flat" cmpd="sng" w="9525">
            <a:solidFill>
              <a:schemeClr val="dk1"/>
            </a:solidFill>
            <a:prstDash val="solid"/>
            <a:round/>
            <a:headEnd len="sm" w="sm" type="none"/>
            <a:tailEnd len="sm" w="sm" type="none"/>
          </a:ln>
        </p:spPr>
        <p:txBody>
          <a:bodyPr anchorCtr="0" anchor="t" bIns="18000" lIns="91425" spcFirstLastPara="1" rIns="91425" wrap="square" tIns="1800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1 milliwatt = 0.001 W</a:t>
            </a:r>
            <a:endParaRPr sz="1600">
              <a:solidFill>
                <a:schemeClr val="dk1"/>
              </a:solidFill>
              <a:latin typeface="Lexend"/>
              <a:ea typeface="Lexend"/>
              <a:cs typeface="Lexend"/>
              <a:sym typeface="Lexend"/>
            </a:endParaRPr>
          </a:p>
          <a:p>
            <a:pPr indent="0" lvl="0" marL="0" rtl="0" algn="l">
              <a:spcBef>
                <a:spcPts val="0"/>
              </a:spcBef>
              <a:spcAft>
                <a:spcPts val="0"/>
              </a:spcAft>
              <a:buNone/>
            </a:pPr>
            <a:r>
              <a:rPr lang="en-GB" sz="1400">
                <a:solidFill>
                  <a:schemeClr val="dk1"/>
                </a:solidFill>
                <a:latin typeface="Lexend"/>
                <a:ea typeface="Lexend"/>
                <a:cs typeface="Lexend"/>
                <a:sym typeface="Lexend"/>
              </a:rPr>
              <a:t>1 kilowatt = 1000 W</a:t>
            </a:r>
            <a:endParaRPr sz="1600">
              <a:solidFill>
                <a:schemeClr val="dk1"/>
              </a:solidFill>
              <a:latin typeface="Lexend"/>
              <a:ea typeface="Lexend"/>
              <a:cs typeface="Lexend"/>
              <a:sym typeface="Lexend"/>
            </a:endParaRPr>
          </a:p>
          <a:p>
            <a:pPr indent="0" lvl="0" marL="0" rtl="0" algn="l">
              <a:spcBef>
                <a:spcPts val="0"/>
              </a:spcBef>
              <a:spcAft>
                <a:spcPts val="0"/>
              </a:spcAft>
              <a:buNone/>
            </a:pPr>
            <a:r>
              <a:rPr lang="en-GB" sz="1400">
                <a:solidFill>
                  <a:schemeClr val="dk1"/>
                </a:solidFill>
                <a:latin typeface="Lexend"/>
                <a:ea typeface="Lexend"/>
                <a:cs typeface="Lexend"/>
                <a:sym typeface="Lexend"/>
              </a:rPr>
              <a:t>1 megawatt = 1 000 000 W</a:t>
            </a:r>
            <a:endParaRPr sz="1600">
              <a:solidFill>
                <a:schemeClr val="dk1"/>
              </a:solidFill>
              <a:latin typeface="Lexend"/>
              <a:ea typeface="Lexend"/>
              <a:cs typeface="Lexend"/>
              <a:sym typeface="Lexend"/>
            </a:endParaRPr>
          </a:p>
          <a:p>
            <a:pPr indent="0" lvl="0" marL="0" rtl="0" algn="l">
              <a:spcBef>
                <a:spcPts val="0"/>
              </a:spcBef>
              <a:spcAft>
                <a:spcPts val="0"/>
              </a:spcAft>
              <a:buNone/>
            </a:pPr>
            <a:r>
              <a:rPr lang="en-GB" sz="1400">
                <a:solidFill>
                  <a:schemeClr val="dk1"/>
                </a:solidFill>
                <a:latin typeface="Lexend"/>
                <a:ea typeface="Lexend"/>
                <a:cs typeface="Lexend"/>
                <a:sym typeface="Lexend"/>
              </a:rPr>
              <a:t>1 gigawatt = 1 000 000 000 W</a:t>
            </a:r>
            <a:r>
              <a:rPr lang="en-GB" sz="1400">
                <a:solidFill>
                  <a:schemeClr val="dk1"/>
                </a:solidFill>
                <a:latin typeface="Lexend"/>
                <a:ea typeface="Lexend"/>
                <a:cs typeface="Lexend"/>
                <a:sym typeface="Lexend"/>
              </a:rPr>
              <a:t/>
            </a:r>
            <a:endParaRPr sz="1600">
              <a:solidFill>
                <a:schemeClr val="dk1"/>
              </a:solidFill>
              <a:latin typeface="Lexend"/>
              <a:ea typeface="Lexend"/>
              <a:cs typeface="Lexend"/>
              <a:sym typeface="Lexend"/>
            </a:endParaRPr>
          </a:p>
        </p:txBody>
      </p:sp>
      <p:sp>
        <p:nvSpPr>
          <p:cNvPr id="1320" name="Google Shape;1320;p114"/>
          <p:cNvSpPr txBox="1"/>
          <p:nvPr>
            <p:ph idx="1" type="body"/>
          </p:nvPr>
        </p:nvSpPr>
        <p:spPr>
          <a:xfrm>
            <a:off x="308400" y="810000"/>
            <a:ext cx="8527200" cy="1498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Qalabka korontada iyo aaladaha waxay isticmaalaan xaddi kala duwan oo tamar ah ilbiriqsi kasta, sida lagu muujiyey qiimaha awoodda (power rating).</a:t>
            </a:r>
            <a:endParaRPr sz="2000"/>
          </a:p>
          <a:p>
            <a:pPr indent="0" lvl="0" marL="0" rtl="0" algn="l">
              <a:spcBef>
                <a:spcPts val="1000"/>
              </a:spcBef>
              <a:spcAft>
                <a:spcPts val="1000"/>
              </a:spcAft>
              <a:buNone/>
            </a:pPr>
            <a:r>
              <a:rPr lang="en-GB" sz="1800">
                <a:latin typeface="Lexend"/>
              </a:rPr>
              <a:t>Awooddu (Power) waa cabbirka xaddiga tamarta ee uu isticmaalo ama uu siiyo aalad hal ilbiriqsi gudihiis, lagu qiyaaso watts (W).</a:t>
            </a:r>
            <a:r>
              <a:rPr lang="en-GB" sz="1800">
                <a:latin typeface="Lexend"/>
              </a:rPr>
              <a:t/>
            </a:r>
            <a:r>
              <a:rPr lang="en-GB" sz="1800">
                <a:latin typeface="Lexend"/>
              </a:rPr>
              <a:t/>
            </a:r>
            <a:endParaRPr sz="20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