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3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2BC7E11-7E35-44B8-BE6C-D692F4366745}">
  <a:tblStyle styleId="{C2BC7E11-7E35-44B8-BE6C-D692F436674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g329c9a657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3" name="Google Shape;1043;g329c9a657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000">
              <a:latin typeface="Quicksand"/>
              <a:ea typeface="Quicksand"/>
              <a:cs typeface="Quicksand"/>
              <a:sym typeface="Quicksan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g329c9a657d8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7" name="Google Shape;1117;g329c9a657d8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g329c9a657d8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5" name="Google Shape;1125;g329c9a657d8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329c9a657d8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329c9a657d8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600"/>
              </a:spcAft>
              <a:buNone/>
            </a:pPr>
            <a:r>
              <a:t/>
            </a:r>
            <a:endParaRPr>
              <a:latin typeface="Quicksand"/>
              <a:ea typeface="Quicksand"/>
              <a:cs typeface="Quicksand"/>
              <a:sym typeface="Quicksan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3" name="Shape 1143"/>
        <p:cNvGrpSpPr/>
        <p:nvPr/>
      </p:nvGrpSpPr>
      <p:grpSpPr>
        <a:xfrm>
          <a:off x="0" y="0"/>
          <a:ext cx="0" cy="0"/>
          <a:chOff x="0" y="0"/>
          <a:chExt cx="0" cy="0"/>
        </a:xfrm>
      </p:grpSpPr>
      <p:sp>
        <p:nvSpPr>
          <p:cNvPr id="1144" name="Google Shape;1144;g329c9a657d8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5" name="Google Shape;1145;g329c9a657d8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600"/>
              </a:spcAft>
              <a:buNone/>
            </a:pPr>
            <a:r>
              <a:t/>
            </a:r>
            <a:endParaRPr>
              <a:latin typeface="Quicksand"/>
              <a:ea typeface="Quicksand"/>
              <a:cs typeface="Quicksand"/>
              <a:sym typeface="Quicksan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g329c9a657d8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2" name="Google Shape;1152;g329c9a657d8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g32a024b9bf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3" name="Google Shape;1173;g32a024b9bf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600"/>
              </a:spcAft>
              <a:buNone/>
            </a:pPr>
            <a:r>
              <a:t/>
            </a:r>
            <a:endParaRPr>
              <a:latin typeface="Quicksand"/>
              <a:ea typeface="Quicksand"/>
              <a:cs typeface="Quicksand"/>
              <a:sym typeface="Quicksan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g329c9a657d8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6" name="Google Shape;1186;g329c9a657d8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0" name="Shape 1190"/>
        <p:cNvGrpSpPr/>
        <p:nvPr/>
      </p:nvGrpSpPr>
      <p:grpSpPr>
        <a:xfrm>
          <a:off x="0" y="0"/>
          <a:ext cx="0" cy="0"/>
          <a:chOff x="0" y="0"/>
          <a:chExt cx="0" cy="0"/>
        </a:xfrm>
      </p:grpSpPr>
      <p:sp>
        <p:nvSpPr>
          <p:cNvPr id="1191" name="Google Shape;1191;g329c9a657d8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2" name="Google Shape;1192;g329c9a657d8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8" name="Shape 1198"/>
        <p:cNvGrpSpPr/>
        <p:nvPr/>
      </p:nvGrpSpPr>
      <p:grpSpPr>
        <a:xfrm>
          <a:off x="0" y="0"/>
          <a:ext cx="0" cy="0"/>
          <a:chOff x="0" y="0"/>
          <a:chExt cx="0" cy="0"/>
        </a:xfrm>
      </p:grpSpPr>
      <p:sp>
        <p:nvSpPr>
          <p:cNvPr id="1199" name="Google Shape;1199;g329c9a657d8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0" name="Google Shape;1200;g329c9a657d8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g329c9a657d8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6" name="Google Shape;1206;g329c9a657d8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g329c9a657d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9" name="Google Shape;1049;g329c9a657d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2" name="Shape 1212"/>
        <p:cNvGrpSpPr/>
        <p:nvPr/>
      </p:nvGrpSpPr>
      <p:grpSpPr>
        <a:xfrm>
          <a:off x="0" y="0"/>
          <a:ext cx="0" cy="0"/>
          <a:chOff x="0" y="0"/>
          <a:chExt cx="0" cy="0"/>
        </a:xfrm>
      </p:grpSpPr>
      <p:sp>
        <p:nvSpPr>
          <p:cNvPr id="1213" name="Google Shape;1213;g32a024b9bf6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4" name="Google Shape;1214;g32a024b9bf6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32a024b9bf6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32a024b9bf6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g329c9a657d8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0" name="Google Shape;1230;g329c9a657d8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6" name="Shape 1236"/>
        <p:cNvGrpSpPr/>
        <p:nvPr/>
      </p:nvGrpSpPr>
      <p:grpSpPr>
        <a:xfrm>
          <a:off x="0" y="0"/>
          <a:ext cx="0" cy="0"/>
          <a:chOff x="0" y="0"/>
          <a:chExt cx="0" cy="0"/>
        </a:xfrm>
      </p:grpSpPr>
      <p:sp>
        <p:nvSpPr>
          <p:cNvPr id="1237" name="Google Shape;1237;g329c9a657d8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8" name="Google Shape;1238;g329c9a657d8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g329c9a657d8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2" name="Google Shape;1252;g329c9a657d8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g329c9a657d8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5" name="Google Shape;1265;g329c9a657d8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g329c9a657d8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4" name="Google Shape;1274;g329c9a657d8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g329c9a657d8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6" name="Google Shape;1286;g329c9a657d8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g329c9a657d8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7" name="Google Shape;1297;g329c9a657d8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g329c9a657d8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2" name="Google Shape;1312;g329c9a657d8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2" name="Shape 1052"/>
        <p:cNvGrpSpPr/>
        <p:nvPr/>
      </p:nvGrpSpPr>
      <p:grpSpPr>
        <a:xfrm>
          <a:off x="0" y="0"/>
          <a:ext cx="0" cy="0"/>
          <a:chOff x="0" y="0"/>
          <a:chExt cx="0" cy="0"/>
        </a:xfrm>
      </p:grpSpPr>
      <p:sp>
        <p:nvSpPr>
          <p:cNvPr id="1053" name="Google Shape;1053;g329c9a657d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4" name="Google Shape;1054;g329c9a657d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g329c9a657d8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3" name="Google Shape;1323;g329c9a657d8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7" name="Shape 1327"/>
        <p:cNvGrpSpPr/>
        <p:nvPr/>
      </p:nvGrpSpPr>
      <p:grpSpPr>
        <a:xfrm>
          <a:off x="0" y="0"/>
          <a:ext cx="0" cy="0"/>
          <a:chOff x="0" y="0"/>
          <a:chExt cx="0" cy="0"/>
        </a:xfrm>
      </p:grpSpPr>
      <p:sp>
        <p:nvSpPr>
          <p:cNvPr id="1328" name="Google Shape;1328;g32a4e255ce9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9" name="Google Shape;1329;g32a4e255ce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3" name="Shape 1333"/>
        <p:cNvGrpSpPr/>
        <p:nvPr/>
      </p:nvGrpSpPr>
      <p:grpSpPr>
        <a:xfrm>
          <a:off x="0" y="0"/>
          <a:ext cx="0" cy="0"/>
          <a:chOff x="0" y="0"/>
          <a:chExt cx="0" cy="0"/>
        </a:xfrm>
      </p:grpSpPr>
      <p:sp>
        <p:nvSpPr>
          <p:cNvPr id="1334" name="Google Shape;1334;g329c9a657d8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5" name="Google Shape;1335;g329c9a657d8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1" name="Shape 1341"/>
        <p:cNvGrpSpPr/>
        <p:nvPr/>
      </p:nvGrpSpPr>
      <p:grpSpPr>
        <a:xfrm>
          <a:off x="0" y="0"/>
          <a:ext cx="0" cy="0"/>
          <a:chOff x="0" y="0"/>
          <a:chExt cx="0" cy="0"/>
        </a:xfrm>
      </p:grpSpPr>
      <p:sp>
        <p:nvSpPr>
          <p:cNvPr id="1342" name="Google Shape;1342;g32a024b9bf6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3" name="Google Shape;1343;g32a024b9bf6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7" name="Shape 1347"/>
        <p:cNvGrpSpPr/>
        <p:nvPr/>
      </p:nvGrpSpPr>
      <p:grpSpPr>
        <a:xfrm>
          <a:off x="0" y="0"/>
          <a:ext cx="0" cy="0"/>
          <a:chOff x="0" y="0"/>
          <a:chExt cx="0" cy="0"/>
        </a:xfrm>
      </p:grpSpPr>
      <p:sp>
        <p:nvSpPr>
          <p:cNvPr id="1348" name="Google Shape;1348;g32a024b9bf6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9" name="Google Shape;1349;g32a024b9bf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7" name="Shape 1357"/>
        <p:cNvGrpSpPr/>
        <p:nvPr/>
      </p:nvGrpSpPr>
      <p:grpSpPr>
        <a:xfrm>
          <a:off x="0" y="0"/>
          <a:ext cx="0" cy="0"/>
          <a:chOff x="0" y="0"/>
          <a:chExt cx="0" cy="0"/>
        </a:xfrm>
      </p:grpSpPr>
      <p:sp>
        <p:nvSpPr>
          <p:cNvPr id="1358" name="Google Shape;1358;g329c9a657d8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9" name="Google Shape;1359;g329c9a657d8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329c9a657d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9" name="Google Shape;1059;g329c9a657d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g329c9a657d8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7" name="Google Shape;1067;g329c9a657d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329c9a657d8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329c9a657d8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329c9a657d8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2" name="Google Shape;1082;g329c9a657d8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329c9a657d8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4" name="Google Shape;1094;g329c9a657d8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g329c9a657d8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7" name="Google Shape;1107;g329c9a657d8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5.png"/><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17.png"/><Relationship Id="rId5" Type="http://schemas.openxmlformats.org/officeDocument/2006/relationships/image" Target="../media/image1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0.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0.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2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29.png"/><Relationship Id="rId5" Type="http://schemas.openxmlformats.org/officeDocument/2006/relationships/image" Target="../media/image2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2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2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2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png"/><Relationship Id="rId4" Type="http://schemas.openxmlformats.org/officeDocument/2006/relationships/image" Target="../media/image16.png"/><Relationship Id="rId5" Type="http://schemas.openxmlformats.org/officeDocument/2006/relationships/image" Target="../media/image2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3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 Id="rId3" Type="http://schemas.openxmlformats.org/officeDocument/2006/relationships/image" Target="../media/image33.png"/><Relationship Id="rId4" Type="http://schemas.openxmlformats.org/officeDocument/2006/relationships/image" Target="../media/image3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png"/><Relationship Id="rId3" Type="http://schemas.openxmlformats.org/officeDocument/2006/relationships/image" Target="../media/image34.png"/><Relationship Id="rId4" Type="http://schemas.openxmlformats.org/officeDocument/2006/relationships/image" Target="../media/image95.png"/><Relationship Id="rId5" Type="http://schemas.openxmlformats.org/officeDocument/2006/relationships/image" Target="../media/image37.png"/><Relationship Id="rId6" Type="http://schemas.openxmlformats.org/officeDocument/2006/relationships/image" Target="../media/image41.png"/><Relationship Id="rId7" Type="http://schemas.openxmlformats.org/officeDocument/2006/relationships/image" Target="../media/image3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png"/><Relationship Id="rId3" Type="http://schemas.openxmlformats.org/officeDocument/2006/relationships/image" Target="../media/image95.png"/><Relationship Id="rId4" Type="http://schemas.openxmlformats.org/officeDocument/2006/relationships/image" Target="../media/image39.png"/><Relationship Id="rId5" Type="http://schemas.openxmlformats.org/officeDocument/2006/relationships/image" Target="../media/image34.png"/><Relationship Id="rId6" Type="http://schemas.openxmlformats.org/officeDocument/2006/relationships/image" Target="../media/image45.png"/><Relationship Id="rId7" Type="http://schemas.openxmlformats.org/officeDocument/2006/relationships/image" Target="../media/image37.png"/><Relationship Id="rId8" Type="http://schemas.openxmlformats.org/officeDocument/2006/relationships/image" Target="../media/image41.png"/><Relationship Id="rId9" Type="http://schemas.openxmlformats.org/officeDocument/2006/relationships/image" Target="../media/image3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png"/><Relationship Id="rId3" Type="http://schemas.openxmlformats.org/officeDocument/2006/relationships/image" Target="../media/image95.png"/><Relationship Id="rId4" Type="http://schemas.openxmlformats.org/officeDocument/2006/relationships/image" Target="../media/image43.png"/><Relationship Id="rId5" Type="http://schemas.openxmlformats.org/officeDocument/2006/relationships/image" Target="../media/image39.png"/><Relationship Id="rId6" Type="http://schemas.openxmlformats.org/officeDocument/2006/relationships/image" Target="../media/image34.png"/><Relationship Id="rId7" Type="http://schemas.openxmlformats.org/officeDocument/2006/relationships/image" Target="../media/image45.png"/><Relationship Id="rId8" Type="http://schemas.openxmlformats.org/officeDocument/2006/relationships/image" Target="../media/image37.png"/><Relationship Id="rId9" Type="http://schemas.openxmlformats.org/officeDocument/2006/relationships/image" Target="../media/image41.png"/><Relationship Id="rId10" Type="http://schemas.openxmlformats.org/officeDocument/2006/relationships/image" Target="../media/image46.png"/><Relationship Id="rId11" Type="http://schemas.openxmlformats.org/officeDocument/2006/relationships/image" Target="../media/image3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5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1.png"/><Relationship Id="rId4" Type="http://schemas.openxmlformats.org/officeDocument/2006/relationships/image" Target="../media/image5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1.png"/><Relationship Id="rId4" Type="http://schemas.openxmlformats.org/officeDocument/2006/relationships/image" Target="../media/image5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1.png"/><Relationship Id="rId4" Type="http://schemas.openxmlformats.org/officeDocument/2006/relationships/image" Target="../media/image5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51.png"/><Relationship Id="rId4" Type="http://schemas.openxmlformats.org/officeDocument/2006/relationships/image" Target="../media/image5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47.png"/><Relationship Id="rId4" Type="http://schemas.openxmlformats.org/officeDocument/2006/relationships/image" Target="../media/image5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5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3.png"/><Relationship Id="rId4" Type="http://schemas.openxmlformats.org/officeDocument/2006/relationships/image" Target="../media/image5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53.png"/><Relationship Id="rId4" Type="http://schemas.openxmlformats.org/officeDocument/2006/relationships/image" Target="../media/image54.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53.png"/><Relationship Id="rId4" Type="http://schemas.openxmlformats.org/officeDocument/2006/relationships/image" Target="../media/image59.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5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5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6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1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6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6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6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67.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67.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png"/><Relationship Id="rId3" Type="http://schemas.openxmlformats.org/officeDocument/2006/relationships/image" Target="../media/image67.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67.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15.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png"/><Relationship Id="rId3" Type="http://schemas.openxmlformats.org/officeDocument/2006/relationships/image" Target="../media/image68.png"/><Relationship Id="rId4" Type="http://schemas.openxmlformats.org/officeDocument/2006/relationships/image" Target="../media/image7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2.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0.png"/><Relationship Id="rId3" Type="http://schemas.openxmlformats.org/officeDocument/2006/relationships/image" Target="../media/image69.png"/><Relationship Id="rId4" Type="http://schemas.openxmlformats.org/officeDocument/2006/relationships/image" Target="../media/image95.png"/><Relationship Id="rId5" Type="http://schemas.openxmlformats.org/officeDocument/2006/relationships/image" Target="../media/image76.png"/><Relationship Id="rId6" Type="http://schemas.openxmlformats.org/officeDocument/2006/relationships/image" Target="../media/image75.png"/><Relationship Id="rId7" Type="http://schemas.openxmlformats.org/officeDocument/2006/relationships/image" Target="../media/image72.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7.png"/><Relationship Id="rId3" Type="http://schemas.openxmlformats.org/officeDocument/2006/relationships/image" Target="../media/image74.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7.png"/><Relationship Id="rId3" Type="http://schemas.openxmlformats.org/officeDocument/2006/relationships/image" Target="../media/image78.png"/><Relationship Id="rId4" Type="http://schemas.openxmlformats.org/officeDocument/2006/relationships/image" Target="../media/image79.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7.png"/><Relationship Id="rId3" Type="http://schemas.openxmlformats.org/officeDocument/2006/relationships/image" Target="../media/image78.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7.png"/><Relationship Id="rId3" Type="http://schemas.openxmlformats.org/officeDocument/2006/relationships/image" Target="../media/image82.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7.png"/><Relationship Id="rId3" Type="http://schemas.openxmlformats.org/officeDocument/2006/relationships/image" Target="../media/image8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2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 Id="rId3" Type="http://schemas.openxmlformats.org/officeDocument/2006/relationships/image" Target="../media/image74.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 Id="rId3" Type="http://schemas.openxmlformats.org/officeDocument/2006/relationships/image" Target="../media/image78.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 Id="rId3" Type="http://schemas.openxmlformats.org/officeDocument/2006/relationships/image" Target="../media/image78.png"/><Relationship Id="rId4" Type="http://schemas.openxmlformats.org/officeDocument/2006/relationships/image" Target="../media/image79.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 Id="rId3" Type="http://schemas.openxmlformats.org/officeDocument/2006/relationships/image" Target="../media/image82.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 Id="rId3" Type="http://schemas.openxmlformats.org/officeDocument/2006/relationships/image" Target="../media/image8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Art and design" showMasterSp="0">
  <p:cSld name="Title Slide 2_1">
    <p:bg>
      <p:bgPr>
        <a:solidFill>
          <a:srgbClr val="EBEDFE"/>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6209" r="6209" t="0"/>
          <a:stretch/>
        </p:blipFill>
        <p:spPr>
          <a:xfrm>
            <a:off x="324000" y="4008600"/>
            <a:ext cx="1705150" cy="128000"/>
          </a:xfrm>
          <a:prstGeom prst="rect">
            <a:avLst/>
          </a:prstGeom>
          <a:noFill/>
          <a:ln>
            <a:noFill/>
          </a:ln>
        </p:spPr>
      </p:pic>
      <p:sp>
        <p:nvSpPr>
          <p:cNvPr id="11" name="Google Shape;11;p2"/>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3800"/>
              <a:buFont typeface="Lexend"/>
              <a:buNone/>
              <a:defRPr sz="38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 name="Google Shape;12;p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Art and design</a:t>
            </a:r>
            <a:endParaRPr b="1" sz="1700">
              <a:solidFill>
                <a:schemeClr val="dk1"/>
              </a:solidFill>
              <a:latin typeface="Lexend"/>
              <a:ea typeface="Lexend"/>
              <a:cs typeface="Lexend"/>
              <a:sym typeface="Lexend"/>
            </a:endParaRPr>
          </a:p>
        </p:txBody>
      </p:sp>
      <p:sp>
        <p:nvSpPr>
          <p:cNvPr id="13" name="Google Shape;13;p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4" name="Google Shape;14;p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800"/>
              <a:buFont typeface="Lexend"/>
              <a:buNone/>
              <a:defRPr sz="1800">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grpSp>
        <p:nvGrpSpPr>
          <p:cNvPr id="15" name="Google Shape;15;p2"/>
          <p:cNvGrpSpPr/>
          <p:nvPr/>
        </p:nvGrpSpPr>
        <p:grpSpPr>
          <a:xfrm>
            <a:off x="6156975" y="0"/>
            <a:ext cx="2987025" cy="3854074"/>
            <a:chOff x="6156975" y="0"/>
            <a:chExt cx="2987025" cy="3854074"/>
          </a:xfrm>
        </p:grpSpPr>
        <p:pic>
          <p:nvPicPr>
            <p:cNvPr id="16" name="Google Shape;16;p2"/>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7" name="Google Shape;17;p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8" name="Google Shape;18;p2"/>
          <p:cNvPicPr preferRelativeResize="0"/>
          <p:nvPr/>
        </p:nvPicPr>
        <p:blipFill>
          <a:blip r:embed="rId4">
            <a:alphaModFix/>
          </a:blip>
          <a:stretch>
            <a:fillRect/>
          </a:stretch>
        </p:blipFill>
        <p:spPr>
          <a:xfrm rot="-360030">
            <a:off x="6753315" y="1132068"/>
            <a:ext cx="2063340" cy="1643031"/>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ography" showMasterSp="0">
  <p:cSld name="Title Slide 2_1_1_1">
    <p:bg>
      <p:bgPr>
        <a:solidFill>
          <a:srgbClr val="EBEDFE"/>
        </a:solidFill>
      </p:bgPr>
    </p:bg>
    <p:spTree>
      <p:nvGrpSpPr>
        <p:cNvPr id="99" name="Shape 99"/>
        <p:cNvGrpSpPr/>
        <p:nvPr/>
      </p:nvGrpSpPr>
      <p:grpSpPr>
        <a:xfrm>
          <a:off x="0" y="0"/>
          <a:ext cx="0" cy="0"/>
          <a:chOff x="0" y="0"/>
          <a:chExt cx="0" cy="0"/>
        </a:xfrm>
      </p:grpSpPr>
      <p:pic>
        <p:nvPicPr>
          <p:cNvPr id="100" name="Google Shape;100;p11"/>
          <p:cNvPicPr preferRelativeResize="0"/>
          <p:nvPr/>
        </p:nvPicPr>
        <p:blipFill rotWithShape="1">
          <a:blip r:embed="rId2">
            <a:alphaModFix/>
          </a:blip>
          <a:srcRect b="0" l="6209" r="6209" t="0"/>
          <a:stretch/>
        </p:blipFill>
        <p:spPr>
          <a:xfrm>
            <a:off x="324000" y="4008600"/>
            <a:ext cx="1259825" cy="128000"/>
          </a:xfrm>
          <a:prstGeom prst="rect">
            <a:avLst/>
          </a:prstGeom>
          <a:noFill/>
          <a:ln>
            <a:noFill/>
          </a:ln>
        </p:spPr>
      </p:pic>
      <p:pic>
        <p:nvPicPr>
          <p:cNvPr id="101" name="Google Shape;101;p11"/>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02" name="Google Shape;102;p1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3" name="Google Shape;103;p11"/>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Juqraafi</a:t>
            </a:r>
            <a:endParaRPr b="1" sz="1400">
              <a:solidFill>
                <a:schemeClr val="dk1"/>
              </a:solidFill>
              <a:latin typeface="Lexend"/>
              <a:ea typeface="Lexend"/>
              <a:cs typeface="Lexend"/>
              <a:sym typeface="Lexend"/>
            </a:endParaRPr>
          </a:p>
        </p:txBody>
      </p:sp>
      <p:sp>
        <p:nvSpPr>
          <p:cNvPr id="105" name="Google Shape;105;p1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06" name="Google Shape;106;p1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rman" showMasterSp="0">
  <p:cSld name="Title Slide 2_1_1_1_1_1_1_1_1_1_1_1_1">
    <p:bg>
      <p:bgPr>
        <a:solidFill>
          <a:srgbClr val="EBEDFE"/>
        </a:solidFill>
      </p:bgPr>
    </p:bg>
    <p:spTree>
      <p:nvGrpSpPr>
        <p:cNvPr id="107" name="Shape 107"/>
        <p:cNvGrpSpPr/>
        <p:nvPr/>
      </p:nvGrpSpPr>
      <p:grpSpPr>
        <a:xfrm>
          <a:off x="0" y="0"/>
          <a:ext cx="0" cy="0"/>
          <a:chOff x="0" y="0"/>
          <a:chExt cx="0" cy="0"/>
        </a:xfrm>
      </p:grpSpPr>
      <p:pic>
        <p:nvPicPr>
          <p:cNvPr id="108" name="Google Shape;108;p12"/>
          <p:cNvPicPr preferRelativeResize="0"/>
          <p:nvPr/>
        </p:nvPicPr>
        <p:blipFill rotWithShape="1">
          <a:blip r:embed="rId2">
            <a:alphaModFix/>
          </a:blip>
          <a:srcRect b="0" l="6209" r="6209" t="0"/>
          <a:stretch/>
        </p:blipFill>
        <p:spPr>
          <a:xfrm>
            <a:off x="324000" y="4008600"/>
            <a:ext cx="916925" cy="128000"/>
          </a:xfrm>
          <a:prstGeom prst="rect">
            <a:avLst/>
          </a:prstGeom>
          <a:noFill/>
          <a:ln>
            <a:noFill/>
          </a:ln>
        </p:spPr>
      </p:pic>
      <p:sp>
        <p:nvSpPr>
          <p:cNvPr id="109" name="Google Shape;109;p1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0" name="Google Shape;110;p1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German</a:t>
            </a:r>
            <a:endParaRPr b="1" sz="1700">
              <a:solidFill>
                <a:schemeClr val="dk1"/>
              </a:solidFill>
              <a:latin typeface="Lexend"/>
              <a:ea typeface="Lexend"/>
              <a:cs typeface="Lexend"/>
              <a:sym typeface="Lexend"/>
            </a:endParaRPr>
          </a:p>
        </p:txBody>
      </p:sp>
      <p:grpSp>
        <p:nvGrpSpPr>
          <p:cNvPr id="112" name="Google Shape;112;p12"/>
          <p:cNvGrpSpPr/>
          <p:nvPr/>
        </p:nvGrpSpPr>
        <p:grpSpPr>
          <a:xfrm>
            <a:off x="6156975" y="0"/>
            <a:ext cx="2987025" cy="3854074"/>
            <a:chOff x="6156975" y="0"/>
            <a:chExt cx="2987025" cy="3854074"/>
          </a:xfrm>
        </p:grpSpPr>
        <p:pic>
          <p:nvPicPr>
            <p:cNvPr id="113" name="Google Shape;113;p1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4" name="Google Shape;114;p1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115" name="Google Shape;115;p1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16" name="Google Shape;116;p1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117" name="Google Shape;117;p12"/>
          <p:cNvPicPr preferRelativeResize="0"/>
          <p:nvPr/>
        </p:nvPicPr>
        <p:blipFill>
          <a:blip r:embed="rId5">
            <a:alphaModFix/>
          </a:blip>
          <a:stretch>
            <a:fillRect/>
          </a:stretch>
        </p:blipFill>
        <p:spPr>
          <a:xfrm rot="-389998">
            <a:off x="6679063" y="775065"/>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History" showMasterSp="0">
  <p:cSld name="Title Slide 2_1_1_1_1_2">
    <p:bg>
      <p:bgPr>
        <a:solidFill>
          <a:srgbClr val="EBEDFE"/>
        </a:solidFill>
      </p:bgPr>
    </p:bg>
    <p:spTree>
      <p:nvGrpSpPr>
        <p:cNvPr id="118" name="Shape 118"/>
        <p:cNvGrpSpPr/>
        <p:nvPr/>
      </p:nvGrpSpPr>
      <p:grpSpPr>
        <a:xfrm>
          <a:off x="0" y="0"/>
          <a:ext cx="0" cy="0"/>
          <a:chOff x="0" y="0"/>
          <a:chExt cx="0" cy="0"/>
        </a:xfrm>
      </p:grpSpPr>
      <p:pic>
        <p:nvPicPr>
          <p:cNvPr id="119" name="Google Shape;119;p13"/>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120" name="Google Shape;120;p1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1" name="Google Shape;121;p1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History</a:t>
            </a:r>
            <a:endParaRPr b="1" sz="1700">
              <a:solidFill>
                <a:schemeClr val="dk1"/>
              </a:solidFill>
              <a:latin typeface="Lexend"/>
              <a:ea typeface="Lexend"/>
              <a:cs typeface="Lexend"/>
              <a:sym typeface="Lexend"/>
            </a:endParaRPr>
          </a:p>
        </p:txBody>
      </p:sp>
      <p:grpSp>
        <p:nvGrpSpPr>
          <p:cNvPr id="123" name="Google Shape;123;p13"/>
          <p:cNvGrpSpPr/>
          <p:nvPr/>
        </p:nvGrpSpPr>
        <p:grpSpPr>
          <a:xfrm>
            <a:off x="6156975" y="0"/>
            <a:ext cx="2987025" cy="3854074"/>
            <a:chOff x="6156975" y="0"/>
            <a:chExt cx="2987025" cy="3854074"/>
          </a:xfrm>
        </p:grpSpPr>
        <p:pic>
          <p:nvPicPr>
            <p:cNvPr id="124" name="Google Shape;124;p1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5" name="Google Shape;125;p13"/>
            <p:cNvSpPr/>
            <p:nvPr/>
          </p:nvSpPr>
          <p:spPr>
            <a:xfrm>
              <a:off x="6860400" y="1205850"/>
              <a:ext cx="1959600" cy="13659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6" name="Google Shape;126;p13"/>
            <p:cNvPicPr preferRelativeResize="0"/>
            <p:nvPr/>
          </p:nvPicPr>
          <p:blipFill>
            <a:blip r:embed="rId5">
              <a:alphaModFix/>
            </a:blip>
            <a:stretch>
              <a:fillRect/>
            </a:stretch>
          </p:blipFill>
          <p:spPr>
            <a:xfrm rot="-378432">
              <a:off x="7001357" y="1317070"/>
              <a:ext cx="1677682" cy="1143462"/>
            </a:xfrm>
            <a:prstGeom prst="rect">
              <a:avLst/>
            </a:prstGeom>
            <a:noFill/>
            <a:ln>
              <a:noFill/>
            </a:ln>
          </p:spPr>
        </p:pic>
      </p:grpSp>
      <p:sp>
        <p:nvSpPr>
          <p:cNvPr id="127" name="Google Shape;127;p1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28" name="Google Shape;128;p1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aths" showMasterSp="0">
  <p:cSld name="Title Slide 2_1_1_2">
    <p:bg>
      <p:bgPr>
        <a:solidFill>
          <a:srgbClr val="EBEDFE"/>
        </a:solidFill>
      </p:bgPr>
    </p:bg>
    <p:spTree>
      <p:nvGrpSpPr>
        <p:cNvPr id="129" name="Shape 129"/>
        <p:cNvGrpSpPr/>
        <p:nvPr/>
      </p:nvGrpSpPr>
      <p:grpSpPr>
        <a:xfrm>
          <a:off x="0" y="0"/>
          <a:ext cx="0" cy="0"/>
          <a:chOff x="0" y="0"/>
          <a:chExt cx="0" cy="0"/>
        </a:xfrm>
      </p:grpSpPr>
      <p:pic>
        <p:nvPicPr>
          <p:cNvPr id="130" name="Google Shape;130;p14"/>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31" name="Google Shape;131;p1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2" name="Google Shape;132;p1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Maths</a:t>
            </a:r>
            <a:endParaRPr b="1" sz="1700">
              <a:solidFill>
                <a:schemeClr val="dk1"/>
              </a:solidFill>
              <a:latin typeface="Lexend"/>
              <a:ea typeface="Lexend"/>
              <a:cs typeface="Lexend"/>
              <a:sym typeface="Lexend"/>
            </a:endParaRPr>
          </a:p>
        </p:txBody>
      </p:sp>
      <p:pic>
        <p:nvPicPr>
          <p:cNvPr id="134" name="Google Shape;134;p14"/>
          <p:cNvPicPr preferRelativeResize="0"/>
          <p:nvPr/>
        </p:nvPicPr>
        <p:blipFill rotWithShape="1">
          <a:blip r:embed="rId4">
            <a:alphaModFix/>
          </a:blip>
          <a:srcRect b="0" l="6209" r="6209" t="0"/>
          <a:stretch/>
        </p:blipFill>
        <p:spPr>
          <a:xfrm>
            <a:off x="324000" y="4008600"/>
            <a:ext cx="707200" cy="128000"/>
          </a:xfrm>
          <a:prstGeom prst="rect">
            <a:avLst/>
          </a:prstGeom>
          <a:noFill/>
          <a:ln>
            <a:noFill/>
          </a:ln>
        </p:spPr>
      </p:pic>
      <p:sp>
        <p:nvSpPr>
          <p:cNvPr id="135" name="Google Shape;135;p1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36" name="Google Shape;136;p1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usic" showMasterSp="0">
  <p:cSld name="Title Slide 2_1_1_1_1_1">
    <p:bg>
      <p:bgPr>
        <a:solidFill>
          <a:srgbClr val="EBEDFE"/>
        </a:solidFill>
      </p:bgPr>
    </p:bg>
    <p:spTree>
      <p:nvGrpSpPr>
        <p:cNvPr id="137" name="Shape 137"/>
        <p:cNvGrpSpPr/>
        <p:nvPr/>
      </p:nvGrpSpPr>
      <p:grpSpPr>
        <a:xfrm>
          <a:off x="0" y="0"/>
          <a:ext cx="0" cy="0"/>
          <a:chOff x="0" y="0"/>
          <a:chExt cx="0" cy="0"/>
        </a:xfrm>
      </p:grpSpPr>
      <p:pic>
        <p:nvPicPr>
          <p:cNvPr id="138" name="Google Shape;138;p15"/>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39" name="Google Shape;139;p1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0" name="Google Shape;140;p1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Music</a:t>
            </a:r>
            <a:endParaRPr b="1" sz="1700">
              <a:solidFill>
                <a:schemeClr val="dk1"/>
              </a:solidFill>
              <a:latin typeface="Lexend"/>
              <a:ea typeface="Lexend"/>
              <a:cs typeface="Lexend"/>
              <a:sym typeface="Lexend"/>
            </a:endParaRPr>
          </a:p>
        </p:txBody>
      </p:sp>
      <p:pic>
        <p:nvPicPr>
          <p:cNvPr id="142" name="Google Shape;142;p15"/>
          <p:cNvPicPr preferRelativeResize="0"/>
          <p:nvPr/>
        </p:nvPicPr>
        <p:blipFill rotWithShape="1">
          <a:blip r:embed="rId4">
            <a:alphaModFix/>
          </a:blip>
          <a:srcRect b="0" l="6209" r="6209" t="0"/>
          <a:stretch/>
        </p:blipFill>
        <p:spPr>
          <a:xfrm>
            <a:off x="324000" y="4008600"/>
            <a:ext cx="661625" cy="128000"/>
          </a:xfrm>
          <a:prstGeom prst="rect">
            <a:avLst/>
          </a:prstGeom>
          <a:noFill/>
          <a:ln>
            <a:noFill/>
          </a:ln>
        </p:spPr>
      </p:pic>
      <p:sp>
        <p:nvSpPr>
          <p:cNvPr id="143" name="Google Shape;143;p1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44" name="Google Shape;144;p1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al education" showMasterSp="0">
  <p:cSld name="Title Slide 2_1_1_1_1_1_1_1_1_1_1_1_1_2">
    <p:bg>
      <p:bgPr>
        <a:solidFill>
          <a:srgbClr val="EBEDFE"/>
        </a:solidFill>
      </p:bgPr>
    </p:bg>
    <p:spTree>
      <p:nvGrpSpPr>
        <p:cNvPr id="145" name="Shape 145"/>
        <p:cNvGrpSpPr/>
        <p:nvPr/>
      </p:nvGrpSpPr>
      <p:grpSpPr>
        <a:xfrm>
          <a:off x="0" y="0"/>
          <a:ext cx="0" cy="0"/>
          <a:chOff x="0" y="0"/>
          <a:chExt cx="0" cy="0"/>
        </a:xfrm>
      </p:grpSpPr>
      <p:pic>
        <p:nvPicPr>
          <p:cNvPr id="146" name="Google Shape;146;p16"/>
          <p:cNvPicPr preferRelativeResize="0"/>
          <p:nvPr/>
        </p:nvPicPr>
        <p:blipFill rotWithShape="1">
          <a:blip r:embed="rId2">
            <a:alphaModFix/>
          </a:blip>
          <a:srcRect b="0" l="6209" r="6209" t="0"/>
          <a:stretch/>
        </p:blipFill>
        <p:spPr>
          <a:xfrm>
            <a:off x="324000" y="4008600"/>
            <a:ext cx="2192950" cy="128000"/>
          </a:xfrm>
          <a:prstGeom prst="rect">
            <a:avLst/>
          </a:prstGeom>
          <a:noFill/>
          <a:ln>
            <a:noFill/>
          </a:ln>
        </p:spPr>
      </p:pic>
      <p:sp>
        <p:nvSpPr>
          <p:cNvPr id="147" name="Google Shape;147;p1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8" name="Google Shape;148;p16"/>
          <p:cNvSpPr txBox="1"/>
          <p:nvPr/>
        </p:nvSpPr>
        <p:spPr>
          <a:xfrm>
            <a:off x="323850" y="3781525"/>
            <a:ext cx="24561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Physical education</a:t>
            </a:r>
            <a:endParaRPr b="1" sz="1700">
              <a:solidFill>
                <a:schemeClr val="dk1"/>
              </a:solidFill>
              <a:latin typeface="Lexend"/>
              <a:ea typeface="Lexend"/>
              <a:cs typeface="Lexend"/>
              <a:sym typeface="Lexend"/>
            </a:endParaRPr>
          </a:p>
        </p:txBody>
      </p:sp>
      <p:grpSp>
        <p:nvGrpSpPr>
          <p:cNvPr id="150" name="Google Shape;150;p16"/>
          <p:cNvGrpSpPr/>
          <p:nvPr/>
        </p:nvGrpSpPr>
        <p:grpSpPr>
          <a:xfrm>
            <a:off x="6156975" y="0"/>
            <a:ext cx="2987025" cy="3854074"/>
            <a:chOff x="6156975" y="0"/>
            <a:chExt cx="2987025" cy="3854074"/>
          </a:xfrm>
        </p:grpSpPr>
        <p:pic>
          <p:nvPicPr>
            <p:cNvPr id="151" name="Google Shape;151;p1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52" name="Google Shape;152;p1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153" name="Google Shape;153;p1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54" name="Google Shape;154;p1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155" name="Google Shape;155;p16"/>
          <p:cNvPicPr preferRelativeResize="0"/>
          <p:nvPr/>
        </p:nvPicPr>
        <p:blipFill>
          <a:blip r:embed="rId5">
            <a:alphaModFix/>
          </a:blip>
          <a:stretch>
            <a:fillRect/>
          </a:stretch>
        </p:blipFill>
        <p:spPr>
          <a:xfrm rot="-375628">
            <a:off x="6551506" y="729991"/>
            <a:ext cx="2546513" cy="2546493"/>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s" showMasterSp="0">
  <p:cSld name="Title Slide 2_1_1_1_1_1_1_1_1_2">
    <p:bg>
      <p:bgPr>
        <a:solidFill>
          <a:srgbClr val="EBEDFE"/>
        </a:solidFill>
      </p:bgPr>
    </p:bg>
    <p:spTree>
      <p:nvGrpSpPr>
        <p:cNvPr id="156" name="Shape 156"/>
        <p:cNvGrpSpPr/>
        <p:nvPr/>
      </p:nvGrpSpPr>
      <p:grpSpPr>
        <a:xfrm>
          <a:off x="0" y="0"/>
          <a:ext cx="0" cy="0"/>
          <a:chOff x="0" y="0"/>
          <a:chExt cx="0" cy="0"/>
        </a:xfrm>
      </p:grpSpPr>
      <p:pic>
        <p:nvPicPr>
          <p:cNvPr id="157" name="Google Shape;157;p17"/>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158" name="Google Shape;158;p1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9" name="Google Shape;159;p17"/>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Physics</a:t>
            </a:r>
            <a:endParaRPr b="1" sz="1700">
              <a:solidFill>
                <a:schemeClr val="dk1"/>
              </a:solidFill>
              <a:latin typeface="Lexend"/>
              <a:ea typeface="Lexend"/>
              <a:cs typeface="Lexend"/>
              <a:sym typeface="Lexend"/>
            </a:endParaRPr>
          </a:p>
        </p:txBody>
      </p:sp>
      <p:grpSp>
        <p:nvGrpSpPr>
          <p:cNvPr id="161" name="Google Shape;161;p17"/>
          <p:cNvGrpSpPr/>
          <p:nvPr/>
        </p:nvGrpSpPr>
        <p:grpSpPr>
          <a:xfrm>
            <a:off x="6156975" y="0"/>
            <a:ext cx="2987025" cy="3854074"/>
            <a:chOff x="6156975" y="0"/>
            <a:chExt cx="2987025" cy="3854074"/>
          </a:xfrm>
        </p:grpSpPr>
        <p:pic>
          <p:nvPicPr>
            <p:cNvPr id="162" name="Google Shape;162;p1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63" name="Google Shape;163;p17"/>
            <p:cNvSpPr/>
            <p:nvPr/>
          </p:nvSpPr>
          <p:spPr>
            <a:xfrm>
              <a:off x="6898050" y="839288"/>
              <a:ext cx="1959600" cy="23547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17"/>
            <p:cNvPicPr preferRelativeResize="0"/>
            <p:nvPr/>
          </p:nvPicPr>
          <p:blipFill>
            <a:blip r:embed="rId5">
              <a:alphaModFix/>
            </a:blip>
            <a:stretch>
              <a:fillRect/>
            </a:stretch>
          </p:blipFill>
          <p:spPr>
            <a:xfrm rot="-384492">
              <a:off x="7235674" y="1037850"/>
              <a:ext cx="1204851" cy="1957577"/>
            </a:xfrm>
            <a:prstGeom prst="rect">
              <a:avLst/>
            </a:prstGeom>
            <a:noFill/>
            <a:ln>
              <a:noFill/>
            </a:ln>
          </p:spPr>
        </p:pic>
      </p:grpSp>
      <p:sp>
        <p:nvSpPr>
          <p:cNvPr id="165" name="Google Shape;165;p1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66" name="Google Shape;166;p1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and health education" showMasterSp="0">
  <p:cSld name="Title Slide 2_1_1_1_1_1_1_1_1_1_1_7">
    <p:bg>
      <p:bgPr>
        <a:solidFill>
          <a:srgbClr val="EBEDFE"/>
        </a:solidFill>
      </p:bgPr>
    </p:bg>
    <p:spTree>
      <p:nvGrpSpPr>
        <p:cNvPr id="167" name="Shape 167"/>
        <p:cNvGrpSpPr/>
        <p:nvPr/>
      </p:nvGrpSpPr>
      <p:grpSpPr>
        <a:xfrm>
          <a:off x="0" y="0"/>
          <a:ext cx="0" cy="0"/>
          <a:chOff x="0" y="0"/>
          <a:chExt cx="0" cy="0"/>
        </a:xfrm>
      </p:grpSpPr>
      <p:pic>
        <p:nvPicPr>
          <p:cNvPr id="168" name="Google Shape;168;p18"/>
          <p:cNvPicPr preferRelativeResize="0"/>
          <p:nvPr/>
        </p:nvPicPr>
        <p:blipFill rotWithShape="1">
          <a:blip r:embed="rId2">
            <a:alphaModFix/>
          </a:blip>
          <a:srcRect b="0" l="6209" r="6209" t="0"/>
          <a:stretch/>
        </p:blipFill>
        <p:spPr>
          <a:xfrm>
            <a:off x="324000" y="4008600"/>
            <a:ext cx="1360800" cy="128000"/>
          </a:xfrm>
          <a:prstGeom prst="rect">
            <a:avLst/>
          </a:prstGeom>
          <a:noFill/>
          <a:ln>
            <a:noFill/>
          </a:ln>
        </p:spPr>
      </p:pic>
      <p:sp>
        <p:nvSpPr>
          <p:cNvPr id="169" name="Google Shape;169;p1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0" name="Google Shape;170;p18"/>
          <p:cNvSpPr txBox="1"/>
          <p:nvPr/>
        </p:nvSpPr>
        <p:spPr>
          <a:xfrm>
            <a:off x="323850" y="3781525"/>
            <a:ext cx="46233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RHE (PSHE)</a:t>
            </a:r>
            <a:endParaRPr b="1" sz="1700">
              <a:solidFill>
                <a:schemeClr val="dk1"/>
              </a:solidFill>
              <a:latin typeface="Lexend"/>
              <a:ea typeface="Lexend"/>
              <a:cs typeface="Lexend"/>
              <a:sym typeface="Lexend"/>
            </a:endParaRPr>
          </a:p>
        </p:txBody>
      </p:sp>
      <p:grpSp>
        <p:nvGrpSpPr>
          <p:cNvPr id="172" name="Google Shape;172;p18"/>
          <p:cNvGrpSpPr/>
          <p:nvPr/>
        </p:nvGrpSpPr>
        <p:grpSpPr>
          <a:xfrm>
            <a:off x="6156975" y="0"/>
            <a:ext cx="2987025" cy="3854074"/>
            <a:chOff x="6156975" y="0"/>
            <a:chExt cx="2987025" cy="3854074"/>
          </a:xfrm>
        </p:grpSpPr>
        <p:pic>
          <p:nvPicPr>
            <p:cNvPr id="173" name="Google Shape;173;p1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74" name="Google Shape;174;p1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75" name="Google Shape;175;p18"/>
          <p:cNvPicPr preferRelativeResize="0"/>
          <p:nvPr/>
        </p:nvPicPr>
        <p:blipFill>
          <a:blip r:embed="rId5">
            <a:alphaModFix/>
          </a:blip>
          <a:stretch>
            <a:fillRect/>
          </a:stretch>
        </p:blipFill>
        <p:spPr>
          <a:xfrm rot="-360033">
            <a:off x="6814806" y="1250542"/>
            <a:ext cx="1965462" cy="1393693"/>
          </a:xfrm>
          <a:prstGeom prst="rect">
            <a:avLst/>
          </a:prstGeom>
          <a:noFill/>
          <a:ln>
            <a:noFill/>
          </a:ln>
        </p:spPr>
      </p:pic>
      <p:sp>
        <p:nvSpPr>
          <p:cNvPr id="176" name="Google Shape;176;p1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77" name="Google Shape;177;p1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800"/>
              <a:buFont typeface="Lexend"/>
              <a:buNone/>
              <a:defRPr sz="1800">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sex and health education" showMasterSp="0">
  <p:cSld name="Title Slide 2_1_1_1_1_1_1_1_1_1_1_7_1">
    <p:bg>
      <p:bgPr>
        <a:solidFill>
          <a:srgbClr val="EBEDFE"/>
        </a:solidFill>
      </p:bgPr>
    </p:bg>
    <p:spTree>
      <p:nvGrpSpPr>
        <p:cNvPr id="178" name="Shape 178"/>
        <p:cNvGrpSpPr/>
        <p:nvPr/>
      </p:nvGrpSpPr>
      <p:grpSpPr>
        <a:xfrm>
          <a:off x="0" y="0"/>
          <a:ext cx="0" cy="0"/>
          <a:chOff x="0" y="0"/>
          <a:chExt cx="0" cy="0"/>
        </a:xfrm>
      </p:grpSpPr>
      <p:pic>
        <p:nvPicPr>
          <p:cNvPr id="179" name="Google Shape;179;p19"/>
          <p:cNvPicPr preferRelativeResize="0"/>
          <p:nvPr/>
        </p:nvPicPr>
        <p:blipFill rotWithShape="1">
          <a:blip r:embed="rId2">
            <a:alphaModFix/>
          </a:blip>
          <a:srcRect b="0" l="6209" r="6209" t="0"/>
          <a:stretch/>
        </p:blipFill>
        <p:spPr>
          <a:xfrm>
            <a:off x="324000" y="4008600"/>
            <a:ext cx="1511900" cy="128000"/>
          </a:xfrm>
          <a:prstGeom prst="rect">
            <a:avLst/>
          </a:prstGeom>
          <a:noFill/>
          <a:ln>
            <a:noFill/>
          </a:ln>
        </p:spPr>
      </p:pic>
      <p:sp>
        <p:nvSpPr>
          <p:cNvPr id="180" name="Google Shape;180;p1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1" name="Google Shape;181;p19"/>
          <p:cNvSpPr txBox="1"/>
          <p:nvPr/>
        </p:nvSpPr>
        <p:spPr>
          <a:xfrm>
            <a:off x="323850" y="3781525"/>
            <a:ext cx="50871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RSHE (PSHE)</a:t>
            </a:r>
            <a:endParaRPr b="1" sz="1700">
              <a:solidFill>
                <a:schemeClr val="dk1"/>
              </a:solidFill>
              <a:latin typeface="Lexend"/>
              <a:ea typeface="Lexend"/>
              <a:cs typeface="Lexend"/>
              <a:sym typeface="Lexend"/>
            </a:endParaRPr>
          </a:p>
        </p:txBody>
      </p:sp>
      <p:grpSp>
        <p:nvGrpSpPr>
          <p:cNvPr id="183" name="Google Shape;183;p19"/>
          <p:cNvGrpSpPr/>
          <p:nvPr/>
        </p:nvGrpSpPr>
        <p:grpSpPr>
          <a:xfrm>
            <a:off x="6156975" y="0"/>
            <a:ext cx="2987025" cy="3854074"/>
            <a:chOff x="6156975" y="0"/>
            <a:chExt cx="2987025" cy="3854074"/>
          </a:xfrm>
        </p:grpSpPr>
        <p:pic>
          <p:nvPicPr>
            <p:cNvPr id="184" name="Google Shape;184;p19"/>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85" name="Google Shape;185;p19"/>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86" name="Google Shape;186;p19"/>
          <p:cNvPicPr preferRelativeResize="0"/>
          <p:nvPr/>
        </p:nvPicPr>
        <p:blipFill>
          <a:blip r:embed="rId5">
            <a:alphaModFix/>
          </a:blip>
          <a:stretch>
            <a:fillRect/>
          </a:stretch>
        </p:blipFill>
        <p:spPr>
          <a:xfrm rot="-360033">
            <a:off x="6814806" y="1250542"/>
            <a:ext cx="1965462" cy="1393693"/>
          </a:xfrm>
          <a:prstGeom prst="rect">
            <a:avLst/>
          </a:prstGeom>
          <a:noFill/>
          <a:ln>
            <a:noFill/>
          </a:ln>
        </p:spPr>
      </p:pic>
      <p:sp>
        <p:nvSpPr>
          <p:cNvPr id="187" name="Google Shape;187;p1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88" name="Google Shape;188;p1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igious education" showMasterSp="0">
  <p:cSld name="Title Slide 2_1_1_1_1_1_1_1_1_1_1_1_1_1">
    <p:bg>
      <p:bgPr>
        <a:solidFill>
          <a:srgbClr val="EBEDFE"/>
        </a:solidFill>
      </p:bgPr>
    </p:bg>
    <p:spTree>
      <p:nvGrpSpPr>
        <p:cNvPr id="189" name="Shape 189"/>
        <p:cNvGrpSpPr/>
        <p:nvPr/>
      </p:nvGrpSpPr>
      <p:grpSpPr>
        <a:xfrm>
          <a:off x="0" y="0"/>
          <a:ext cx="0" cy="0"/>
          <a:chOff x="0" y="0"/>
          <a:chExt cx="0" cy="0"/>
        </a:xfrm>
      </p:grpSpPr>
      <p:pic>
        <p:nvPicPr>
          <p:cNvPr id="190" name="Google Shape;190;p20"/>
          <p:cNvPicPr preferRelativeResize="0"/>
          <p:nvPr/>
        </p:nvPicPr>
        <p:blipFill rotWithShape="1">
          <a:blip r:embed="rId2">
            <a:alphaModFix/>
          </a:blip>
          <a:srcRect b="0" l="6209" r="6209" t="0"/>
          <a:stretch/>
        </p:blipFill>
        <p:spPr>
          <a:xfrm>
            <a:off x="324000" y="4008600"/>
            <a:ext cx="2271875" cy="128000"/>
          </a:xfrm>
          <a:prstGeom prst="rect">
            <a:avLst/>
          </a:prstGeom>
          <a:noFill/>
          <a:ln>
            <a:noFill/>
          </a:ln>
        </p:spPr>
      </p:pic>
      <p:sp>
        <p:nvSpPr>
          <p:cNvPr id="191" name="Google Shape;191;p2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2" name="Google Shape;192;p20"/>
          <p:cNvSpPr txBox="1"/>
          <p:nvPr/>
        </p:nvSpPr>
        <p:spPr>
          <a:xfrm>
            <a:off x="323850" y="3781525"/>
            <a:ext cx="27981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Waxbarashada diinta</a:t>
            </a:r>
            <a:endParaRPr b="1" sz="1400">
              <a:solidFill>
                <a:schemeClr val="dk1"/>
              </a:solidFill>
              <a:latin typeface="Lexend"/>
              <a:ea typeface="Lexend"/>
              <a:cs typeface="Lexend"/>
              <a:sym typeface="Lexend"/>
            </a:endParaRPr>
          </a:p>
        </p:txBody>
      </p:sp>
      <p:grpSp>
        <p:nvGrpSpPr>
          <p:cNvPr id="194" name="Google Shape;194;p20"/>
          <p:cNvGrpSpPr/>
          <p:nvPr/>
        </p:nvGrpSpPr>
        <p:grpSpPr>
          <a:xfrm>
            <a:off x="6156975" y="0"/>
            <a:ext cx="2987025" cy="3854074"/>
            <a:chOff x="6156975" y="0"/>
            <a:chExt cx="2987025" cy="3854074"/>
          </a:xfrm>
        </p:grpSpPr>
        <p:pic>
          <p:nvPicPr>
            <p:cNvPr id="195" name="Google Shape;195;p2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96" name="Google Shape;196;p2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97" name="Google Shape;197;p20"/>
          <p:cNvPicPr preferRelativeResize="0"/>
          <p:nvPr/>
        </p:nvPicPr>
        <p:blipFill>
          <a:blip r:embed="rId5">
            <a:alphaModFix/>
          </a:blip>
          <a:stretch>
            <a:fillRect/>
          </a:stretch>
        </p:blipFill>
        <p:spPr>
          <a:xfrm rot="-360003">
            <a:off x="6754136" y="1062731"/>
            <a:ext cx="2012844" cy="1854018"/>
          </a:xfrm>
          <a:prstGeom prst="rect">
            <a:avLst/>
          </a:prstGeom>
          <a:noFill/>
          <a:ln>
            <a:noFill/>
          </a:ln>
        </p:spPr>
      </p:pic>
      <p:sp>
        <p:nvSpPr>
          <p:cNvPr id="198" name="Google Shape;198;p2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99" name="Google Shape;199;p2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Biology" showMasterSp="0">
  <p:cSld name="Title Slide 2_1_1_1_1_1_1_1">
    <p:bg>
      <p:bgPr>
        <a:solidFill>
          <a:srgbClr val="EBEDFE"/>
        </a:solidFill>
      </p:bgPr>
    </p:bg>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pic>
        <p:nvPicPr>
          <p:cNvPr id="22" name="Google Shape;22;p3"/>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3" name="Google Shape;23;p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Biology</a:t>
            </a:r>
            <a:endParaRPr b="1" sz="1700">
              <a:solidFill>
                <a:schemeClr val="dk1"/>
              </a:solidFill>
              <a:latin typeface="Lexend"/>
              <a:ea typeface="Lexend"/>
              <a:cs typeface="Lexend"/>
              <a:sym typeface="Lexend"/>
            </a:endParaRPr>
          </a:p>
        </p:txBody>
      </p:sp>
      <p:sp>
        <p:nvSpPr>
          <p:cNvPr id="26" name="Google Shape;26;p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7" name="Google Shape;27;p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cience" showMasterSp="0">
  <p:cSld name="Title Slide 2_1_1_1_1_1_1_2">
    <p:bg>
      <p:bgPr>
        <a:solidFill>
          <a:srgbClr val="EBEDFE"/>
        </a:solidFill>
      </p:bgPr>
    </p:bg>
    <p:spTree>
      <p:nvGrpSpPr>
        <p:cNvPr id="200" name="Shape 200"/>
        <p:cNvGrpSpPr/>
        <p:nvPr/>
      </p:nvGrpSpPr>
      <p:grpSpPr>
        <a:xfrm>
          <a:off x="0" y="0"/>
          <a:ext cx="0" cy="0"/>
          <a:chOff x="0" y="0"/>
          <a:chExt cx="0" cy="0"/>
        </a:xfrm>
      </p:grpSpPr>
      <p:sp>
        <p:nvSpPr>
          <p:cNvPr id="201" name="Google Shape;201;p2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2" name="Google Shape;202;p21"/>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Sayniska</a:t>
            </a:r>
            <a:endParaRPr b="1" sz="1400">
              <a:solidFill>
                <a:schemeClr val="dk1"/>
              </a:solidFill>
              <a:latin typeface="Lexend"/>
              <a:ea typeface="Lexend"/>
              <a:cs typeface="Lexend"/>
              <a:sym typeface="Lexend"/>
            </a:endParaRPr>
          </a:p>
        </p:txBody>
      </p:sp>
      <p:pic>
        <p:nvPicPr>
          <p:cNvPr id="204" name="Google Shape;204;p21"/>
          <p:cNvPicPr preferRelativeResize="0"/>
          <p:nvPr/>
        </p:nvPicPr>
        <p:blipFill rotWithShape="1">
          <a:blip r:embed="rId3">
            <a:alphaModFix/>
          </a:blip>
          <a:srcRect b="0" l="6209" r="6209" t="0"/>
          <a:stretch/>
        </p:blipFill>
        <p:spPr>
          <a:xfrm>
            <a:off x="324000" y="4008600"/>
            <a:ext cx="859400" cy="127996"/>
          </a:xfrm>
          <a:prstGeom prst="rect">
            <a:avLst/>
          </a:prstGeom>
          <a:noFill/>
          <a:ln>
            <a:noFill/>
          </a:ln>
        </p:spPr>
      </p:pic>
      <p:grpSp>
        <p:nvGrpSpPr>
          <p:cNvPr id="205" name="Google Shape;205;p21"/>
          <p:cNvGrpSpPr/>
          <p:nvPr/>
        </p:nvGrpSpPr>
        <p:grpSpPr>
          <a:xfrm>
            <a:off x="6156975" y="0"/>
            <a:ext cx="2987025" cy="3854074"/>
            <a:chOff x="6156975" y="0"/>
            <a:chExt cx="2987025" cy="3854074"/>
          </a:xfrm>
        </p:grpSpPr>
        <p:pic>
          <p:nvPicPr>
            <p:cNvPr id="206" name="Google Shape;206;p2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07" name="Google Shape;207;p21"/>
            <p:cNvSpPr/>
            <p:nvPr/>
          </p:nvSpPr>
          <p:spPr>
            <a:xfrm>
              <a:off x="6860400" y="869975"/>
              <a:ext cx="1959600" cy="20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8" name="Google Shape;208;p21"/>
            <p:cNvPicPr preferRelativeResize="0"/>
            <p:nvPr/>
          </p:nvPicPr>
          <p:blipFill>
            <a:blip r:embed="rId5">
              <a:alphaModFix/>
            </a:blip>
            <a:stretch>
              <a:fillRect/>
            </a:stretch>
          </p:blipFill>
          <p:spPr>
            <a:xfrm rot="-311816">
              <a:off x="7083000" y="1110274"/>
              <a:ext cx="1514398" cy="1526398"/>
            </a:xfrm>
            <a:prstGeom prst="rect">
              <a:avLst/>
            </a:prstGeom>
            <a:noFill/>
            <a:ln>
              <a:noFill/>
            </a:ln>
          </p:spPr>
        </p:pic>
      </p:grpSp>
      <p:sp>
        <p:nvSpPr>
          <p:cNvPr id="209" name="Google Shape;209;p2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10" name="Google Shape;210;p2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panish" showMasterSp="0">
  <p:cSld name="Title Slide 2_1_1_1_1_1_1_1_1_1_1_1_2_1">
    <p:bg>
      <p:bgPr>
        <a:solidFill>
          <a:srgbClr val="EBEDFE"/>
        </a:solidFill>
      </p:bgPr>
    </p:bg>
    <p:spTree>
      <p:nvGrpSpPr>
        <p:cNvPr id="211" name="Shape 211"/>
        <p:cNvGrpSpPr/>
        <p:nvPr/>
      </p:nvGrpSpPr>
      <p:grpSpPr>
        <a:xfrm>
          <a:off x="0" y="0"/>
          <a:ext cx="0" cy="0"/>
          <a:chOff x="0" y="0"/>
          <a:chExt cx="0" cy="0"/>
        </a:xfrm>
      </p:grpSpPr>
      <p:pic>
        <p:nvPicPr>
          <p:cNvPr id="212" name="Google Shape;212;p22"/>
          <p:cNvPicPr preferRelativeResize="0"/>
          <p:nvPr/>
        </p:nvPicPr>
        <p:blipFill rotWithShape="1">
          <a:blip r:embed="rId2">
            <a:alphaModFix/>
          </a:blip>
          <a:srcRect b="0" l="6209" r="6209" t="0"/>
          <a:stretch/>
        </p:blipFill>
        <p:spPr>
          <a:xfrm>
            <a:off x="324000" y="4008600"/>
            <a:ext cx="890625" cy="128000"/>
          </a:xfrm>
          <a:prstGeom prst="rect">
            <a:avLst/>
          </a:prstGeom>
          <a:noFill/>
          <a:ln>
            <a:noFill/>
          </a:ln>
        </p:spPr>
      </p:pic>
      <p:sp>
        <p:nvSpPr>
          <p:cNvPr id="213" name="Google Shape;213;p2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4" name="Google Shape;214;p22"/>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Isbaanish</a:t>
            </a:r>
            <a:endParaRPr b="1" sz="1400">
              <a:solidFill>
                <a:schemeClr val="dk1"/>
              </a:solidFill>
              <a:latin typeface="Lexend"/>
              <a:ea typeface="Lexend"/>
              <a:cs typeface="Lexend"/>
              <a:sym typeface="Lexend"/>
            </a:endParaRPr>
          </a:p>
        </p:txBody>
      </p:sp>
      <p:grpSp>
        <p:nvGrpSpPr>
          <p:cNvPr id="216" name="Google Shape;216;p22"/>
          <p:cNvGrpSpPr/>
          <p:nvPr/>
        </p:nvGrpSpPr>
        <p:grpSpPr>
          <a:xfrm>
            <a:off x="6156975" y="0"/>
            <a:ext cx="2987025" cy="3854074"/>
            <a:chOff x="6156975" y="0"/>
            <a:chExt cx="2987025" cy="3854074"/>
          </a:xfrm>
        </p:grpSpPr>
        <p:pic>
          <p:nvPicPr>
            <p:cNvPr id="217" name="Google Shape;217;p2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8" name="Google Shape;218;p2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219" name="Google Shape;219;p2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20" name="Google Shape;220;p2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221" name="Google Shape;221;p22"/>
          <p:cNvPicPr preferRelativeResize="0"/>
          <p:nvPr/>
        </p:nvPicPr>
        <p:blipFill>
          <a:blip r:embed="rId5">
            <a:alphaModFix/>
          </a:blip>
          <a:stretch>
            <a:fillRect/>
          </a:stretch>
        </p:blipFill>
        <p:spPr>
          <a:xfrm rot="-390001">
            <a:off x="6638540" y="856133"/>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1 Outcome">
  <p:cSld name="CUSTOM_5">
    <p:bg>
      <p:bgPr>
        <a:solidFill>
          <a:srgbClr val="EBEDFE"/>
        </a:solidFill>
      </p:bgPr>
    </p:bg>
    <p:spTree>
      <p:nvGrpSpPr>
        <p:cNvPr id="222" name="Shape 222"/>
        <p:cNvGrpSpPr/>
        <p:nvPr/>
      </p:nvGrpSpPr>
      <p:grpSpPr>
        <a:xfrm>
          <a:off x="0" y="0"/>
          <a:ext cx="0" cy="0"/>
          <a:chOff x="0" y="0"/>
          <a:chExt cx="0" cy="0"/>
        </a:xfrm>
      </p:grpSpPr>
      <p:pic>
        <p:nvPicPr>
          <p:cNvPr id="223" name="Google Shape;223;p23"/>
          <p:cNvPicPr preferRelativeResize="0"/>
          <p:nvPr/>
        </p:nvPicPr>
        <p:blipFill>
          <a:blip r:embed="rId2">
            <a:alphaModFix/>
          </a:blip>
          <a:stretch>
            <a:fillRect/>
          </a:stretch>
        </p:blipFill>
        <p:spPr>
          <a:xfrm>
            <a:off x="343225" y="1388370"/>
            <a:ext cx="7945600" cy="2919776"/>
          </a:xfrm>
          <a:prstGeom prst="rect">
            <a:avLst/>
          </a:prstGeom>
          <a:noFill/>
          <a:ln>
            <a:noFill/>
          </a:ln>
        </p:spPr>
      </p:pic>
      <p:sp>
        <p:nvSpPr>
          <p:cNvPr id="224" name="Google Shape;224;p23"/>
          <p:cNvSpPr txBox="1"/>
          <p:nvPr/>
        </p:nvSpPr>
        <p:spPr>
          <a:xfrm>
            <a:off x="325207" y="454765"/>
            <a:ext cx="4575600" cy="4311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Natiijo</a:t>
            </a:r>
            <a:endParaRPr b="1" sz="1400">
              <a:solidFill>
                <a:schemeClr val="dk1"/>
              </a:solidFill>
              <a:latin typeface="Lexend"/>
              <a:ea typeface="Lexend"/>
              <a:cs typeface="Lexend"/>
              <a:sym typeface="Lexend"/>
            </a:endParaRPr>
          </a:p>
        </p:txBody>
      </p:sp>
      <p:sp>
        <p:nvSpPr>
          <p:cNvPr id="225" name="Google Shape;225;p23"/>
          <p:cNvSpPr txBox="1"/>
          <p:nvPr>
            <p:ph idx="1" type="subTitle"/>
          </p:nvPr>
        </p:nvSpPr>
        <p:spPr>
          <a:xfrm>
            <a:off x="666000" y="1620000"/>
            <a:ext cx="7270800" cy="2504100"/>
          </a:xfrm>
          <a:prstGeom prst="rect">
            <a:avLst/>
          </a:prstGeom>
        </p:spPr>
        <p:txBody>
          <a:bodyPr anchorCtr="0" anchor="ctr" bIns="0" lIns="0" spcFirstLastPara="1" rIns="0" wrap="square" tIns="0">
            <a:noAutofit/>
          </a:bodyPr>
          <a:lstStyle>
            <a:lvl1pPr lvl="0" rtl="0">
              <a:lnSpc>
                <a:spcPct val="115000"/>
              </a:lnSpc>
              <a:spcBef>
                <a:spcPts val="0"/>
              </a:spcBef>
              <a:spcAft>
                <a:spcPts val="0"/>
              </a:spcAft>
              <a:buSzPts val="2000"/>
              <a:buNone/>
              <a:defRPr sz="20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p:cSld name="CUSTOM_1">
    <p:bg>
      <p:bgPr>
        <a:solidFill>
          <a:srgbClr val="FFF7CC"/>
        </a:solidFill>
      </p:bgPr>
    </p:bg>
    <p:spTree>
      <p:nvGrpSpPr>
        <p:cNvPr id="226" name="Shape 226"/>
        <p:cNvGrpSpPr/>
        <p:nvPr/>
      </p:nvGrpSpPr>
      <p:grpSpPr>
        <a:xfrm>
          <a:off x="0" y="0"/>
          <a:ext cx="0" cy="0"/>
          <a:chOff x="0" y="0"/>
          <a:chExt cx="0" cy="0"/>
        </a:xfrm>
      </p:grpSpPr>
      <p:sp>
        <p:nvSpPr>
          <p:cNvPr id="227" name="Google Shape;227;p24"/>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4"/>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4"/>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Oak’s lessons are structured around </a:t>
            </a:r>
            <a:r>
              <a:rPr b="1" lang="en-GB" sz="1200">
                <a:solidFill>
                  <a:schemeClr val="dk1"/>
                </a:solidFill>
                <a:latin typeface="Lexend"/>
                <a:ea typeface="Lexend"/>
                <a:cs typeface="Lexend"/>
                <a:sym typeface="Lexend"/>
              </a:rPr>
              <a:t>wareegyada barashada</a:t>
            </a:r>
            <a:r>
              <a:rPr i="1" lang="en-GB" sz="1200">
                <a:solidFill>
                  <a:schemeClr val="dk1"/>
                </a:solidFill>
                <a:latin typeface="Lexend"/>
                <a:ea typeface="Lexend"/>
                <a:cs typeface="Lexend"/>
                <a:sym typeface="Lexend"/>
              </a:rPr>
              <a:t>.</a:t>
            </a:r>
            <a:r>
              <a:rPr lang="en-GB" sz="1200">
                <a:solidFill>
                  <a:schemeClr val="dk1"/>
                </a:solidFill>
                <a:latin typeface="Lexend"/>
                <a:ea typeface="Lexend"/>
                <a:cs typeface="Lexend"/>
                <a:sym typeface="Lexend"/>
              </a:rPr>
              <a:t> These are indicated through colour in the slide deck:</a:t>
            </a:r>
            <a:endParaRPr sz="1200">
              <a:solidFill>
                <a:schemeClr val="dk1"/>
              </a:solidFill>
              <a:latin typeface="Lexend"/>
              <a:ea typeface="Lexend"/>
              <a:cs typeface="Lexend"/>
              <a:sym typeface="Lexend"/>
            </a:endParaRPr>
          </a:p>
        </p:txBody>
      </p:sp>
      <p:sp>
        <p:nvSpPr>
          <p:cNvPr id="230" name="Google Shape;230;p24"/>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Qaabdhismeedka casharka</a:t>
            </a:r>
            <a:endParaRPr b="1" sz="1400">
              <a:solidFill>
                <a:schemeClr val="dk1"/>
              </a:solidFill>
              <a:latin typeface="Lexend"/>
              <a:ea typeface="Lexend"/>
              <a:cs typeface="Lexend"/>
              <a:sym typeface="Lexend"/>
            </a:endParaRPr>
          </a:p>
        </p:txBody>
      </p:sp>
      <p:sp>
        <p:nvSpPr>
          <p:cNvPr id="231" name="Google Shape;231;p24"/>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Xiriirro faa'iido leh</a:t>
            </a:r>
            <a:endParaRPr b="1" sz="1400">
              <a:solidFill>
                <a:schemeClr val="dk1"/>
              </a:solidFill>
              <a:latin typeface="Lexend"/>
              <a:ea typeface="Lexend"/>
              <a:cs typeface="Lexend"/>
              <a:sym typeface="Lexend"/>
            </a:endParaRPr>
          </a:p>
        </p:txBody>
      </p:sp>
      <p:sp>
        <p:nvSpPr>
          <p:cNvPr id="232" name="Google Shape;232;p24"/>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Mid kasta</a:t>
            </a:r>
            <a:r>
              <a:rPr b="1" lang="en-GB" sz="1200">
                <a:solidFill>
                  <a:schemeClr val="dk1"/>
                </a:solidFill>
                <a:latin typeface="Lexend"/>
                <a:ea typeface="Lexend"/>
                <a:cs typeface="Lexend"/>
                <a:sym typeface="Lexend"/>
              </a:rPr>
              <a:t> learning cycle</a:t>
            </a:r>
            <a:r>
              <a:rPr lang="en-GB" sz="1200">
                <a:solidFill>
                  <a:schemeClr val="dk1"/>
                </a:solidFill>
                <a:latin typeface="Lexend"/>
                <a:ea typeface="Lexend"/>
                <a:cs typeface="Lexend"/>
                <a:sym typeface="Lexend"/>
              </a:rPr>
              <a:t> covers several phases:</a:t>
            </a:r>
            <a:endParaRPr sz="1200">
              <a:solidFill>
                <a:schemeClr val="dk1"/>
              </a:solidFill>
              <a:latin typeface="Lexend"/>
              <a:ea typeface="Lexend"/>
              <a:cs typeface="Lexend"/>
              <a:sym typeface="Lexend"/>
            </a:endParaRPr>
          </a:p>
        </p:txBody>
      </p:sp>
      <p:pic>
        <p:nvPicPr>
          <p:cNvPr id="233" name="Google Shape;233;p24"/>
          <p:cNvPicPr preferRelativeResize="0"/>
          <p:nvPr/>
        </p:nvPicPr>
        <p:blipFill rotWithShape="1">
          <a:blip r:embed="rId2">
            <a:alphaModFix/>
          </a:blip>
          <a:srcRect b="71084" l="3912" r="56768" t="0"/>
          <a:stretch/>
        </p:blipFill>
        <p:spPr>
          <a:xfrm>
            <a:off x="382600" y="3725750"/>
            <a:ext cx="841850" cy="364800"/>
          </a:xfrm>
          <a:prstGeom prst="rect">
            <a:avLst/>
          </a:prstGeom>
          <a:noFill/>
          <a:ln>
            <a:noFill/>
          </a:ln>
        </p:spPr>
      </p:pic>
      <p:pic>
        <p:nvPicPr>
          <p:cNvPr id="234" name="Google Shape;234;p24"/>
          <p:cNvPicPr preferRelativeResize="0"/>
          <p:nvPr/>
        </p:nvPicPr>
        <p:blipFill rotWithShape="1">
          <a:blip r:embed="rId2">
            <a:alphaModFix/>
          </a:blip>
          <a:srcRect b="71902" l="62493" r="7303" t="2791"/>
          <a:stretch/>
        </p:blipFill>
        <p:spPr>
          <a:xfrm>
            <a:off x="1322300" y="3754900"/>
            <a:ext cx="688050" cy="339675"/>
          </a:xfrm>
          <a:prstGeom prst="rect">
            <a:avLst/>
          </a:prstGeom>
          <a:noFill/>
          <a:ln>
            <a:noFill/>
          </a:ln>
        </p:spPr>
      </p:pic>
      <p:pic>
        <p:nvPicPr>
          <p:cNvPr id="235" name="Google Shape;235;p24"/>
          <p:cNvPicPr preferRelativeResize="0"/>
          <p:nvPr/>
        </p:nvPicPr>
        <p:blipFill rotWithShape="1">
          <a:blip r:embed="rId2">
            <a:alphaModFix/>
          </a:blip>
          <a:srcRect b="19543" l="6196" r="59088" t="51182"/>
          <a:stretch/>
        </p:blipFill>
        <p:spPr>
          <a:xfrm>
            <a:off x="2108188" y="3710946"/>
            <a:ext cx="743275" cy="369300"/>
          </a:xfrm>
          <a:prstGeom prst="rect">
            <a:avLst/>
          </a:prstGeom>
          <a:noFill/>
          <a:ln>
            <a:noFill/>
          </a:ln>
        </p:spPr>
      </p:pic>
      <p:pic>
        <p:nvPicPr>
          <p:cNvPr id="236" name="Google Shape;236;p24"/>
          <p:cNvPicPr preferRelativeResize="0"/>
          <p:nvPr/>
        </p:nvPicPr>
        <p:blipFill rotWithShape="1">
          <a:blip r:embed="rId2">
            <a:alphaModFix/>
          </a:blip>
          <a:srcRect b="19543" l="58433" r="3864" t="51182"/>
          <a:stretch/>
        </p:blipFill>
        <p:spPr>
          <a:xfrm>
            <a:off x="2989750" y="3725750"/>
            <a:ext cx="807200" cy="369300"/>
          </a:xfrm>
          <a:prstGeom prst="rect">
            <a:avLst/>
          </a:prstGeom>
          <a:noFill/>
          <a:ln>
            <a:noFill/>
          </a:ln>
        </p:spPr>
      </p:pic>
      <p:sp>
        <p:nvSpPr>
          <p:cNvPr id="237" name="Google Shape;237;p24"/>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GB" sz="2000">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238" name="Google Shape;238;p24"/>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Explanation      Check      Practice      Feedback</a:t>
            </a:r>
            <a:endParaRPr sz="1200">
              <a:solidFill>
                <a:schemeClr val="dk1"/>
              </a:solidFill>
              <a:latin typeface="Lexend"/>
              <a:ea typeface="Lexend"/>
              <a:cs typeface="Lexend"/>
              <a:sym typeface="Lexend"/>
            </a:endParaRPr>
          </a:p>
        </p:txBody>
      </p:sp>
      <p:pic>
        <p:nvPicPr>
          <p:cNvPr id="239" name="Google Shape;239;p24"/>
          <p:cNvPicPr preferRelativeResize="0"/>
          <p:nvPr/>
        </p:nvPicPr>
        <p:blipFill>
          <a:blip r:embed="rId3">
            <a:alphaModFix/>
          </a:blip>
          <a:stretch>
            <a:fillRect/>
          </a:stretch>
        </p:blipFill>
        <p:spPr>
          <a:xfrm>
            <a:off x="279913" y="1948533"/>
            <a:ext cx="2067960" cy="1216800"/>
          </a:xfrm>
          <a:prstGeom prst="rect">
            <a:avLst/>
          </a:prstGeom>
          <a:noFill/>
          <a:ln>
            <a:noFill/>
          </a:ln>
        </p:spPr>
      </p:pic>
      <p:pic>
        <p:nvPicPr>
          <p:cNvPr id="240" name="Google Shape;240;p24"/>
          <p:cNvPicPr preferRelativeResize="0"/>
          <p:nvPr/>
        </p:nvPicPr>
        <p:blipFill>
          <a:blip r:embed="rId4">
            <a:alphaModFix/>
          </a:blip>
          <a:stretch>
            <a:fillRect/>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p:cSld name="CUSTOM_3_1">
    <p:spTree>
      <p:nvGrpSpPr>
        <p:cNvPr id="241" name="Shape 241"/>
        <p:cNvGrpSpPr/>
        <p:nvPr/>
      </p:nvGrpSpPr>
      <p:grpSpPr>
        <a:xfrm>
          <a:off x="0" y="0"/>
          <a:ext cx="0" cy="0"/>
          <a:chOff x="0" y="0"/>
          <a:chExt cx="0" cy="0"/>
        </a:xfrm>
      </p:grpSpPr>
      <p:grpSp>
        <p:nvGrpSpPr>
          <p:cNvPr id="242" name="Google Shape;242;p25"/>
          <p:cNvGrpSpPr/>
          <p:nvPr/>
        </p:nvGrpSpPr>
        <p:grpSpPr>
          <a:xfrm>
            <a:off x="0" y="1"/>
            <a:ext cx="9151202" cy="649234"/>
            <a:chOff x="0" y="1"/>
            <a:chExt cx="9151202" cy="649234"/>
          </a:xfrm>
        </p:grpSpPr>
        <p:sp>
          <p:nvSpPr>
            <p:cNvPr id="243" name="Google Shape;243;p25"/>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25"/>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45" name="Google Shape;245;p25"/>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46" name="Google Shape;246;p25"/>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47" name="Google Shape;247;p25"/>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48" name="Google Shape;248;p25"/>
          <p:cNvSpPr txBox="1"/>
          <p:nvPr>
            <p:ph idx="3" type="subTitle"/>
          </p:nvPr>
        </p:nvSpPr>
        <p:spPr>
          <a:xfrm>
            <a:off x="324000" y="21054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49" name="Google Shape;249;p25"/>
          <p:cNvSpPr txBox="1"/>
          <p:nvPr>
            <p:ph idx="4" type="subTitle"/>
          </p:nvPr>
        </p:nvSpPr>
        <p:spPr>
          <a:xfrm>
            <a:off x="2699325" y="21054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50" name="Google Shape;250;p25"/>
          <p:cNvSpPr txBox="1"/>
          <p:nvPr>
            <p:ph idx="5" type="subTitle"/>
          </p:nvPr>
        </p:nvSpPr>
        <p:spPr>
          <a:xfrm>
            <a:off x="324000" y="3400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51" name="Google Shape;251;p25"/>
          <p:cNvSpPr txBox="1"/>
          <p:nvPr>
            <p:ph idx="6" type="subTitle"/>
          </p:nvPr>
        </p:nvSpPr>
        <p:spPr>
          <a:xfrm>
            <a:off x="2699325" y="3400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52" name="Google Shape;252;p25"/>
          <p:cNvSpPr txBox="1"/>
          <p:nvPr>
            <p:ph idx="7"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p:cSld name="CUSTOM_3_1_1">
    <p:spTree>
      <p:nvGrpSpPr>
        <p:cNvPr id="253" name="Shape 253"/>
        <p:cNvGrpSpPr/>
        <p:nvPr/>
      </p:nvGrpSpPr>
      <p:grpSpPr>
        <a:xfrm>
          <a:off x="0" y="0"/>
          <a:ext cx="0" cy="0"/>
          <a:chOff x="0" y="0"/>
          <a:chExt cx="0" cy="0"/>
        </a:xfrm>
      </p:grpSpPr>
      <p:grpSp>
        <p:nvGrpSpPr>
          <p:cNvPr id="254" name="Google Shape;254;p26"/>
          <p:cNvGrpSpPr/>
          <p:nvPr/>
        </p:nvGrpSpPr>
        <p:grpSpPr>
          <a:xfrm>
            <a:off x="0" y="1"/>
            <a:ext cx="9151202" cy="649234"/>
            <a:chOff x="0" y="1"/>
            <a:chExt cx="9151202" cy="649234"/>
          </a:xfrm>
        </p:grpSpPr>
        <p:sp>
          <p:nvSpPr>
            <p:cNvPr id="255" name="Google Shape;255;p26"/>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6" name="Google Shape;256;p26"/>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57" name="Google Shape;257;p26"/>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58" name="Google Shape;258;p26"/>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59" name="Google Shape;259;p26"/>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0" name="Google Shape;260;p26"/>
          <p:cNvSpPr txBox="1"/>
          <p:nvPr>
            <p:ph idx="3" type="subTitle"/>
          </p:nvPr>
        </p:nvSpPr>
        <p:spPr>
          <a:xfrm>
            <a:off x="324000" y="1800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61" name="Google Shape;261;p26"/>
          <p:cNvSpPr txBox="1"/>
          <p:nvPr>
            <p:ph idx="4" type="subTitle"/>
          </p:nvPr>
        </p:nvSpPr>
        <p:spPr>
          <a:xfrm>
            <a:off x="2699325" y="1800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2" name="Google Shape;262;p26"/>
          <p:cNvSpPr txBox="1"/>
          <p:nvPr>
            <p:ph idx="5" type="subTitle"/>
          </p:nvPr>
        </p:nvSpPr>
        <p:spPr>
          <a:xfrm>
            <a:off x="324000" y="27912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63" name="Google Shape;263;p26"/>
          <p:cNvSpPr txBox="1"/>
          <p:nvPr>
            <p:ph idx="6" type="subTitle"/>
          </p:nvPr>
        </p:nvSpPr>
        <p:spPr>
          <a:xfrm>
            <a:off x="2699325" y="27912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4" name="Google Shape;264;p26"/>
          <p:cNvSpPr txBox="1"/>
          <p:nvPr>
            <p:ph idx="7" type="subTitle"/>
          </p:nvPr>
        </p:nvSpPr>
        <p:spPr>
          <a:xfrm>
            <a:off x="324000" y="3781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65" name="Google Shape;265;p26"/>
          <p:cNvSpPr txBox="1"/>
          <p:nvPr>
            <p:ph idx="8" type="subTitle"/>
          </p:nvPr>
        </p:nvSpPr>
        <p:spPr>
          <a:xfrm>
            <a:off x="2699325" y="3781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6" name="Google Shape;266;p26"/>
          <p:cNvSpPr txBox="1"/>
          <p:nvPr>
            <p:ph idx="9"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5)">
  <p:cSld name="CUSTOM_3_1_1_1">
    <p:spTree>
      <p:nvGrpSpPr>
        <p:cNvPr id="267" name="Shape 267"/>
        <p:cNvGrpSpPr/>
        <p:nvPr/>
      </p:nvGrpSpPr>
      <p:grpSpPr>
        <a:xfrm>
          <a:off x="0" y="0"/>
          <a:ext cx="0" cy="0"/>
          <a:chOff x="0" y="0"/>
          <a:chExt cx="0" cy="0"/>
        </a:xfrm>
      </p:grpSpPr>
      <p:grpSp>
        <p:nvGrpSpPr>
          <p:cNvPr id="268" name="Google Shape;268;p27"/>
          <p:cNvGrpSpPr/>
          <p:nvPr/>
        </p:nvGrpSpPr>
        <p:grpSpPr>
          <a:xfrm>
            <a:off x="0" y="1"/>
            <a:ext cx="9151202" cy="649234"/>
            <a:chOff x="0" y="1"/>
            <a:chExt cx="9151202" cy="649234"/>
          </a:xfrm>
        </p:grpSpPr>
        <p:sp>
          <p:nvSpPr>
            <p:cNvPr id="269" name="Google Shape;269;p27"/>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0" name="Google Shape;270;p27"/>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71" name="Google Shape;271;p27"/>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72" name="Google Shape;272;p27"/>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3" name="Google Shape;273;p27"/>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4" name="Google Shape;274;p27"/>
          <p:cNvSpPr txBox="1"/>
          <p:nvPr>
            <p:ph idx="3" type="subTitle"/>
          </p:nvPr>
        </p:nvSpPr>
        <p:spPr>
          <a:xfrm>
            <a:off x="324000" y="24864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5" name="Google Shape;275;p27"/>
          <p:cNvSpPr txBox="1"/>
          <p:nvPr>
            <p:ph idx="4" type="subTitle"/>
          </p:nvPr>
        </p:nvSpPr>
        <p:spPr>
          <a:xfrm>
            <a:off x="2699325" y="24864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6" name="Google Shape;276;p27"/>
          <p:cNvSpPr txBox="1"/>
          <p:nvPr>
            <p:ph idx="5" type="subTitle"/>
          </p:nvPr>
        </p:nvSpPr>
        <p:spPr>
          <a:xfrm>
            <a:off x="324000" y="4162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7" name="Google Shape;277;p27"/>
          <p:cNvSpPr txBox="1"/>
          <p:nvPr>
            <p:ph idx="6" type="subTitle"/>
          </p:nvPr>
        </p:nvSpPr>
        <p:spPr>
          <a:xfrm>
            <a:off x="2699325" y="4162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8" name="Google Shape;278;p27"/>
          <p:cNvSpPr txBox="1"/>
          <p:nvPr>
            <p:ph idx="7" type="subTitle"/>
          </p:nvPr>
        </p:nvSpPr>
        <p:spPr>
          <a:xfrm>
            <a:off x="324000" y="16482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9" name="Google Shape;279;p27"/>
          <p:cNvSpPr txBox="1"/>
          <p:nvPr>
            <p:ph idx="8" type="subTitle"/>
          </p:nvPr>
        </p:nvSpPr>
        <p:spPr>
          <a:xfrm>
            <a:off x="2699325" y="16482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80" name="Google Shape;280;p27"/>
          <p:cNvSpPr txBox="1"/>
          <p:nvPr>
            <p:ph idx="9" type="subTitle"/>
          </p:nvPr>
        </p:nvSpPr>
        <p:spPr>
          <a:xfrm>
            <a:off x="324000" y="3324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81" name="Google Shape;281;p27"/>
          <p:cNvSpPr txBox="1"/>
          <p:nvPr>
            <p:ph idx="13" type="subTitle"/>
          </p:nvPr>
        </p:nvSpPr>
        <p:spPr>
          <a:xfrm>
            <a:off x="2699325" y="3324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82" name="Google Shape;282;p27"/>
          <p:cNvSpPr txBox="1"/>
          <p:nvPr>
            <p:ph idx="14"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p2, 2)">
  <p:cSld name="CUSTOM_3_1_1_1_1">
    <p:spTree>
      <p:nvGrpSpPr>
        <p:cNvPr id="283" name="Shape 283"/>
        <p:cNvGrpSpPr/>
        <p:nvPr/>
      </p:nvGrpSpPr>
      <p:grpSpPr>
        <a:xfrm>
          <a:off x="0" y="0"/>
          <a:ext cx="0" cy="0"/>
          <a:chOff x="0" y="0"/>
          <a:chExt cx="0" cy="0"/>
        </a:xfrm>
      </p:grpSpPr>
      <p:grpSp>
        <p:nvGrpSpPr>
          <p:cNvPr id="284" name="Google Shape;284;p28"/>
          <p:cNvGrpSpPr/>
          <p:nvPr/>
        </p:nvGrpSpPr>
        <p:grpSpPr>
          <a:xfrm>
            <a:off x="0" y="1"/>
            <a:ext cx="9151202" cy="649234"/>
            <a:chOff x="0" y="1"/>
            <a:chExt cx="9151202" cy="649234"/>
          </a:xfrm>
        </p:grpSpPr>
        <p:sp>
          <p:nvSpPr>
            <p:cNvPr id="285" name="Google Shape;285;p28"/>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6" name="Google Shape;286;p28"/>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87" name="Google Shape;287;p28"/>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88" name="Google Shape;288;p28"/>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89" name="Google Shape;289;p28"/>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90" name="Google Shape;290;p28"/>
          <p:cNvSpPr txBox="1"/>
          <p:nvPr>
            <p:ph idx="3" type="subTitle"/>
          </p:nvPr>
        </p:nvSpPr>
        <p:spPr>
          <a:xfrm>
            <a:off x="324000" y="2562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91" name="Google Shape;291;p28"/>
          <p:cNvSpPr txBox="1"/>
          <p:nvPr>
            <p:ph idx="4" type="subTitle"/>
          </p:nvPr>
        </p:nvSpPr>
        <p:spPr>
          <a:xfrm>
            <a:off x="2699325" y="2562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92" name="Google Shape;292;p28"/>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p:cSld name="CUSTOM_3_2">
    <p:spTree>
      <p:nvGrpSpPr>
        <p:cNvPr id="293" name="Shape 293"/>
        <p:cNvGrpSpPr/>
        <p:nvPr/>
      </p:nvGrpSpPr>
      <p:grpSpPr>
        <a:xfrm>
          <a:off x="0" y="0"/>
          <a:ext cx="0" cy="0"/>
          <a:chOff x="0" y="0"/>
          <a:chExt cx="0" cy="0"/>
        </a:xfrm>
      </p:grpSpPr>
      <p:pic>
        <p:nvPicPr>
          <p:cNvPr id="294" name="Google Shape;294;p29"/>
          <p:cNvPicPr preferRelativeResize="0"/>
          <p:nvPr/>
        </p:nvPicPr>
        <p:blipFill rotWithShape="1">
          <a:blip r:embed="rId2">
            <a:alphaModFix/>
          </a:blip>
          <a:srcRect b="3669" l="0" r="0" t="3678"/>
          <a:stretch/>
        </p:blipFill>
        <p:spPr>
          <a:xfrm>
            <a:off x="863550" y="2926472"/>
            <a:ext cx="7439126" cy="572078"/>
          </a:xfrm>
          <a:prstGeom prst="rect">
            <a:avLst/>
          </a:prstGeom>
          <a:noFill/>
          <a:ln>
            <a:noFill/>
          </a:ln>
        </p:spPr>
      </p:pic>
      <p:pic>
        <p:nvPicPr>
          <p:cNvPr id="295" name="Google Shape;295;p29"/>
          <p:cNvPicPr preferRelativeResize="0"/>
          <p:nvPr/>
        </p:nvPicPr>
        <p:blipFill rotWithShape="1">
          <a:blip r:embed="rId3">
            <a:alphaModFix/>
          </a:blip>
          <a:srcRect b="3669" l="0" r="0" t="3678"/>
          <a:stretch/>
        </p:blipFill>
        <p:spPr>
          <a:xfrm>
            <a:off x="863550" y="1989425"/>
            <a:ext cx="7439126" cy="572078"/>
          </a:xfrm>
          <a:prstGeom prst="rect">
            <a:avLst/>
          </a:prstGeom>
          <a:noFill/>
          <a:ln>
            <a:noFill/>
          </a:ln>
        </p:spPr>
      </p:pic>
      <p:pic>
        <p:nvPicPr>
          <p:cNvPr id="296" name="Google Shape;296;p29"/>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297" name="Google Shape;297;p29"/>
          <p:cNvCxnSpPr>
            <a:endCxn id="298" idx="2"/>
          </p:cNvCxnSpPr>
          <p:nvPr/>
        </p:nvCxnSpPr>
        <p:spPr>
          <a:xfrm flipH="1">
            <a:off x="645063" y="2017282"/>
            <a:ext cx="2700" cy="1480500"/>
          </a:xfrm>
          <a:prstGeom prst="straightConnector1">
            <a:avLst/>
          </a:prstGeom>
          <a:noFill/>
          <a:ln cap="flat" cmpd="sng" w="38100">
            <a:solidFill>
              <a:srgbClr val="282828"/>
            </a:solidFill>
            <a:prstDash val="solid"/>
            <a:round/>
            <a:headEnd len="med" w="med" type="none"/>
            <a:tailEnd len="med" w="med" type="none"/>
          </a:ln>
        </p:spPr>
      </p:cxnSp>
      <p:pic>
        <p:nvPicPr>
          <p:cNvPr id="299" name="Google Shape;299;p29"/>
          <p:cNvPicPr preferRelativeResize="0"/>
          <p:nvPr/>
        </p:nvPicPr>
        <p:blipFill>
          <a:blip r:embed="rId5">
            <a:alphaModFix/>
          </a:blip>
          <a:stretch>
            <a:fillRect/>
          </a:stretch>
        </p:blipFill>
        <p:spPr>
          <a:xfrm>
            <a:off x="363482" y="1993619"/>
            <a:ext cx="563185" cy="572092"/>
          </a:xfrm>
          <a:prstGeom prst="rect">
            <a:avLst/>
          </a:prstGeom>
          <a:noFill/>
          <a:ln>
            <a:noFill/>
          </a:ln>
        </p:spPr>
      </p:pic>
      <p:sp>
        <p:nvSpPr>
          <p:cNvPr id="300" name="Google Shape;300;p29"/>
          <p:cNvSpPr txBox="1"/>
          <p:nvPr>
            <p:ph type="title"/>
          </p:nvPr>
        </p:nvSpPr>
        <p:spPr>
          <a:xfrm>
            <a:off x="1225225" y="2133562"/>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pic>
        <p:nvPicPr>
          <p:cNvPr id="298" name="Google Shape;298;p29"/>
          <p:cNvPicPr preferRelativeResize="0"/>
          <p:nvPr/>
        </p:nvPicPr>
        <p:blipFill>
          <a:blip r:embed="rId6">
            <a:alphaModFix/>
          </a:blip>
          <a:stretch>
            <a:fillRect/>
          </a:stretch>
        </p:blipFill>
        <p:spPr>
          <a:xfrm>
            <a:off x="363340" y="2925705"/>
            <a:ext cx="563446" cy="572077"/>
          </a:xfrm>
          <a:prstGeom prst="rect">
            <a:avLst/>
          </a:prstGeom>
          <a:noFill/>
          <a:ln>
            <a:noFill/>
          </a:ln>
        </p:spPr>
      </p:pic>
      <p:grpSp>
        <p:nvGrpSpPr>
          <p:cNvPr id="301" name="Google Shape;301;p29"/>
          <p:cNvGrpSpPr/>
          <p:nvPr/>
        </p:nvGrpSpPr>
        <p:grpSpPr>
          <a:xfrm>
            <a:off x="-12" y="0"/>
            <a:ext cx="9151202" cy="598359"/>
            <a:chOff x="-12" y="0"/>
            <a:chExt cx="9151202" cy="598359"/>
          </a:xfrm>
        </p:grpSpPr>
        <p:sp>
          <p:nvSpPr>
            <p:cNvPr id="302" name="Google Shape;302;p29"/>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3" name="Google Shape;303;p29"/>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304" name="Google Shape;304;p29"/>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05" name="Google Shape;305;p29"/>
          <p:cNvSpPr txBox="1"/>
          <p:nvPr>
            <p:ph idx="2"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06" name="Google Shape;306;p29"/>
          <p:cNvSpPr txBox="1"/>
          <p:nvPr>
            <p:ph idx="3" type="title"/>
          </p:nvPr>
        </p:nvSpPr>
        <p:spPr>
          <a:xfrm>
            <a:off x="1225225" y="30698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3)">
  <p:cSld name="CUSTOM_3_2_1">
    <p:spTree>
      <p:nvGrpSpPr>
        <p:cNvPr id="307" name="Shape 307"/>
        <p:cNvGrpSpPr/>
        <p:nvPr/>
      </p:nvGrpSpPr>
      <p:grpSpPr>
        <a:xfrm>
          <a:off x="0" y="0"/>
          <a:ext cx="0" cy="0"/>
          <a:chOff x="0" y="0"/>
          <a:chExt cx="0" cy="0"/>
        </a:xfrm>
      </p:grpSpPr>
      <p:pic>
        <p:nvPicPr>
          <p:cNvPr id="308" name="Google Shape;308;p30"/>
          <p:cNvPicPr preferRelativeResize="0"/>
          <p:nvPr/>
        </p:nvPicPr>
        <p:blipFill rotWithShape="1">
          <a:blip r:embed="rId2">
            <a:alphaModFix/>
          </a:blip>
          <a:srcRect b="4438" l="0" r="0" t="4429"/>
          <a:stretch/>
        </p:blipFill>
        <p:spPr>
          <a:xfrm>
            <a:off x="863550" y="3642223"/>
            <a:ext cx="7439125" cy="563227"/>
          </a:xfrm>
          <a:prstGeom prst="rect">
            <a:avLst/>
          </a:prstGeom>
          <a:noFill/>
          <a:ln>
            <a:noFill/>
          </a:ln>
        </p:spPr>
      </p:pic>
      <p:pic>
        <p:nvPicPr>
          <p:cNvPr id="309" name="Google Shape;309;p30"/>
          <p:cNvPicPr preferRelativeResize="0"/>
          <p:nvPr/>
        </p:nvPicPr>
        <p:blipFill rotWithShape="1">
          <a:blip r:embed="rId3">
            <a:alphaModFix/>
          </a:blip>
          <a:srcRect b="0" l="74623" r="0" t="0"/>
          <a:stretch/>
        </p:blipFill>
        <p:spPr>
          <a:xfrm>
            <a:off x="863550" y="3600900"/>
            <a:ext cx="145900" cy="645874"/>
          </a:xfrm>
          <a:prstGeom prst="rect">
            <a:avLst/>
          </a:prstGeom>
          <a:noFill/>
          <a:ln>
            <a:noFill/>
          </a:ln>
        </p:spPr>
      </p:pic>
      <p:pic>
        <p:nvPicPr>
          <p:cNvPr id="310" name="Google Shape;310;p30"/>
          <p:cNvPicPr preferRelativeResize="0"/>
          <p:nvPr/>
        </p:nvPicPr>
        <p:blipFill rotWithShape="1">
          <a:blip r:embed="rId4">
            <a:alphaModFix/>
          </a:blip>
          <a:srcRect b="3669" l="0" r="0" t="3678"/>
          <a:stretch/>
        </p:blipFill>
        <p:spPr>
          <a:xfrm>
            <a:off x="863550" y="2704186"/>
            <a:ext cx="7439126" cy="572074"/>
          </a:xfrm>
          <a:prstGeom prst="rect">
            <a:avLst/>
          </a:prstGeom>
          <a:noFill/>
          <a:ln>
            <a:noFill/>
          </a:ln>
        </p:spPr>
      </p:pic>
      <p:pic>
        <p:nvPicPr>
          <p:cNvPr id="311" name="Google Shape;311;p30"/>
          <p:cNvPicPr preferRelativeResize="0"/>
          <p:nvPr/>
        </p:nvPicPr>
        <p:blipFill rotWithShape="1">
          <a:blip r:embed="rId3">
            <a:alphaModFix/>
          </a:blip>
          <a:srcRect b="0" l="74623" r="0" t="0"/>
          <a:stretch/>
        </p:blipFill>
        <p:spPr>
          <a:xfrm>
            <a:off x="863550" y="2677988"/>
            <a:ext cx="145900" cy="645874"/>
          </a:xfrm>
          <a:prstGeom prst="rect">
            <a:avLst/>
          </a:prstGeom>
          <a:noFill/>
          <a:ln>
            <a:noFill/>
          </a:ln>
        </p:spPr>
      </p:pic>
      <p:pic>
        <p:nvPicPr>
          <p:cNvPr id="312" name="Google Shape;312;p30"/>
          <p:cNvPicPr preferRelativeResize="0"/>
          <p:nvPr/>
        </p:nvPicPr>
        <p:blipFill rotWithShape="1">
          <a:blip r:embed="rId5">
            <a:alphaModFix/>
          </a:blip>
          <a:srcRect b="3669" l="0" r="0" t="3678"/>
          <a:stretch/>
        </p:blipFill>
        <p:spPr>
          <a:xfrm>
            <a:off x="863550" y="1678325"/>
            <a:ext cx="7439126" cy="572074"/>
          </a:xfrm>
          <a:prstGeom prst="rect">
            <a:avLst/>
          </a:prstGeom>
          <a:noFill/>
          <a:ln>
            <a:noFill/>
          </a:ln>
        </p:spPr>
      </p:pic>
      <p:pic>
        <p:nvPicPr>
          <p:cNvPr id="313" name="Google Shape;313;p30"/>
          <p:cNvPicPr preferRelativeResize="0"/>
          <p:nvPr/>
        </p:nvPicPr>
        <p:blipFill rotWithShape="1">
          <a:blip r:embed="rId3">
            <a:alphaModFix/>
          </a:blip>
          <a:srcRect b="0" l="74623" r="0" t="0"/>
          <a:stretch/>
        </p:blipFill>
        <p:spPr>
          <a:xfrm>
            <a:off x="863550" y="1643475"/>
            <a:ext cx="145900" cy="645874"/>
          </a:xfrm>
          <a:prstGeom prst="rect">
            <a:avLst/>
          </a:prstGeom>
          <a:noFill/>
          <a:ln>
            <a:noFill/>
          </a:ln>
        </p:spPr>
      </p:pic>
      <p:cxnSp>
        <p:nvCxnSpPr>
          <p:cNvPr id="314" name="Google Shape;314;p30"/>
          <p:cNvCxnSpPr>
            <a:endCxn id="315" idx="2"/>
          </p:cNvCxnSpPr>
          <p:nvPr/>
        </p:nvCxnSpPr>
        <p:spPr>
          <a:xfrm>
            <a:off x="647802" y="1841898"/>
            <a:ext cx="0" cy="2366400"/>
          </a:xfrm>
          <a:prstGeom prst="straightConnector1">
            <a:avLst/>
          </a:prstGeom>
          <a:noFill/>
          <a:ln cap="flat" cmpd="sng" w="38100">
            <a:solidFill>
              <a:srgbClr val="282828"/>
            </a:solidFill>
            <a:prstDash val="solid"/>
            <a:round/>
            <a:headEnd len="med" w="med" type="none"/>
            <a:tailEnd len="med" w="med" type="none"/>
          </a:ln>
        </p:spPr>
      </p:cxnSp>
      <p:pic>
        <p:nvPicPr>
          <p:cNvPr id="315" name="Google Shape;315;p30"/>
          <p:cNvPicPr preferRelativeResize="0"/>
          <p:nvPr/>
        </p:nvPicPr>
        <p:blipFill>
          <a:blip r:embed="rId6">
            <a:alphaModFix/>
          </a:blip>
          <a:stretch>
            <a:fillRect/>
          </a:stretch>
        </p:blipFill>
        <p:spPr>
          <a:xfrm>
            <a:off x="366079" y="3636220"/>
            <a:ext cx="563446" cy="572077"/>
          </a:xfrm>
          <a:prstGeom prst="rect">
            <a:avLst/>
          </a:prstGeom>
          <a:noFill/>
          <a:ln>
            <a:noFill/>
          </a:ln>
        </p:spPr>
      </p:pic>
      <p:pic>
        <p:nvPicPr>
          <p:cNvPr id="316" name="Google Shape;316;p30"/>
          <p:cNvPicPr preferRelativeResize="0"/>
          <p:nvPr/>
        </p:nvPicPr>
        <p:blipFill>
          <a:blip r:embed="rId7">
            <a:alphaModFix/>
          </a:blip>
          <a:stretch>
            <a:fillRect/>
          </a:stretch>
        </p:blipFill>
        <p:spPr>
          <a:xfrm>
            <a:off x="363482" y="1682508"/>
            <a:ext cx="563185" cy="572092"/>
          </a:xfrm>
          <a:prstGeom prst="rect">
            <a:avLst/>
          </a:prstGeom>
          <a:noFill/>
          <a:ln>
            <a:noFill/>
          </a:ln>
        </p:spPr>
      </p:pic>
      <p:pic>
        <p:nvPicPr>
          <p:cNvPr id="317" name="Google Shape;317;p30"/>
          <p:cNvPicPr preferRelativeResize="0"/>
          <p:nvPr/>
        </p:nvPicPr>
        <p:blipFill>
          <a:blip r:embed="rId8">
            <a:alphaModFix/>
          </a:blip>
          <a:stretch>
            <a:fillRect/>
          </a:stretch>
        </p:blipFill>
        <p:spPr>
          <a:xfrm>
            <a:off x="363340" y="2703416"/>
            <a:ext cx="563446" cy="572077"/>
          </a:xfrm>
          <a:prstGeom prst="rect">
            <a:avLst/>
          </a:prstGeom>
          <a:noFill/>
          <a:ln>
            <a:noFill/>
          </a:ln>
        </p:spPr>
      </p:pic>
      <p:grpSp>
        <p:nvGrpSpPr>
          <p:cNvPr id="318" name="Google Shape;318;p30"/>
          <p:cNvGrpSpPr/>
          <p:nvPr/>
        </p:nvGrpSpPr>
        <p:grpSpPr>
          <a:xfrm>
            <a:off x="-12" y="0"/>
            <a:ext cx="9151202" cy="598359"/>
            <a:chOff x="-12" y="0"/>
            <a:chExt cx="9151202" cy="598359"/>
          </a:xfrm>
        </p:grpSpPr>
        <p:sp>
          <p:nvSpPr>
            <p:cNvPr id="319" name="Google Shape;319;p30"/>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0" name="Google Shape;320;p30"/>
            <p:cNvPicPr preferRelativeResize="0"/>
            <p:nvPr/>
          </p:nvPicPr>
          <p:blipFill rotWithShape="1">
            <a:blip r:embed="rId9">
              <a:alphaModFix/>
            </a:blip>
            <a:srcRect b="1709" l="0" r="0" t="1699"/>
            <a:stretch/>
          </p:blipFill>
          <p:spPr>
            <a:xfrm>
              <a:off x="-12" y="481650"/>
              <a:ext cx="9151202" cy="116709"/>
            </a:xfrm>
            <a:prstGeom prst="rect">
              <a:avLst/>
            </a:prstGeom>
            <a:noFill/>
            <a:ln>
              <a:noFill/>
            </a:ln>
          </p:spPr>
        </p:pic>
      </p:grpSp>
      <p:sp>
        <p:nvSpPr>
          <p:cNvPr id="321" name="Google Shape;321;p30"/>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22" name="Google Shape;322;p30"/>
          <p:cNvSpPr txBox="1"/>
          <p:nvPr>
            <p:ph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23" name="Google Shape;323;p30"/>
          <p:cNvSpPr txBox="1"/>
          <p:nvPr>
            <p:ph idx="2" type="title"/>
          </p:nvPr>
        </p:nvSpPr>
        <p:spPr>
          <a:xfrm>
            <a:off x="1225225" y="28412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24" name="Google Shape;324;p30"/>
          <p:cNvSpPr txBox="1"/>
          <p:nvPr>
            <p:ph idx="3" type="title"/>
          </p:nvPr>
        </p:nvSpPr>
        <p:spPr>
          <a:xfrm>
            <a:off x="1225200" y="37819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25" name="Google Shape;325;p30"/>
          <p:cNvSpPr txBox="1"/>
          <p:nvPr>
            <p:ph idx="4" type="title"/>
          </p:nvPr>
        </p:nvSpPr>
        <p:spPr>
          <a:xfrm>
            <a:off x="1225200" y="1822462"/>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hemistry" showMasterSp="0">
  <p:cSld name="Title Slide 2_1_1_1_1_1_1_1_1_1">
    <p:bg>
      <p:bgPr>
        <a:solidFill>
          <a:srgbClr val="EBEDFE"/>
        </a:solidFill>
      </p:bgPr>
    </p:bg>
    <p:spTree>
      <p:nvGrpSpPr>
        <p:cNvPr id="28" name="Shape 28"/>
        <p:cNvGrpSpPr/>
        <p:nvPr/>
      </p:nvGrpSpPr>
      <p:grpSpPr>
        <a:xfrm>
          <a:off x="0" y="0"/>
          <a:ext cx="0" cy="0"/>
          <a:chOff x="0" y="0"/>
          <a:chExt cx="0" cy="0"/>
        </a:xfrm>
      </p:grpSpPr>
      <p:pic>
        <p:nvPicPr>
          <p:cNvPr id="29" name="Google Shape;29;p4"/>
          <p:cNvPicPr preferRelativeResize="0"/>
          <p:nvPr/>
        </p:nvPicPr>
        <p:blipFill rotWithShape="1">
          <a:blip r:embed="rId2">
            <a:alphaModFix/>
          </a:blip>
          <a:srcRect b="0" l="6209" r="6209" t="0"/>
          <a:stretch/>
        </p:blipFill>
        <p:spPr>
          <a:xfrm>
            <a:off x="324000" y="4008600"/>
            <a:ext cx="1117400" cy="128000"/>
          </a:xfrm>
          <a:prstGeom prst="rect">
            <a:avLst/>
          </a:prstGeom>
          <a:noFill/>
          <a:ln>
            <a:noFill/>
          </a:ln>
        </p:spPr>
      </p:pic>
      <p:sp>
        <p:nvSpPr>
          <p:cNvPr id="30" name="Google Shape;30;p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1" name="Google Shape;31;p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Chemistry</a:t>
            </a:r>
            <a:endParaRPr b="1" sz="1700">
              <a:solidFill>
                <a:schemeClr val="dk1"/>
              </a:solidFill>
              <a:latin typeface="Lexend"/>
              <a:ea typeface="Lexend"/>
              <a:cs typeface="Lexend"/>
              <a:sym typeface="Lexend"/>
            </a:endParaRPr>
          </a:p>
        </p:txBody>
      </p:sp>
      <p:pic>
        <p:nvPicPr>
          <p:cNvPr id="33" name="Google Shape;33;p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4" name="Google Shape;34;p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35" name="Google Shape;35;p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4)">
  <p:cSld name="CUSTOM_4">
    <p:spTree>
      <p:nvGrpSpPr>
        <p:cNvPr id="326" name="Shape 326"/>
        <p:cNvGrpSpPr/>
        <p:nvPr/>
      </p:nvGrpSpPr>
      <p:grpSpPr>
        <a:xfrm>
          <a:off x="0" y="0"/>
          <a:ext cx="0" cy="0"/>
          <a:chOff x="0" y="0"/>
          <a:chExt cx="0" cy="0"/>
        </a:xfrm>
      </p:grpSpPr>
      <p:pic>
        <p:nvPicPr>
          <p:cNvPr id="327" name="Google Shape;327;p31"/>
          <p:cNvPicPr preferRelativeResize="0"/>
          <p:nvPr/>
        </p:nvPicPr>
        <p:blipFill rotWithShape="1">
          <a:blip r:embed="rId2">
            <a:alphaModFix/>
          </a:blip>
          <a:srcRect b="4438" l="0" r="0" t="4429"/>
          <a:stretch/>
        </p:blipFill>
        <p:spPr>
          <a:xfrm>
            <a:off x="863550" y="3146932"/>
            <a:ext cx="7439125" cy="563230"/>
          </a:xfrm>
          <a:prstGeom prst="rect">
            <a:avLst/>
          </a:prstGeom>
          <a:noFill/>
          <a:ln>
            <a:noFill/>
          </a:ln>
        </p:spPr>
      </p:pic>
      <p:pic>
        <p:nvPicPr>
          <p:cNvPr id="328" name="Google Shape;328;p31"/>
          <p:cNvPicPr preferRelativeResize="0"/>
          <p:nvPr/>
        </p:nvPicPr>
        <p:blipFill rotWithShape="1">
          <a:blip r:embed="rId3">
            <a:alphaModFix/>
          </a:blip>
          <a:srcRect b="0" l="74623" r="0" t="0"/>
          <a:stretch/>
        </p:blipFill>
        <p:spPr>
          <a:xfrm>
            <a:off x="863550" y="3105610"/>
            <a:ext cx="145900" cy="645874"/>
          </a:xfrm>
          <a:prstGeom prst="rect">
            <a:avLst/>
          </a:prstGeom>
          <a:noFill/>
          <a:ln>
            <a:noFill/>
          </a:ln>
        </p:spPr>
      </p:pic>
      <p:pic>
        <p:nvPicPr>
          <p:cNvPr id="329" name="Google Shape;329;p31"/>
          <p:cNvPicPr preferRelativeResize="0"/>
          <p:nvPr/>
        </p:nvPicPr>
        <p:blipFill rotWithShape="1">
          <a:blip r:embed="rId4">
            <a:alphaModFix/>
          </a:blip>
          <a:srcRect b="4396" l="0" r="0" t="4387"/>
          <a:stretch/>
        </p:blipFill>
        <p:spPr>
          <a:xfrm>
            <a:off x="863550" y="3971358"/>
            <a:ext cx="7439126" cy="563217"/>
          </a:xfrm>
          <a:prstGeom prst="rect">
            <a:avLst/>
          </a:prstGeom>
          <a:noFill/>
          <a:ln>
            <a:noFill/>
          </a:ln>
        </p:spPr>
      </p:pic>
      <p:pic>
        <p:nvPicPr>
          <p:cNvPr id="330" name="Google Shape;330;p31"/>
          <p:cNvPicPr preferRelativeResize="0"/>
          <p:nvPr/>
        </p:nvPicPr>
        <p:blipFill rotWithShape="1">
          <a:blip r:embed="rId3">
            <a:alphaModFix/>
          </a:blip>
          <a:srcRect b="0" l="74623" r="0" t="0"/>
          <a:stretch/>
        </p:blipFill>
        <p:spPr>
          <a:xfrm>
            <a:off x="863550" y="3939648"/>
            <a:ext cx="145900" cy="645874"/>
          </a:xfrm>
          <a:prstGeom prst="rect">
            <a:avLst/>
          </a:prstGeom>
          <a:noFill/>
          <a:ln>
            <a:noFill/>
          </a:ln>
        </p:spPr>
      </p:pic>
      <p:pic>
        <p:nvPicPr>
          <p:cNvPr id="331" name="Google Shape;331;p31"/>
          <p:cNvPicPr preferRelativeResize="0"/>
          <p:nvPr/>
        </p:nvPicPr>
        <p:blipFill rotWithShape="1">
          <a:blip r:embed="rId5">
            <a:alphaModFix/>
          </a:blip>
          <a:srcRect b="3669" l="0" r="0" t="3678"/>
          <a:stretch/>
        </p:blipFill>
        <p:spPr>
          <a:xfrm>
            <a:off x="863550" y="2292191"/>
            <a:ext cx="7439126" cy="572077"/>
          </a:xfrm>
          <a:prstGeom prst="rect">
            <a:avLst/>
          </a:prstGeom>
          <a:noFill/>
          <a:ln>
            <a:noFill/>
          </a:ln>
        </p:spPr>
      </p:pic>
      <p:pic>
        <p:nvPicPr>
          <p:cNvPr id="332" name="Google Shape;332;p31"/>
          <p:cNvPicPr preferRelativeResize="0"/>
          <p:nvPr/>
        </p:nvPicPr>
        <p:blipFill rotWithShape="1">
          <a:blip r:embed="rId3">
            <a:alphaModFix/>
          </a:blip>
          <a:srcRect b="0" l="74623" r="0" t="0"/>
          <a:stretch/>
        </p:blipFill>
        <p:spPr>
          <a:xfrm>
            <a:off x="863550" y="2265998"/>
            <a:ext cx="145900" cy="645874"/>
          </a:xfrm>
          <a:prstGeom prst="rect">
            <a:avLst/>
          </a:prstGeom>
          <a:noFill/>
          <a:ln>
            <a:noFill/>
          </a:ln>
        </p:spPr>
      </p:pic>
      <p:pic>
        <p:nvPicPr>
          <p:cNvPr id="333" name="Google Shape;333;p31"/>
          <p:cNvPicPr preferRelativeResize="0"/>
          <p:nvPr/>
        </p:nvPicPr>
        <p:blipFill rotWithShape="1">
          <a:blip r:embed="rId6">
            <a:alphaModFix/>
          </a:blip>
          <a:srcRect b="3669" l="0" r="0" t="3678"/>
          <a:stretch/>
        </p:blipFill>
        <p:spPr>
          <a:xfrm>
            <a:off x="863550" y="1457950"/>
            <a:ext cx="7439126" cy="572077"/>
          </a:xfrm>
          <a:prstGeom prst="rect">
            <a:avLst/>
          </a:prstGeom>
          <a:noFill/>
          <a:ln>
            <a:noFill/>
          </a:ln>
        </p:spPr>
      </p:pic>
      <p:pic>
        <p:nvPicPr>
          <p:cNvPr id="334" name="Google Shape;334;p31"/>
          <p:cNvPicPr preferRelativeResize="0"/>
          <p:nvPr/>
        </p:nvPicPr>
        <p:blipFill rotWithShape="1">
          <a:blip r:embed="rId3">
            <a:alphaModFix/>
          </a:blip>
          <a:srcRect b="0" l="74623" r="0" t="0"/>
          <a:stretch/>
        </p:blipFill>
        <p:spPr>
          <a:xfrm>
            <a:off x="863550" y="1423110"/>
            <a:ext cx="145900" cy="645874"/>
          </a:xfrm>
          <a:prstGeom prst="rect">
            <a:avLst/>
          </a:prstGeom>
          <a:noFill/>
          <a:ln>
            <a:noFill/>
          </a:ln>
        </p:spPr>
      </p:pic>
      <p:cxnSp>
        <p:nvCxnSpPr>
          <p:cNvPr id="335" name="Google Shape;335;p31"/>
          <p:cNvCxnSpPr/>
          <p:nvPr/>
        </p:nvCxnSpPr>
        <p:spPr>
          <a:xfrm>
            <a:off x="647802" y="1725234"/>
            <a:ext cx="600" cy="2679900"/>
          </a:xfrm>
          <a:prstGeom prst="straightConnector1">
            <a:avLst/>
          </a:prstGeom>
          <a:noFill/>
          <a:ln cap="flat" cmpd="sng" w="38100">
            <a:solidFill>
              <a:srgbClr val="282828"/>
            </a:solidFill>
            <a:prstDash val="solid"/>
            <a:round/>
            <a:headEnd len="med" w="med" type="none"/>
            <a:tailEnd len="med" w="med" type="none"/>
          </a:ln>
        </p:spPr>
      </p:cxnSp>
      <p:pic>
        <p:nvPicPr>
          <p:cNvPr id="336" name="Google Shape;336;p31"/>
          <p:cNvPicPr preferRelativeResize="0"/>
          <p:nvPr/>
        </p:nvPicPr>
        <p:blipFill>
          <a:blip r:embed="rId7">
            <a:alphaModFix/>
          </a:blip>
          <a:stretch>
            <a:fillRect/>
          </a:stretch>
        </p:blipFill>
        <p:spPr>
          <a:xfrm>
            <a:off x="366079" y="3134650"/>
            <a:ext cx="563446" cy="572077"/>
          </a:xfrm>
          <a:prstGeom prst="rect">
            <a:avLst/>
          </a:prstGeom>
          <a:noFill/>
          <a:ln>
            <a:noFill/>
          </a:ln>
        </p:spPr>
      </p:pic>
      <p:pic>
        <p:nvPicPr>
          <p:cNvPr id="337" name="Google Shape;337;p31"/>
          <p:cNvPicPr preferRelativeResize="0"/>
          <p:nvPr/>
        </p:nvPicPr>
        <p:blipFill>
          <a:blip r:embed="rId8">
            <a:alphaModFix/>
          </a:blip>
          <a:stretch>
            <a:fillRect/>
          </a:stretch>
        </p:blipFill>
        <p:spPr>
          <a:xfrm>
            <a:off x="363357" y="1462166"/>
            <a:ext cx="563185" cy="572092"/>
          </a:xfrm>
          <a:prstGeom prst="rect">
            <a:avLst/>
          </a:prstGeom>
          <a:noFill/>
          <a:ln>
            <a:noFill/>
          </a:ln>
        </p:spPr>
      </p:pic>
      <p:pic>
        <p:nvPicPr>
          <p:cNvPr id="338" name="Google Shape;338;p31"/>
          <p:cNvPicPr preferRelativeResize="0"/>
          <p:nvPr/>
        </p:nvPicPr>
        <p:blipFill>
          <a:blip r:embed="rId9">
            <a:alphaModFix/>
          </a:blip>
          <a:stretch>
            <a:fillRect/>
          </a:stretch>
        </p:blipFill>
        <p:spPr>
          <a:xfrm>
            <a:off x="363340" y="2287588"/>
            <a:ext cx="563446" cy="572077"/>
          </a:xfrm>
          <a:prstGeom prst="rect">
            <a:avLst/>
          </a:prstGeom>
          <a:noFill/>
          <a:ln>
            <a:noFill/>
          </a:ln>
        </p:spPr>
      </p:pic>
      <p:pic>
        <p:nvPicPr>
          <p:cNvPr id="339" name="Google Shape;339;p31"/>
          <p:cNvPicPr preferRelativeResize="0"/>
          <p:nvPr/>
        </p:nvPicPr>
        <p:blipFill>
          <a:blip r:embed="rId10">
            <a:alphaModFix/>
          </a:blip>
          <a:stretch>
            <a:fillRect/>
          </a:stretch>
        </p:blipFill>
        <p:spPr>
          <a:xfrm>
            <a:off x="363341" y="3969363"/>
            <a:ext cx="563446" cy="572077"/>
          </a:xfrm>
          <a:prstGeom prst="rect">
            <a:avLst/>
          </a:prstGeom>
          <a:noFill/>
          <a:ln>
            <a:noFill/>
          </a:ln>
        </p:spPr>
      </p:pic>
      <p:grpSp>
        <p:nvGrpSpPr>
          <p:cNvPr id="340" name="Google Shape;340;p31"/>
          <p:cNvGrpSpPr/>
          <p:nvPr/>
        </p:nvGrpSpPr>
        <p:grpSpPr>
          <a:xfrm>
            <a:off x="-12" y="0"/>
            <a:ext cx="9151202" cy="598359"/>
            <a:chOff x="-12" y="0"/>
            <a:chExt cx="9151202" cy="598359"/>
          </a:xfrm>
        </p:grpSpPr>
        <p:sp>
          <p:nvSpPr>
            <p:cNvPr id="341" name="Google Shape;341;p31"/>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2" name="Google Shape;342;p31"/>
            <p:cNvPicPr preferRelativeResize="0"/>
            <p:nvPr/>
          </p:nvPicPr>
          <p:blipFill rotWithShape="1">
            <a:blip r:embed="rId11">
              <a:alphaModFix/>
            </a:blip>
            <a:srcRect b="1709" l="0" r="0" t="1699"/>
            <a:stretch/>
          </p:blipFill>
          <p:spPr>
            <a:xfrm>
              <a:off x="-12" y="481650"/>
              <a:ext cx="9151202" cy="116709"/>
            </a:xfrm>
            <a:prstGeom prst="rect">
              <a:avLst/>
            </a:prstGeom>
            <a:noFill/>
            <a:ln>
              <a:noFill/>
            </a:ln>
          </p:spPr>
        </p:pic>
      </p:grpSp>
      <p:sp>
        <p:nvSpPr>
          <p:cNvPr id="343" name="Google Shape;343;p31"/>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44" name="Google Shape;344;p31"/>
          <p:cNvSpPr txBox="1"/>
          <p:nvPr>
            <p:ph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45" name="Google Shape;345;p31"/>
          <p:cNvSpPr txBox="1"/>
          <p:nvPr>
            <p:ph idx="2" type="title"/>
          </p:nvPr>
        </p:nvSpPr>
        <p:spPr>
          <a:xfrm>
            <a:off x="1224600" y="160210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6" name="Google Shape;346;p31"/>
          <p:cNvSpPr txBox="1"/>
          <p:nvPr>
            <p:ph idx="3" type="title"/>
          </p:nvPr>
        </p:nvSpPr>
        <p:spPr>
          <a:xfrm>
            <a:off x="1224600" y="24317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7" name="Google Shape;347;p31"/>
          <p:cNvSpPr txBox="1"/>
          <p:nvPr>
            <p:ph idx="4" type="title"/>
          </p:nvPr>
        </p:nvSpPr>
        <p:spPr>
          <a:xfrm>
            <a:off x="1224600" y="3286637"/>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8" name="Google Shape;348;p31"/>
          <p:cNvSpPr txBox="1"/>
          <p:nvPr>
            <p:ph idx="5" type="title"/>
          </p:nvPr>
        </p:nvSpPr>
        <p:spPr>
          <a:xfrm>
            <a:off x="1224600" y="41081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
  <p:cSld name="TITLE_AND_TWO_COLUMNS_1_1_6_2_1_4">
    <p:spTree>
      <p:nvGrpSpPr>
        <p:cNvPr id="349" name="Shape 349"/>
        <p:cNvGrpSpPr/>
        <p:nvPr/>
      </p:nvGrpSpPr>
      <p:grpSpPr>
        <a:xfrm>
          <a:off x="0" y="0"/>
          <a:ext cx="0" cy="0"/>
          <a:chOff x="0" y="0"/>
          <a:chExt cx="0" cy="0"/>
        </a:xfrm>
      </p:grpSpPr>
      <p:grpSp>
        <p:nvGrpSpPr>
          <p:cNvPr id="350" name="Google Shape;350;p32"/>
          <p:cNvGrpSpPr/>
          <p:nvPr/>
        </p:nvGrpSpPr>
        <p:grpSpPr>
          <a:xfrm>
            <a:off x="-1" y="-2"/>
            <a:ext cx="9151203" cy="649227"/>
            <a:chOff x="-1" y="-2"/>
            <a:chExt cx="9151203" cy="649227"/>
          </a:xfrm>
        </p:grpSpPr>
        <p:pic>
          <p:nvPicPr>
            <p:cNvPr id="351" name="Google Shape;351;p32"/>
            <p:cNvPicPr preferRelativeResize="0"/>
            <p:nvPr/>
          </p:nvPicPr>
          <p:blipFill>
            <a:blip r:embed="rId2">
              <a:alphaModFix/>
            </a:blip>
            <a:stretch>
              <a:fillRect/>
            </a:stretch>
          </p:blipFill>
          <p:spPr>
            <a:xfrm>
              <a:off x="0" y="532525"/>
              <a:ext cx="9151202" cy="116700"/>
            </a:xfrm>
            <a:prstGeom prst="rect">
              <a:avLst/>
            </a:prstGeom>
            <a:noFill/>
            <a:ln>
              <a:noFill/>
            </a:ln>
          </p:spPr>
        </p:pic>
        <p:sp>
          <p:nvSpPr>
            <p:cNvPr id="352" name="Google Shape;352;p32"/>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3" name="Google Shape;353;p32"/>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pic>
        <p:nvPicPr>
          <p:cNvPr id="354" name="Google Shape;354;p32"/>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55" name="Google Shape;355;p32"/>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sp>
        <p:nvSpPr>
          <p:cNvPr id="356" name="Google Shape;356;p32"/>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7" name="Google Shape;357;p32"/>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p:cSld name="TITLE_AND_TWO_COLUMNS_1_1_6_2_1_2">
    <p:spTree>
      <p:nvGrpSpPr>
        <p:cNvPr id="358" name="Shape 358"/>
        <p:cNvGrpSpPr/>
        <p:nvPr/>
      </p:nvGrpSpPr>
      <p:grpSpPr>
        <a:xfrm>
          <a:off x="0" y="0"/>
          <a:ext cx="0" cy="0"/>
          <a:chOff x="0" y="0"/>
          <a:chExt cx="0" cy="0"/>
        </a:xfrm>
      </p:grpSpPr>
      <p:grpSp>
        <p:nvGrpSpPr>
          <p:cNvPr id="359" name="Google Shape;359;p33"/>
          <p:cNvGrpSpPr/>
          <p:nvPr/>
        </p:nvGrpSpPr>
        <p:grpSpPr>
          <a:xfrm>
            <a:off x="-1" y="-2"/>
            <a:ext cx="9151203" cy="649236"/>
            <a:chOff x="-1" y="-2"/>
            <a:chExt cx="9151203" cy="649236"/>
          </a:xfrm>
        </p:grpSpPr>
        <p:pic>
          <p:nvPicPr>
            <p:cNvPr id="360" name="Google Shape;360;p3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1" name="Google Shape;361;p3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2" name="Google Shape;362;p33"/>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63" name="Google Shape;363;p33"/>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64" name="Google Shape;364;p33"/>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5" name="Google Shape;365;p33"/>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66" name="Google Shape;366;p33"/>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0 Explanation blank - blue ">
  <p:cSld name="TITLE_AND_TWO_COLUMNS_1_1_6_2_2">
    <p:spTree>
      <p:nvGrpSpPr>
        <p:cNvPr id="367" name="Shape 367"/>
        <p:cNvGrpSpPr/>
        <p:nvPr/>
      </p:nvGrpSpPr>
      <p:grpSpPr>
        <a:xfrm>
          <a:off x="0" y="0"/>
          <a:ext cx="0" cy="0"/>
          <a:chOff x="0" y="0"/>
          <a:chExt cx="0" cy="0"/>
        </a:xfrm>
      </p:grpSpPr>
      <p:pic>
        <p:nvPicPr>
          <p:cNvPr id="368" name="Google Shape;368;p3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9" name="Google Shape;369;p3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4"/>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71" name="Google Shape;371;p34"/>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72" name="Google Shape;372;p34"/>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3" name="Google Shape;373;p34"/>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74" name="Google Shape;374;p34"/>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0 Explanation blank - pink ">
  <p:cSld name="TITLE_AND_TWO_COLUMNS_1_1_6_2_1_1">
    <p:spTree>
      <p:nvGrpSpPr>
        <p:cNvPr id="375" name="Shape 375"/>
        <p:cNvGrpSpPr/>
        <p:nvPr/>
      </p:nvGrpSpPr>
      <p:grpSpPr>
        <a:xfrm>
          <a:off x="0" y="0"/>
          <a:ext cx="0" cy="0"/>
          <a:chOff x="0" y="0"/>
          <a:chExt cx="0" cy="0"/>
        </a:xfrm>
      </p:grpSpPr>
      <p:pic>
        <p:nvPicPr>
          <p:cNvPr id="376" name="Google Shape;376;p3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77" name="Google Shape;377;p3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5"/>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79" name="Google Shape;379;p35"/>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80" name="Google Shape;380;p35"/>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1" name="Google Shape;381;p35"/>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82" name="Google Shape;382;p35"/>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I do We do - purple">
  <p:cSld name="TITLE_AND_TWO_COLUMNS_1_1_9_2_2">
    <p:bg>
      <p:bgPr>
        <a:solidFill>
          <a:srgbClr val="EBEDFE"/>
        </a:solidFill>
      </p:bgPr>
    </p:bg>
    <p:spTree>
      <p:nvGrpSpPr>
        <p:cNvPr id="383" name="Shape 383"/>
        <p:cNvGrpSpPr/>
        <p:nvPr/>
      </p:nvGrpSpPr>
      <p:grpSpPr>
        <a:xfrm>
          <a:off x="0" y="0"/>
          <a:ext cx="0" cy="0"/>
          <a:chOff x="0" y="0"/>
          <a:chExt cx="0" cy="0"/>
        </a:xfrm>
      </p:grpSpPr>
      <p:sp>
        <p:nvSpPr>
          <p:cNvPr id="384" name="Google Shape;384;p36"/>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36"/>
          <p:cNvPicPr preferRelativeResize="0"/>
          <p:nvPr/>
        </p:nvPicPr>
        <p:blipFill>
          <a:blip r:embed="rId2">
            <a:alphaModFix/>
          </a:blip>
          <a:stretch>
            <a:fillRect/>
          </a:stretch>
        </p:blipFill>
        <p:spPr>
          <a:xfrm>
            <a:off x="0" y="532525"/>
            <a:ext cx="9151202" cy="116700"/>
          </a:xfrm>
          <a:prstGeom prst="rect">
            <a:avLst/>
          </a:prstGeom>
          <a:noFill/>
          <a:ln>
            <a:noFill/>
          </a:ln>
        </p:spPr>
      </p:pic>
      <p:sp>
        <p:nvSpPr>
          <p:cNvPr id="386" name="Google Shape;386;p3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6"/>
          <p:cNvSpPr txBox="1"/>
          <p:nvPr>
            <p:ph idx="1"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388" name="Google Shape;388;p36"/>
          <p:cNvSpPr txBox="1"/>
          <p:nvPr>
            <p:ph idx="2"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389" name="Google Shape;389;p36"/>
          <p:cNvGrpSpPr/>
          <p:nvPr/>
        </p:nvGrpSpPr>
        <p:grpSpPr>
          <a:xfrm>
            <a:off x="7834231" y="1285"/>
            <a:ext cx="828900" cy="576065"/>
            <a:chOff x="7801496" y="1285"/>
            <a:chExt cx="828900" cy="576065"/>
          </a:xfrm>
        </p:grpSpPr>
        <p:pic>
          <p:nvPicPr>
            <p:cNvPr id="390" name="Google Shape;390;p36"/>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391" name="Google Shape;391;p36"/>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392" name="Google Shape;392;p36"/>
          <p:cNvGrpSpPr/>
          <p:nvPr/>
        </p:nvGrpSpPr>
        <p:grpSpPr>
          <a:xfrm>
            <a:off x="8635663" y="1285"/>
            <a:ext cx="499700" cy="576065"/>
            <a:chOff x="8635663" y="1285"/>
            <a:chExt cx="499700" cy="576065"/>
          </a:xfrm>
        </p:grpSpPr>
        <p:pic>
          <p:nvPicPr>
            <p:cNvPr id="393" name="Google Shape;393;p36"/>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394" name="Google Shape;394;p36"/>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395" name="Google Shape;395;p36"/>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6" name="Google Shape;396;p36"/>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397" name="Google Shape;397;p36"/>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I do We do - jade">
  <p:cSld name="TITLE_AND_TWO_COLUMNS_1_1_9_2_2_1_1">
    <p:bg>
      <p:bgPr>
        <a:solidFill>
          <a:srgbClr val="EBEDFE"/>
        </a:solidFill>
      </p:bgPr>
    </p:bg>
    <p:spTree>
      <p:nvGrpSpPr>
        <p:cNvPr id="398" name="Shape 398"/>
        <p:cNvGrpSpPr/>
        <p:nvPr/>
      </p:nvGrpSpPr>
      <p:grpSpPr>
        <a:xfrm>
          <a:off x="0" y="0"/>
          <a:ext cx="0" cy="0"/>
          <a:chOff x="0" y="0"/>
          <a:chExt cx="0" cy="0"/>
        </a:xfrm>
      </p:grpSpPr>
      <p:sp>
        <p:nvSpPr>
          <p:cNvPr id="399" name="Google Shape;399;p37"/>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0" name="Google Shape;400;p3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01" name="Google Shape;401;p3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7"/>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03" name="Google Shape;403;p37"/>
          <p:cNvGrpSpPr/>
          <p:nvPr/>
        </p:nvGrpSpPr>
        <p:grpSpPr>
          <a:xfrm>
            <a:off x="7834231" y="1285"/>
            <a:ext cx="828900" cy="576065"/>
            <a:chOff x="7801496" y="1285"/>
            <a:chExt cx="828900" cy="576065"/>
          </a:xfrm>
        </p:grpSpPr>
        <p:pic>
          <p:nvPicPr>
            <p:cNvPr id="404" name="Google Shape;404;p37"/>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05" name="Google Shape;405;p37"/>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06" name="Google Shape;406;p37"/>
          <p:cNvGrpSpPr/>
          <p:nvPr/>
        </p:nvGrpSpPr>
        <p:grpSpPr>
          <a:xfrm>
            <a:off x="8635663" y="1285"/>
            <a:ext cx="499700" cy="576065"/>
            <a:chOff x="8635663" y="1285"/>
            <a:chExt cx="499700" cy="576065"/>
          </a:xfrm>
        </p:grpSpPr>
        <p:pic>
          <p:nvPicPr>
            <p:cNvPr id="407" name="Google Shape;407;p37"/>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08" name="Google Shape;408;p37"/>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09" name="Google Shape;409;p37"/>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0" name="Google Shape;410;p37"/>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11" name="Google Shape;411;p37"/>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12" name="Google Shape;412;p37"/>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1 I do We do - blue">
  <p:cSld name="TITLE_AND_TWO_COLUMNS_1_1_9_2_3">
    <p:bg>
      <p:bgPr>
        <a:solidFill>
          <a:srgbClr val="EBEDFE"/>
        </a:solidFill>
      </p:bgPr>
    </p:bg>
    <p:spTree>
      <p:nvGrpSpPr>
        <p:cNvPr id="413" name="Shape 413"/>
        <p:cNvGrpSpPr/>
        <p:nvPr/>
      </p:nvGrpSpPr>
      <p:grpSpPr>
        <a:xfrm>
          <a:off x="0" y="0"/>
          <a:ext cx="0" cy="0"/>
          <a:chOff x="0" y="0"/>
          <a:chExt cx="0" cy="0"/>
        </a:xfrm>
      </p:grpSpPr>
      <p:sp>
        <p:nvSpPr>
          <p:cNvPr id="414" name="Google Shape;414;p38"/>
          <p:cNvSpPr/>
          <p:nvPr/>
        </p:nvSpPr>
        <p:spPr>
          <a:xfrm>
            <a:off x="0" y="18750"/>
            <a:ext cx="4572300" cy="5124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5" name="Google Shape;415;p3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16" name="Google Shape;416;p3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8"/>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18" name="Google Shape;418;p38"/>
          <p:cNvGrpSpPr/>
          <p:nvPr/>
        </p:nvGrpSpPr>
        <p:grpSpPr>
          <a:xfrm>
            <a:off x="7834231" y="1285"/>
            <a:ext cx="828900" cy="576065"/>
            <a:chOff x="7801496" y="1285"/>
            <a:chExt cx="828900" cy="576065"/>
          </a:xfrm>
        </p:grpSpPr>
        <p:pic>
          <p:nvPicPr>
            <p:cNvPr id="419" name="Google Shape;419;p38"/>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20" name="Google Shape;420;p38"/>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21" name="Google Shape;421;p38"/>
          <p:cNvGrpSpPr/>
          <p:nvPr/>
        </p:nvGrpSpPr>
        <p:grpSpPr>
          <a:xfrm>
            <a:off x="8635663" y="1285"/>
            <a:ext cx="499700" cy="576065"/>
            <a:chOff x="8635663" y="1285"/>
            <a:chExt cx="499700" cy="576065"/>
          </a:xfrm>
        </p:grpSpPr>
        <p:pic>
          <p:nvPicPr>
            <p:cNvPr id="422" name="Google Shape;422;p38"/>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23" name="Google Shape;423;p38"/>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24" name="Google Shape;424;p38"/>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25" name="Google Shape;425;p38"/>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26" name="Google Shape;426;p38"/>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27" name="Google Shape;427;p38"/>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1 I do We do - pink">
  <p:cSld name="TITLE_AND_TWO_COLUMNS_1_1_9_2_2_1_1_1">
    <p:bg>
      <p:bgPr>
        <a:solidFill>
          <a:srgbClr val="EBEDFE"/>
        </a:solidFill>
      </p:bgPr>
    </p:bg>
    <p:spTree>
      <p:nvGrpSpPr>
        <p:cNvPr id="428" name="Shape 428"/>
        <p:cNvGrpSpPr/>
        <p:nvPr/>
      </p:nvGrpSpPr>
      <p:grpSpPr>
        <a:xfrm>
          <a:off x="0" y="0"/>
          <a:ext cx="0" cy="0"/>
          <a:chOff x="0" y="0"/>
          <a:chExt cx="0" cy="0"/>
        </a:xfrm>
      </p:grpSpPr>
      <p:sp>
        <p:nvSpPr>
          <p:cNvPr id="429" name="Google Shape;429;p39"/>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0" name="Google Shape;430;p3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31" name="Google Shape;431;p3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9"/>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33" name="Google Shape;433;p39"/>
          <p:cNvGrpSpPr/>
          <p:nvPr/>
        </p:nvGrpSpPr>
        <p:grpSpPr>
          <a:xfrm>
            <a:off x="7834231" y="1285"/>
            <a:ext cx="828900" cy="576065"/>
            <a:chOff x="7801496" y="1285"/>
            <a:chExt cx="828900" cy="576065"/>
          </a:xfrm>
        </p:grpSpPr>
        <p:pic>
          <p:nvPicPr>
            <p:cNvPr id="434" name="Google Shape;434;p39"/>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35" name="Google Shape;435;p39"/>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36" name="Google Shape;436;p39"/>
          <p:cNvGrpSpPr/>
          <p:nvPr/>
        </p:nvGrpSpPr>
        <p:grpSpPr>
          <a:xfrm>
            <a:off x="8635663" y="1285"/>
            <a:ext cx="499700" cy="576065"/>
            <a:chOff x="8635663" y="1285"/>
            <a:chExt cx="499700" cy="576065"/>
          </a:xfrm>
        </p:grpSpPr>
        <p:pic>
          <p:nvPicPr>
            <p:cNvPr id="437" name="Google Shape;437;p39"/>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38" name="Google Shape;438;p39"/>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39" name="Google Shape;439;p39"/>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0" name="Google Shape;440;p39"/>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41" name="Google Shape;441;p39"/>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42" name="Google Shape;442;p39"/>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CfU true/false/why - purple">
  <p:cSld name="TITLE_AND_TWO_COLUMNS_1_1_9_1_3_1">
    <p:bg>
      <p:bgPr>
        <a:solidFill>
          <a:srgbClr val="EBEDFE"/>
        </a:solidFill>
      </p:bgPr>
    </p:bg>
    <p:spTree>
      <p:nvGrpSpPr>
        <p:cNvPr id="443" name="Shape 443"/>
        <p:cNvGrpSpPr/>
        <p:nvPr/>
      </p:nvGrpSpPr>
      <p:grpSpPr>
        <a:xfrm>
          <a:off x="0" y="0"/>
          <a:ext cx="0" cy="0"/>
          <a:chOff x="0" y="0"/>
          <a:chExt cx="0" cy="0"/>
        </a:xfrm>
      </p:grpSpPr>
      <p:pic>
        <p:nvPicPr>
          <p:cNvPr id="444" name="Google Shape;444;p40"/>
          <p:cNvPicPr preferRelativeResize="0"/>
          <p:nvPr/>
        </p:nvPicPr>
        <p:blipFill>
          <a:blip r:embed="rId2">
            <a:alphaModFix/>
          </a:blip>
          <a:stretch>
            <a:fillRect/>
          </a:stretch>
        </p:blipFill>
        <p:spPr>
          <a:xfrm>
            <a:off x="2429763" y="2085316"/>
            <a:ext cx="457425" cy="457425"/>
          </a:xfrm>
          <a:prstGeom prst="rect">
            <a:avLst/>
          </a:prstGeom>
          <a:noFill/>
          <a:ln>
            <a:noFill/>
          </a:ln>
        </p:spPr>
      </p:pic>
      <p:pic>
        <p:nvPicPr>
          <p:cNvPr id="445" name="Google Shape;445;p40"/>
          <p:cNvPicPr preferRelativeResize="0"/>
          <p:nvPr/>
        </p:nvPicPr>
        <p:blipFill>
          <a:blip r:embed="rId2">
            <a:alphaModFix/>
          </a:blip>
          <a:stretch>
            <a:fillRect/>
          </a:stretch>
        </p:blipFill>
        <p:spPr>
          <a:xfrm>
            <a:off x="4823988" y="2085316"/>
            <a:ext cx="457425" cy="457425"/>
          </a:xfrm>
          <a:prstGeom prst="rect">
            <a:avLst/>
          </a:prstGeom>
          <a:noFill/>
          <a:ln>
            <a:noFill/>
          </a:ln>
        </p:spPr>
      </p:pic>
      <p:pic>
        <p:nvPicPr>
          <p:cNvPr id="446" name="Google Shape;446;p40"/>
          <p:cNvPicPr preferRelativeResize="0"/>
          <p:nvPr/>
        </p:nvPicPr>
        <p:blipFill>
          <a:blip r:embed="rId3">
            <a:alphaModFix/>
          </a:blip>
          <a:stretch>
            <a:fillRect/>
          </a:stretch>
        </p:blipFill>
        <p:spPr>
          <a:xfrm>
            <a:off x="0" y="532525"/>
            <a:ext cx="9151202" cy="116709"/>
          </a:xfrm>
          <a:prstGeom prst="rect">
            <a:avLst/>
          </a:prstGeom>
          <a:noFill/>
          <a:ln>
            <a:noFill/>
          </a:ln>
        </p:spPr>
      </p:pic>
      <p:sp>
        <p:nvSpPr>
          <p:cNvPr id="447" name="Google Shape;447;p4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40"/>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49" name="Google Shape;449;p40"/>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50" name="Google Shape;450;p40"/>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51" name="Google Shape;451;p40"/>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52" name="Google Shape;452;p40"/>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53" name="Google Shape;453;p40"/>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54" name="Google Shape;454;p40"/>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pic>
        <p:nvPicPr>
          <p:cNvPr id="455" name="Google Shape;455;p40"/>
          <p:cNvPicPr preferRelativeResize="0"/>
          <p:nvPr/>
        </p:nvPicPr>
        <p:blipFill rotWithShape="1">
          <a:blip r:embed="rId4">
            <a:alphaModFix/>
          </a:blip>
          <a:srcRect b="0" l="0" r="0" t="0"/>
          <a:stretch/>
        </p:blipFill>
        <p:spPr>
          <a:xfrm>
            <a:off x="8528585" y="-11474"/>
            <a:ext cx="499700" cy="499700"/>
          </a:xfrm>
          <a:prstGeom prst="rect">
            <a:avLst/>
          </a:prstGeom>
          <a:noFill/>
          <a:ln>
            <a:noFill/>
          </a:ln>
        </p:spPr>
      </p:pic>
      <p:sp>
        <p:nvSpPr>
          <p:cNvPr id="456" name="Google Shape;456;p4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457" name="Google Shape;457;p40"/>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8" name="Google Shape;458;p40"/>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itizenship" showMasterSp="0">
  <p:cSld name="Title Slide 2_1_1_1_1_1_1_1_1_1_1_5">
    <p:bg>
      <p:bgPr>
        <a:solidFill>
          <a:srgbClr val="EBEDFE"/>
        </a:solidFill>
      </p:bgPr>
    </p:bg>
    <p:spTree>
      <p:nvGrpSpPr>
        <p:cNvPr id="36" name="Shape 36"/>
        <p:cNvGrpSpPr/>
        <p:nvPr/>
      </p:nvGrpSpPr>
      <p:grpSpPr>
        <a:xfrm>
          <a:off x="0" y="0"/>
          <a:ext cx="0" cy="0"/>
          <a:chOff x="0" y="0"/>
          <a:chExt cx="0" cy="0"/>
        </a:xfrm>
      </p:grpSpPr>
      <p:pic>
        <p:nvPicPr>
          <p:cNvPr id="37" name="Google Shape;37;p5"/>
          <p:cNvPicPr preferRelativeResize="0"/>
          <p:nvPr/>
        </p:nvPicPr>
        <p:blipFill rotWithShape="1">
          <a:blip r:embed="rId2">
            <a:alphaModFix/>
          </a:blip>
          <a:srcRect b="0" l="6209" r="6209" t="0"/>
          <a:stretch/>
        </p:blipFill>
        <p:spPr>
          <a:xfrm>
            <a:off x="324000" y="4008600"/>
            <a:ext cx="1245800" cy="128000"/>
          </a:xfrm>
          <a:prstGeom prst="rect">
            <a:avLst/>
          </a:prstGeom>
          <a:noFill/>
          <a:ln>
            <a:noFill/>
          </a:ln>
        </p:spPr>
      </p:pic>
      <p:sp>
        <p:nvSpPr>
          <p:cNvPr id="38" name="Google Shape;38;p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Citizenship</a:t>
            </a:r>
            <a:endParaRPr b="1" sz="1700">
              <a:solidFill>
                <a:schemeClr val="dk1"/>
              </a:solidFill>
              <a:latin typeface="Lexend"/>
              <a:ea typeface="Lexend"/>
              <a:cs typeface="Lexend"/>
              <a:sym typeface="Lexend"/>
            </a:endParaRPr>
          </a:p>
        </p:txBody>
      </p:sp>
      <p:grpSp>
        <p:nvGrpSpPr>
          <p:cNvPr id="41" name="Google Shape;41;p5"/>
          <p:cNvGrpSpPr/>
          <p:nvPr/>
        </p:nvGrpSpPr>
        <p:grpSpPr>
          <a:xfrm>
            <a:off x="6156975" y="0"/>
            <a:ext cx="2987025" cy="3854074"/>
            <a:chOff x="6156975" y="0"/>
            <a:chExt cx="2987025" cy="3854074"/>
          </a:xfrm>
        </p:grpSpPr>
        <p:pic>
          <p:nvPicPr>
            <p:cNvPr id="42" name="Google Shape;42;p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43" name="Google Shape;43;p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44" name="Google Shape;44;p5"/>
          <p:cNvPicPr preferRelativeResize="0"/>
          <p:nvPr/>
        </p:nvPicPr>
        <p:blipFill>
          <a:blip r:embed="rId5">
            <a:alphaModFix/>
          </a:blip>
          <a:stretch>
            <a:fillRect/>
          </a:stretch>
        </p:blipFill>
        <p:spPr>
          <a:xfrm rot="-360025">
            <a:off x="6945328" y="787504"/>
            <a:ext cx="1710318" cy="2052380"/>
          </a:xfrm>
          <a:prstGeom prst="rect">
            <a:avLst/>
          </a:prstGeom>
          <a:noFill/>
          <a:ln>
            <a:noFill/>
          </a:ln>
        </p:spPr>
      </p:pic>
      <p:sp>
        <p:nvSpPr>
          <p:cNvPr id="45" name="Google Shape;45;p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46" name="Google Shape;46;p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2 CfU true/false/why - jade">
  <p:cSld name="TITLE_AND_TWO_COLUMNS_1_1_9_1_3_1_1_1">
    <p:bg>
      <p:bgPr>
        <a:solidFill>
          <a:srgbClr val="EBEDFE"/>
        </a:solidFill>
      </p:bgPr>
    </p:bg>
    <p:spTree>
      <p:nvGrpSpPr>
        <p:cNvPr id="459" name="Shape 459"/>
        <p:cNvGrpSpPr/>
        <p:nvPr/>
      </p:nvGrpSpPr>
      <p:grpSpPr>
        <a:xfrm>
          <a:off x="0" y="0"/>
          <a:ext cx="0" cy="0"/>
          <a:chOff x="0" y="0"/>
          <a:chExt cx="0" cy="0"/>
        </a:xfrm>
      </p:grpSpPr>
      <p:pic>
        <p:nvPicPr>
          <p:cNvPr id="460" name="Google Shape;460;p4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61" name="Google Shape;461;p4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2" name="Google Shape;462;p4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63" name="Google Shape;463;p4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64" name="Google Shape;464;p41"/>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65" name="Google Shape;465;p41"/>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66" name="Google Shape;466;p41"/>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67" name="Google Shape;467;p41"/>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68" name="Google Shape;468;p41"/>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69" name="Google Shape;469;p41"/>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70" name="Google Shape;470;p41"/>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71" name="Google Shape;471;p41"/>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72" name="Google Shape;472;p41"/>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473" name="Google Shape;473;p41"/>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74" name="Google Shape;474;p41"/>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2 CfU true/false/why - blue">
  <p:cSld name="TITLE_AND_TWO_COLUMNS_1_1_9_1_3_2">
    <p:bg>
      <p:bgPr>
        <a:solidFill>
          <a:srgbClr val="EBEDFE"/>
        </a:solidFill>
      </p:bgPr>
    </p:bg>
    <p:spTree>
      <p:nvGrpSpPr>
        <p:cNvPr id="475" name="Shape 475"/>
        <p:cNvGrpSpPr/>
        <p:nvPr/>
      </p:nvGrpSpPr>
      <p:grpSpPr>
        <a:xfrm>
          <a:off x="0" y="0"/>
          <a:ext cx="0" cy="0"/>
          <a:chOff x="0" y="0"/>
          <a:chExt cx="0" cy="0"/>
        </a:xfrm>
      </p:grpSpPr>
      <p:pic>
        <p:nvPicPr>
          <p:cNvPr id="476" name="Google Shape;476;p4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77" name="Google Shape;477;p4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8" name="Google Shape;478;p4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79" name="Google Shape;479;p4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80" name="Google Shape;480;p42"/>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81" name="Google Shape;481;p42"/>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82" name="Google Shape;482;p42"/>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83" name="Google Shape;483;p42"/>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84" name="Google Shape;484;p42"/>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85" name="Google Shape;485;p42"/>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86" name="Google Shape;486;p42"/>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87" name="Google Shape;487;p42"/>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88" name="Google Shape;488;p42"/>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489" name="Google Shape;489;p42"/>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90" name="Google Shape;490;p42"/>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2 CfU true/false/why - pink">
  <p:cSld name="TITLE_AND_TWO_COLUMNS_1_1_9_1_3_1_1_1_1">
    <p:bg>
      <p:bgPr>
        <a:solidFill>
          <a:srgbClr val="EBEDFE"/>
        </a:solidFill>
      </p:bgPr>
    </p:bg>
    <p:spTree>
      <p:nvGrpSpPr>
        <p:cNvPr id="491" name="Shape 491"/>
        <p:cNvGrpSpPr/>
        <p:nvPr/>
      </p:nvGrpSpPr>
      <p:grpSpPr>
        <a:xfrm>
          <a:off x="0" y="0"/>
          <a:ext cx="0" cy="0"/>
          <a:chOff x="0" y="0"/>
          <a:chExt cx="0" cy="0"/>
        </a:xfrm>
      </p:grpSpPr>
      <p:pic>
        <p:nvPicPr>
          <p:cNvPr id="492" name="Google Shape;492;p4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93" name="Google Shape;493;p4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4" name="Google Shape;494;p4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95" name="Google Shape;495;p4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96" name="Google Shape;496;p43"/>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97" name="Google Shape;497;p43"/>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98" name="Google Shape;498;p43"/>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99" name="Google Shape;499;p43"/>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500" name="Google Shape;500;p43"/>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501" name="Google Shape;501;p43"/>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02" name="Google Shape;502;p43"/>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503" name="Google Shape;503;p43"/>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504" name="Google Shape;504;p43"/>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505" name="Google Shape;505;p43"/>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6" name="Google Shape;506;p43"/>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p:cSld name="TITLE_AND_TWO_COLUMNS_1_1_7_1">
    <p:bg>
      <p:bgPr>
        <a:solidFill>
          <a:srgbClr val="EBEDFE"/>
        </a:solidFill>
      </p:bgPr>
    </p:bg>
    <p:spTree>
      <p:nvGrpSpPr>
        <p:cNvPr id="507" name="Shape 507"/>
        <p:cNvGrpSpPr/>
        <p:nvPr/>
      </p:nvGrpSpPr>
      <p:grpSpPr>
        <a:xfrm>
          <a:off x="0" y="0"/>
          <a:ext cx="0" cy="0"/>
          <a:chOff x="0" y="0"/>
          <a:chExt cx="0" cy="0"/>
        </a:xfrm>
      </p:grpSpPr>
      <p:pic>
        <p:nvPicPr>
          <p:cNvPr id="508" name="Google Shape;508;p44"/>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509" name="Google Shape;509;p4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4"/>
          <p:cNvSpPr txBox="1"/>
          <p:nvPr>
            <p:ph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511" name="Google Shape;511;p4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12" name="Google Shape;512;p4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13" name="Google Shape;513;p44"/>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14" name="Google Shape;514;p44"/>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15" name="Google Shape;515;p44"/>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16" name="Google Shape;516;p44"/>
          <p:cNvGrpSpPr/>
          <p:nvPr/>
        </p:nvGrpSpPr>
        <p:grpSpPr>
          <a:xfrm>
            <a:off x="323653" y="1804438"/>
            <a:ext cx="457200" cy="457200"/>
            <a:chOff x="1020916" y="1442088"/>
            <a:chExt cx="457200" cy="457200"/>
          </a:xfrm>
        </p:grpSpPr>
        <p:pic>
          <p:nvPicPr>
            <p:cNvPr id="517" name="Google Shape;517;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18" name="Google Shape;518;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19" name="Google Shape;519;p44"/>
          <p:cNvGrpSpPr/>
          <p:nvPr/>
        </p:nvGrpSpPr>
        <p:grpSpPr>
          <a:xfrm>
            <a:off x="323653" y="2766575"/>
            <a:ext cx="457200" cy="457200"/>
            <a:chOff x="1020916" y="1442088"/>
            <a:chExt cx="457200" cy="457200"/>
          </a:xfrm>
        </p:grpSpPr>
        <p:pic>
          <p:nvPicPr>
            <p:cNvPr id="520" name="Google Shape;520;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21" name="Google Shape;521;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22" name="Google Shape;522;p44"/>
          <p:cNvGrpSpPr/>
          <p:nvPr/>
        </p:nvGrpSpPr>
        <p:grpSpPr>
          <a:xfrm>
            <a:off x="323641" y="3729038"/>
            <a:ext cx="457200" cy="457200"/>
            <a:chOff x="1020916" y="1442088"/>
            <a:chExt cx="457200" cy="457200"/>
          </a:xfrm>
        </p:grpSpPr>
        <p:pic>
          <p:nvPicPr>
            <p:cNvPr id="523" name="Google Shape;523;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24" name="Google Shape;524;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25" name="Google Shape;525;p44"/>
          <p:cNvSpPr txBox="1"/>
          <p:nvPr>
            <p:ph idx="4"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6" name="Google Shape;526;p44"/>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p:cSld name="TITLE_AND_TWO_COLUMNS_1_1_7_1_1_1">
    <p:bg>
      <p:bgPr>
        <a:solidFill>
          <a:srgbClr val="EBEDFE"/>
        </a:solidFill>
      </p:bgPr>
    </p:bg>
    <p:spTree>
      <p:nvGrpSpPr>
        <p:cNvPr id="527" name="Shape 527"/>
        <p:cNvGrpSpPr/>
        <p:nvPr/>
      </p:nvGrpSpPr>
      <p:grpSpPr>
        <a:xfrm>
          <a:off x="0" y="0"/>
          <a:ext cx="0" cy="0"/>
          <a:chOff x="0" y="0"/>
          <a:chExt cx="0" cy="0"/>
        </a:xfrm>
      </p:grpSpPr>
      <p:pic>
        <p:nvPicPr>
          <p:cNvPr id="528" name="Google Shape;528;p4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29" name="Google Shape;529;p4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0" name="Google Shape;530;p4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31" name="Google Shape;531;p4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32" name="Google Shape;532;p45"/>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33" name="Google Shape;533;p45"/>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34" name="Google Shape;534;p45"/>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35" name="Google Shape;535;p45"/>
          <p:cNvGrpSpPr/>
          <p:nvPr/>
        </p:nvGrpSpPr>
        <p:grpSpPr>
          <a:xfrm>
            <a:off x="323653" y="1804438"/>
            <a:ext cx="457200" cy="457200"/>
            <a:chOff x="1020916" y="1442088"/>
            <a:chExt cx="457200" cy="457200"/>
          </a:xfrm>
        </p:grpSpPr>
        <p:pic>
          <p:nvPicPr>
            <p:cNvPr id="536" name="Google Shape;536;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37" name="Google Shape;537;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38" name="Google Shape;538;p45"/>
          <p:cNvGrpSpPr/>
          <p:nvPr/>
        </p:nvGrpSpPr>
        <p:grpSpPr>
          <a:xfrm>
            <a:off x="323653" y="2766575"/>
            <a:ext cx="457200" cy="457200"/>
            <a:chOff x="1020916" y="1442088"/>
            <a:chExt cx="457200" cy="457200"/>
          </a:xfrm>
        </p:grpSpPr>
        <p:pic>
          <p:nvPicPr>
            <p:cNvPr id="539" name="Google Shape;539;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40" name="Google Shape;540;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41" name="Google Shape;541;p45"/>
          <p:cNvGrpSpPr/>
          <p:nvPr/>
        </p:nvGrpSpPr>
        <p:grpSpPr>
          <a:xfrm>
            <a:off x="323641" y="3729038"/>
            <a:ext cx="457200" cy="457200"/>
            <a:chOff x="1020916" y="1442088"/>
            <a:chExt cx="457200" cy="457200"/>
          </a:xfrm>
        </p:grpSpPr>
        <p:pic>
          <p:nvPicPr>
            <p:cNvPr id="542" name="Google Shape;542;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43" name="Google Shape;543;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44" name="Google Shape;544;p45"/>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45" name="Google Shape;545;p45"/>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46" name="Google Shape;546;p45"/>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3 CfU 3 options - blue">
  <p:cSld name="TITLE_AND_TWO_COLUMNS_1_1_7_2">
    <p:bg>
      <p:bgPr>
        <a:solidFill>
          <a:srgbClr val="EBEDFE"/>
        </a:solidFill>
      </p:bgPr>
    </p:bg>
    <p:spTree>
      <p:nvGrpSpPr>
        <p:cNvPr id="547" name="Shape 547"/>
        <p:cNvGrpSpPr/>
        <p:nvPr/>
      </p:nvGrpSpPr>
      <p:grpSpPr>
        <a:xfrm>
          <a:off x="0" y="0"/>
          <a:ext cx="0" cy="0"/>
          <a:chOff x="0" y="0"/>
          <a:chExt cx="0" cy="0"/>
        </a:xfrm>
      </p:grpSpPr>
      <p:pic>
        <p:nvPicPr>
          <p:cNvPr id="548" name="Google Shape;548;p4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49" name="Google Shape;549;p4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0" name="Google Shape;550;p4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51" name="Google Shape;551;p4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52" name="Google Shape;552;p46"/>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53" name="Google Shape;553;p46"/>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54" name="Google Shape;554;p46"/>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55" name="Google Shape;555;p46"/>
          <p:cNvGrpSpPr/>
          <p:nvPr/>
        </p:nvGrpSpPr>
        <p:grpSpPr>
          <a:xfrm>
            <a:off x="323653" y="1804438"/>
            <a:ext cx="457200" cy="457200"/>
            <a:chOff x="1020916" y="1442088"/>
            <a:chExt cx="457200" cy="457200"/>
          </a:xfrm>
        </p:grpSpPr>
        <p:pic>
          <p:nvPicPr>
            <p:cNvPr id="556" name="Google Shape;556;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57" name="Google Shape;557;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58" name="Google Shape;558;p46"/>
          <p:cNvGrpSpPr/>
          <p:nvPr/>
        </p:nvGrpSpPr>
        <p:grpSpPr>
          <a:xfrm>
            <a:off x="323653" y="2766575"/>
            <a:ext cx="457200" cy="457200"/>
            <a:chOff x="1020916" y="1442088"/>
            <a:chExt cx="457200" cy="457200"/>
          </a:xfrm>
        </p:grpSpPr>
        <p:pic>
          <p:nvPicPr>
            <p:cNvPr id="559" name="Google Shape;559;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60" name="Google Shape;560;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61" name="Google Shape;561;p46"/>
          <p:cNvGrpSpPr/>
          <p:nvPr/>
        </p:nvGrpSpPr>
        <p:grpSpPr>
          <a:xfrm>
            <a:off x="323641" y="3729038"/>
            <a:ext cx="457200" cy="457200"/>
            <a:chOff x="1020916" y="1442088"/>
            <a:chExt cx="457200" cy="457200"/>
          </a:xfrm>
        </p:grpSpPr>
        <p:pic>
          <p:nvPicPr>
            <p:cNvPr id="562" name="Google Shape;562;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63" name="Google Shape;563;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64" name="Google Shape;564;p46"/>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65" name="Google Shape;565;p46"/>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66" name="Google Shape;566;p46"/>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3 CfU 3 options - pink">
  <p:cSld name="TITLE_AND_TWO_COLUMNS_1_1_7_1_1_1_1">
    <p:bg>
      <p:bgPr>
        <a:solidFill>
          <a:srgbClr val="EBEDFE"/>
        </a:solidFill>
      </p:bgPr>
    </p:bg>
    <p:spTree>
      <p:nvGrpSpPr>
        <p:cNvPr id="567" name="Shape 567"/>
        <p:cNvGrpSpPr/>
        <p:nvPr/>
      </p:nvGrpSpPr>
      <p:grpSpPr>
        <a:xfrm>
          <a:off x="0" y="0"/>
          <a:ext cx="0" cy="0"/>
          <a:chOff x="0" y="0"/>
          <a:chExt cx="0" cy="0"/>
        </a:xfrm>
      </p:grpSpPr>
      <p:pic>
        <p:nvPicPr>
          <p:cNvPr id="568" name="Google Shape;568;p4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69" name="Google Shape;569;p4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0" name="Google Shape;570;p4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71" name="Google Shape;571;p4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72" name="Google Shape;572;p47"/>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73" name="Google Shape;573;p47"/>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74" name="Google Shape;574;p47"/>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75" name="Google Shape;575;p47"/>
          <p:cNvGrpSpPr/>
          <p:nvPr/>
        </p:nvGrpSpPr>
        <p:grpSpPr>
          <a:xfrm>
            <a:off x="323653" y="1804438"/>
            <a:ext cx="457200" cy="457200"/>
            <a:chOff x="1020916" y="1442088"/>
            <a:chExt cx="457200" cy="457200"/>
          </a:xfrm>
        </p:grpSpPr>
        <p:pic>
          <p:nvPicPr>
            <p:cNvPr id="576" name="Google Shape;576;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77" name="Google Shape;577;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78" name="Google Shape;578;p47"/>
          <p:cNvGrpSpPr/>
          <p:nvPr/>
        </p:nvGrpSpPr>
        <p:grpSpPr>
          <a:xfrm>
            <a:off x="323653" y="2766575"/>
            <a:ext cx="457200" cy="457200"/>
            <a:chOff x="1020916" y="1442088"/>
            <a:chExt cx="457200" cy="457200"/>
          </a:xfrm>
        </p:grpSpPr>
        <p:pic>
          <p:nvPicPr>
            <p:cNvPr id="579" name="Google Shape;579;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80" name="Google Shape;580;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81" name="Google Shape;581;p47"/>
          <p:cNvGrpSpPr/>
          <p:nvPr/>
        </p:nvGrpSpPr>
        <p:grpSpPr>
          <a:xfrm>
            <a:off x="323641" y="3729038"/>
            <a:ext cx="457200" cy="457200"/>
            <a:chOff x="1020916" y="1442088"/>
            <a:chExt cx="457200" cy="457200"/>
          </a:xfrm>
        </p:grpSpPr>
        <p:pic>
          <p:nvPicPr>
            <p:cNvPr id="582" name="Google Shape;582;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83" name="Google Shape;583;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84" name="Google Shape;584;p47"/>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5" name="Google Shape;585;p47"/>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6" name="Google Shape;586;p47"/>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CfU 4 options - purple">
  <p:cSld name="TITLE_AND_TWO_COLUMNS_1_1_8_1">
    <p:bg>
      <p:bgPr>
        <a:solidFill>
          <a:srgbClr val="EBEDFE"/>
        </a:solidFill>
      </p:bgPr>
    </p:bg>
    <p:spTree>
      <p:nvGrpSpPr>
        <p:cNvPr id="587" name="Shape 587"/>
        <p:cNvGrpSpPr/>
        <p:nvPr/>
      </p:nvGrpSpPr>
      <p:grpSpPr>
        <a:xfrm>
          <a:off x="0" y="0"/>
          <a:ext cx="0" cy="0"/>
          <a:chOff x="0" y="0"/>
          <a:chExt cx="0" cy="0"/>
        </a:xfrm>
      </p:grpSpPr>
      <p:pic>
        <p:nvPicPr>
          <p:cNvPr id="588" name="Google Shape;588;p48"/>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589" name="Google Shape;589;p48"/>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0" name="Google Shape;590;p4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91" name="Google Shape;591;p4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92" name="Google Shape;592;p48"/>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93" name="Google Shape;593;p48"/>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94" name="Google Shape;594;p48"/>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95" name="Google Shape;595;p48"/>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96" name="Google Shape;596;p48"/>
          <p:cNvGrpSpPr/>
          <p:nvPr/>
        </p:nvGrpSpPr>
        <p:grpSpPr>
          <a:xfrm>
            <a:off x="323653" y="1652038"/>
            <a:ext cx="457200" cy="457200"/>
            <a:chOff x="1020916" y="1442088"/>
            <a:chExt cx="457200" cy="457200"/>
          </a:xfrm>
        </p:grpSpPr>
        <p:pic>
          <p:nvPicPr>
            <p:cNvPr id="597" name="Google Shape;597;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98" name="Google Shape;598;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99" name="Google Shape;599;p48"/>
          <p:cNvGrpSpPr/>
          <p:nvPr/>
        </p:nvGrpSpPr>
        <p:grpSpPr>
          <a:xfrm>
            <a:off x="323653" y="2461775"/>
            <a:ext cx="457200" cy="457200"/>
            <a:chOff x="1020916" y="1442088"/>
            <a:chExt cx="457200" cy="457200"/>
          </a:xfrm>
        </p:grpSpPr>
        <p:pic>
          <p:nvPicPr>
            <p:cNvPr id="600" name="Google Shape;600;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1" name="Google Shape;601;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02" name="Google Shape;602;p48"/>
          <p:cNvGrpSpPr/>
          <p:nvPr/>
        </p:nvGrpSpPr>
        <p:grpSpPr>
          <a:xfrm>
            <a:off x="323641" y="3271838"/>
            <a:ext cx="457200" cy="457200"/>
            <a:chOff x="1020916" y="1442088"/>
            <a:chExt cx="457200" cy="457200"/>
          </a:xfrm>
        </p:grpSpPr>
        <p:pic>
          <p:nvPicPr>
            <p:cNvPr id="603" name="Google Shape;603;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4" name="Google Shape;604;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05" name="Google Shape;605;p48"/>
          <p:cNvGrpSpPr/>
          <p:nvPr/>
        </p:nvGrpSpPr>
        <p:grpSpPr>
          <a:xfrm>
            <a:off x="323641" y="4081763"/>
            <a:ext cx="457200" cy="457200"/>
            <a:chOff x="1020916" y="1442088"/>
            <a:chExt cx="457200" cy="457200"/>
          </a:xfrm>
        </p:grpSpPr>
        <p:pic>
          <p:nvPicPr>
            <p:cNvPr id="606" name="Google Shape;606;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7" name="Google Shape;607;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08" name="Google Shape;608;p48"/>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09" name="Google Shape;609;p48"/>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0" name="Google Shape;610;p48"/>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4 CfU 4 options - jade">
  <p:cSld name="TITLE_AND_TWO_COLUMNS_1_1_8_1_1_1">
    <p:bg>
      <p:bgPr>
        <a:solidFill>
          <a:srgbClr val="EBEDFE"/>
        </a:solidFill>
      </p:bgPr>
    </p:bg>
    <p:spTree>
      <p:nvGrpSpPr>
        <p:cNvPr id="611" name="Shape 611"/>
        <p:cNvGrpSpPr/>
        <p:nvPr/>
      </p:nvGrpSpPr>
      <p:grpSpPr>
        <a:xfrm>
          <a:off x="0" y="0"/>
          <a:ext cx="0" cy="0"/>
          <a:chOff x="0" y="0"/>
          <a:chExt cx="0" cy="0"/>
        </a:xfrm>
      </p:grpSpPr>
      <p:pic>
        <p:nvPicPr>
          <p:cNvPr id="612" name="Google Shape;612;p4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13" name="Google Shape;613;p4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4" name="Google Shape;614;p4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15" name="Google Shape;615;p4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16" name="Google Shape;616;p49"/>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7" name="Google Shape;617;p49"/>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8" name="Google Shape;618;p49"/>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9" name="Google Shape;619;p49"/>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20" name="Google Shape;620;p49"/>
          <p:cNvGrpSpPr/>
          <p:nvPr/>
        </p:nvGrpSpPr>
        <p:grpSpPr>
          <a:xfrm>
            <a:off x="323653" y="1652038"/>
            <a:ext cx="457200" cy="457200"/>
            <a:chOff x="1020916" y="1442088"/>
            <a:chExt cx="457200" cy="457200"/>
          </a:xfrm>
        </p:grpSpPr>
        <p:pic>
          <p:nvPicPr>
            <p:cNvPr id="621" name="Google Shape;621;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2" name="Google Shape;622;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23" name="Google Shape;623;p49"/>
          <p:cNvGrpSpPr/>
          <p:nvPr/>
        </p:nvGrpSpPr>
        <p:grpSpPr>
          <a:xfrm>
            <a:off x="323653" y="2461775"/>
            <a:ext cx="457200" cy="457200"/>
            <a:chOff x="1020916" y="1442088"/>
            <a:chExt cx="457200" cy="457200"/>
          </a:xfrm>
        </p:grpSpPr>
        <p:pic>
          <p:nvPicPr>
            <p:cNvPr id="624" name="Google Shape;624;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5" name="Google Shape;625;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26" name="Google Shape;626;p49"/>
          <p:cNvGrpSpPr/>
          <p:nvPr/>
        </p:nvGrpSpPr>
        <p:grpSpPr>
          <a:xfrm>
            <a:off x="323641" y="3271838"/>
            <a:ext cx="457200" cy="457200"/>
            <a:chOff x="1020916" y="1442088"/>
            <a:chExt cx="457200" cy="457200"/>
          </a:xfrm>
        </p:grpSpPr>
        <p:pic>
          <p:nvPicPr>
            <p:cNvPr id="627" name="Google Shape;627;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8" name="Google Shape;628;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29" name="Google Shape;629;p49"/>
          <p:cNvGrpSpPr/>
          <p:nvPr/>
        </p:nvGrpSpPr>
        <p:grpSpPr>
          <a:xfrm>
            <a:off x="323641" y="4081763"/>
            <a:ext cx="457200" cy="457200"/>
            <a:chOff x="1020916" y="1442088"/>
            <a:chExt cx="457200" cy="457200"/>
          </a:xfrm>
        </p:grpSpPr>
        <p:pic>
          <p:nvPicPr>
            <p:cNvPr id="630" name="Google Shape;630;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31" name="Google Shape;631;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32" name="Google Shape;632;p49"/>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3" name="Google Shape;633;p49"/>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4" name="Google Shape;634;p49"/>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4 CfU 4 options - blue">
  <p:cSld name="TITLE_AND_TWO_COLUMNS_1_1_8_2">
    <p:bg>
      <p:bgPr>
        <a:solidFill>
          <a:srgbClr val="EBEDFE"/>
        </a:solidFill>
      </p:bgPr>
    </p:bg>
    <p:spTree>
      <p:nvGrpSpPr>
        <p:cNvPr id="635" name="Shape 635"/>
        <p:cNvGrpSpPr/>
        <p:nvPr/>
      </p:nvGrpSpPr>
      <p:grpSpPr>
        <a:xfrm>
          <a:off x="0" y="0"/>
          <a:ext cx="0" cy="0"/>
          <a:chOff x="0" y="0"/>
          <a:chExt cx="0" cy="0"/>
        </a:xfrm>
      </p:grpSpPr>
      <p:pic>
        <p:nvPicPr>
          <p:cNvPr id="636" name="Google Shape;636;p5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37" name="Google Shape;637;p5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50"/>
          <p:cNvSpPr txBox="1"/>
          <p:nvPr>
            <p:ph type="title"/>
          </p:nvPr>
        </p:nvSpPr>
        <p:spPr>
          <a:xfrm>
            <a:off x="324000" y="809988"/>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639" name="Google Shape;639;p5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40" name="Google Shape;640;p5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41" name="Google Shape;641;p50"/>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2" name="Google Shape;642;p50"/>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3" name="Google Shape;643;p50"/>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4" name="Google Shape;644;p50"/>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45" name="Google Shape;645;p50"/>
          <p:cNvGrpSpPr/>
          <p:nvPr/>
        </p:nvGrpSpPr>
        <p:grpSpPr>
          <a:xfrm>
            <a:off x="323653" y="1652038"/>
            <a:ext cx="457200" cy="457200"/>
            <a:chOff x="1020916" y="1442088"/>
            <a:chExt cx="457200" cy="457200"/>
          </a:xfrm>
        </p:grpSpPr>
        <p:pic>
          <p:nvPicPr>
            <p:cNvPr id="646" name="Google Shape;646;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47" name="Google Shape;647;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48" name="Google Shape;648;p50"/>
          <p:cNvGrpSpPr/>
          <p:nvPr/>
        </p:nvGrpSpPr>
        <p:grpSpPr>
          <a:xfrm>
            <a:off x="323653" y="2461775"/>
            <a:ext cx="457200" cy="457200"/>
            <a:chOff x="1020916" y="1442088"/>
            <a:chExt cx="457200" cy="457200"/>
          </a:xfrm>
        </p:grpSpPr>
        <p:pic>
          <p:nvPicPr>
            <p:cNvPr id="649" name="Google Shape;649;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0" name="Google Shape;650;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51" name="Google Shape;651;p50"/>
          <p:cNvGrpSpPr/>
          <p:nvPr/>
        </p:nvGrpSpPr>
        <p:grpSpPr>
          <a:xfrm>
            <a:off x="323641" y="3271838"/>
            <a:ext cx="457200" cy="457200"/>
            <a:chOff x="1020916" y="1442088"/>
            <a:chExt cx="457200" cy="457200"/>
          </a:xfrm>
        </p:grpSpPr>
        <p:pic>
          <p:nvPicPr>
            <p:cNvPr id="652" name="Google Shape;652;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3" name="Google Shape;653;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54" name="Google Shape;654;p50"/>
          <p:cNvGrpSpPr/>
          <p:nvPr/>
        </p:nvGrpSpPr>
        <p:grpSpPr>
          <a:xfrm>
            <a:off x="323641" y="4081763"/>
            <a:ext cx="457200" cy="457200"/>
            <a:chOff x="1020916" y="1442088"/>
            <a:chExt cx="457200" cy="457200"/>
          </a:xfrm>
        </p:grpSpPr>
        <p:pic>
          <p:nvPicPr>
            <p:cNvPr id="655" name="Google Shape;655;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6" name="Google Shape;656;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57" name="Google Shape;657;p50"/>
          <p:cNvSpPr txBox="1"/>
          <p:nvPr>
            <p:ph idx="5"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58" name="Google Shape;658;p50"/>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mputing" showMasterSp="0">
  <p:cSld name="Title Slide 2_1_1_1_1_1_1_1_1_1_1_3">
    <p:bg>
      <p:bgPr>
        <a:solidFill>
          <a:srgbClr val="EBEDFE"/>
        </a:solidFill>
      </p:bgPr>
    </p:bg>
    <p:spTree>
      <p:nvGrpSpPr>
        <p:cNvPr id="47" name="Shape 47"/>
        <p:cNvGrpSpPr/>
        <p:nvPr/>
      </p:nvGrpSpPr>
      <p:grpSpPr>
        <a:xfrm>
          <a:off x="0" y="0"/>
          <a:ext cx="0" cy="0"/>
          <a:chOff x="0" y="0"/>
          <a:chExt cx="0" cy="0"/>
        </a:xfrm>
      </p:grpSpPr>
      <p:pic>
        <p:nvPicPr>
          <p:cNvPr id="48" name="Google Shape;48;p6"/>
          <p:cNvPicPr preferRelativeResize="0"/>
          <p:nvPr/>
        </p:nvPicPr>
        <p:blipFill rotWithShape="1">
          <a:blip r:embed="rId2">
            <a:alphaModFix/>
          </a:blip>
          <a:srcRect b="0" l="6209" r="6209" t="0"/>
          <a:stretch/>
        </p:blipFill>
        <p:spPr>
          <a:xfrm>
            <a:off x="324000" y="4008600"/>
            <a:ext cx="1258950" cy="128000"/>
          </a:xfrm>
          <a:prstGeom prst="rect">
            <a:avLst/>
          </a:prstGeom>
          <a:noFill/>
          <a:ln>
            <a:noFill/>
          </a:ln>
        </p:spPr>
      </p:pic>
      <p:sp>
        <p:nvSpPr>
          <p:cNvPr id="49" name="Google Shape;49;p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50" name="Google Shape;50;p6"/>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Computing</a:t>
            </a:r>
            <a:endParaRPr b="1" sz="1700">
              <a:solidFill>
                <a:schemeClr val="dk1"/>
              </a:solidFill>
              <a:latin typeface="Lexend"/>
              <a:ea typeface="Lexend"/>
              <a:cs typeface="Lexend"/>
              <a:sym typeface="Lexend"/>
            </a:endParaRPr>
          </a:p>
        </p:txBody>
      </p:sp>
      <p:grpSp>
        <p:nvGrpSpPr>
          <p:cNvPr id="52" name="Google Shape;52;p6"/>
          <p:cNvGrpSpPr/>
          <p:nvPr/>
        </p:nvGrpSpPr>
        <p:grpSpPr>
          <a:xfrm>
            <a:off x="6156975" y="0"/>
            <a:ext cx="2987025" cy="3854074"/>
            <a:chOff x="6156975" y="0"/>
            <a:chExt cx="2987025" cy="3854074"/>
          </a:xfrm>
        </p:grpSpPr>
        <p:pic>
          <p:nvPicPr>
            <p:cNvPr id="53" name="Google Shape;53;p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54" name="Google Shape;54;p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55" name="Google Shape;55;p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56" name="Google Shape;56;p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a:pPr>
              <a:defRPr/>
            </a:pPr>
          </a:p>
        </p:txBody>
      </p:sp>
      <p:pic>
        <p:nvPicPr>
          <p:cNvPr id="57" name="Google Shape;57;p6"/>
          <p:cNvPicPr preferRelativeResize="0"/>
          <p:nvPr/>
        </p:nvPicPr>
        <p:blipFill>
          <a:blip r:embed="rId5">
            <a:alphaModFix/>
          </a:blip>
          <a:stretch>
            <a:fillRect/>
          </a:stretch>
        </p:blipFill>
        <p:spPr>
          <a:xfrm rot="-390000">
            <a:off x="6567499" y="723791"/>
            <a:ext cx="2520000" cy="252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4 CfU 4 options - pink">
  <p:cSld name="TITLE_AND_TWO_COLUMNS_1_1_8_1_1_1_1">
    <p:bg>
      <p:bgPr>
        <a:solidFill>
          <a:srgbClr val="EBEDFE"/>
        </a:solidFill>
      </p:bgPr>
    </p:bg>
    <p:spTree>
      <p:nvGrpSpPr>
        <p:cNvPr id="659" name="Shape 659"/>
        <p:cNvGrpSpPr/>
        <p:nvPr/>
      </p:nvGrpSpPr>
      <p:grpSpPr>
        <a:xfrm>
          <a:off x="0" y="0"/>
          <a:ext cx="0" cy="0"/>
          <a:chOff x="0" y="0"/>
          <a:chExt cx="0" cy="0"/>
        </a:xfrm>
      </p:grpSpPr>
      <p:pic>
        <p:nvPicPr>
          <p:cNvPr id="660" name="Google Shape;660;p5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61" name="Google Shape;661;p5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51"/>
          <p:cNvSpPr txBox="1"/>
          <p:nvPr>
            <p:ph type="title"/>
          </p:nvPr>
        </p:nvSpPr>
        <p:spPr>
          <a:xfrm>
            <a:off x="324000" y="809988"/>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663" name="Google Shape;663;p5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64" name="Google Shape;664;p5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65" name="Google Shape;665;p51"/>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6" name="Google Shape;666;p51"/>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7" name="Google Shape;667;p51"/>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8" name="Google Shape;668;p51"/>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69" name="Google Shape;669;p51"/>
          <p:cNvGrpSpPr/>
          <p:nvPr/>
        </p:nvGrpSpPr>
        <p:grpSpPr>
          <a:xfrm>
            <a:off x="323653" y="1652038"/>
            <a:ext cx="457200" cy="457200"/>
            <a:chOff x="1020916" y="1442088"/>
            <a:chExt cx="457200" cy="457200"/>
          </a:xfrm>
        </p:grpSpPr>
        <p:pic>
          <p:nvPicPr>
            <p:cNvPr id="670" name="Google Shape;670;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1" name="Google Shape;671;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72" name="Google Shape;672;p51"/>
          <p:cNvGrpSpPr/>
          <p:nvPr/>
        </p:nvGrpSpPr>
        <p:grpSpPr>
          <a:xfrm>
            <a:off x="323653" y="2461775"/>
            <a:ext cx="457200" cy="457200"/>
            <a:chOff x="1020916" y="1442088"/>
            <a:chExt cx="457200" cy="457200"/>
          </a:xfrm>
        </p:grpSpPr>
        <p:pic>
          <p:nvPicPr>
            <p:cNvPr id="673" name="Google Shape;673;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4" name="Google Shape;674;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75" name="Google Shape;675;p51"/>
          <p:cNvGrpSpPr/>
          <p:nvPr/>
        </p:nvGrpSpPr>
        <p:grpSpPr>
          <a:xfrm>
            <a:off x="323641" y="3271838"/>
            <a:ext cx="457200" cy="457200"/>
            <a:chOff x="1020916" y="1442088"/>
            <a:chExt cx="457200" cy="457200"/>
          </a:xfrm>
        </p:grpSpPr>
        <p:pic>
          <p:nvPicPr>
            <p:cNvPr id="676" name="Google Shape;676;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7" name="Google Shape;677;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78" name="Google Shape;678;p51"/>
          <p:cNvGrpSpPr/>
          <p:nvPr/>
        </p:nvGrpSpPr>
        <p:grpSpPr>
          <a:xfrm>
            <a:off x="323641" y="4081763"/>
            <a:ext cx="457200" cy="457200"/>
            <a:chOff x="1020916" y="1442088"/>
            <a:chExt cx="457200" cy="457200"/>
          </a:xfrm>
        </p:grpSpPr>
        <p:pic>
          <p:nvPicPr>
            <p:cNvPr id="679" name="Google Shape;679;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80" name="Google Shape;680;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81" name="Google Shape;681;p51"/>
          <p:cNvSpPr txBox="1"/>
          <p:nvPr>
            <p:ph idx="5"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82" name="Google Shape;682;p51"/>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CfU 3 image options - purple">
  <p:cSld name="TITLE_AND_TWO_COLUMNS_1_1_7_1_1_2">
    <p:bg>
      <p:bgPr>
        <a:solidFill>
          <a:srgbClr val="EBEDFE"/>
        </a:solidFill>
      </p:bgPr>
    </p:bg>
    <p:spTree>
      <p:nvGrpSpPr>
        <p:cNvPr id="683" name="Shape 683"/>
        <p:cNvGrpSpPr/>
        <p:nvPr/>
      </p:nvGrpSpPr>
      <p:grpSpPr>
        <a:xfrm>
          <a:off x="0" y="0"/>
          <a:ext cx="0" cy="0"/>
          <a:chOff x="0" y="0"/>
          <a:chExt cx="0" cy="0"/>
        </a:xfrm>
      </p:grpSpPr>
      <p:pic>
        <p:nvPicPr>
          <p:cNvPr id="684" name="Google Shape;684;p52"/>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685" name="Google Shape;685;p52"/>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6" name="Google Shape;686;p5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87" name="Google Shape;687;p5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88" name="Google Shape;688;p52"/>
          <p:cNvSpPr/>
          <p:nvPr>
            <p:ph idx="2" type="pic"/>
          </p:nvPr>
        </p:nvSpPr>
        <p:spPr>
          <a:xfrm>
            <a:off x="324000" y="1893950"/>
            <a:ext cx="2555400" cy="1939500"/>
          </a:xfrm>
          <a:prstGeom prst="rect">
            <a:avLst/>
          </a:prstGeom>
          <a:noFill/>
          <a:ln>
            <a:noFill/>
          </a:ln>
        </p:spPr>
        <p:txBody>
          <a:bodyPr/>
          <a:p/>
        </p:txBody>
      </p:sp>
      <p:sp>
        <p:nvSpPr>
          <p:cNvPr id="689" name="Google Shape;689;p52"/>
          <p:cNvSpPr/>
          <p:nvPr>
            <p:ph idx="3" type="pic"/>
          </p:nvPr>
        </p:nvSpPr>
        <p:spPr>
          <a:xfrm>
            <a:off x="6256800" y="1893950"/>
            <a:ext cx="2555400" cy="1939500"/>
          </a:xfrm>
          <a:prstGeom prst="rect">
            <a:avLst/>
          </a:prstGeom>
          <a:noFill/>
          <a:ln>
            <a:noFill/>
          </a:ln>
        </p:spPr>
        <p:txBody>
          <a:bodyPr/>
          <a:p/>
        </p:txBody>
      </p:sp>
      <p:sp>
        <p:nvSpPr>
          <p:cNvPr id="690" name="Google Shape;690;p52"/>
          <p:cNvSpPr/>
          <p:nvPr>
            <p:ph idx="4" type="pic"/>
          </p:nvPr>
        </p:nvSpPr>
        <p:spPr>
          <a:xfrm>
            <a:off x="3294300" y="1893950"/>
            <a:ext cx="2555400" cy="1939500"/>
          </a:xfrm>
          <a:prstGeom prst="rect">
            <a:avLst/>
          </a:prstGeom>
          <a:noFill/>
          <a:ln>
            <a:noFill/>
          </a:ln>
        </p:spPr>
        <p:txBody>
          <a:bodyPr/>
          <a:p/>
        </p:txBody>
      </p:sp>
      <p:grpSp>
        <p:nvGrpSpPr>
          <p:cNvPr id="691" name="Google Shape;691;p52"/>
          <p:cNvGrpSpPr/>
          <p:nvPr/>
        </p:nvGrpSpPr>
        <p:grpSpPr>
          <a:xfrm>
            <a:off x="1381028" y="4148538"/>
            <a:ext cx="457200" cy="457200"/>
            <a:chOff x="1020916" y="1442088"/>
            <a:chExt cx="457200" cy="457200"/>
          </a:xfrm>
        </p:grpSpPr>
        <p:pic>
          <p:nvPicPr>
            <p:cNvPr id="692" name="Google Shape;692;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3" name="Google Shape;693;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94" name="Google Shape;694;p52"/>
          <p:cNvGrpSpPr/>
          <p:nvPr/>
        </p:nvGrpSpPr>
        <p:grpSpPr>
          <a:xfrm>
            <a:off x="4331066" y="4148550"/>
            <a:ext cx="457200" cy="457200"/>
            <a:chOff x="1020916" y="1442088"/>
            <a:chExt cx="457200" cy="457200"/>
          </a:xfrm>
        </p:grpSpPr>
        <p:pic>
          <p:nvPicPr>
            <p:cNvPr id="695" name="Google Shape;695;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6" name="Google Shape;696;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97" name="Google Shape;697;p52"/>
          <p:cNvGrpSpPr/>
          <p:nvPr/>
        </p:nvGrpSpPr>
        <p:grpSpPr>
          <a:xfrm>
            <a:off x="7305791" y="4148538"/>
            <a:ext cx="457200" cy="457200"/>
            <a:chOff x="1020916" y="1442088"/>
            <a:chExt cx="457200" cy="457200"/>
          </a:xfrm>
        </p:grpSpPr>
        <p:pic>
          <p:nvPicPr>
            <p:cNvPr id="698" name="Google Shape;698;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9" name="Google Shape;699;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00" name="Google Shape;700;p52"/>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1" name="Google Shape;701;p52"/>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2" name="Google Shape;702;p52"/>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5 CfU 3 image options - jade">
  <p:cSld name="TITLE_AND_TWO_COLUMNS_1_1_7_1_1_1_2">
    <p:bg>
      <p:bgPr>
        <a:solidFill>
          <a:srgbClr val="EBEDFE"/>
        </a:solidFill>
      </p:bgPr>
    </p:bg>
    <p:spTree>
      <p:nvGrpSpPr>
        <p:cNvPr id="703" name="Shape 703"/>
        <p:cNvGrpSpPr/>
        <p:nvPr/>
      </p:nvGrpSpPr>
      <p:grpSpPr>
        <a:xfrm>
          <a:off x="0" y="0"/>
          <a:ext cx="0" cy="0"/>
          <a:chOff x="0" y="0"/>
          <a:chExt cx="0" cy="0"/>
        </a:xfrm>
      </p:grpSpPr>
      <p:pic>
        <p:nvPicPr>
          <p:cNvPr id="704" name="Google Shape;704;p5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05" name="Google Shape;705;p5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6" name="Google Shape;706;p5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07" name="Google Shape;707;p5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08" name="Google Shape;708;p53"/>
          <p:cNvSpPr/>
          <p:nvPr>
            <p:ph idx="2" type="pic"/>
          </p:nvPr>
        </p:nvSpPr>
        <p:spPr>
          <a:xfrm>
            <a:off x="324000" y="1893950"/>
            <a:ext cx="2555400" cy="1939500"/>
          </a:xfrm>
          <a:prstGeom prst="rect">
            <a:avLst/>
          </a:prstGeom>
          <a:noFill/>
          <a:ln>
            <a:noFill/>
          </a:ln>
        </p:spPr>
        <p:txBody>
          <a:bodyPr/>
          <a:p/>
        </p:txBody>
      </p:sp>
      <p:sp>
        <p:nvSpPr>
          <p:cNvPr id="709" name="Google Shape;709;p53"/>
          <p:cNvSpPr/>
          <p:nvPr>
            <p:ph idx="3" type="pic"/>
          </p:nvPr>
        </p:nvSpPr>
        <p:spPr>
          <a:xfrm>
            <a:off x="6256800" y="1893950"/>
            <a:ext cx="2555400" cy="1939500"/>
          </a:xfrm>
          <a:prstGeom prst="rect">
            <a:avLst/>
          </a:prstGeom>
          <a:noFill/>
          <a:ln>
            <a:noFill/>
          </a:ln>
        </p:spPr>
        <p:txBody>
          <a:bodyPr/>
          <a:p/>
        </p:txBody>
      </p:sp>
      <p:sp>
        <p:nvSpPr>
          <p:cNvPr id="710" name="Google Shape;710;p53"/>
          <p:cNvSpPr/>
          <p:nvPr>
            <p:ph idx="4" type="pic"/>
          </p:nvPr>
        </p:nvSpPr>
        <p:spPr>
          <a:xfrm>
            <a:off x="3294300" y="1893950"/>
            <a:ext cx="2555400" cy="1939500"/>
          </a:xfrm>
          <a:prstGeom prst="rect">
            <a:avLst/>
          </a:prstGeom>
          <a:noFill/>
          <a:ln>
            <a:noFill/>
          </a:ln>
        </p:spPr>
        <p:txBody>
          <a:bodyPr/>
          <a:p/>
        </p:txBody>
      </p:sp>
      <p:grpSp>
        <p:nvGrpSpPr>
          <p:cNvPr id="711" name="Google Shape;711;p53"/>
          <p:cNvGrpSpPr/>
          <p:nvPr/>
        </p:nvGrpSpPr>
        <p:grpSpPr>
          <a:xfrm>
            <a:off x="1381028" y="4148538"/>
            <a:ext cx="457200" cy="457200"/>
            <a:chOff x="1020916" y="1442088"/>
            <a:chExt cx="457200" cy="457200"/>
          </a:xfrm>
        </p:grpSpPr>
        <p:pic>
          <p:nvPicPr>
            <p:cNvPr id="712" name="Google Shape;712;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3" name="Google Shape;713;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14" name="Google Shape;714;p53"/>
          <p:cNvGrpSpPr/>
          <p:nvPr/>
        </p:nvGrpSpPr>
        <p:grpSpPr>
          <a:xfrm>
            <a:off x="4331066" y="4148550"/>
            <a:ext cx="457200" cy="457200"/>
            <a:chOff x="1020916" y="1442088"/>
            <a:chExt cx="457200" cy="457200"/>
          </a:xfrm>
        </p:grpSpPr>
        <p:pic>
          <p:nvPicPr>
            <p:cNvPr id="715" name="Google Shape;715;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6" name="Google Shape;716;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17" name="Google Shape;717;p53"/>
          <p:cNvGrpSpPr/>
          <p:nvPr/>
        </p:nvGrpSpPr>
        <p:grpSpPr>
          <a:xfrm>
            <a:off x="7305791" y="4148538"/>
            <a:ext cx="457200" cy="457200"/>
            <a:chOff x="1020916" y="1442088"/>
            <a:chExt cx="457200" cy="457200"/>
          </a:xfrm>
        </p:grpSpPr>
        <p:pic>
          <p:nvPicPr>
            <p:cNvPr id="718" name="Google Shape;718;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9" name="Google Shape;719;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20" name="Google Shape;720;p53"/>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1" name="Google Shape;721;p53"/>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2" name="Google Shape;722;p53"/>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5 CfU 3  image options - blue ">
  <p:cSld name="TITLE_AND_TWO_COLUMNS_1_1_7_2_1">
    <p:bg>
      <p:bgPr>
        <a:solidFill>
          <a:srgbClr val="EBEDFE"/>
        </a:solidFill>
      </p:bgPr>
    </p:bg>
    <p:spTree>
      <p:nvGrpSpPr>
        <p:cNvPr id="723" name="Shape 723"/>
        <p:cNvGrpSpPr/>
        <p:nvPr/>
      </p:nvGrpSpPr>
      <p:grpSpPr>
        <a:xfrm>
          <a:off x="0" y="0"/>
          <a:ext cx="0" cy="0"/>
          <a:chOff x="0" y="0"/>
          <a:chExt cx="0" cy="0"/>
        </a:xfrm>
      </p:grpSpPr>
      <p:pic>
        <p:nvPicPr>
          <p:cNvPr id="724" name="Google Shape;724;p5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25" name="Google Shape;725;p5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6" name="Google Shape;726;p5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27" name="Google Shape;727;p5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28" name="Google Shape;728;p54"/>
          <p:cNvSpPr/>
          <p:nvPr>
            <p:ph idx="2" type="pic"/>
          </p:nvPr>
        </p:nvSpPr>
        <p:spPr>
          <a:xfrm>
            <a:off x="324000" y="1893950"/>
            <a:ext cx="2555400" cy="1939500"/>
          </a:xfrm>
          <a:prstGeom prst="rect">
            <a:avLst/>
          </a:prstGeom>
          <a:noFill/>
          <a:ln>
            <a:noFill/>
          </a:ln>
        </p:spPr>
        <p:txBody>
          <a:bodyPr/>
          <a:p/>
        </p:txBody>
      </p:sp>
      <p:sp>
        <p:nvSpPr>
          <p:cNvPr id="729" name="Google Shape;729;p54"/>
          <p:cNvSpPr/>
          <p:nvPr>
            <p:ph idx="3" type="pic"/>
          </p:nvPr>
        </p:nvSpPr>
        <p:spPr>
          <a:xfrm>
            <a:off x="6256800" y="1893950"/>
            <a:ext cx="2555400" cy="1939500"/>
          </a:xfrm>
          <a:prstGeom prst="rect">
            <a:avLst/>
          </a:prstGeom>
          <a:noFill/>
          <a:ln>
            <a:noFill/>
          </a:ln>
        </p:spPr>
        <p:txBody>
          <a:bodyPr/>
          <a:p/>
        </p:txBody>
      </p:sp>
      <p:sp>
        <p:nvSpPr>
          <p:cNvPr id="730" name="Google Shape;730;p54"/>
          <p:cNvSpPr/>
          <p:nvPr>
            <p:ph idx="4" type="pic"/>
          </p:nvPr>
        </p:nvSpPr>
        <p:spPr>
          <a:xfrm>
            <a:off x="3294300" y="1893950"/>
            <a:ext cx="2555400" cy="1939500"/>
          </a:xfrm>
          <a:prstGeom prst="rect">
            <a:avLst/>
          </a:prstGeom>
          <a:noFill/>
          <a:ln>
            <a:noFill/>
          </a:ln>
        </p:spPr>
        <p:txBody>
          <a:bodyPr/>
          <a:p/>
        </p:txBody>
      </p:sp>
      <p:grpSp>
        <p:nvGrpSpPr>
          <p:cNvPr id="731" name="Google Shape;731;p54"/>
          <p:cNvGrpSpPr/>
          <p:nvPr/>
        </p:nvGrpSpPr>
        <p:grpSpPr>
          <a:xfrm>
            <a:off x="1381028" y="4148538"/>
            <a:ext cx="457200" cy="457200"/>
            <a:chOff x="1020916" y="1442088"/>
            <a:chExt cx="457200" cy="457200"/>
          </a:xfrm>
        </p:grpSpPr>
        <p:pic>
          <p:nvPicPr>
            <p:cNvPr id="732" name="Google Shape;732;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3" name="Google Shape;733;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34" name="Google Shape;734;p54"/>
          <p:cNvGrpSpPr/>
          <p:nvPr/>
        </p:nvGrpSpPr>
        <p:grpSpPr>
          <a:xfrm>
            <a:off x="4331066" y="4148550"/>
            <a:ext cx="457200" cy="457200"/>
            <a:chOff x="1020916" y="1442088"/>
            <a:chExt cx="457200" cy="457200"/>
          </a:xfrm>
        </p:grpSpPr>
        <p:pic>
          <p:nvPicPr>
            <p:cNvPr id="735" name="Google Shape;735;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6" name="Google Shape;736;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37" name="Google Shape;737;p54"/>
          <p:cNvGrpSpPr/>
          <p:nvPr/>
        </p:nvGrpSpPr>
        <p:grpSpPr>
          <a:xfrm>
            <a:off x="7305791" y="4148538"/>
            <a:ext cx="457200" cy="457200"/>
            <a:chOff x="1020916" y="1442088"/>
            <a:chExt cx="457200" cy="457200"/>
          </a:xfrm>
        </p:grpSpPr>
        <p:pic>
          <p:nvPicPr>
            <p:cNvPr id="738" name="Google Shape;738;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9" name="Google Shape;739;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40" name="Google Shape;740;p54"/>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1" name="Google Shape;741;p54"/>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2" name="Google Shape;742;p54"/>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5 CfU 3 image options - pink">
  <p:cSld name="TITLE_AND_TWO_COLUMNS_1_1_7_1_1_1_1_1">
    <p:bg>
      <p:bgPr>
        <a:solidFill>
          <a:srgbClr val="EBEDFE"/>
        </a:solidFill>
      </p:bgPr>
    </p:bg>
    <p:spTree>
      <p:nvGrpSpPr>
        <p:cNvPr id="743" name="Shape 743"/>
        <p:cNvGrpSpPr/>
        <p:nvPr/>
      </p:nvGrpSpPr>
      <p:grpSpPr>
        <a:xfrm>
          <a:off x="0" y="0"/>
          <a:ext cx="0" cy="0"/>
          <a:chOff x="0" y="0"/>
          <a:chExt cx="0" cy="0"/>
        </a:xfrm>
      </p:grpSpPr>
      <p:pic>
        <p:nvPicPr>
          <p:cNvPr id="744" name="Google Shape;744;p5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45" name="Google Shape;745;p5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6" name="Google Shape;746;p5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47" name="Google Shape;747;p5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48" name="Google Shape;748;p55"/>
          <p:cNvSpPr/>
          <p:nvPr>
            <p:ph idx="2" type="pic"/>
          </p:nvPr>
        </p:nvSpPr>
        <p:spPr>
          <a:xfrm>
            <a:off x="324000" y="1893950"/>
            <a:ext cx="2555400" cy="1939500"/>
          </a:xfrm>
          <a:prstGeom prst="rect">
            <a:avLst/>
          </a:prstGeom>
          <a:noFill/>
          <a:ln>
            <a:noFill/>
          </a:ln>
        </p:spPr>
        <p:txBody>
          <a:bodyPr/>
          <a:p/>
        </p:txBody>
      </p:sp>
      <p:sp>
        <p:nvSpPr>
          <p:cNvPr id="749" name="Google Shape;749;p55"/>
          <p:cNvSpPr/>
          <p:nvPr>
            <p:ph idx="3" type="pic"/>
          </p:nvPr>
        </p:nvSpPr>
        <p:spPr>
          <a:xfrm>
            <a:off x="6256800" y="1893950"/>
            <a:ext cx="2555400" cy="1939500"/>
          </a:xfrm>
          <a:prstGeom prst="rect">
            <a:avLst/>
          </a:prstGeom>
          <a:noFill/>
          <a:ln>
            <a:noFill/>
          </a:ln>
        </p:spPr>
        <p:txBody>
          <a:bodyPr/>
          <a:p/>
        </p:txBody>
      </p:sp>
      <p:sp>
        <p:nvSpPr>
          <p:cNvPr id="750" name="Google Shape;750;p55"/>
          <p:cNvSpPr/>
          <p:nvPr>
            <p:ph idx="4" type="pic"/>
          </p:nvPr>
        </p:nvSpPr>
        <p:spPr>
          <a:xfrm>
            <a:off x="3294300" y="1893950"/>
            <a:ext cx="2555400" cy="1939500"/>
          </a:xfrm>
          <a:prstGeom prst="rect">
            <a:avLst/>
          </a:prstGeom>
          <a:noFill/>
          <a:ln>
            <a:noFill/>
          </a:ln>
        </p:spPr>
        <p:txBody>
          <a:bodyPr/>
          <a:p/>
        </p:txBody>
      </p:sp>
      <p:grpSp>
        <p:nvGrpSpPr>
          <p:cNvPr id="751" name="Google Shape;751;p55"/>
          <p:cNvGrpSpPr/>
          <p:nvPr/>
        </p:nvGrpSpPr>
        <p:grpSpPr>
          <a:xfrm>
            <a:off x="1381028" y="4148538"/>
            <a:ext cx="457200" cy="457200"/>
            <a:chOff x="1020916" y="1442088"/>
            <a:chExt cx="457200" cy="457200"/>
          </a:xfrm>
        </p:grpSpPr>
        <p:pic>
          <p:nvPicPr>
            <p:cNvPr id="752" name="Google Shape;752;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3" name="Google Shape;753;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54" name="Google Shape;754;p55"/>
          <p:cNvGrpSpPr/>
          <p:nvPr/>
        </p:nvGrpSpPr>
        <p:grpSpPr>
          <a:xfrm>
            <a:off x="4331066" y="4148550"/>
            <a:ext cx="457200" cy="457200"/>
            <a:chOff x="1020916" y="1442088"/>
            <a:chExt cx="457200" cy="457200"/>
          </a:xfrm>
        </p:grpSpPr>
        <p:pic>
          <p:nvPicPr>
            <p:cNvPr id="755" name="Google Shape;755;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6" name="Google Shape;756;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57" name="Google Shape;757;p55"/>
          <p:cNvGrpSpPr/>
          <p:nvPr/>
        </p:nvGrpSpPr>
        <p:grpSpPr>
          <a:xfrm>
            <a:off x="7305791" y="4148538"/>
            <a:ext cx="457200" cy="457200"/>
            <a:chOff x="1020916" y="1442088"/>
            <a:chExt cx="457200" cy="457200"/>
          </a:xfrm>
        </p:grpSpPr>
        <p:pic>
          <p:nvPicPr>
            <p:cNvPr id="758" name="Google Shape;758;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9" name="Google Shape;759;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60" name="Google Shape;760;p55"/>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1" name="Google Shape;761;p55"/>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2" name="Google Shape;762;p55"/>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
  <p:cSld name="TITLE_AND_TWO_COLUMNS_1_1_6_2_3">
    <p:bg>
      <p:bgPr>
        <a:solidFill>
          <a:srgbClr val="EBEDFE"/>
        </a:solidFill>
      </p:bgPr>
    </p:bg>
    <p:spTree>
      <p:nvGrpSpPr>
        <p:cNvPr id="763" name="Shape 763"/>
        <p:cNvGrpSpPr/>
        <p:nvPr/>
      </p:nvGrpSpPr>
      <p:grpSpPr>
        <a:xfrm>
          <a:off x="0" y="0"/>
          <a:ext cx="0" cy="0"/>
          <a:chOff x="0" y="0"/>
          <a:chExt cx="0" cy="0"/>
        </a:xfrm>
      </p:grpSpPr>
      <p:pic>
        <p:nvPicPr>
          <p:cNvPr id="764" name="Google Shape;764;p56"/>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765" name="Google Shape;765;p5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6" name="Google Shape;766;p5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67" name="Google Shape;767;p5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68" name="Google Shape;768;p56"/>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9" name="Google Shape;769;p56"/>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70" name="Google Shape;770;p56"/>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
  <p:cSld name="TITLE_AND_TWO_COLUMNS_1_1_6_2_3_1">
    <p:bg>
      <p:bgPr>
        <a:solidFill>
          <a:srgbClr val="EBEDFE"/>
        </a:solidFill>
      </p:bgPr>
    </p:bg>
    <p:spTree>
      <p:nvGrpSpPr>
        <p:cNvPr id="771" name="Shape 771"/>
        <p:cNvGrpSpPr/>
        <p:nvPr/>
      </p:nvGrpSpPr>
      <p:grpSpPr>
        <a:xfrm>
          <a:off x="0" y="0"/>
          <a:ext cx="0" cy="0"/>
          <a:chOff x="0" y="0"/>
          <a:chExt cx="0" cy="0"/>
        </a:xfrm>
      </p:grpSpPr>
      <p:pic>
        <p:nvPicPr>
          <p:cNvPr id="772" name="Google Shape;772;p5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73" name="Google Shape;773;p5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4" name="Google Shape;774;p5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75" name="Google Shape;775;p5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76" name="Google Shape;776;p57"/>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7" name="Google Shape;777;p57"/>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78" name="Google Shape;778;p57"/>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6 CfU blank - blue ">
  <p:cSld name="TITLE_AND_TWO_COLUMNS_1_1_6_3">
    <p:bg>
      <p:bgPr>
        <a:solidFill>
          <a:srgbClr val="EBEDFE"/>
        </a:solidFill>
      </p:bgPr>
    </p:bg>
    <p:spTree>
      <p:nvGrpSpPr>
        <p:cNvPr id="779" name="Shape 779"/>
        <p:cNvGrpSpPr/>
        <p:nvPr/>
      </p:nvGrpSpPr>
      <p:grpSpPr>
        <a:xfrm>
          <a:off x="0" y="0"/>
          <a:ext cx="0" cy="0"/>
          <a:chOff x="0" y="0"/>
          <a:chExt cx="0" cy="0"/>
        </a:xfrm>
      </p:grpSpPr>
      <p:pic>
        <p:nvPicPr>
          <p:cNvPr id="780" name="Google Shape;780;p5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81" name="Google Shape;781;p5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2" name="Google Shape;782;p5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83" name="Google Shape;783;p5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84" name="Google Shape;784;p58"/>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5" name="Google Shape;785;p58"/>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86" name="Google Shape;786;p58"/>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6 CfU blank - pink ">
  <p:cSld name="TITLE_AND_TWO_COLUMNS_1_1_6_2_3_1_1">
    <p:bg>
      <p:bgPr>
        <a:solidFill>
          <a:srgbClr val="EBEDFE"/>
        </a:solidFill>
      </p:bgPr>
    </p:bg>
    <p:spTree>
      <p:nvGrpSpPr>
        <p:cNvPr id="787" name="Shape 787"/>
        <p:cNvGrpSpPr/>
        <p:nvPr/>
      </p:nvGrpSpPr>
      <p:grpSpPr>
        <a:xfrm>
          <a:off x="0" y="0"/>
          <a:ext cx="0" cy="0"/>
          <a:chOff x="0" y="0"/>
          <a:chExt cx="0" cy="0"/>
        </a:xfrm>
      </p:grpSpPr>
      <p:pic>
        <p:nvPicPr>
          <p:cNvPr id="788" name="Google Shape;788;p5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89" name="Google Shape;789;p5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59"/>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pic>
        <p:nvPicPr>
          <p:cNvPr id="791" name="Google Shape;791;p5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92" name="Google Shape;792;p5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93" name="Google Shape;793;p59"/>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4" name="Google Shape;794;p59"/>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
  <p:cSld name="TITLE_AND_TWO_COLUMNS_1_1_5_1_3_1_1">
    <p:spTree>
      <p:nvGrpSpPr>
        <p:cNvPr id="795" name="Shape 795"/>
        <p:cNvGrpSpPr/>
        <p:nvPr/>
      </p:nvGrpSpPr>
      <p:grpSpPr>
        <a:xfrm>
          <a:off x="0" y="0"/>
          <a:ext cx="0" cy="0"/>
          <a:chOff x="0" y="0"/>
          <a:chExt cx="0" cy="0"/>
        </a:xfrm>
      </p:grpSpPr>
      <p:pic>
        <p:nvPicPr>
          <p:cNvPr id="796" name="Google Shape;796;p60"/>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797" name="Google Shape;797;p6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8" name="Google Shape;798;p60"/>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799" name="Google Shape;799;p6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sp>
        <p:nvSpPr>
          <p:cNvPr id="800" name="Google Shape;800;p6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801" name="Google Shape;801;p60"/>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02" name="Google Shape;802;p60"/>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03" name="Google Shape;803;p60"/>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oking and nutrition" showMasterSp="0">
  <p:cSld name="Title Slide 2_1_1_1_1_1_1_1_1_1_1_3_1">
    <p:bg>
      <p:bgPr>
        <a:solidFill>
          <a:srgbClr val="EBEDFE"/>
        </a:solidFill>
      </p:bgPr>
    </p:bg>
    <p:spTree>
      <p:nvGrpSpPr>
        <p:cNvPr id="58" name="Shape 58"/>
        <p:cNvGrpSpPr/>
        <p:nvPr/>
      </p:nvGrpSpPr>
      <p:grpSpPr>
        <a:xfrm>
          <a:off x="0" y="0"/>
          <a:ext cx="0" cy="0"/>
          <a:chOff x="0" y="0"/>
          <a:chExt cx="0" cy="0"/>
        </a:xfrm>
      </p:grpSpPr>
      <p:pic>
        <p:nvPicPr>
          <p:cNvPr id="59" name="Google Shape;59;p7"/>
          <p:cNvPicPr preferRelativeResize="0"/>
          <p:nvPr/>
        </p:nvPicPr>
        <p:blipFill rotWithShape="1">
          <a:blip r:embed="rId2">
            <a:alphaModFix/>
          </a:blip>
          <a:srcRect b="0" l="6209" r="6209" t="0"/>
          <a:stretch/>
        </p:blipFill>
        <p:spPr>
          <a:xfrm>
            <a:off x="324000" y="4008600"/>
            <a:ext cx="2563200" cy="128000"/>
          </a:xfrm>
          <a:prstGeom prst="rect">
            <a:avLst/>
          </a:prstGeom>
          <a:noFill/>
          <a:ln>
            <a:noFill/>
          </a:ln>
        </p:spPr>
      </p:pic>
      <p:sp>
        <p:nvSpPr>
          <p:cNvPr id="60" name="Google Shape;60;p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1" name="Google Shape;61;p7"/>
          <p:cNvSpPr txBox="1"/>
          <p:nvPr/>
        </p:nvSpPr>
        <p:spPr>
          <a:xfrm>
            <a:off x="323850" y="3781525"/>
            <a:ext cx="35040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Cooking and nutrition</a:t>
            </a:r>
            <a:endParaRPr b="1" sz="1700">
              <a:solidFill>
                <a:schemeClr val="dk1"/>
              </a:solidFill>
              <a:latin typeface="Lexend"/>
              <a:ea typeface="Lexend"/>
              <a:cs typeface="Lexend"/>
              <a:sym typeface="Lexend"/>
            </a:endParaRPr>
          </a:p>
        </p:txBody>
      </p:sp>
      <p:grpSp>
        <p:nvGrpSpPr>
          <p:cNvPr id="63" name="Google Shape;63;p7"/>
          <p:cNvGrpSpPr/>
          <p:nvPr/>
        </p:nvGrpSpPr>
        <p:grpSpPr>
          <a:xfrm>
            <a:off x="6156975" y="0"/>
            <a:ext cx="2987025" cy="3854074"/>
            <a:chOff x="6156975" y="0"/>
            <a:chExt cx="2987025" cy="3854074"/>
          </a:xfrm>
        </p:grpSpPr>
        <p:pic>
          <p:nvPicPr>
            <p:cNvPr id="64" name="Google Shape;64;p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65" name="Google Shape;65;p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66" name="Google Shape;66;p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67" name="Google Shape;67;p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68" name="Google Shape;68;p7"/>
          <p:cNvPicPr preferRelativeResize="0"/>
          <p:nvPr/>
        </p:nvPicPr>
        <p:blipFill>
          <a:blip r:embed="rId5">
            <a:alphaModFix/>
          </a:blip>
          <a:stretch>
            <a:fillRect/>
          </a:stretch>
        </p:blipFill>
        <p:spPr>
          <a:xfrm rot="-359995">
            <a:off x="6646318" y="1007366"/>
            <a:ext cx="2202009" cy="1796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p:cSld name="TITLE_AND_TWO_COLUMNS_1_1_5_1_3_1_1_1_1">
    <p:spTree>
      <p:nvGrpSpPr>
        <p:cNvPr id="804" name="Shape 804"/>
        <p:cNvGrpSpPr/>
        <p:nvPr/>
      </p:nvGrpSpPr>
      <p:grpSpPr>
        <a:xfrm>
          <a:off x="0" y="0"/>
          <a:ext cx="0" cy="0"/>
          <a:chOff x="0" y="0"/>
          <a:chExt cx="0" cy="0"/>
        </a:xfrm>
      </p:grpSpPr>
      <p:pic>
        <p:nvPicPr>
          <p:cNvPr id="805" name="Google Shape;805;p6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06" name="Google Shape;806;p6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6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08" name="Google Shape;808;p61"/>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09" name="Google Shape;809;p61"/>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810" name="Google Shape;810;p61"/>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11" name="Google Shape;811;p61"/>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12" name="Google Shape;812;p61"/>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7 Practice - blue ">
  <p:cSld name="TITLE_AND_TWO_COLUMNS_1_1_5_1_3_1_2">
    <p:spTree>
      <p:nvGrpSpPr>
        <p:cNvPr id="813" name="Shape 813"/>
        <p:cNvGrpSpPr/>
        <p:nvPr/>
      </p:nvGrpSpPr>
      <p:grpSpPr>
        <a:xfrm>
          <a:off x="0" y="0"/>
          <a:ext cx="0" cy="0"/>
          <a:chOff x="0" y="0"/>
          <a:chExt cx="0" cy="0"/>
        </a:xfrm>
      </p:grpSpPr>
      <p:pic>
        <p:nvPicPr>
          <p:cNvPr id="814" name="Google Shape;814;p6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15" name="Google Shape;815;p6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6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17" name="Google Shape;817;p62"/>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18" name="Google Shape;818;p62"/>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C</a:t>
            </a:r>
            <a:endParaRPr b="1" sz="1400">
              <a:solidFill>
                <a:srgbClr val="FFFFFF"/>
              </a:solidFill>
              <a:latin typeface="Lexend"/>
              <a:ea typeface="Lexend"/>
              <a:cs typeface="Lexend"/>
              <a:sym typeface="Lexend"/>
            </a:endParaRPr>
          </a:p>
        </p:txBody>
      </p:sp>
      <p:sp>
        <p:nvSpPr>
          <p:cNvPr id="819" name="Google Shape;819;p62"/>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20" name="Google Shape;820;p62"/>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21" name="Google Shape;821;p62"/>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7 Practice - pink">
  <p:cSld name="TITLE_AND_TWO_COLUMNS_1_1_5_1_3_1_1_1_1_1">
    <p:spTree>
      <p:nvGrpSpPr>
        <p:cNvPr id="822" name="Shape 822"/>
        <p:cNvGrpSpPr/>
        <p:nvPr/>
      </p:nvGrpSpPr>
      <p:grpSpPr>
        <a:xfrm>
          <a:off x="0" y="0"/>
          <a:ext cx="0" cy="0"/>
          <a:chOff x="0" y="0"/>
          <a:chExt cx="0" cy="0"/>
        </a:xfrm>
      </p:grpSpPr>
      <p:pic>
        <p:nvPicPr>
          <p:cNvPr id="823" name="Google Shape;823;p6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24" name="Google Shape;824;p6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6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26" name="Google Shape;826;p63"/>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27" name="Google Shape;827;p63"/>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D</a:t>
            </a:r>
            <a:endParaRPr b="1" sz="1400">
              <a:solidFill>
                <a:srgbClr val="FFFFFF"/>
              </a:solidFill>
              <a:latin typeface="Lexend"/>
              <a:ea typeface="Lexend"/>
              <a:cs typeface="Lexend"/>
              <a:sym typeface="Lexend"/>
            </a:endParaRPr>
          </a:p>
        </p:txBody>
      </p:sp>
      <p:sp>
        <p:nvSpPr>
          <p:cNvPr id="828" name="Google Shape;828;p63"/>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29" name="Google Shape;829;p63"/>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30" name="Google Shape;830;p63"/>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p:cSld name="TITLE_AND_TWO_COLUMNS_1_1_5_1_3_1_1_1_2">
    <p:bg>
      <p:bgPr>
        <a:solidFill>
          <a:srgbClr val="EBEDFE"/>
        </a:solidFill>
      </p:bgPr>
    </p:bg>
    <p:spTree>
      <p:nvGrpSpPr>
        <p:cNvPr id="831" name="Shape 831"/>
        <p:cNvGrpSpPr/>
        <p:nvPr/>
      </p:nvGrpSpPr>
      <p:grpSpPr>
        <a:xfrm>
          <a:off x="0" y="0"/>
          <a:ext cx="0" cy="0"/>
          <a:chOff x="0" y="0"/>
          <a:chExt cx="0" cy="0"/>
        </a:xfrm>
      </p:grpSpPr>
      <p:pic>
        <p:nvPicPr>
          <p:cNvPr id="832" name="Google Shape;832;p64"/>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833" name="Google Shape;833;p6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4" name="Google Shape;834;p6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35" name="Google Shape;835;p6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sp>
        <p:nvSpPr>
          <p:cNvPr id="836" name="Google Shape;836;p6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837" name="Google Shape;837;p64"/>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38" name="Google Shape;838;p64"/>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39" name="Google Shape;839;p64"/>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p:cSld name="TITLE_AND_TWO_COLUMNS_1_1_5_1_3_1_1_1_1_2">
    <p:bg>
      <p:bgPr>
        <a:solidFill>
          <a:srgbClr val="EBEDFE"/>
        </a:solidFill>
      </p:bgPr>
    </p:bg>
    <p:spTree>
      <p:nvGrpSpPr>
        <p:cNvPr id="840" name="Shape 840"/>
        <p:cNvGrpSpPr/>
        <p:nvPr/>
      </p:nvGrpSpPr>
      <p:grpSpPr>
        <a:xfrm>
          <a:off x="0" y="0"/>
          <a:ext cx="0" cy="0"/>
          <a:chOff x="0" y="0"/>
          <a:chExt cx="0" cy="0"/>
        </a:xfrm>
      </p:grpSpPr>
      <p:pic>
        <p:nvPicPr>
          <p:cNvPr id="841" name="Google Shape;841;p6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42" name="Google Shape;842;p6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6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44" name="Google Shape;844;p6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45" name="Google Shape;845;p6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846" name="Google Shape;846;p65"/>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47" name="Google Shape;847;p65"/>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48" name="Google Shape;848;p65"/>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8 Feedback - blue">
  <p:cSld name="TITLE_AND_TWO_COLUMNS_1_1_5_1_3_1_2_1">
    <p:bg>
      <p:bgPr>
        <a:solidFill>
          <a:srgbClr val="EBEDFE"/>
        </a:solidFill>
      </p:bgPr>
    </p:bg>
    <p:spTree>
      <p:nvGrpSpPr>
        <p:cNvPr id="849" name="Shape 849"/>
        <p:cNvGrpSpPr/>
        <p:nvPr/>
      </p:nvGrpSpPr>
      <p:grpSpPr>
        <a:xfrm>
          <a:off x="0" y="0"/>
          <a:ext cx="0" cy="0"/>
          <a:chOff x="0" y="0"/>
          <a:chExt cx="0" cy="0"/>
        </a:xfrm>
      </p:grpSpPr>
      <p:pic>
        <p:nvPicPr>
          <p:cNvPr id="850" name="Google Shape;850;p6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51" name="Google Shape;851;p6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6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53" name="Google Shape;853;p6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54" name="Google Shape;854;p66"/>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C</a:t>
            </a:r>
            <a:endParaRPr b="1" sz="1400">
              <a:solidFill>
                <a:srgbClr val="FFFFFF"/>
              </a:solidFill>
              <a:latin typeface="Lexend"/>
              <a:ea typeface="Lexend"/>
              <a:cs typeface="Lexend"/>
              <a:sym typeface="Lexend"/>
            </a:endParaRPr>
          </a:p>
        </p:txBody>
      </p:sp>
      <p:sp>
        <p:nvSpPr>
          <p:cNvPr id="855" name="Google Shape;855;p66"/>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56" name="Google Shape;856;p66"/>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57" name="Google Shape;857;p66"/>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8 Feedback - pink">
  <p:cSld name="TITLE_AND_TWO_COLUMNS_1_1_5_1_3_1_1_1_1_1_1">
    <p:bg>
      <p:bgPr>
        <a:solidFill>
          <a:srgbClr val="EBEDFE"/>
        </a:solidFill>
      </p:bgPr>
    </p:bg>
    <p:spTree>
      <p:nvGrpSpPr>
        <p:cNvPr id="858" name="Shape 858"/>
        <p:cNvGrpSpPr/>
        <p:nvPr/>
      </p:nvGrpSpPr>
      <p:grpSpPr>
        <a:xfrm>
          <a:off x="0" y="0"/>
          <a:ext cx="0" cy="0"/>
          <a:chOff x="0" y="0"/>
          <a:chExt cx="0" cy="0"/>
        </a:xfrm>
      </p:grpSpPr>
      <p:pic>
        <p:nvPicPr>
          <p:cNvPr id="859" name="Google Shape;859;p6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60" name="Google Shape;860;p6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6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62" name="Google Shape;862;p6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63" name="Google Shape;863;p67"/>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chemeClr val="lt1"/>
                </a:solidFill>
                <a:latin typeface="Lexend"/>
                <a:ea typeface="Lexend"/>
                <a:cs typeface="Lexend"/>
                <a:sym typeface="Lexend"/>
              </a:rPr>
              <a:t>Hawsha D</a:t>
            </a:r>
            <a:endParaRPr b="1" sz="1400">
              <a:solidFill>
                <a:schemeClr val="lt1"/>
              </a:solidFill>
              <a:latin typeface="Lexend"/>
              <a:ea typeface="Lexend"/>
              <a:cs typeface="Lexend"/>
              <a:sym typeface="Lexend"/>
            </a:endParaRPr>
          </a:p>
        </p:txBody>
      </p:sp>
      <p:sp>
        <p:nvSpPr>
          <p:cNvPr id="864" name="Google Shape;864;p67"/>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65" name="Google Shape;865;p67"/>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66" name="Google Shape;866;p67"/>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p:cSld name="TITLE_AND_TWO_COLUMNS_1_1_5_1_2_1_1">
    <p:spTree>
      <p:nvGrpSpPr>
        <p:cNvPr id="867" name="Shape 867"/>
        <p:cNvGrpSpPr/>
        <p:nvPr/>
      </p:nvGrpSpPr>
      <p:grpSpPr>
        <a:xfrm>
          <a:off x="0" y="0"/>
          <a:ext cx="0" cy="0"/>
          <a:chOff x="0" y="0"/>
          <a:chExt cx="0" cy="0"/>
        </a:xfrm>
      </p:grpSpPr>
      <p:grpSp>
        <p:nvGrpSpPr>
          <p:cNvPr id="868" name="Google Shape;868;p68"/>
          <p:cNvGrpSpPr/>
          <p:nvPr/>
        </p:nvGrpSpPr>
        <p:grpSpPr>
          <a:xfrm>
            <a:off x="0" y="0"/>
            <a:ext cx="9151202" cy="652534"/>
            <a:chOff x="0" y="0"/>
            <a:chExt cx="9151202" cy="652534"/>
          </a:xfrm>
        </p:grpSpPr>
        <p:sp>
          <p:nvSpPr>
            <p:cNvPr id="869" name="Google Shape;869;p68"/>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0" name="Google Shape;870;p68"/>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grpSp>
      <p:sp>
        <p:nvSpPr>
          <p:cNvPr id="871" name="Google Shape;871;p6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Soo koobid</a:t>
            </a:r>
            <a:endParaRPr b="1" sz="1400">
              <a:solidFill>
                <a:schemeClr val="dk1"/>
              </a:solidFill>
              <a:latin typeface="Lexend"/>
              <a:ea typeface="Lexend"/>
              <a:cs typeface="Lexend"/>
              <a:sym typeface="Lexend"/>
            </a:endParaRPr>
          </a:p>
        </p:txBody>
      </p:sp>
      <p:sp>
        <p:nvSpPr>
          <p:cNvPr id="872" name="Google Shape;872;p68"/>
          <p:cNvSpPr txBox="1"/>
          <p:nvPr>
            <p:ph type="title"/>
          </p:nvPr>
        </p:nvSpPr>
        <p:spPr>
          <a:xfrm>
            <a:off x="1684800" y="119125"/>
            <a:ext cx="5741400" cy="307800"/>
          </a:xfrm>
          <a:prstGeom prst="rect">
            <a:avLst/>
          </a:prstGeom>
        </p:spPr>
        <p:txBody>
          <a:bodyPr anchorCtr="0" anchor="t" bIns="0" lIns="0" spcFirstLastPara="1" rIns="0" wrap="square" tIns="0">
            <a:spAutoFit/>
          </a:bodyPr>
          <a:lstStyle>
            <a:lvl1pPr lvl="0" rtl="0">
              <a:spcBef>
                <a:spcPts val="0"/>
              </a:spcBef>
              <a:spcAft>
                <a:spcPts val="0"/>
              </a:spcAft>
              <a:buSzPts val="2000"/>
              <a:buNone/>
              <a:defRPr b="0" sz="2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73" name="Google Shape;873;p68"/>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74" name="Google Shape;874;p68"/>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2">
  <p:cSld name="TITLE_AND_TWO_COLUMNS_1_1_5_1_2">
    <p:spTree>
      <p:nvGrpSpPr>
        <p:cNvPr id="875" name="Shape 875"/>
        <p:cNvGrpSpPr/>
        <p:nvPr/>
      </p:nvGrpSpPr>
      <p:grpSpPr>
        <a:xfrm>
          <a:off x="0" y="0"/>
          <a:ext cx="0" cy="0"/>
          <a:chOff x="0" y="0"/>
          <a:chExt cx="0" cy="0"/>
        </a:xfrm>
      </p:grpSpPr>
      <p:grpSp>
        <p:nvGrpSpPr>
          <p:cNvPr id="876" name="Google Shape;876;p69"/>
          <p:cNvGrpSpPr/>
          <p:nvPr/>
        </p:nvGrpSpPr>
        <p:grpSpPr>
          <a:xfrm>
            <a:off x="0" y="0"/>
            <a:ext cx="9151202" cy="886259"/>
            <a:chOff x="0" y="0"/>
            <a:chExt cx="9151202" cy="886259"/>
          </a:xfrm>
        </p:grpSpPr>
        <p:sp>
          <p:nvSpPr>
            <p:cNvPr id="877" name="Google Shape;877;p69"/>
            <p:cNvSpPr/>
            <p:nvPr/>
          </p:nvSpPr>
          <p:spPr>
            <a:xfrm>
              <a:off x="0" y="0"/>
              <a:ext cx="9144300" cy="773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8" name="Google Shape;878;p69"/>
            <p:cNvPicPr preferRelativeResize="0"/>
            <p:nvPr/>
          </p:nvPicPr>
          <p:blipFill rotWithShape="1">
            <a:blip r:embed="rId2">
              <a:alphaModFix/>
            </a:blip>
            <a:srcRect b="1709" l="0" r="0" t="1699"/>
            <a:stretch/>
          </p:blipFill>
          <p:spPr>
            <a:xfrm>
              <a:off x="0" y="769550"/>
              <a:ext cx="9151202" cy="116709"/>
            </a:xfrm>
            <a:prstGeom prst="rect">
              <a:avLst/>
            </a:prstGeom>
            <a:noFill/>
            <a:ln>
              <a:noFill/>
            </a:ln>
          </p:spPr>
        </p:pic>
      </p:grpSp>
      <p:sp>
        <p:nvSpPr>
          <p:cNvPr id="879" name="Google Shape;879;p69"/>
          <p:cNvSpPr txBox="1"/>
          <p:nvPr>
            <p:ph idx="1" type="body"/>
          </p:nvPr>
        </p:nvSpPr>
        <p:spPr>
          <a:xfrm>
            <a:off x="324000" y="1080000"/>
            <a:ext cx="8113800" cy="37404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80" name="Google Shape;880;p6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Soo koobid</a:t>
            </a:r>
            <a:endParaRPr b="1" sz="1400">
              <a:solidFill>
                <a:schemeClr val="dk1"/>
              </a:solidFill>
              <a:latin typeface="Lexend"/>
              <a:ea typeface="Lexend"/>
              <a:cs typeface="Lexend"/>
              <a:sym typeface="Lexend"/>
            </a:endParaRPr>
          </a:p>
        </p:txBody>
      </p:sp>
      <p:sp>
        <p:nvSpPr>
          <p:cNvPr id="881" name="Google Shape;881;p69"/>
          <p:cNvSpPr txBox="1"/>
          <p:nvPr>
            <p:ph type="title"/>
          </p:nvPr>
        </p:nvSpPr>
        <p:spPr>
          <a:xfrm>
            <a:off x="1684800" y="43825"/>
            <a:ext cx="5741400" cy="382800"/>
          </a:xfrm>
          <a:prstGeom prst="rect">
            <a:avLst/>
          </a:prstGeom>
        </p:spPr>
        <p:txBody>
          <a:bodyPr anchorCtr="0" anchor="b" bIns="0" lIns="0" spcFirstLastPara="1" rIns="0" wrap="square" tIns="0">
            <a:spAutoFit/>
          </a:bodyPr>
          <a:lstStyle>
            <a:lvl1pPr lvl="0" rtl="0">
              <a:lnSpc>
                <a:spcPct val="100000"/>
              </a:lnSpc>
              <a:spcBef>
                <a:spcPts val="0"/>
              </a:spcBef>
              <a:spcAft>
                <a:spcPts val="0"/>
              </a:spcAft>
              <a:buSzPts val="2000"/>
              <a:buFont typeface="Lexend"/>
              <a:buNone/>
              <a:defRPr b="0" sz="2000">
                <a:latin typeface="Lexend"/>
                <a:ea typeface="Lexend"/>
                <a:cs typeface="Lexend"/>
                <a:sym typeface="Lexend"/>
              </a:defRPr>
            </a:lvl1pPr>
            <a:lvl2pPr lvl="1" rtl="0">
              <a:lnSpc>
                <a:spcPct val="100000"/>
              </a:lnSpc>
              <a:spcBef>
                <a:spcPts val="0"/>
              </a:spcBef>
              <a:spcAft>
                <a:spcPts val="0"/>
              </a:spcAft>
              <a:buSzPts val="2000"/>
              <a:buNone/>
              <a:defRPr sz="2000"/>
            </a:lvl2pPr>
            <a:lvl3pPr lvl="2" rtl="0">
              <a:lnSpc>
                <a:spcPct val="100000"/>
              </a:lnSpc>
              <a:spcBef>
                <a:spcPts val="0"/>
              </a:spcBef>
              <a:spcAft>
                <a:spcPts val="0"/>
              </a:spcAft>
              <a:buSzPts val="2000"/>
              <a:buNone/>
              <a:defRPr sz="2000"/>
            </a:lvl3pPr>
            <a:lvl4pPr lvl="3" rtl="0">
              <a:lnSpc>
                <a:spcPct val="100000"/>
              </a:lnSpc>
              <a:spcBef>
                <a:spcPts val="0"/>
              </a:spcBef>
              <a:spcAft>
                <a:spcPts val="0"/>
              </a:spcAft>
              <a:buSzPts val="2000"/>
              <a:buNone/>
              <a:defRPr sz="2000"/>
            </a:lvl4pPr>
            <a:lvl5pPr lvl="4" rtl="0">
              <a:lnSpc>
                <a:spcPct val="100000"/>
              </a:lnSpc>
              <a:spcBef>
                <a:spcPts val="0"/>
              </a:spcBef>
              <a:spcAft>
                <a:spcPts val="0"/>
              </a:spcAft>
              <a:buSzPts val="2000"/>
              <a:buNone/>
              <a:defRPr sz="2000"/>
            </a:lvl5pPr>
            <a:lvl6pPr lvl="5" rtl="0">
              <a:lnSpc>
                <a:spcPct val="100000"/>
              </a:lnSpc>
              <a:spcBef>
                <a:spcPts val="0"/>
              </a:spcBef>
              <a:spcAft>
                <a:spcPts val="0"/>
              </a:spcAft>
              <a:buSzPts val="2000"/>
              <a:buNone/>
              <a:defRPr sz="2000"/>
            </a:lvl6pPr>
            <a:lvl7pPr lvl="6" rtl="0">
              <a:lnSpc>
                <a:spcPct val="100000"/>
              </a:lnSpc>
              <a:spcBef>
                <a:spcPts val="0"/>
              </a:spcBef>
              <a:spcAft>
                <a:spcPts val="0"/>
              </a:spcAft>
              <a:buSzPts val="2000"/>
              <a:buNone/>
              <a:defRPr sz="2000"/>
            </a:lvl7pPr>
            <a:lvl8pPr lvl="7" rtl="0">
              <a:lnSpc>
                <a:spcPct val="100000"/>
              </a:lnSpc>
              <a:spcBef>
                <a:spcPts val="0"/>
              </a:spcBef>
              <a:spcAft>
                <a:spcPts val="0"/>
              </a:spcAft>
              <a:buSzPts val="2000"/>
              <a:buNone/>
              <a:defRPr sz="2000"/>
            </a:lvl8pPr>
            <a:lvl9pPr lvl="8" rtl="0">
              <a:lnSpc>
                <a:spcPct val="100000"/>
              </a:lnSpc>
              <a:spcBef>
                <a:spcPts val="0"/>
              </a:spcBef>
              <a:spcAft>
                <a:spcPts val="0"/>
              </a:spcAft>
              <a:buSzPts val="2000"/>
              <a:buNone/>
              <a:defRPr sz="2000"/>
            </a:lvl9pPr>
          </a:lstStyle>
          <a:p/>
        </p:txBody>
      </p:sp>
      <p:sp>
        <p:nvSpPr>
          <p:cNvPr id="882" name="Google Shape;882;p69"/>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4 Items to copy-paste">
  <p:cSld name="CUSTOM_104_1_2_1_1">
    <p:spTree>
      <p:nvGrpSpPr>
        <p:cNvPr id="883" name="Shape 883"/>
        <p:cNvGrpSpPr/>
        <p:nvPr/>
      </p:nvGrpSpPr>
      <p:grpSpPr>
        <a:xfrm>
          <a:off x="0" y="0"/>
          <a:ext cx="0" cy="0"/>
          <a:chOff x="0" y="0"/>
          <a:chExt cx="0" cy="0"/>
        </a:xfrm>
      </p:grpSpPr>
      <p:sp>
        <p:nvSpPr>
          <p:cNvPr id="884" name="Google Shape;884;p70"/>
          <p:cNvSpPr/>
          <p:nvPr/>
        </p:nvSpPr>
        <p:spPr>
          <a:xfrm>
            <a:off x="3217188" y="4171902"/>
            <a:ext cx="5214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None/>
            </a:pPr>
            <a:r>
              <a:rPr lang="en-GB" sz="1400">
                <a:solidFill>
                  <a:schemeClr val="dk1"/>
                </a:solidFill>
                <a:latin typeface="Lexend"/>
                <a:ea typeface="Lexend"/>
                <a:cs typeface="Lexend"/>
                <a:sym typeface="Lexend"/>
              </a:rPr>
              <a:t>Calaamadee</a:t>
            </a:r>
            <a:endParaRPr i="0" sz="1400" u="none" cap="none" strike="noStrike">
              <a:solidFill>
                <a:schemeClr val="dk1"/>
              </a:solidFill>
              <a:latin typeface="Lexend"/>
              <a:ea typeface="Lexend"/>
              <a:cs typeface="Lexend"/>
              <a:sym typeface="Lexend"/>
            </a:endParaRPr>
          </a:p>
        </p:txBody>
      </p:sp>
      <p:sp>
        <p:nvSpPr>
          <p:cNvPr id="885" name="Google Shape;885;p70"/>
          <p:cNvSpPr/>
          <p:nvPr/>
        </p:nvSpPr>
        <p:spPr>
          <a:xfrm>
            <a:off x="483925" y="193075"/>
            <a:ext cx="6671700" cy="374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i="0" lang="en-GB" sz="2000" u="none" cap="none" strike="noStrike">
                <a:solidFill>
                  <a:schemeClr val="dk1"/>
                </a:solidFill>
                <a:latin typeface="Lexend"/>
                <a:ea typeface="Lexend"/>
                <a:cs typeface="Lexend"/>
                <a:sym typeface="Lexend"/>
              </a:rPr>
              <a:t>Items to copy and paste</a:t>
            </a:r>
            <a:endParaRPr b="0" i="0" sz="2000" u="none" cap="none" strike="noStrike">
              <a:solidFill>
                <a:schemeClr val="dk1"/>
              </a:solidFill>
              <a:latin typeface="Calibri"/>
              <a:ea typeface="Calibri"/>
              <a:cs typeface="Calibri"/>
              <a:sym typeface="Calibri"/>
            </a:endParaRPr>
          </a:p>
        </p:txBody>
      </p:sp>
      <p:sp>
        <p:nvSpPr>
          <p:cNvPr id="886" name="Google Shape;886;p70"/>
          <p:cNvSpPr/>
          <p:nvPr/>
        </p:nvSpPr>
        <p:spPr>
          <a:xfrm>
            <a:off x="7459200" y="352650"/>
            <a:ext cx="1684800" cy="374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i="0" lang="en-GB" sz="1600" u="none" cap="none" strike="noStrike">
                <a:solidFill>
                  <a:schemeClr val="dk1"/>
                </a:solidFill>
                <a:latin typeface="Lexend"/>
                <a:ea typeface="Lexend"/>
                <a:cs typeface="Lexend"/>
                <a:sym typeface="Lexend"/>
              </a:rPr>
              <a:t>Video frame</a:t>
            </a:r>
            <a:endParaRPr i="0" sz="1600" u="none" cap="none" strike="noStrike">
              <a:solidFill>
                <a:schemeClr val="dk1"/>
              </a:solidFill>
              <a:latin typeface="Lexend"/>
              <a:ea typeface="Lexend"/>
              <a:cs typeface="Lexend"/>
              <a:sym typeface="Lexend"/>
            </a:endParaRPr>
          </a:p>
        </p:txBody>
      </p:sp>
      <p:sp>
        <p:nvSpPr>
          <p:cNvPr id="887" name="Google Shape;887;p70"/>
          <p:cNvSpPr/>
          <p:nvPr/>
        </p:nvSpPr>
        <p:spPr>
          <a:xfrm>
            <a:off x="628788" y="4171893"/>
            <a:ext cx="1579200" cy="2634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0"/>
              </a:spcAft>
              <a:buNone/>
            </a:pPr>
            <a:r>
              <a:rPr lang="en-GB" sz="1600">
                <a:solidFill>
                  <a:schemeClr val="dk1"/>
                </a:solidFill>
                <a:latin typeface="Lexend"/>
                <a:ea typeface="Lexend"/>
                <a:cs typeface="Lexend"/>
                <a:sym typeface="Lexend"/>
              </a:rPr>
              <a:t>Agenda dot</a:t>
            </a:r>
            <a:endParaRPr sz="1600">
              <a:solidFill>
                <a:schemeClr val="dk1"/>
              </a:solidFill>
              <a:latin typeface="Lexend"/>
              <a:ea typeface="Lexend"/>
              <a:cs typeface="Lexend"/>
              <a:sym typeface="Lexend"/>
            </a:endParaRPr>
          </a:p>
        </p:txBody>
      </p:sp>
      <p:sp>
        <p:nvSpPr>
          <p:cNvPr id="888" name="Google Shape;888;p70"/>
          <p:cNvSpPr/>
          <p:nvPr/>
        </p:nvSpPr>
        <p:spPr>
          <a:xfrm>
            <a:off x="5891525" y="2313000"/>
            <a:ext cx="1796400" cy="380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CfU option letters</a:t>
            </a:r>
            <a:endParaRPr i="0" sz="1600" u="none" cap="none" strike="noStrike">
              <a:solidFill>
                <a:schemeClr val="dk1"/>
              </a:solidFill>
              <a:latin typeface="Lexend"/>
              <a:ea typeface="Lexend"/>
              <a:cs typeface="Lexend"/>
              <a:sym typeface="Lexend"/>
            </a:endParaRPr>
          </a:p>
        </p:txBody>
      </p:sp>
      <p:sp>
        <p:nvSpPr>
          <p:cNvPr id="889" name="Google Shape;889;p70"/>
          <p:cNvSpPr/>
          <p:nvPr/>
        </p:nvSpPr>
        <p:spPr>
          <a:xfrm>
            <a:off x="933601" y="2371650"/>
            <a:ext cx="11799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Audio clip</a:t>
            </a:r>
            <a:endParaRPr i="0" sz="1600" u="none" cap="none" strike="noStrike">
              <a:solidFill>
                <a:schemeClr val="dk1"/>
              </a:solidFill>
              <a:latin typeface="Lexend"/>
              <a:ea typeface="Lexend"/>
              <a:cs typeface="Lexend"/>
              <a:sym typeface="Lexend"/>
            </a:endParaRPr>
          </a:p>
        </p:txBody>
      </p:sp>
      <p:sp>
        <p:nvSpPr>
          <p:cNvPr id="890" name="Google Shape;890;p70"/>
          <p:cNvSpPr/>
          <p:nvPr/>
        </p:nvSpPr>
        <p:spPr>
          <a:xfrm>
            <a:off x="3444210" y="2377200"/>
            <a:ext cx="1116600" cy="2523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Video clip</a:t>
            </a:r>
            <a:endParaRPr i="0" sz="1600" u="none" cap="none" strike="noStrike">
              <a:solidFill>
                <a:schemeClr val="dk1"/>
              </a:solidFill>
              <a:latin typeface="Lexend"/>
              <a:ea typeface="Lexend"/>
              <a:cs typeface="Lexend"/>
              <a:sym typeface="Lexend"/>
            </a:endParaRPr>
          </a:p>
        </p:txBody>
      </p:sp>
      <p:sp>
        <p:nvSpPr>
          <p:cNvPr id="891" name="Google Shape;891;p70"/>
          <p:cNvSpPr/>
          <p:nvPr/>
        </p:nvSpPr>
        <p:spPr>
          <a:xfrm>
            <a:off x="4747799" y="4171900"/>
            <a:ext cx="6942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None/>
            </a:pPr>
            <a:r>
              <a:rPr lang="en-GB" sz="1400">
                <a:solidFill>
                  <a:schemeClr val="dk1"/>
                </a:solidFill>
                <a:latin typeface="Lexend"/>
                <a:ea typeface="Lexend"/>
                <a:cs typeface="Lexend"/>
                <a:sym typeface="Lexend"/>
              </a:rPr>
              <a:t>Khalad</a:t>
            </a:r>
            <a:endParaRPr i="0" sz="1400" u="none" cap="none" strike="noStrike">
              <a:solidFill>
                <a:schemeClr val="dk1"/>
              </a:solidFill>
              <a:latin typeface="Lexend"/>
              <a:ea typeface="Lexend"/>
              <a:cs typeface="Lexend"/>
              <a:sym typeface="Lexend"/>
            </a:endParaRPr>
          </a:p>
        </p:txBody>
      </p:sp>
      <p:sp>
        <p:nvSpPr>
          <p:cNvPr id="892" name="Google Shape;892;p70"/>
          <p:cNvSpPr/>
          <p:nvPr/>
        </p:nvSpPr>
        <p:spPr>
          <a:xfrm>
            <a:off x="6451200" y="4171900"/>
            <a:ext cx="14217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Reading icon</a:t>
            </a:r>
            <a:endParaRPr i="0" sz="1600" u="none" cap="none" strike="noStrike">
              <a:solidFill>
                <a:schemeClr val="dk1"/>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Design and technology" showMasterSp="0">
  <p:cSld name="Title Slide 2_1_1_1_1_1_1_1_1_1_1_2">
    <p:bg>
      <p:bgPr>
        <a:solidFill>
          <a:srgbClr val="EBEDFE"/>
        </a:solidFill>
      </p:bgPr>
    </p:bg>
    <p:spTree>
      <p:nvGrpSpPr>
        <p:cNvPr id="69" name="Shape 69"/>
        <p:cNvGrpSpPr/>
        <p:nvPr/>
      </p:nvGrpSpPr>
      <p:grpSpPr>
        <a:xfrm>
          <a:off x="0" y="0"/>
          <a:ext cx="0" cy="0"/>
          <a:chOff x="0" y="0"/>
          <a:chExt cx="0" cy="0"/>
        </a:xfrm>
      </p:grpSpPr>
      <p:pic>
        <p:nvPicPr>
          <p:cNvPr id="70" name="Google Shape;70;p8"/>
          <p:cNvPicPr preferRelativeResize="0"/>
          <p:nvPr/>
        </p:nvPicPr>
        <p:blipFill rotWithShape="1">
          <a:blip r:embed="rId2">
            <a:alphaModFix/>
          </a:blip>
          <a:srcRect b="0" l="6209" r="6209" t="0"/>
          <a:stretch/>
        </p:blipFill>
        <p:spPr>
          <a:xfrm>
            <a:off x="324000" y="4008600"/>
            <a:ext cx="2705850" cy="128000"/>
          </a:xfrm>
          <a:prstGeom prst="rect">
            <a:avLst/>
          </a:prstGeom>
          <a:noFill/>
          <a:ln>
            <a:noFill/>
          </a:ln>
        </p:spPr>
      </p:pic>
      <p:sp>
        <p:nvSpPr>
          <p:cNvPr id="71" name="Google Shape;71;p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8"/>
          <p:cNvSpPr txBox="1"/>
          <p:nvPr/>
        </p:nvSpPr>
        <p:spPr>
          <a:xfrm>
            <a:off x="323850" y="3781525"/>
            <a:ext cx="27060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Design and technology</a:t>
            </a:r>
            <a:endParaRPr b="1" sz="1700">
              <a:solidFill>
                <a:schemeClr val="dk1"/>
              </a:solidFill>
              <a:latin typeface="Lexend"/>
              <a:ea typeface="Lexend"/>
              <a:cs typeface="Lexend"/>
              <a:sym typeface="Lexend"/>
            </a:endParaRPr>
          </a:p>
        </p:txBody>
      </p:sp>
      <p:grpSp>
        <p:nvGrpSpPr>
          <p:cNvPr id="74" name="Google Shape;74;p8"/>
          <p:cNvGrpSpPr/>
          <p:nvPr/>
        </p:nvGrpSpPr>
        <p:grpSpPr>
          <a:xfrm>
            <a:off x="6156975" y="0"/>
            <a:ext cx="2987025" cy="3854074"/>
            <a:chOff x="6156975" y="0"/>
            <a:chExt cx="2987025" cy="3854074"/>
          </a:xfrm>
        </p:grpSpPr>
        <p:pic>
          <p:nvPicPr>
            <p:cNvPr id="75" name="Google Shape;75;p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76" name="Google Shape;76;p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77" name="Google Shape;77;p8"/>
          <p:cNvPicPr preferRelativeResize="0"/>
          <p:nvPr/>
        </p:nvPicPr>
        <p:blipFill>
          <a:blip r:embed="rId5">
            <a:alphaModFix/>
          </a:blip>
          <a:stretch>
            <a:fillRect/>
          </a:stretch>
        </p:blipFill>
        <p:spPr>
          <a:xfrm rot="-362791">
            <a:off x="6884379" y="985388"/>
            <a:ext cx="1846116" cy="1852594"/>
          </a:xfrm>
          <a:prstGeom prst="rect">
            <a:avLst/>
          </a:prstGeom>
          <a:noFill/>
          <a:ln>
            <a:noFill/>
          </a:ln>
        </p:spPr>
      </p:pic>
      <p:sp>
        <p:nvSpPr>
          <p:cNvPr id="78" name="Google Shape;78;p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79" name="Google Shape;79;p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5 OGL">
  <p:cSld name="CUSTOM_5_1">
    <p:bg>
      <p:bgPr>
        <a:solidFill>
          <a:srgbClr val="EBEDFE"/>
        </a:solidFill>
      </p:bgPr>
    </p:bg>
    <p:spTree>
      <p:nvGrpSpPr>
        <p:cNvPr id="893" name="Shape 893"/>
        <p:cNvGrpSpPr/>
        <p:nvPr/>
      </p:nvGrpSpPr>
      <p:grpSpPr>
        <a:xfrm>
          <a:off x="0" y="0"/>
          <a:ext cx="0" cy="0"/>
          <a:chOff x="0" y="0"/>
          <a:chExt cx="0" cy="0"/>
        </a:xfrm>
      </p:grpSpPr>
      <p:pic>
        <p:nvPicPr>
          <p:cNvPr id="894" name="Google Shape;894;p71"/>
          <p:cNvPicPr preferRelativeResize="0"/>
          <p:nvPr/>
        </p:nvPicPr>
        <p:blipFill>
          <a:blip r:embed="rId2">
            <a:alphaModFix/>
          </a:blip>
          <a:stretch>
            <a:fillRect/>
          </a:stretch>
        </p:blipFill>
        <p:spPr>
          <a:xfrm>
            <a:off x="347200" y="1111870"/>
            <a:ext cx="7945600" cy="2919776"/>
          </a:xfrm>
          <a:prstGeom prst="rect">
            <a:avLst/>
          </a:prstGeom>
          <a:noFill/>
          <a:ln>
            <a:noFill/>
          </a:ln>
        </p:spPr>
      </p:pic>
      <p:sp>
        <p:nvSpPr>
          <p:cNvPr id="895" name="Google Shape;895;p71"/>
          <p:cNvSpPr txBox="1"/>
          <p:nvPr>
            <p:ph idx="1" type="subTitle"/>
          </p:nvPr>
        </p:nvSpPr>
        <p:spPr>
          <a:xfrm>
            <a:off x="661775" y="1266500"/>
            <a:ext cx="7351200" cy="2627100"/>
          </a:xfrm>
          <a:prstGeom prst="rect">
            <a:avLst/>
          </a:prstGeom>
        </p:spPr>
        <p:txBody>
          <a:bodyPr anchorCtr="0" anchor="ctr" bIns="0" lIns="0" spcFirstLastPara="1" rIns="0" wrap="square" tIns="0">
            <a:no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6 Blank">
  <p:cSld name="CUSTOM_6">
    <p:spTree>
      <p:nvGrpSpPr>
        <p:cNvPr id="896" name="Shape 896"/>
        <p:cNvGrpSpPr/>
        <p:nvPr/>
      </p:nvGrpSpPr>
      <p:grpSpPr>
        <a:xfrm>
          <a:off x="0" y="0"/>
          <a:ext cx="0" cy="0"/>
          <a:chOff x="0" y="0"/>
          <a:chExt cx="0" cy="0"/>
        </a:xfrm>
      </p:grpSpPr>
      <p:sp>
        <p:nvSpPr>
          <p:cNvPr id="897" name="Google Shape;897;p72"/>
          <p:cNvSpPr txBox="1"/>
          <p:nvPr>
            <p:ph type="title"/>
          </p:nvPr>
        </p:nvSpPr>
        <p:spPr>
          <a:xfrm>
            <a:off x="459000" y="226200"/>
            <a:ext cx="6600600" cy="814500"/>
          </a:xfrm>
          <a:prstGeom prst="rect">
            <a:avLst/>
          </a:prstGeom>
        </p:spPr>
        <p:txBody>
          <a:bodyPr anchorCtr="0" anchor="t" bIns="0" lIns="0" spcFirstLastPara="1" rIns="0" wrap="square" tIns="0">
            <a:spAutoFit/>
          </a:bodyPr>
          <a:lstStyle>
            <a:lvl1pPr lvl="0" rtl="0">
              <a:spcBef>
                <a:spcPts val="0"/>
              </a:spcBef>
              <a:spcAft>
                <a:spcPts val="0"/>
              </a:spcAft>
              <a:buSzPts val="2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8" name="Google Shape;898;p72"/>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1">
  <p:cSld name="CUSTOM_1_2">
    <p:bg>
      <p:bgPr>
        <a:solidFill>
          <a:srgbClr val="FFF7CC"/>
        </a:solidFill>
      </p:bgPr>
    </p:bg>
    <p:spTree>
      <p:nvGrpSpPr>
        <p:cNvPr id="899" name="Shape 899"/>
        <p:cNvGrpSpPr/>
        <p:nvPr/>
      </p:nvGrpSpPr>
      <p:grpSpPr>
        <a:xfrm>
          <a:off x="0" y="0"/>
          <a:ext cx="0" cy="0"/>
          <a:chOff x="0" y="0"/>
          <a:chExt cx="0" cy="0"/>
        </a:xfrm>
      </p:grpSpPr>
      <p:sp>
        <p:nvSpPr>
          <p:cNvPr id="900" name="Google Shape;900;p73"/>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73"/>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73"/>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Oak’s lessons are structured around </a:t>
            </a:r>
            <a:r>
              <a:rPr b="1" lang="en-GB" sz="1200">
                <a:solidFill>
                  <a:schemeClr val="dk1"/>
                </a:solidFill>
                <a:latin typeface="Lexend"/>
                <a:ea typeface="Lexend"/>
                <a:cs typeface="Lexend"/>
                <a:sym typeface="Lexend"/>
              </a:rPr>
              <a:t>wareegyada barashada</a:t>
            </a:r>
            <a:r>
              <a:rPr i="1" lang="en-GB" sz="1200">
                <a:solidFill>
                  <a:schemeClr val="dk1"/>
                </a:solidFill>
                <a:latin typeface="Lexend"/>
                <a:ea typeface="Lexend"/>
                <a:cs typeface="Lexend"/>
                <a:sym typeface="Lexend"/>
              </a:rPr>
              <a:t>.</a:t>
            </a:r>
            <a:r>
              <a:rPr lang="en-GB" sz="1200">
                <a:solidFill>
                  <a:schemeClr val="dk1"/>
                </a:solidFill>
                <a:latin typeface="Lexend"/>
                <a:ea typeface="Lexend"/>
                <a:cs typeface="Lexend"/>
                <a:sym typeface="Lexend"/>
              </a:rPr>
              <a:t> These are indicated through colour in the slide deck:</a:t>
            </a:r>
            <a:endParaRPr sz="1200">
              <a:solidFill>
                <a:schemeClr val="dk1"/>
              </a:solidFill>
              <a:latin typeface="Lexend"/>
              <a:ea typeface="Lexend"/>
              <a:cs typeface="Lexend"/>
              <a:sym typeface="Lexend"/>
            </a:endParaRPr>
          </a:p>
        </p:txBody>
      </p:sp>
      <p:sp>
        <p:nvSpPr>
          <p:cNvPr id="903" name="Google Shape;903;p73"/>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Qaabdhismeedka casharka</a:t>
            </a:r>
            <a:endParaRPr b="1" sz="1400">
              <a:solidFill>
                <a:schemeClr val="dk1"/>
              </a:solidFill>
              <a:latin typeface="Lexend"/>
              <a:ea typeface="Lexend"/>
              <a:cs typeface="Lexend"/>
              <a:sym typeface="Lexend"/>
            </a:endParaRPr>
          </a:p>
        </p:txBody>
      </p:sp>
      <p:sp>
        <p:nvSpPr>
          <p:cNvPr id="904" name="Google Shape;904;p73"/>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Xiriirro faa'iido leh</a:t>
            </a:r>
            <a:endParaRPr b="1" sz="1400">
              <a:solidFill>
                <a:schemeClr val="dk1"/>
              </a:solidFill>
              <a:latin typeface="Lexend"/>
              <a:ea typeface="Lexend"/>
              <a:cs typeface="Lexend"/>
              <a:sym typeface="Lexend"/>
            </a:endParaRPr>
          </a:p>
        </p:txBody>
      </p:sp>
      <p:sp>
        <p:nvSpPr>
          <p:cNvPr id="905" name="Google Shape;905;p73"/>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Mid kasta</a:t>
            </a:r>
            <a:r>
              <a:rPr b="1" lang="en-GB" sz="1200">
                <a:solidFill>
                  <a:schemeClr val="dk1"/>
                </a:solidFill>
                <a:latin typeface="Lexend"/>
                <a:ea typeface="Lexend"/>
                <a:cs typeface="Lexend"/>
                <a:sym typeface="Lexend"/>
              </a:rPr>
              <a:t> learning cycle</a:t>
            </a:r>
            <a:r>
              <a:rPr lang="en-GB" sz="1200">
                <a:solidFill>
                  <a:schemeClr val="dk1"/>
                </a:solidFill>
                <a:latin typeface="Lexend"/>
                <a:ea typeface="Lexend"/>
                <a:cs typeface="Lexend"/>
                <a:sym typeface="Lexend"/>
              </a:rPr>
              <a:t> covers several phases:</a:t>
            </a:r>
            <a:endParaRPr sz="1200">
              <a:solidFill>
                <a:schemeClr val="dk1"/>
              </a:solidFill>
              <a:latin typeface="Lexend"/>
              <a:ea typeface="Lexend"/>
              <a:cs typeface="Lexend"/>
              <a:sym typeface="Lexend"/>
            </a:endParaRPr>
          </a:p>
        </p:txBody>
      </p:sp>
      <p:pic>
        <p:nvPicPr>
          <p:cNvPr id="906" name="Google Shape;906;p73"/>
          <p:cNvPicPr preferRelativeResize="0"/>
          <p:nvPr/>
        </p:nvPicPr>
        <p:blipFill rotWithShape="1">
          <a:blip r:embed="rId2">
            <a:alphaModFix/>
          </a:blip>
          <a:srcRect b="71084" l="3912" r="56768" t="0"/>
          <a:stretch/>
        </p:blipFill>
        <p:spPr>
          <a:xfrm>
            <a:off x="382600" y="3725750"/>
            <a:ext cx="841850" cy="364800"/>
          </a:xfrm>
          <a:prstGeom prst="rect">
            <a:avLst/>
          </a:prstGeom>
          <a:noFill/>
          <a:ln>
            <a:noFill/>
          </a:ln>
        </p:spPr>
      </p:pic>
      <p:pic>
        <p:nvPicPr>
          <p:cNvPr id="907" name="Google Shape;907;p73"/>
          <p:cNvPicPr preferRelativeResize="0"/>
          <p:nvPr/>
        </p:nvPicPr>
        <p:blipFill rotWithShape="1">
          <a:blip r:embed="rId2">
            <a:alphaModFix/>
          </a:blip>
          <a:srcRect b="71902" l="62493" r="7303" t="2791"/>
          <a:stretch/>
        </p:blipFill>
        <p:spPr>
          <a:xfrm>
            <a:off x="1322300" y="3754900"/>
            <a:ext cx="688050" cy="339675"/>
          </a:xfrm>
          <a:prstGeom prst="rect">
            <a:avLst/>
          </a:prstGeom>
          <a:noFill/>
          <a:ln>
            <a:noFill/>
          </a:ln>
        </p:spPr>
      </p:pic>
      <p:pic>
        <p:nvPicPr>
          <p:cNvPr id="908" name="Google Shape;908;p73"/>
          <p:cNvPicPr preferRelativeResize="0"/>
          <p:nvPr/>
        </p:nvPicPr>
        <p:blipFill rotWithShape="1">
          <a:blip r:embed="rId2">
            <a:alphaModFix/>
          </a:blip>
          <a:srcRect b="19543" l="6196" r="59088" t="51182"/>
          <a:stretch/>
        </p:blipFill>
        <p:spPr>
          <a:xfrm>
            <a:off x="2108188" y="3710946"/>
            <a:ext cx="743275" cy="369300"/>
          </a:xfrm>
          <a:prstGeom prst="rect">
            <a:avLst/>
          </a:prstGeom>
          <a:noFill/>
          <a:ln>
            <a:noFill/>
          </a:ln>
        </p:spPr>
      </p:pic>
      <p:pic>
        <p:nvPicPr>
          <p:cNvPr id="909" name="Google Shape;909;p73"/>
          <p:cNvPicPr preferRelativeResize="0"/>
          <p:nvPr/>
        </p:nvPicPr>
        <p:blipFill rotWithShape="1">
          <a:blip r:embed="rId2">
            <a:alphaModFix/>
          </a:blip>
          <a:srcRect b="19543" l="58433" r="3864" t="51182"/>
          <a:stretch/>
        </p:blipFill>
        <p:spPr>
          <a:xfrm>
            <a:off x="2989750" y="3725750"/>
            <a:ext cx="807200" cy="369300"/>
          </a:xfrm>
          <a:prstGeom prst="rect">
            <a:avLst/>
          </a:prstGeom>
          <a:noFill/>
          <a:ln>
            <a:noFill/>
          </a:ln>
        </p:spPr>
      </p:pic>
      <p:sp>
        <p:nvSpPr>
          <p:cNvPr id="910" name="Google Shape;910;p73"/>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GB" sz="2000">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911" name="Google Shape;911;p73"/>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Explanation      Check      Practice      Feedback</a:t>
            </a:r>
            <a:endParaRPr sz="1200">
              <a:solidFill>
                <a:schemeClr val="dk1"/>
              </a:solidFill>
              <a:latin typeface="Lexend"/>
              <a:ea typeface="Lexend"/>
              <a:cs typeface="Lexend"/>
              <a:sym typeface="Lexend"/>
            </a:endParaRPr>
          </a:p>
        </p:txBody>
      </p:sp>
      <p:pic>
        <p:nvPicPr>
          <p:cNvPr id="912" name="Google Shape;912;p73"/>
          <p:cNvPicPr preferRelativeResize="0"/>
          <p:nvPr/>
        </p:nvPicPr>
        <p:blipFill>
          <a:blip r:embed="rId3">
            <a:alphaModFix/>
          </a:blip>
          <a:stretch>
            <a:fillRect/>
          </a:stretch>
        </p:blipFill>
        <p:spPr>
          <a:xfrm>
            <a:off x="279913" y="1948533"/>
            <a:ext cx="2067960" cy="1216800"/>
          </a:xfrm>
          <a:prstGeom prst="rect">
            <a:avLst/>
          </a:prstGeom>
          <a:noFill/>
          <a:ln>
            <a:noFill/>
          </a:ln>
        </p:spPr>
      </p:pic>
      <p:pic>
        <p:nvPicPr>
          <p:cNvPr id="913" name="Google Shape;913;p73"/>
          <p:cNvPicPr preferRelativeResize="0"/>
          <p:nvPr/>
        </p:nvPicPr>
        <p:blipFill>
          <a:blip r:embed="rId4">
            <a:alphaModFix/>
          </a:blip>
          <a:stretch>
            <a:fillRect/>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1">
  <p:cSld name="CUSTOM_3_1_2">
    <p:spTree>
      <p:nvGrpSpPr>
        <p:cNvPr id="914" name="Shape 914"/>
        <p:cNvGrpSpPr/>
        <p:nvPr/>
      </p:nvGrpSpPr>
      <p:grpSpPr>
        <a:xfrm>
          <a:off x="0" y="0"/>
          <a:ext cx="0" cy="0"/>
          <a:chOff x="0" y="0"/>
          <a:chExt cx="0" cy="0"/>
        </a:xfrm>
      </p:grpSpPr>
      <p:sp>
        <p:nvSpPr>
          <p:cNvPr id="915" name="Google Shape;915;p74"/>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16" name="Google Shape;916;p74"/>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sp>
        <p:nvSpPr>
          <p:cNvPr id="917" name="Google Shape;917;p74"/>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rgbClr val="282828"/>
                </a:solidFill>
                <a:latin typeface="Lexend"/>
                <a:ea typeface="Lexend"/>
                <a:cs typeface="Lexend"/>
                <a:sym typeface="Lexend"/>
              </a:rPr>
              <a:t>Erayada muhiimka ah</a:t>
            </a:r>
            <a:endParaRPr b="0" i="0" sz="1400" u="none" cap="none" strike="noStrike">
              <a:solidFill>
                <a:srgbClr val="282828"/>
              </a:solidFill>
              <a:latin typeface="Calibri"/>
              <a:ea typeface="Calibri"/>
              <a:cs typeface="Calibri"/>
              <a:sym typeface="Calibri"/>
            </a:endParaRPr>
          </a:p>
        </p:txBody>
      </p:sp>
      <p:sp>
        <p:nvSpPr>
          <p:cNvPr id="918" name="Google Shape;918;p74"/>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a:lnSpc>
                <a:spcPct val="115000"/>
              </a:lnSpc>
              <a:spcBef>
                <a:spcPts val="0"/>
              </a:spcBef>
              <a:spcAft>
                <a:spcPts val="0"/>
              </a:spcAft>
              <a:buClr>
                <a:srgbClr val="282828"/>
              </a:buClr>
              <a:buSzPts val="2000"/>
              <a:buFont typeface="Lexend"/>
              <a:buNone/>
              <a:defRPr b="1" sz="2000">
                <a:solidFill>
                  <a:srgbClr val="282828"/>
                </a:solidFill>
                <a:latin typeface="Lexend"/>
                <a:ea typeface="Lexend"/>
                <a:cs typeface="Lexend"/>
                <a:sym typeface="Lexend"/>
              </a:defRPr>
            </a:lvl1pPr>
            <a:lvl2pPr lvl="1">
              <a:spcBef>
                <a:spcPts val="1000"/>
              </a:spcBef>
              <a:spcAft>
                <a:spcPts val="0"/>
              </a:spcAft>
              <a:buClr>
                <a:srgbClr val="282828"/>
              </a:buClr>
              <a:buSzPts val="2000"/>
              <a:buFont typeface="Lexend"/>
              <a:buNone/>
              <a:defRPr sz="2000">
                <a:solidFill>
                  <a:srgbClr val="282828"/>
                </a:solidFill>
                <a:latin typeface="Lexend"/>
                <a:ea typeface="Lexend"/>
                <a:cs typeface="Lexend"/>
                <a:sym typeface="Lexend"/>
              </a:defRPr>
            </a:lvl2pPr>
            <a:lvl3pPr lvl="2">
              <a:spcBef>
                <a:spcPts val="1000"/>
              </a:spcBef>
              <a:spcAft>
                <a:spcPts val="0"/>
              </a:spcAft>
              <a:buClr>
                <a:srgbClr val="282828"/>
              </a:buClr>
              <a:buSzPts val="2000"/>
              <a:buFont typeface="Lexend"/>
              <a:buNone/>
              <a:defRPr>
                <a:solidFill>
                  <a:srgbClr val="282828"/>
                </a:solidFill>
                <a:latin typeface="Lexend"/>
                <a:ea typeface="Lexend"/>
                <a:cs typeface="Lexend"/>
                <a:sym typeface="Lexend"/>
              </a:defRPr>
            </a:lvl3pPr>
            <a:lvl4pPr lvl="3">
              <a:spcBef>
                <a:spcPts val="800"/>
              </a:spcBef>
              <a:spcAft>
                <a:spcPts val="0"/>
              </a:spcAft>
              <a:buClr>
                <a:srgbClr val="282828"/>
              </a:buClr>
              <a:buSzPts val="2000"/>
              <a:buFont typeface="Lexend"/>
              <a:buNone/>
              <a:defRPr sz="2000">
                <a:solidFill>
                  <a:srgbClr val="282828"/>
                </a:solidFill>
                <a:latin typeface="Lexend"/>
                <a:ea typeface="Lexend"/>
                <a:cs typeface="Lexend"/>
                <a:sym typeface="Lexend"/>
              </a:defRPr>
            </a:lvl4pPr>
            <a:lvl5pPr lvl="4">
              <a:spcBef>
                <a:spcPts val="800"/>
              </a:spcBef>
              <a:spcAft>
                <a:spcPts val="0"/>
              </a:spcAft>
              <a:buClr>
                <a:srgbClr val="282828"/>
              </a:buClr>
              <a:buSzPts val="2000"/>
              <a:buFont typeface="Lexend"/>
              <a:buNone/>
              <a:defRPr sz="2000">
                <a:solidFill>
                  <a:srgbClr val="282828"/>
                </a:solidFill>
                <a:latin typeface="Lexend"/>
                <a:ea typeface="Lexend"/>
                <a:cs typeface="Lexend"/>
                <a:sym typeface="Lexend"/>
              </a:defRPr>
            </a:lvl5pPr>
            <a:lvl6pPr lvl="5">
              <a:spcBef>
                <a:spcPts val="600"/>
              </a:spcBef>
              <a:spcAft>
                <a:spcPts val="0"/>
              </a:spcAft>
              <a:buClr>
                <a:srgbClr val="282828"/>
              </a:buClr>
              <a:buSzPts val="2000"/>
              <a:buFont typeface="Lexend"/>
              <a:buNone/>
              <a:defRPr sz="2000">
                <a:solidFill>
                  <a:srgbClr val="282828"/>
                </a:solidFill>
                <a:latin typeface="Lexend"/>
                <a:ea typeface="Lexend"/>
                <a:cs typeface="Lexend"/>
                <a:sym typeface="Lexend"/>
              </a:defRPr>
            </a:lvl6pPr>
            <a:lvl7pPr lvl="6">
              <a:spcBef>
                <a:spcPts val="600"/>
              </a:spcBef>
              <a:spcAft>
                <a:spcPts val="0"/>
              </a:spcAft>
              <a:buClr>
                <a:srgbClr val="282828"/>
              </a:buClr>
              <a:buSzPts val="2000"/>
              <a:buFont typeface="Lexend"/>
              <a:buNone/>
              <a:defRPr sz="2000">
                <a:solidFill>
                  <a:srgbClr val="282828"/>
                </a:solidFill>
                <a:latin typeface="Lexend"/>
                <a:ea typeface="Lexend"/>
                <a:cs typeface="Lexend"/>
                <a:sym typeface="Lexend"/>
              </a:defRPr>
            </a:lvl7pPr>
            <a:lvl8pPr lvl="7">
              <a:spcBef>
                <a:spcPts val="400"/>
              </a:spcBef>
              <a:spcAft>
                <a:spcPts val="0"/>
              </a:spcAft>
              <a:buClr>
                <a:srgbClr val="282828"/>
              </a:buClr>
              <a:buSzPts val="2000"/>
              <a:buFont typeface="Lexend"/>
              <a:buNone/>
              <a:defRPr sz="2000">
                <a:solidFill>
                  <a:srgbClr val="282828"/>
                </a:solidFill>
                <a:latin typeface="Lexend"/>
                <a:ea typeface="Lexend"/>
                <a:cs typeface="Lexend"/>
                <a:sym typeface="Lexend"/>
              </a:defRPr>
            </a:lvl8pPr>
            <a:lvl9pPr lvl="8">
              <a:spcBef>
                <a:spcPts val="400"/>
              </a:spcBef>
              <a:spcAft>
                <a:spcPts val="200"/>
              </a:spcAft>
              <a:buClr>
                <a:srgbClr val="282828"/>
              </a:buClr>
              <a:buSzPts val="2000"/>
              <a:buFont typeface="Lexend"/>
              <a:buNone/>
              <a:defRPr sz="2000">
                <a:solidFill>
                  <a:srgbClr val="282828"/>
                </a:solidFill>
                <a:latin typeface="Lexend"/>
                <a:ea typeface="Lexend"/>
                <a:cs typeface="Lexend"/>
                <a:sym typeface="Lexend"/>
              </a:defRPr>
            </a:lvl9pPr>
          </a:lstStyle>
          <a:p>
            <a:pPr>
              <a:defRPr/>
            </a:pPr>
          </a:p>
        </p:txBody>
      </p:sp>
      <p:sp>
        <p:nvSpPr>
          <p:cNvPr id="919" name="Google Shape;919;p74"/>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a:lnSpc>
                <a:spcPct val="115000"/>
              </a:lnSpc>
              <a:spcBef>
                <a:spcPts val="0"/>
              </a:spcBef>
              <a:spcAft>
                <a:spcPts val="0"/>
              </a:spcAft>
              <a:buClr>
                <a:srgbClr val="282828"/>
              </a:buClr>
              <a:buSzPts val="1800"/>
              <a:buNone/>
              <a:defRPr sz="1800">
                <a:solidFill>
                  <a:srgbClr val="282828"/>
                </a:solidFill>
              </a:defRPr>
            </a:lvl1pPr>
            <a:lvl2pPr lvl="1">
              <a:spcBef>
                <a:spcPts val="1000"/>
              </a:spcBef>
              <a:spcAft>
                <a:spcPts val="0"/>
              </a:spcAft>
              <a:buClr>
                <a:srgbClr val="282828"/>
              </a:buClr>
              <a:buSzPts val="1800"/>
              <a:buNone/>
              <a:defRPr sz="1800">
                <a:solidFill>
                  <a:srgbClr val="282828"/>
                </a:solidFill>
              </a:defRPr>
            </a:lvl2pPr>
            <a:lvl3pPr lvl="2">
              <a:spcBef>
                <a:spcPts val="1000"/>
              </a:spcBef>
              <a:spcAft>
                <a:spcPts val="0"/>
              </a:spcAft>
              <a:buClr>
                <a:srgbClr val="282828"/>
              </a:buClr>
              <a:buSzPts val="1800"/>
              <a:buNone/>
              <a:defRPr sz="1800">
                <a:solidFill>
                  <a:srgbClr val="282828"/>
                </a:solidFill>
              </a:defRPr>
            </a:lvl3pPr>
            <a:lvl4pPr lvl="3">
              <a:spcBef>
                <a:spcPts val="800"/>
              </a:spcBef>
              <a:spcAft>
                <a:spcPts val="0"/>
              </a:spcAft>
              <a:buClr>
                <a:srgbClr val="282828"/>
              </a:buClr>
              <a:buSzPts val="1800"/>
              <a:buNone/>
              <a:defRPr sz="1800">
                <a:solidFill>
                  <a:srgbClr val="282828"/>
                </a:solidFill>
              </a:defRPr>
            </a:lvl4pPr>
            <a:lvl5pPr lvl="4">
              <a:spcBef>
                <a:spcPts val="800"/>
              </a:spcBef>
              <a:spcAft>
                <a:spcPts val="0"/>
              </a:spcAft>
              <a:buClr>
                <a:srgbClr val="282828"/>
              </a:buClr>
              <a:buSzPts val="1800"/>
              <a:buNone/>
              <a:defRPr>
                <a:solidFill>
                  <a:srgbClr val="282828"/>
                </a:solidFill>
              </a:defRPr>
            </a:lvl5pPr>
            <a:lvl6pPr lvl="5">
              <a:spcBef>
                <a:spcPts val="600"/>
              </a:spcBef>
              <a:spcAft>
                <a:spcPts val="0"/>
              </a:spcAft>
              <a:buClr>
                <a:srgbClr val="282828"/>
              </a:buClr>
              <a:buSzPts val="1800"/>
              <a:buNone/>
              <a:defRPr>
                <a:solidFill>
                  <a:srgbClr val="282828"/>
                </a:solidFill>
              </a:defRPr>
            </a:lvl6pPr>
            <a:lvl7pPr lvl="6">
              <a:spcBef>
                <a:spcPts val="600"/>
              </a:spcBef>
              <a:spcAft>
                <a:spcPts val="0"/>
              </a:spcAft>
              <a:buClr>
                <a:srgbClr val="282828"/>
              </a:buClr>
              <a:buSzPts val="1800"/>
              <a:buNone/>
              <a:defRPr>
                <a:solidFill>
                  <a:srgbClr val="282828"/>
                </a:solidFill>
              </a:defRPr>
            </a:lvl7pPr>
            <a:lvl8pPr lvl="7">
              <a:spcBef>
                <a:spcPts val="400"/>
              </a:spcBef>
              <a:spcAft>
                <a:spcPts val="0"/>
              </a:spcAft>
              <a:buClr>
                <a:srgbClr val="282828"/>
              </a:buClr>
              <a:buSzPts val="1800"/>
              <a:buNone/>
              <a:defRPr>
                <a:solidFill>
                  <a:srgbClr val="282828"/>
                </a:solidFill>
              </a:defRPr>
            </a:lvl8pPr>
            <a:lvl9pPr lvl="8">
              <a:spcBef>
                <a:spcPts val="400"/>
              </a:spcBef>
              <a:spcAft>
                <a:spcPts val="200"/>
              </a:spcAft>
              <a:buClr>
                <a:srgbClr val="282828"/>
              </a:buClr>
              <a:buSzPts val="1800"/>
              <a:buFont typeface="Lexend"/>
              <a:buNone/>
              <a:defRPr>
                <a:solidFill>
                  <a:srgbClr val="282828"/>
                </a:solidFill>
                <a:latin typeface="Lexend"/>
                <a:ea typeface="Lexend"/>
                <a:cs typeface="Lexend"/>
                <a:sym typeface="Lexend"/>
              </a:defRPr>
            </a:lvl9pPr>
          </a:lstStyle>
          <a:p>
            <a:pPr>
              <a:defRPr/>
            </a:pPr>
          </a:p>
        </p:txBody>
      </p:sp>
      <p:sp>
        <p:nvSpPr>
          <p:cNvPr id="920" name="Google Shape;920;p74"/>
          <p:cNvSpPr txBox="1"/>
          <p:nvPr>
            <p:ph idx="3" type="subTitle"/>
          </p:nvPr>
        </p:nvSpPr>
        <p:spPr>
          <a:xfrm>
            <a:off x="324000" y="2105400"/>
            <a:ext cx="2203500" cy="487200"/>
          </a:xfrm>
          <a:prstGeom prst="rect">
            <a:avLst/>
          </a:prstGeom>
        </p:spPr>
        <p:txBody>
          <a:bodyPr anchorCtr="0" anchor="t" bIns="0" lIns="0" spcFirstLastPara="1" rIns="0" wrap="square" tIns="0">
            <a:spAutoFit/>
          </a:bodyPr>
          <a:lstStyle>
            <a:lvl1pPr lvl="0">
              <a:lnSpc>
                <a:spcPct val="115000"/>
              </a:lnSpc>
              <a:spcBef>
                <a:spcPts val="0"/>
              </a:spcBef>
              <a:spcAft>
                <a:spcPts val="0"/>
              </a:spcAft>
              <a:buClr>
                <a:srgbClr val="282828"/>
              </a:buClr>
              <a:buSzPts val="2000"/>
              <a:buFont typeface="Lexend"/>
              <a:buNone/>
              <a:defRPr b="1" sz="2000">
                <a:solidFill>
                  <a:srgbClr val="282828"/>
                </a:solidFill>
                <a:latin typeface="Lexend"/>
                <a:ea typeface="Lexend"/>
                <a:cs typeface="Lexend"/>
                <a:sym typeface="Lexend"/>
              </a:defRPr>
            </a:lvl1pPr>
            <a:lvl2pPr lvl="1">
              <a:spcBef>
                <a:spcPts val="1000"/>
              </a:spcBef>
              <a:spcAft>
                <a:spcPts val="0"/>
              </a:spcAft>
              <a:buClr>
                <a:srgbClr val="282828"/>
              </a:buClr>
              <a:buSzPts val="2000"/>
              <a:buFont typeface="Lexend"/>
              <a:buNone/>
              <a:defRPr sz="2000">
                <a:solidFill>
                  <a:srgbClr val="282828"/>
                </a:solidFill>
                <a:latin typeface="Lexend"/>
                <a:ea typeface="Lexend"/>
                <a:cs typeface="Lexend"/>
                <a:sym typeface="Lexend"/>
              </a:defRPr>
            </a:lvl2pPr>
            <a:lvl3pPr lvl="2">
              <a:spcBef>
                <a:spcPts val="1000"/>
              </a:spcBef>
              <a:spcAft>
                <a:spcPts val="0"/>
              </a:spcAft>
              <a:buClr>
                <a:srgbClr val="282828"/>
              </a:buClr>
              <a:buSzPts val="2000"/>
              <a:buFont typeface="Lexend"/>
              <a:buNone/>
              <a:defRPr>
                <a:solidFill>
                  <a:srgbClr val="282828"/>
                </a:solidFill>
                <a:latin typeface="Lexend"/>
                <a:ea typeface="Lexend"/>
                <a:cs typeface="Lexend"/>
                <a:sym typeface="Lexend"/>
              </a:defRPr>
            </a:lvl3pPr>
            <a:lvl4pPr lvl="3">
              <a:spcBef>
                <a:spcPts val="800"/>
              </a:spcBef>
              <a:spcAft>
                <a:spcPts val="0"/>
              </a:spcAft>
              <a:buClr>
                <a:srgbClr val="282828"/>
              </a:buClr>
              <a:buSzPts val="2000"/>
              <a:buFont typeface="Lexend"/>
              <a:buNone/>
              <a:defRPr sz="2000">
                <a:solidFill>
                  <a:srgbClr val="282828"/>
                </a:solidFill>
                <a:latin typeface="Lexend"/>
                <a:ea typeface="Lexend"/>
                <a:cs typeface="Lexend"/>
                <a:sym typeface="Lexend"/>
              </a:defRPr>
            </a:lvl4pPr>
            <a:lvl5pPr lvl="4">
              <a:spcBef>
                <a:spcPts val="800"/>
              </a:spcBef>
              <a:spcAft>
                <a:spcPts val="0"/>
              </a:spcAft>
              <a:buClr>
                <a:srgbClr val="282828"/>
              </a:buClr>
              <a:buSzPts val="2000"/>
              <a:buFont typeface="Lexend"/>
              <a:buNone/>
              <a:defRPr sz="2000">
                <a:solidFill>
                  <a:srgbClr val="282828"/>
                </a:solidFill>
                <a:latin typeface="Lexend"/>
                <a:ea typeface="Lexend"/>
                <a:cs typeface="Lexend"/>
                <a:sym typeface="Lexend"/>
              </a:defRPr>
            </a:lvl5pPr>
            <a:lvl6pPr lvl="5">
              <a:spcBef>
                <a:spcPts val="600"/>
              </a:spcBef>
              <a:spcAft>
                <a:spcPts val="0"/>
              </a:spcAft>
              <a:buClr>
                <a:srgbClr val="282828"/>
              </a:buClr>
              <a:buSzPts val="2000"/>
              <a:buFont typeface="Lexend"/>
              <a:buNone/>
              <a:defRPr sz="2000">
                <a:solidFill>
                  <a:srgbClr val="282828"/>
                </a:solidFill>
                <a:latin typeface="Lexend"/>
                <a:ea typeface="Lexend"/>
                <a:cs typeface="Lexend"/>
                <a:sym typeface="Lexend"/>
              </a:defRPr>
            </a:lvl6pPr>
            <a:lvl7pPr lvl="6">
              <a:spcBef>
                <a:spcPts val="600"/>
              </a:spcBef>
              <a:spcAft>
                <a:spcPts val="0"/>
              </a:spcAft>
              <a:buClr>
                <a:srgbClr val="282828"/>
              </a:buClr>
              <a:buSzPts val="2000"/>
              <a:buFont typeface="Lexend"/>
              <a:buNone/>
              <a:defRPr sz="2000">
                <a:solidFill>
                  <a:srgbClr val="282828"/>
                </a:solidFill>
                <a:latin typeface="Lexend"/>
                <a:ea typeface="Lexend"/>
                <a:cs typeface="Lexend"/>
                <a:sym typeface="Lexend"/>
              </a:defRPr>
            </a:lvl7pPr>
            <a:lvl8pPr lvl="7">
              <a:spcBef>
                <a:spcPts val="400"/>
              </a:spcBef>
              <a:spcAft>
                <a:spcPts val="0"/>
              </a:spcAft>
              <a:buClr>
                <a:srgbClr val="282828"/>
              </a:buClr>
              <a:buSzPts val="2000"/>
              <a:buFont typeface="Lexend"/>
              <a:buNone/>
              <a:defRPr sz="2000">
                <a:solidFill>
                  <a:srgbClr val="282828"/>
                </a:solidFill>
                <a:latin typeface="Lexend"/>
                <a:ea typeface="Lexend"/>
                <a:cs typeface="Lexend"/>
                <a:sym typeface="Lexend"/>
              </a:defRPr>
            </a:lvl8pPr>
            <a:lvl9pPr lvl="8">
              <a:spcBef>
                <a:spcPts val="400"/>
              </a:spcBef>
              <a:spcAft>
                <a:spcPts val="200"/>
              </a:spcAft>
              <a:buClr>
                <a:srgbClr val="282828"/>
              </a:buClr>
              <a:buSzPts val="2000"/>
              <a:buFont typeface="Lexend"/>
              <a:buNone/>
              <a:defRPr sz="2000">
                <a:solidFill>
                  <a:srgbClr val="282828"/>
                </a:solidFill>
                <a:latin typeface="Lexend"/>
                <a:ea typeface="Lexend"/>
                <a:cs typeface="Lexend"/>
                <a:sym typeface="Lexend"/>
              </a:defRPr>
            </a:lvl9pPr>
          </a:lstStyle>
          <a:p>
            <a:pPr>
              <a:defRPr/>
            </a:pPr>
          </a:p>
        </p:txBody>
      </p:sp>
      <p:sp>
        <p:nvSpPr>
          <p:cNvPr id="921" name="Google Shape;921;p74"/>
          <p:cNvSpPr txBox="1"/>
          <p:nvPr>
            <p:ph idx="4" type="subTitle"/>
          </p:nvPr>
        </p:nvSpPr>
        <p:spPr>
          <a:xfrm>
            <a:off x="2699325" y="2105400"/>
            <a:ext cx="4047900" cy="487200"/>
          </a:xfrm>
          <a:prstGeom prst="rect">
            <a:avLst/>
          </a:prstGeom>
        </p:spPr>
        <p:txBody>
          <a:bodyPr anchorCtr="0" anchor="t" bIns="0" lIns="0" spcFirstLastPara="1" rIns="0" wrap="square" tIns="0">
            <a:spAutoFit/>
          </a:bodyPr>
          <a:lstStyle>
            <a:lvl1pPr lvl="0">
              <a:lnSpc>
                <a:spcPct val="115000"/>
              </a:lnSpc>
              <a:spcBef>
                <a:spcPts val="0"/>
              </a:spcBef>
              <a:spcAft>
                <a:spcPts val="0"/>
              </a:spcAft>
              <a:buClr>
                <a:srgbClr val="282828"/>
              </a:buClr>
              <a:buSzPts val="1800"/>
              <a:buNone/>
              <a:defRPr sz="1800">
                <a:solidFill>
                  <a:srgbClr val="282828"/>
                </a:solidFill>
              </a:defRPr>
            </a:lvl1pPr>
            <a:lvl2pPr lvl="1">
              <a:spcBef>
                <a:spcPts val="1000"/>
              </a:spcBef>
              <a:spcAft>
                <a:spcPts val="0"/>
              </a:spcAft>
              <a:buClr>
                <a:srgbClr val="282828"/>
              </a:buClr>
              <a:buSzPts val="1800"/>
              <a:buNone/>
              <a:defRPr sz="1800">
                <a:solidFill>
                  <a:srgbClr val="282828"/>
                </a:solidFill>
              </a:defRPr>
            </a:lvl2pPr>
            <a:lvl3pPr lvl="2">
              <a:spcBef>
                <a:spcPts val="1000"/>
              </a:spcBef>
              <a:spcAft>
                <a:spcPts val="0"/>
              </a:spcAft>
              <a:buClr>
                <a:srgbClr val="282828"/>
              </a:buClr>
              <a:buSzPts val="1800"/>
              <a:buNone/>
              <a:defRPr sz="1800">
                <a:solidFill>
                  <a:srgbClr val="282828"/>
                </a:solidFill>
              </a:defRPr>
            </a:lvl3pPr>
            <a:lvl4pPr lvl="3">
              <a:spcBef>
                <a:spcPts val="800"/>
              </a:spcBef>
              <a:spcAft>
                <a:spcPts val="0"/>
              </a:spcAft>
              <a:buClr>
                <a:srgbClr val="282828"/>
              </a:buClr>
              <a:buSzPts val="1800"/>
              <a:buNone/>
              <a:defRPr sz="1800">
                <a:solidFill>
                  <a:srgbClr val="282828"/>
                </a:solidFill>
              </a:defRPr>
            </a:lvl4pPr>
            <a:lvl5pPr lvl="4">
              <a:spcBef>
                <a:spcPts val="800"/>
              </a:spcBef>
              <a:spcAft>
                <a:spcPts val="0"/>
              </a:spcAft>
              <a:buClr>
                <a:srgbClr val="282828"/>
              </a:buClr>
              <a:buSzPts val="1800"/>
              <a:buNone/>
              <a:defRPr>
                <a:solidFill>
                  <a:srgbClr val="282828"/>
                </a:solidFill>
              </a:defRPr>
            </a:lvl5pPr>
            <a:lvl6pPr lvl="5">
              <a:spcBef>
                <a:spcPts val="600"/>
              </a:spcBef>
              <a:spcAft>
                <a:spcPts val="0"/>
              </a:spcAft>
              <a:buClr>
                <a:srgbClr val="282828"/>
              </a:buClr>
              <a:buSzPts val="1800"/>
              <a:buNone/>
              <a:defRPr>
                <a:solidFill>
                  <a:srgbClr val="282828"/>
                </a:solidFill>
              </a:defRPr>
            </a:lvl6pPr>
            <a:lvl7pPr lvl="6">
              <a:spcBef>
                <a:spcPts val="600"/>
              </a:spcBef>
              <a:spcAft>
                <a:spcPts val="0"/>
              </a:spcAft>
              <a:buClr>
                <a:srgbClr val="282828"/>
              </a:buClr>
              <a:buSzPts val="1800"/>
              <a:buNone/>
              <a:defRPr>
                <a:solidFill>
                  <a:srgbClr val="282828"/>
                </a:solidFill>
              </a:defRPr>
            </a:lvl7pPr>
            <a:lvl8pPr lvl="7">
              <a:spcBef>
                <a:spcPts val="400"/>
              </a:spcBef>
              <a:spcAft>
                <a:spcPts val="0"/>
              </a:spcAft>
              <a:buClr>
                <a:srgbClr val="282828"/>
              </a:buClr>
              <a:buSzPts val="1800"/>
              <a:buNone/>
              <a:defRPr>
                <a:solidFill>
                  <a:srgbClr val="282828"/>
                </a:solidFill>
              </a:defRPr>
            </a:lvl8pPr>
            <a:lvl9pPr lvl="8">
              <a:spcBef>
                <a:spcPts val="400"/>
              </a:spcBef>
              <a:spcAft>
                <a:spcPts val="200"/>
              </a:spcAft>
              <a:buClr>
                <a:srgbClr val="282828"/>
              </a:buClr>
              <a:buSzPts val="1800"/>
              <a:buFont typeface="Lexend"/>
              <a:buNone/>
              <a:defRPr>
                <a:solidFill>
                  <a:srgbClr val="282828"/>
                </a:solidFill>
                <a:latin typeface="Lexend"/>
                <a:ea typeface="Lexend"/>
                <a:cs typeface="Lexend"/>
                <a:sym typeface="Lexend"/>
              </a:defRPr>
            </a:lvl9pPr>
          </a:lstStyle>
          <a:p>
            <a:pPr>
              <a:defRPr/>
            </a:pPr>
          </a:p>
        </p:txBody>
      </p:sp>
      <p:sp>
        <p:nvSpPr>
          <p:cNvPr id="922" name="Google Shape;922;p74"/>
          <p:cNvSpPr txBox="1"/>
          <p:nvPr>
            <p:ph idx="5" type="subTitle"/>
          </p:nvPr>
        </p:nvSpPr>
        <p:spPr>
          <a:xfrm>
            <a:off x="324000" y="3400800"/>
            <a:ext cx="2203500" cy="487200"/>
          </a:xfrm>
          <a:prstGeom prst="rect">
            <a:avLst/>
          </a:prstGeom>
        </p:spPr>
        <p:txBody>
          <a:bodyPr anchorCtr="0" anchor="t" bIns="0" lIns="0" spcFirstLastPara="1" rIns="0" wrap="square" tIns="0">
            <a:spAutoFit/>
          </a:bodyPr>
          <a:lstStyle>
            <a:lvl1pPr lvl="0">
              <a:lnSpc>
                <a:spcPct val="115000"/>
              </a:lnSpc>
              <a:spcBef>
                <a:spcPts val="0"/>
              </a:spcBef>
              <a:spcAft>
                <a:spcPts val="0"/>
              </a:spcAft>
              <a:buClr>
                <a:srgbClr val="282828"/>
              </a:buClr>
              <a:buSzPts val="2000"/>
              <a:buFont typeface="Lexend"/>
              <a:buNone/>
              <a:defRPr b="1" sz="2000">
                <a:solidFill>
                  <a:srgbClr val="282828"/>
                </a:solidFill>
                <a:latin typeface="Lexend"/>
                <a:ea typeface="Lexend"/>
                <a:cs typeface="Lexend"/>
                <a:sym typeface="Lexend"/>
              </a:defRPr>
            </a:lvl1pPr>
            <a:lvl2pPr lvl="1">
              <a:spcBef>
                <a:spcPts val="1000"/>
              </a:spcBef>
              <a:spcAft>
                <a:spcPts val="0"/>
              </a:spcAft>
              <a:buClr>
                <a:srgbClr val="282828"/>
              </a:buClr>
              <a:buSzPts val="2000"/>
              <a:buFont typeface="Lexend"/>
              <a:buNone/>
              <a:defRPr sz="2000">
                <a:solidFill>
                  <a:srgbClr val="282828"/>
                </a:solidFill>
                <a:latin typeface="Lexend"/>
                <a:ea typeface="Lexend"/>
                <a:cs typeface="Lexend"/>
                <a:sym typeface="Lexend"/>
              </a:defRPr>
            </a:lvl2pPr>
            <a:lvl3pPr lvl="2">
              <a:spcBef>
                <a:spcPts val="1000"/>
              </a:spcBef>
              <a:spcAft>
                <a:spcPts val="0"/>
              </a:spcAft>
              <a:buClr>
                <a:srgbClr val="282828"/>
              </a:buClr>
              <a:buSzPts val="2000"/>
              <a:buFont typeface="Lexend"/>
              <a:buNone/>
              <a:defRPr>
                <a:solidFill>
                  <a:srgbClr val="282828"/>
                </a:solidFill>
                <a:latin typeface="Lexend"/>
                <a:ea typeface="Lexend"/>
                <a:cs typeface="Lexend"/>
                <a:sym typeface="Lexend"/>
              </a:defRPr>
            </a:lvl3pPr>
            <a:lvl4pPr lvl="3">
              <a:spcBef>
                <a:spcPts val="800"/>
              </a:spcBef>
              <a:spcAft>
                <a:spcPts val="0"/>
              </a:spcAft>
              <a:buClr>
                <a:srgbClr val="282828"/>
              </a:buClr>
              <a:buSzPts val="2000"/>
              <a:buFont typeface="Lexend"/>
              <a:buNone/>
              <a:defRPr sz="2000">
                <a:solidFill>
                  <a:srgbClr val="282828"/>
                </a:solidFill>
                <a:latin typeface="Lexend"/>
                <a:ea typeface="Lexend"/>
                <a:cs typeface="Lexend"/>
                <a:sym typeface="Lexend"/>
              </a:defRPr>
            </a:lvl4pPr>
            <a:lvl5pPr lvl="4">
              <a:spcBef>
                <a:spcPts val="800"/>
              </a:spcBef>
              <a:spcAft>
                <a:spcPts val="0"/>
              </a:spcAft>
              <a:buClr>
                <a:srgbClr val="282828"/>
              </a:buClr>
              <a:buSzPts val="2000"/>
              <a:buFont typeface="Lexend"/>
              <a:buNone/>
              <a:defRPr sz="2000">
                <a:solidFill>
                  <a:srgbClr val="282828"/>
                </a:solidFill>
                <a:latin typeface="Lexend"/>
                <a:ea typeface="Lexend"/>
                <a:cs typeface="Lexend"/>
                <a:sym typeface="Lexend"/>
              </a:defRPr>
            </a:lvl5pPr>
            <a:lvl6pPr lvl="5">
              <a:spcBef>
                <a:spcPts val="600"/>
              </a:spcBef>
              <a:spcAft>
                <a:spcPts val="0"/>
              </a:spcAft>
              <a:buClr>
                <a:srgbClr val="282828"/>
              </a:buClr>
              <a:buSzPts val="2000"/>
              <a:buFont typeface="Lexend"/>
              <a:buNone/>
              <a:defRPr sz="2000">
                <a:solidFill>
                  <a:srgbClr val="282828"/>
                </a:solidFill>
                <a:latin typeface="Lexend"/>
                <a:ea typeface="Lexend"/>
                <a:cs typeface="Lexend"/>
                <a:sym typeface="Lexend"/>
              </a:defRPr>
            </a:lvl6pPr>
            <a:lvl7pPr lvl="6">
              <a:spcBef>
                <a:spcPts val="600"/>
              </a:spcBef>
              <a:spcAft>
                <a:spcPts val="0"/>
              </a:spcAft>
              <a:buClr>
                <a:srgbClr val="282828"/>
              </a:buClr>
              <a:buSzPts val="2000"/>
              <a:buFont typeface="Lexend"/>
              <a:buNone/>
              <a:defRPr sz="2000">
                <a:solidFill>
                  <a:srgbClr val="282828"/>
                </a:solidFill>
                <a:latin typeface="Lexend"/>
                <a:ea typeface="Lexend"/>
                <a:cs typeface="Lexend"/>
                <a:sym typeface="Lexend"/>
              </a:defRPr>
            </a:lvl7pPr>
            <a:lvl8pPr lvl="7">
              <a:spcBef>
                <a:spcPts val="400"/>
              </a:spcBef>
              <a:spcAft>
                <a:spcPts val="0"/>
              </a:spcAft>
              <a:buClr>
                <a:srgbClr val="282828"/>
              </a:buClr>
              <a:buSzPts val="2000"/>
              <a:buFont typeface="Lexend"/>
              <a:buNone/>
              <a:defRPr sz="2000">
                <a:solidFill>
                  <a:srgbClr val="282828"/>
                </a:solidFill>
                <a:latin typeface="Lexend"/>
                <a:ea typeface="Lexend"/>
                <a:cs typeface="Lexend"/>
                <a:sym typeface="Lexend"/>
              </a:defRPr>
            </a:lvl8pPr>
            <a:lvl9pPr lvl="8">
              <a:spcBef>
                <a:spcPts val="400"/>
              </a:spcBef>
              <a:spcAft>
                <a:spcPts val="200"/>
              </a:spcAft>
              <a:buClr>
                <a:srgbClr val="282828"/>
              </a:buClr>
              <a:buSzPts val="2000"/>
              <a:buFont typeface="Lexend"/>
              <a:buNone/>
              <a:defRPr sz="2000">
                <a:solidFill>
                  <a:srgbClr val="282828"/>
                </a:solidFill>
                <a:latin typeface="Lexend"/>
                <a:ea typeface="Lexend"/>
                <a:cs typeface="Lexend"/>
                <a:sym typeface="Lexend"/>
              </a:defRPr>
            </a:lvl9pPr>
          </a:lstStyle>
          <a:p/>
        </p:txBody>
      </p:sp>
      <p:sp>
        <p:nvSpPr>
          <p:cNvPr id="923" name="Google Shape;923;p74"/>
          <p:cNvSpPr txBox="1"/>
          <p:nvPr>
            <p:ph idx="6" type="subTitle"/>
          </p:nvPr>
        </p:nvSpPr>
        <p:spPr>
          <a:xfrm>
            <a:off x="2699325" y="3400800"/>
            <a:ext cx="4047900" cy="487200"/>
          </a:xfrm>
          <a:prstGeom prst="rect">
            <a:avLst/>
          </a:prstGeom>
        </p:spPr>
        <p:txBody>
          <a:bodyPr anchorCtr="0" anchor="t" bIns="0" lIns="0" spcFirstLastPara="1" rIns="0" wrap="square" tIns="0">
            <a:spAutoFit/>
          </a:bodyPr>
          <a:lstStyle>
            <a:lvl1pPr lvl="0">
              <a:lnSpc>
                <a:spcPct val="115000"/>
              </a:lnSpc>
              <a:spcBef>
                <a:spcPts val="0"/>
              </a:spcBef>
              <a:spcAft>
                <a:spcPts val="0"/>
              </a:spcAft>
              <a:buClr>
                <a:srgbClr val="282828"/>
              </a:buClr>
              <a:buSzPts val="1800"/>
              <a:buNone/>
              <a:defRPr sz="1800">
                <a:solidFill>
                  <a:srgbClr val="282828"/>
                </a:solidFill>
              </a:defRPr>
            </a:lvl1pPr>
            <a:lvl2pPr lvl="1">
              <a:spcBef>
                <a:spcPts val="1000"/>
              </a:spcBef>
              <a:spcAft>
                <a:spcPts val="0"/>
              </a:spcAft>
              <a:buClr>
                <a:srgbClr val="282828"/>
              </a:buClr>
              <a:buSzPts val="1800"/>
              <a:buNone/>
              <a:defRPr sz="1800">
                <a:solidFill>
                  <a:srgbClr val="282828"/>
                </a:solidFill>
              </a:defRPr>
            </a:lvl2pPr>
            <a:lvl3pPr lvl="2">
              <a:spcBef>
                <a:spcPts val="1000"/>
              </a:spcBef>
              <a:spcAft>
                <a:spcPts val="0"/>
              </a:spcAft>
              <a:buClr>
                <a:srgbClr val="282828"/>
              </a:buClr>
              <a:buSzPts val="1800"/>
              <a:buNone/>
              <a:defRPr sz="1800">
                <a:solidFill>
                  <a:srgbClr val="282828"/>
                </a:solidFill>
              </a:defRPr>
            </a:lvl3pPr>
            <a:lvl4pPr lvl="3">
              <a:spcBef>
                <a:spcPts val="800"/>
              </a:spcBef>
              <a:spcAft>
                <a:spcPts val="0"/>
              </a:spcAft>
              <a:buClr>
                <a:srgbClr val="282828"/>
              </a:buClr>
              <a:buSzPts val="1800"/>
              <a:buNone/>
              <a:defRPr sz="1800">
                <a:solidFill>
                  <a:srgbClr val="282828"/>
                </a:solidFill>
              </a:defRPr>
            </a:lvl4pPr>
            <a:lvl5pPr lvl="4">
              <a:spcBef>
                <a:spcPts val="800"/>
              </a:spcBef>
              <a:spcAft>
                <a:spcPts val="0"/>
              </a:spcAft>
              <a:buClr>
                <a:srgbClr val="282828"/>
              </a:buClr>
              <a:buSzPts val="1800"/>
              <a:buNone/>
              <a:defRPr>
                <a:solidFill>
                  <a:srgbClr val="282828"/>
                </a:solidFill>
              </a:defRPr>
            </a:lvl5pPr>
            <a:lvl6pPr lvl="5">
              <a:spcBef>
                <a:spcPts val="600"/>
              </a:spcBef>
              <a:spcAft>
                <a:spcPts val="0"/>
              </a:spcAft>
              <a:buClr>
                <a:srgbClr val="282828"/>
              </a:buClr>
              <a:buSzPts val="1800"/>
              <a:buNone/>
              <a:defRPr>
                <a:solidFill>
                  <a:srgbClr val="282828"/>
                </a:solidFill>
              </a:defRPr>
            </a:lvl6pPr>
            <a:lvl7pPr lvl="6">
              <a:spcBef>
                <a:spcPts val="600"/>
              </a:spcBef>
              <a:spcAft>
                <a:spcPts val="0"/>
              </a:spcAft>
              <a:buClr>
                <a:srgbClr val="282828"/>
              </a:buClr>
              <a:buSzPts val="1800"/>
              <a:buNone/>
              <a:defRPr>
                <a:solidFill>
                  <a:srgbClr val="282828"/>
                </a:solidFill>
              </a:defRPr>
            </a:lvl7pPr>
            <a:lvl8pPr lvl="7">
              <a:spcBef>
                <a:spcPts val="400"/>
              </a:spcBef>
              <a:spcAft>
                <a:spcPts val="0"/>
              </a:spcAft>
              <a:buClr>
                <a:srgbClr val="282828"/>
              </a:buClr>
              <a:buSzPts val="1800"/>
              <a:buNone/>
              <a:defRPr>
                <a:solidFill>
                  <a:srgbClr val="282828"/>
                </a:solidFill>
              </a:defRPr>
            </a:lvl8pPr>
            <a:lvl9pPr lvl="8">
              <a:spcBef>
                <a:spcPts val="400"/>
              </a:spcBef>
              <a:spcAft>
                <a:spcPts val="200"/>
              </a:spcAft>
              <a:buClr>
                <a:srgbClr val="282828"/>
              </a:buClr>
              <a:buSzPts val="1800"/>
              <a:buFont typeface="Lexend"/>
              <a:buNone/>
              <a:defRPr>
                <a:solidFill>
                  <a:srgbClr val="282828"/>
                </a:solidFill>
                <a:latin typeface="Lexend"/>
                <a:ea typeface="Lexend"/>
                <a:cs typeface="Lexend"/>
                <a:sym typeface="Lexend"/>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1">
  <p:cSld name="CUSTOM_3_3">
    <p:spTree>
      <p:nvGrpSpPr>
        <p:cNvPr id="924" name="Shape 924"/>
        <p:cNvGrpSpPr/>
        <p:nvPr/>
      </p:nvGrpSpPr>
      <p:grpSpPr>
        <a:xfrm>
          <a:off x="0" y="0"/>
          <a:ext cx="0" cy="0"/>
          <a:chOff x="0" y="0"/>
          <a:chExt cx="0" cy="0"/>
        </a:xfrm>
      </p:grpSpPr>
      <p:sp>
        <p:nvSpPr>
          <p:cNvPr id="925" name="Google Shape;925;p75"/>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6" name="Google Shape;926;p75"/>
          <p:cNvPicPr preferRelativeResize="0"/>
          <p:nvPr/>
        </p:nvPicPr>
        <p:blipFill rotWithShape="1">
          <a:blip r:embed="rId2">
            <a:alphaModFix/>
          </a:blip>
          <a:srcRect b="3669" l="0" r="0" t="3678"/>
          <a:stretch/>
        </p:blipFill>
        <p:spPr>
          <a:xfrm>
            <a:off x="863550" y="2926472"/>
            <a:ext cx="7439126" cy="572078"/>
          </a:xfrm>
          <a:prstGeom prst="rect">
            <a:avLst/>
          </a:prstGeom>
          <a:noFill/>
          <a:ln>
            <a:noFill/>
          </a:ln>
        </p:spPr>
      </p:pic>
      <p:pic>
        <p:nvPicPr>
          <p:cNvPr id="927" name="Google Shape;927;p75"/>
          <p:cNvPicPr preferRelativeResize="0"/>
          <p:nvPr/>
        </p:nvPicPr>
        <p:blipFill rotWithShape="1">
          <a:blip r:embed="rId3">
            <a:alphaModFix/>
          </a:blip>
          <a:srcRect b="3669" l="0" r="0" t="3678"/>
          <a:stretch/>
        </p:blipFill>
        <p:spPr>
          <a:xfrm>
            <a:off x="863550" y="1989425"/>
            <a:ext cx="7439126" cy="572078"/>
          </a:xfrm>
          <a:prstGeom prst="rect">
            <a:avLst/>
          </a:prstGeom>
          <a:noFill/>
          <a:ln>
            <a:noFill/>
          </a:ln>
        </p:spPr>
      </p:pic>
      <p:pic>
        <p:nvPicPr>
          <p:cNvPr id="928" name="Google Shape;928;p75"/>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929" name="Google Shape;929;p75"/>
          <p:cNvCxnSpPr>
            <a:endCxn id="930" idx="2"/>
          </p:cNvCxnSpPr>
          <p:nvPr/>
        </p:nvCxnSpPr>
        <p:spPr>
          <a:xfrm flipH="1">
            <a:off x="645063" y="2017282"/>
            <a:ext cx="2700" cy="1480500"/>
          </a:xfrm>
          <a:prstGeom prst="straightConnector1">
            <a:avLst/>
          </a:prstGeom>
          <a:noFill/>
          <a:ln cap="flat" cmpd="sng" w="38100">
            <a:solidFill>
              <a:srgbClr val="282828"/>
            </a:solidFill>
            <a:prstDash val="solid"/>
            <a:round/>
            <a:headEnd len="med" w="med" type="none"/>
            <a:tailEnd len="med" w="med" type="none"/>
          </a:ln>
        </p:spPr>
      </p:cxnSp>
      <p:pic>
        <p:nvPicPr>
          <p:cNvPr id="931" name="Google Shape;931;p75"/>
          <p:cNvPicPr preferRelativeResize="0"/>
          <p:nvPr/>
        </p:nvPicPr>
        <p:blipFill>
          <a:blip r:embed="rId5">
            <a:alphaModFix/>
          </a:blip>
          <a:stretch>
            <a:fillRect/>
          </a:stretch>
        </p:blipFill>
        <p:spPr>
          <a:xfrm>
            <a:off x="363482" y="1993619"/>
            <a:ext cx="563185" cy="572092"/>
          </a:xfrm>
          <a:prstGeom prst="rect">
            <a:avLst/>
          </a:prstGeom>
          <a:noFill/>
          <a:ln>
            <a:noFill/>
          </a:ln>
        </p:spPr>
      </p:pic>
      <p:sp>
        <p:nvSpPr>
          <p:cNvPr id="932" name="Google Shape;932;p75"/>
          <p:cNvSpPr txBox="1"/>
          <p:nvPr>
            <p:ph type="title"/>
          </p:nvPr>
        </p:nvSpPr>
        <p:spPr>
          <a:xfrm>
            <a:off x="1225225" y="2090813"/>
            <a:ext cx="6852300" cy="369300"/>
          </a:xfrm>
          <a:prstGeom prst="rect">
            <a:avLst/>
          </a:prstGeom>
        </p:spPr>
        <p:txBody>
          <a:bodyPr anchorCtr="0" anchor="ctr" bIns="0" lIns="0" spcFirstLastPara="1" rIns="0" wrap="square" tIns="0">
            <a:spAutoFit/>
          </a:bodyPr>
          <a:lstStyle>
            <a:lvl1pPr lv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pPr>
              <a:defRPr/>
            </a:pPr>
          </a:p>
        </p:txBody>
      </p:sp>
      <p:sp>
        <p:nvSpPr>
          <p:cNvPr id="933" name="Google Shape;933;p75"/>
          <p:cNvSpPr txBox="1"/>
          <p:nvPr>
            <p:ph idx="2" type="title"/>
          </p:nvPr>
        </p:nvSpPr>
        <p:spPr>
          <a:xfrm>
            <a:off x="1225225" y="3027088"/>
            <a:ext cx="6852300" cy="369300"/>
          </a:xfrm>
          <a:prstGeom prst="rect">
            <a:avLst/>
          </a:prstGeom>
        </p:spPr>
        <p:txBody>
          <a:bodyPr anchorCtr="0" anchor="ctr" bIns="0" lIns="0" spcFirstLastPara="1" rIns="0" wrap="square" tIns="0">
            <a:spAutoFit/>
          </a:bodyPr>
          <a:lstStyle>
            <a:lvl1pPr lv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pPr>
              <a:defRPr/>
            </a:pPr>
          </a:p>
        </p:txBody>
      </p:sp>
      <p:pic>
        <p:nvPicPr>
          <p:cNvPr id="930" name="Google Shape;930;p75"/>
          <p:cNvPicPr preferRelativeResize="0"/>
          <p:nvPr/>
        </p:nvPicPr>
        <p:blipFill>
          <a:blip r:embed="rId6">
            <a:alphaModFix/>
          </a:blip>
          <a:stretch>
            <a:fillRect/>
          </a:stretch>
        </p:blipFill>
        <p:spPr>
          <a:xfrm>
            <a:off x="363340" y="2925705"/>
            <a:ext cx="563446" cy="572077"/>
          </a:xfrm>
          <a:prstGeom prst="rect">
            <a:avLst/>
          </a:prstGeom>
          <a:noFill/>
          <a:ln>
            <a:noFill/>
          </a:ln>
        </p:spPr>
      </p:pic>
      <p:pic>
        <p:nvPicPr>
          <p:cNvPr id="934" name="Google Shape;934;p75"/>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sp>
        <p:nvSpPr>
          <p:cNvPr id="935" name="Google Shape;935;p75"/>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936" name="Google Shape;936;p75"/>
          <p:cNvSpPr txBox="1"/>
          <p:nvPr>
            <p:ph idx="3" type="title"/>
          </p:nvPr>
        </p:nvSpPr>
        <p:spPr>
          <a:xfrm>
            <a:off x="324000" y="657600"/>
            <a:ext cx="5741400" cy="615600"/>
          </a:xfrm>
          <a:prstGeom prst="rect">
            <a:avLst/>
          </a:prstGeom>
        </p:spPr>
        <p:txBody>
          <a:bodyPr anchorCtr="0" anchor="t" bIns="0" lIns="0" spcFirstLastPara="1" rIns="0" wrap="square" tIns="0">
            <a:spAutoFit/>
          </a:bodyPr>
          <a:lstStyle>
            <a:lvl1pPr lvl="0">
              <a:spcBef>
                <a:spcPts val="0"/>
              </a:spcBef>
              <a:spcAft>
                <a:spcPts val="0"/>
              </a:spcAft>
              <a:buSzPts val="1800"/>
              <a:buFont typeface="Lexend"/>
              <a:buNone/>
              <a:defRPr b="0" sz="1800">
                <a:latin typeface="Lexend"/>
                <a:ea typeface="Lexend"/>
                <a:cs typeface="Lexend"/>
                <a:sym typeface="Lexend"/>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1">
  <p:cSld name="TITLE_AND_TWO_COLUMNS_1_1_6_2_1_4_1">
    <p:spTree>
      <p:nvGrpSpPr>
        <p:cNvPr id="937" name="Shape 937"/>
        <p:cNvGrpSpPr/>
        <p:nvPr/>
      </p:nvGrpSpPr>
      <p:grpSpPr>
        <a:xfrm>
          <a:off x="0" y="0"/>
          <a:ext cx="0" cy="0"/>
          <a:chOff x="0" y="0"/>
          <a:chExt cx="0" cy="0"/>
        </a:xfrm>
      </p:grpSpPr>
      <p:pic>
        <p:nvPicPr>
          <p:cNvPr id="938" name="Google Shape;938;p76"/>
          <p:cNvPicPr preferRelativeResize="0"/>
          <p:nvPr/>
        </p:nvPicPr>
        <p:blipFill>
          <a:blip r:embed="rId2">
            <a:alphaModFix/>
          </a:blip>
          <a:stretch>
            <a:fillRect/>
          </a:stretch>
        </p:blipFill>
        <p:spPr>
          <a:xfrm>
            <a:off x="0" y="532525"/>
            <a:ext cx="9151202" cy="116700"/>
          </a:xfrm>
          <a:prstGeom prst="rect">
            <a:avLst/>
          </a:prstGeom>
          <a:noFill/>
          <a:ln>
            <a:noFill/>
          </a:ln>
        </p:spPr>
      </p:pic>
      <p:sp>
        <p:nvSpPr>
          <p:cNvPr id="939" name="Google Shape;939;p76"/>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76"/>
          <p:cNvSpPr txBox="1"/>
          <p:nvPr>
            <p:ph idx="1" type="body"/>
          </p:nvPr>
        </p:nvSpPr>
        <p:spPr>
          <a:xfrm>
            <a:off x="324000" y="759300"/>
            <a:ext cx="8237700" cy="3020700"/>
          </a:xfrm>
          <a:prstGeom prst="rect">
            <a:avLst/>
          </a:prstGeom>
        </p:spPr>
        <p:txBody>
          <a:bodyPr anchorCtr="0" anchor="t" bIns="0" lIns="0" spcFirstLastPara="1" rIns="0" wrap="square" tIns="0">
            <a:spAutoFit/>
          </a:bodyPr>
          <a:lstStyle>
            <a:lvl1pPr indent="-368300" lvl="0" marL="45720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spcBef>
                <a:spcPts val="1000"/>
              </a:spcBef>
              <a:spcAft>
                <a:spcPts val="0"/>
              </a:spcAft>
              <a:buSzPts val="2200"/>
              <a:buFont typeface="Lexend"/>
              <a:buChar char="–"/>
              <a:defRPr sz="2200">
                <a:latin typeface="Lexend"/>
                <a:ea typeface="Lexend"/>
                <a:cs typeface="Lexend"/>
                <a:sym typeface="Lexend"/>
              </a:defRPr>
            </a:lvl2pPr>
            <a:lvl3pPr indent="-355600" lvl="2" marL="1371600">
              <a:spcBef>
                <a:spcPts val="1000"/>
              </a:spcBef>
              <a:spcAft>
                <a:spcPts val="0"/>
              </a:spcAft>
              <a:buSzPts val="2000"/>
              <a:buFont typeface="Lexend"/>
              <a:buChar char="–"/>
              <a:defRPr>
                <a:latin typeface="Lexend"/>
                <a:ea typeface="Lexend"/>
                <a:cs typeface="Lexend"/>
                <a:sym typeface="Lexend"/>
              </a:defRPr>
            </a:lvl3pPr>
            <a:lvl4pPr indent="-368300" lvl="3" marL="1828800">
              <a:spcBef>
                <a:spcPts val="800"/>
              </a:spcBef>
              <a:spcAft>
                <a:spcPts val="0"/>
              </a:spcAft>
              <a:buSzPts val="2200"/>
              <a:buFont typeface="Lexend"/>
              <a:buChar char="–"/>
              <a:defRPr sz="2200">
                <a:latin typeface="Lexend"/>
                <a:ea typeface="Lexend"/>
                <a:cs typeface="Lexend"/>
                <a:sym typeface="Lexend"/>
              </a:defRPr>
            </a:lvl4pPr>
            <a:lvl5pPr indent="-342900" lvl="4" marL="2286000">
              <a:spcBef>
                <a:spcPts val="800"/>
              </a:spcBef>
              <a:spcAft>
                <a:spcPts val="0"/>
              </a:spcAft>
              <a:buSzPts val="1800"/>
              <a:buFont typeface="Lexend"/>
              <a:buChar char="–"/>
              <a:defRPr>
                <a:latin typeface="Lexend"/>
                <a:ea typeface="Lexend"/>
                <a:cs typeface="Lexend"/>
                <a:sym typeface="Lexend"/>
              </a:defRPr>
            </a:lvl5pPr>
            <a:lvl6pPr indent="-342900" lvl="5" marL="2743200">
              <a:spcBef>
                <a:spcPts val="600"/>
              </a:spcBef>
              <a:spcAft>
                <a:spcPts val="0"/>
              </a:spcAft>
              <a:buSzPts val="1800"/>
              <a:buFont typeface="Lexend"/>
              <a:buChar char="–"/>
              <a:defRPr sz="1800">
                <a:latin typeface="Lexend"/>
                <a:ea typeface="Lexend"/>
                <a:cs typeface="Lexend"/>
                <a:sym typeface="Lexend"/>
              </a:defRPr>
            </a:lvl6pPr>
            <a:lvl7pPr indent="-342900" lvl="6" marL="3200400">
              <a:spcBef>
                <a:spcPts val="600"/>
              </a:spcBef>
              <a:spcAft>
                <a:spcPts val="0"/>
              </a:spcAft>
              <a:buSzPts val="1800"/>
              <a:buFont typeface="Lexend"/>
              <a:buChar char="–"/>
              <a:defRPr>
                <a:latin typeface="Lexend"/>
                <a:ea typeface="Lexend"/>
                <a:cs typeface="Lexend"/>
                <a:sym typeface="Lexend"/>
              </a:defRPr>
            </a:lvl7pPr>
            <a:lvl8pPr indent="-342900" lvl="7" marL="3657600">
              <a:spcBef>
                <a:spcPts val="400"/>
              </a:spcBef>
              <a:spcAft>
                <a:spcPts val="0"/>
              </a:spcAft>
              <a:buSzPts val="1800"/>
              <a:buFont typeface="Lexend"/>
              <a:buChar char="–"/>
              <a:defRPr>
                <a:latin typeface="Lexend"/>
                <a:ea typeface="Lexend"/>
                <a:cs typeface="Lexend"/>
                <a:sym typeface="Lexend"/>
              </a:defRPr>
            </a:lvl8pPr>
            <a:lvl9pPr indent="-342900" lvl="8" marL="4114800">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941" name="Google Shape;941;p76"/>
          <p:cNvSpPr txBox="1"/>
          <p:nvPr>
            <p:ph type="title"/>
          </p:nvPr>
        </p:nvSpPr>
        <p:spPr>
          <a:xfrm>
            <a:off x="324000" y="0"/>
            <a:ext cx="7885200" cy="613500"/>
          </a:xfrm>
          <a:prstGeom prst="rect">
            <a:avLst/>
          </a:prstGeom>
        </p:spPr>
        <p:txBody>
          <a:bodyPr anchorCtr="0" anchor="ctr" bIns="0" lIns="0" spcFirstLastPara="1" rIns="0" wrap="square" tIns="0">
            <a:spAutoFit/>
          </a:bodyPr>
          <a:lstStyle>
            <a:lvl1pPr lv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p>
        </p:txBody>
      </p:sp>
      <p:pic>
        <p:nvPicPr>
          <p:cNvPr id="942" name="Google Shape;942;p76"/>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943" name="Google Shape;943;p76"/>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1">
  <p:cSld name="TITLE_AND_TWO_COLUMNS_1_1_7_1_1">
    <p:bg>
      <p:bgPr>
        <a:solidFill>
          <a:srgbClr val="EBEDFE"/>
        </a:solidFill>
      </p:bgPr>
    </p:bg>
    <p:spTree>
      <p:nvGrpSpPr>
        <p:cNvPr id="944" name="Shape 944"/>
        <p:cNvGrpSpPr/>
        <p:nvPr/>
      </p:nvGrpSpPr>
      <p:grpSpPr>
        <a:xfrm>
          <a:off x="0" y="0"/>
          <a:ext cx="0" cy="0"/>
          <a:chOff x="0" y="0"/>
          <a:chExt cx="0" cy="0"/>
        </a:xfrm>
      </p:grpSpPr>
      <p:pic>
        <p:nvPicPr>
          <p:cNvPr id="945" name="Google Shape;945;p77"/>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946" name="Google Shape;946;p77"/>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77"/>
          <p:cNvSpPr txBox="1"/>
          <p:nvPr>
            <p:ph type="title"/>
          </p:nvPr>
        </p:nvSpPr>
        <p:spPr>
          <a:xfrm>
            <a:off x="324000" y="748763"/>
            <a:ext cx="8179200" cy="489600"/>
          </a:xfrm>
          <a:prstGeom prst="rect">
            <a:avLst/>
          </a:prstGeom>
        </p:spPr>
        <p:txBody>
          <a:bodyPr anchorCtr="0" anchor="t" bIns="0" lIns="0" spcFirstLastPara="1" rIns="0" wrap="square" tIns="0">
            <a:spAutoFit/>
          </a:bodyPr>
          <a:lstStyle>
            <a:lvl1pPr lvl="0">
              <a:spcBef>
                <a:spcPts val="0"/>
              </a:spcBef>
              <a:spcAft>
                <a:spcPts val="0"/>
              </a:spcAft>
              <a:buSzPts val="2200"/>
              <a:buFont typeface="Lexend"/>
              <a:buNone/>
              <a:defRPr b="0" sz="2200">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pic>
        <p:nvPicPr>
          <p:cNvPr id="948" name="Google Shape;948;p7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949" name="Google Shape;949;p7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950" name="Google Shape;950;p77"/>
          <p:cNvSpPr txBox="1"/>
          <p:nvPr>
            <p:ph idx="2" type="title"/>
          </p:nvPr>
        </p:nvSpPr>
        <p:spPr>
          <a:xfrm>
            <a:off x="324000" y="0"/>
            <a:ext cx="7885200" cy="613500"/>
          </a:xfrm>
          <a:prstGeom prst="rect">
            <a:avLst/>
          </a:prstGeom>
        </p:spPr>
        <p:txBody>
          <a:bodyPr anchorCtr="0" anchor="ctr" bIns="0" lIns="0" spcFirstLastPara="1" rIns="0" wrap="square" tIns="0">
            <a:spAutoFit/>
          </a:bodyPr>
          <a:lstStyle>
            <a:lvl1pPr lv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p>
        </p:txBody>
      </p:sp>
      <p:sp>
        <p:nvSpPr>
          <p:cNvPr id="951" name="Google Shape;951;p77"/>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a:spcBef>
                <a:spcPts val="0"/>
              </a:spcBef>
              <a:spcAft>
                <a:spcPts val="0"/>
              </a:spcAft>
              <a:buSzPts val="2200"/>
              <a:buFont typeface="Lexend"/>
              <a:buNone/>
              <a:defRPr sz="2200">
                <a:latin typeface="Lexend"/>
                <a:ea typeface="Lexend"/>
                <a:cs typeface="Lexend"/>
                <a:sym typeface="Lexend"/>
              </a:defRPr>
            </a:lvl1pPr>
            <a:lvl2pPr lvl="1">
              <a:spcBef>
                <a:spcPts val="1000"/>
              </a:spcBef>
              <a:spcAft>
                <a:spcPts val="0"/>
              </a:spcAft>
              <a:buSzPts val="2100"/>
              <a:buNone/>
              <a:defRPr/>
            </a:lvl2pPr>
            <a:lvl3pPr lvl="2">
              <a:spcBef>
                <a:spcPts val="1000"/>
              </a:spcBef>
              <a:spcAft>
                <a:spcPts val="0"/>
              </a:spcAft>
              <a:buSzPts val="2000"/>
              <a:buNone/>
              <a:defRPr/>
            </a:lvl3pPr>
            <a:lvl4pPr lvl="3">
              <a:spcBef>
                <a:spcPts val="800"/>
              </a:spcBef>
              <a:spcAft>
                <a:spcPts val="0"/>
              </a:spcAft>
              <a:buSzPts val="1900"/>
              <a:buNone/>
              <a:defRPr/>
            </a:lvl4pPr>
            <a:lvl5pPr lvl="4">
              <a:spcBef>
                <a:spcPts val="800"/>
              </a:spcBef>
              <a:spcAft>
                <a:spcPts val="0"/>
              </a:spcAft>
              <a:buSzPts val="1800"/>
              <a:buNone/>
              <a:defRPr/>
            </a:lvl5pPr>
            <a:lvl6pPr lvl="5">
              <a:spcBef>
                <a:spcPts val="600"/>
              </a:spcBef>
              <a:spcAft>
                <a:spcPts val="0"/>
              </a:spcAft>
              <a:buSzPts val="1800"/>
              <a:buNone/>
              <a:defRPr/>
            </a:lvl6pPr>
            <a:lvl7pPr lvl="6">
              <a:spcBef>
                <a:spcPts val="600"/>
              </a:spcBef>
              <a:spcAft>
                <a:spcPts val="0"/>
              </a:spcAft>
              <a:buSzPts val="1800"/>
              <a:buNone/>
              <a:defRPr/>
            </a:lvl7pPr>
            <a:lvl8pPr lvl="7">
              <a:spcBef>
                <a:spcPts val="400"/>
              </a:spcBef>
              <a:spcAft>
                <a:spcPts val="0"/>
              </a:spcAft>
              <a:buSzPts val="1800"/>
              <a:buNone/>
              <a:defRPr/>
            </a:lvl8pPr>
            <a:lvl9pPr lvl="8">
              <a:spcBef>
                <a:spcPts val="400"/>
              </a:spcBef>
              <a:spcAft>
                <a:spcPts val="200"/>
              </a:spcAft>
              <a:buSzPts val="1800"/>
              <a:buNone/>
              <a:defRPr/>
            </a:lvl9pPr>
          </a:lstStyle>
          <a:p>
            <a:pPr>
              <a:defRPr/>
            </a:pPr>
          </a:p>
        </p:txBody>
      </p:sp>
      <p:sp>
        <p:nvSpPr>
          <p:cNvPr id="952" name="Google Shape;952;p77"/>
          <p:cNvSpPr txBox="1"/>
          <p:nvPr>
            <p:ph idx="3" type="subTitle"/>
          </p:nvPr>
        </p:nvSpPr>
        <p:spPr>
          <a:xfrm>
            <a:off x="1034425" y="2794247"/>
            <a:ext cx="7506600" cy="389100"/>
          </a:xfrm>
          <a:prstGeom prst="rect">
            <a:avLst/>
          </a:prstGeom>
        </p:spPr>
        <p:txBody>
          <a:bodyPr anchorCtr="0" anchor="t" bIns="0" lIns="0" spcFirstLastPara="1" rIns="0" wrap="square" tIns="0">
            <a:spAutoFit/>
          </a:bodyPr>
          <a:lstStyle>
            <a:lvl1pPr lvl="0">
              <a:spcBef>
                <a:spcPts val="0"/>
              </a:spcBef>
              <a:spcAft>
                <a:spcPts val="0"/>
              </a:spcAft>
              <a:buSzPts val="2200"/>
              <a:buFont typeface="Lexend"/>
              <a:buNone/>
              <a:defRPr sz="2200">
                <a:latin typeface="Lexend"/>
                <a:ea typeface="Lexend"/>
                <a:cs typeface="Lexend"/>
                <a:sym typeface="Lexend"/>
              </a:defRPr>
            </a:lvl1pPr>
            <a:lvl2pPr lvl="1">
              <a:spcBef>
                <a:spcPts val="1000"/>
              </a:spcBef>
              <a:spcAft>
                <a:spcPts val="0"/>
              </a:spcAft>
              <a:buSzPts val="2100"/>
              <a:buNone/>
              <a:defRPr/>
            </a:lvl2pPr>
            <a:lvl3pPr lvl="2">
              <a:spcBef>
                <a:spcPts val="1000"/>
              </a:spcBef>
              <a:spcAft>
                <a:spcPts val="0"/>
              </a:spcAft>
              <a:buSzPts val="2000"/>
              <a:buNone/>
              <a:defRPr/>
            </a:lvl3pPr>
            <a:lvl4pPr lvl="3">
              <a:spcBef>
                <a:spcPts val="800"/>
              </a:spcBef>
              <a:spcAft>
                <a:spcPts val="0"/>
              </a:spcAft>
              <a:buSzPts val="1900"/>
              <a:buNone/>
              <a:defRPr/>
            </a:lvl4pPr>
            <a:lvl5pPr lvl="4">
              <a:spcBef>
                <a:spcPts val="800"/>
              </a:spcBef>
              <a:spcAft>
                <a:spcPts val="0"/>
              </a:spcAft>
              <a:buSzPts val="1800"/>
              <a:buNone/>
              <a:defRPr/>
            </a:lvl5pPr>
            <a:lvl6pPr lvl="5">
              <a:spcBef>
                <a:spcPts val="600"/>
              </a:spcBef>
              <a:spcAft>
                <a:spcPts val="0"/>
              </a:spcAft>
              <a:buSzPts val="1800"/>
              <a:buNone/>
              <a:defRPr/>
            </a:lvl6pPr>
            <a:lvl7pPr lvl="6">
              <a:spcBef>
                <a:spcPts val="600"/>
              </a:spcBef>
              <a:spcAft>
                <a:spcPts val="0"/>
              </a:spcAft>
              <a:buSzPts val="1800"/>
              <a:buNone/>
              <a:defRPr/>
            </a:lvl7pPr>
            <a:lvl8pPr lvl="7">
              <a:spcBef>
                <a:spcPts val="400"/>
              </a:spcBef>
              <a:spcAft>
                <a:spcPts val="0"/>
              </a:spcAft>
              <a:buSzPts val="1800"/>
              <a:buNone/>
              <a:defRPr/>
            </a:lvl8pPr>
            <a:lvl9pPr lvl="8">
              <a:spcBef>
                <a:spcPts val="400"/>
              </a:spcBef>
              <a:spcAft>
                <a:spcPts val="200"/>
              </a:spcAft>
              <a:buSzPts val="1800"/>
              <a:buNone/>
              <a:defRPr/>
            </a:lvl9pPr>
          </a:lstStyle>
          <a:p>
            <a:pPr>
              <a:defRPr/>
            </a:pPr>
          </a:p>
        </p:txBody>
      </p:sp>
      <p:sp>
        <p:nvSpPr>
          <p:cNvPr id="953" name="Google Shape;953;p77"/>
          <p:cNvSpPr txBox="1"/>
          <p:nvPr>
            <p:ph idx="4" type="subTitle"/>
          </p:nvPr>
        </p:nvSpPr>
        <p:spPr>
          <a:xfrm>
            <a:off x="1034425" y="3766965"/>
            <a:ext cx="7464600" cy="324600"/>
          </a:xfrm>
          <a:prstGeom prst="rect">
            <a:avLst/>
          </a:prstGeom>
        </p:spPr>
        <p:txBody>
          <a:bodyPr anchorCtr="0" anchor="t" bIns="0" lIns="0" spcFirstLastPara="1" rIns="0" wrap="square" tIns="0">
            <a:spAutoFit/>
          </a:bodyPr>
          <a:lstStyle>
            <a:lvl1pPr lvl="0">
              <a:spcBef>
                <a:spcPts val="0"/>
              </a:spcBef>
              <a:spcAft>
                <a:spcPts val="0"/>
              </a:spcAft>
              <a:buSzPts val="2200"/>
              <a:buFont typeface="Lexend"/>
              <a:buNone/>
              <a:defRPr sz="2200">
                <a:latin typeface="Lexend"/>
                <a:ea typeface="Lexend"/>
                <a:cs typeface="Lexend"/>
                <a:sym typeface="Lexend"/>
              </a:defRPr>
            </a:lvl1pPr>
            <a:lvl2pPr lvl="1">
              <a:spcBef>
                <a:spcPts val="1000"/>
              </a:spcBef>
              <a:spcAft>
                <a:spcPts val="0"/>
              </a:spcAft>
              <a:buSzPts val="2100"/>
              <a:buNone/>
              <a:defRPr/>
            </a:lvl2pPr>
            <a:lvl3pPr lvl="2">
              <a:spcBef>
                <a:spcPts val="1000"/>
              </a:spcBef>
              <a:spcAft>
                <a:spcPts val="0"/>
              </a:spcAft>
              <a:buSzPts val="2000"/>
              <a:buNone/>
              <a:defRPr/>
            </a:lvl3pPr>
            <a:lvl4pPr lvl="3">
              <a:spcBef>
                <a:spcPts val="800"/>
              </a:spcBef>
              <a:spcAft>
                <a:spcPts val="0"/>
              </a:spcAft>
              <a:buSzPts val="1900"/>
              <a:buNone/>
              <a:defRPr/>
            </a:lvl4pPr>
            <a:lvl5pPr lvl="4">
              <a:spcBef>
                <a:spcPts val="800"/>
              </a:spcBef>
              <a:spcAft>
                <a:spcPts val="0"/>
              </a:spcAft>
              <a:buSzPts val="1800"/>
              <a:buNone/>
              <a:defRPr/>
            </a:lvl5pPr>
            <a:lvl6pPr lvl="5">
              <a:spcBef>
                <a:spcPts val="600"/>
              </a:spcBef>
              <a:spcAft>
                <a:spcPts val="0"/>
              </a:spcAft>
              <a:buSzPts val="1800"/>
              <a:buNone/>
              <a:defRPr/>
            </a:lvl6pPr>
            <a:lvl7pPr lvl="6">
              <a:spcBef>
                <a:spcPts val="600"/>
              </a:spcBef>
              <a:spcAft>
                <a:spcPts val="0"/>
              </a:spcAft>
              <a:buSzPts val="1800"/>
              <a:buNone/>
              <a:defRPr/>
            </a:lvl7pPr>
            <a:lvl8pPr lvl="7">
              <a:spcBef>
                <a:spcPts val="400"/>
              </a:spcBef>
              <a:spcAft>
                <a:spcPts val="0"/>
              </a:spcAft>
              <a:buSzPts val="1800"/>
              <a:buNone/>
              <a:defRPr/>
            </a:lvl8pPr>
            <a:lvl9pPr lvl="8">
              <a:spcBef>
                <a:spcPts val="400"/>
              </a:spcBef>
              <a:spcAft>
                <a:spcPts val="200"/>
              </a:spcAft>
              <a:buSzPts val="1800"/>
              <a:buNone/>
              <a:defRPr/>
            </a:lvl9pPr>
          </a:lstStyle>
          <a:p>
            <a:pPr>
              <a:defRPr/>
            </a:pPr>
          </a:p>
        </p:txBody>
      </p:sp>
      <p:grpSp>
        <p:nvGrpSpPr>
          <p:cNvPr id="954" name="Google Shape;954;p77"/>
          <p:cNvGrpSpPr/>
          <p:nvPr/>
        </p:nvGrpSpPr>
        <p:grpSpPr>
          <a:xfrm>
            <a:off x="323653" y="1804438"/>
            <a:ext cx="457200" cy="457200"/>
            <a:chOff x="1020916" y="1442088"/>
            <a:chExt cx="457200" cy="457200"/>
          </a:xfrm>
        </p:grpSpPr>
        <p:pic>
          <p:nvPicPr>
            <p:cNvPr id="955" name="Google Shape;955;p7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956" name="Google Shape;956;p7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957" name="Google Shape;957;p77"/>
          <p:cNvGrpSpPr/>
          <p:nvPr/>
        </p:nvGrpSpPr>
        <p:grpSpPr>
          <a:xfrm>
            <a:off x="323653" y="2766575"/>
            <a:ext cx="457200" cy="457200"/>
            <a:chOff x="1020916" y="1442088"/>
            <a:chExt cx="457200" cy="457200"/>
          </a:xfrm>
        </p:grpSpPr>
        <p:pic>
          <p:nvPicPr>
            <p:cNvPr id="958" name="Google Shape;958;p7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959" name="Google Shape;959;p7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960" name="Google Shape;960;p77"/>
          <p:cNvGrpSpPr/>
          <p:nvPr/>
        </p:nvGrpSpPr>
        <p:grpSpPr>
          <a:xfrm>
            <a:off x="323641" y="3729038"/>
            <a:ext cx="457200" cy="457200"/>
            <a:chOff x="1020916" y="1442088"/>
            <a:chExt cx="457200" cy="457200"/>
          </a:xfrm>
        </p:grpSpPr>
        <p:pic>
          <p:nvPicPr>
            <p:cNvPr id="961" name="Google Shape;961;p7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962" name="Google Shape;962;p7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1">
  <p:cSld name="TITLE_AND_TWO_COLUMNS_1_1_6_2_4">
    <p:bg>
      <p:bgPr>
        <a:solidFill>
          <a:srgbClr val="EBEDFE"/>
        </a:solidFill>
      </p:bgPr>
    </p:bg>
    <p:spTree>
      <p:nvGrpSpPr>
        <p:cNvPr id="963" name="Shape 963"/>
        <p:cNvGrpSpPr/>
        <p:nvPr/>
      </p:nvGrpSpPr>
      <p:grpSpPr>
        <a:xfrm>
          <a:off x="0" y="0"/>
          <a:ext cx="0" cy="0"/>
          <a:chOff x="0" y="0"/>
          <a:chExt cx="0" cy="0"/>
        </a:xfrm>
      </p:grpSpPr>
      <p:pic>
        <p:nvPicPr>
          <p:cNvPr id="964" name="Google Shape;964;p78"/>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965" name="Google Shape;965;p78"/>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78"/>
          <p:cNvSpPr txBox="1"/>
          <p:nvPr>
            <p:ph idx="1" type="body"/>
          </p:nvPr>
        </p:nvSpPr>
        <p:spPr>
          <a:xfrm>
            <a:off x="324000" y="759300"/>
            <a:ext cx="8237700" cy="3020700"/>
          </a:xfrm>
          <a:prstGeom prst="rect">
            <a:avLst/>
          </a:prstGeom>
        </p:spPr>
        <p:txBody>
          <a:bodyPr anchorCtr="0" anchor="t" bIns="0" lIns="0" spcFirstLastPara="1" rIns="0" wrap="square" tIns="0">
            <a:spAutoFit/>
          </a:bodyPr>
          <a:lstStyle>
            <a:lvl1pPr indent="-368300" lvl="0" marL="45720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spcBef>
                <a:spcPts val="1000"/>
              </a:spcBef>
              <a:spcAft>
                <a:spcPts val="0"/>
              </a:spcAft>
              <a:buSzPts val="2200"/>
              <a:buFont typeface="Lexend"/>
              <a:buChar char="–"/>
              <a:defRPr sz="2200">
                <a:latin typeface="Lexend"/>
                <a:ea typeface="Lexend"/>
                <a:cs typeface="Lexend"/>
                <a:sym typeface="Lexend"/>
              </a:defRPr>
            </a:lvl2pPr>
            <a:lvl3pPr indent="-355600" lvl="2" marL="1371600">
              <a:spcBef>
                <a:spcPts val="1000"/>
              </a:spcBef>
              <a:spcAft>
                <a:spcPts val="0"/>
              </a:spcAft>
              <a:buSzPts val="2000"/>
              <a:buFont typeface="Lexend"/>
              <a:buChar char="–"/>
              <a:defRPr>
                <a:latin typeface="Lexend"/>
                <a:ea typeface="Lexend"/>
                <a:cs typeface="Lexend"/>
                <a:sym typeface="Lexend"/>
              </a:defRPr>
            </a:lvl3pPr>
            <a:lvl4pPr indent="-368300" lvl="3" marL="1828800">
              <a:spcBef>
                <a:spcPts val="800"/>
              </a:spcBef>
              <a:spcAft>
                <a:spcPts val="0"/>
              </a:spcAft>
              <a:buSzPts val="2200"/>
              <a:buFont typeface="Lexend"/>
              <a:buChar char="–"/>
              <a:defRPr sz="2200">
                <a:latin typeface="Lexend"/>
                <a:ea typeface="Lexend"/>
                <a:cs typeface="Lexend"/>
                <a:sym typeface="Lexend"/>
              </a:defRPr>
            </a:lvl4pPr>
            <a:lvl5pPr indent="-342900" lvl="4" marL="2286000">
              <a:spcBef>
                <a:spcPts val="800"/>
              </a:spcBef>
              <a:spcAft>
                <a:spcPts val="0"/>
              </a:spcAft>
              <a:buSzPts val="1800"/>
              <a:buFont typeface="Lexend"/>
              <a:buChar char="–"/>
              <a:defRPr>
                <a:latin typeface="Lexend"/>
                <a:ea typeface="Lexend"/>
                <a:cs typeface="Lexend"/>
                <a:sym typeface="Lexend"/>
              </a:defRPr>
            </a:lvl5pPr>
            <a:lvl6pPr indent="-342900" lvl="5" marL="2743200">
              <a:spcBef>
                <a:spcPts val="600"/>
              </a:spcBef>
              <a:spcAft>
                <a:spcPts val="0"/>
              </a:spcAft>
              <a:buSzPts val="1800"/>
              <a:buFont typeface="Lexend"/>
              <a:buChar char="–"/>
              <a:defRPr sz="1800">
                <a:latin typeface="Lexend"/>
                <a:ea typeface="Lexend"/>
                <a:cs typeface="Lexend"/>
                <a:sym typeface="Lexend"/>
              </a:defRPr>
            </a:lvl6pPr>
            <a:lvl7pPr indent="-342900" lvl="6" marL="3200400">
              <a:spcBef>
                <a:spcPts val="600"/>
              </a:spcBef>
              <a:spcAft>
                <a:spcPts val="0"/>
              </a:spcAft>
              <a:buSzPts val="1800"/>
              <a:buFont typeface="Lexend"/>
              <a:buChar char="–"/>
              <a:defRPr>
                <a:latin typeface="Lexend"/>
                <a:ea typeface="Lexend"/>
                <a:cs typeface="Lexend"/>
                <a:sym typeface="Lexend"/>
              </a:defRPr>
            </a:lvl7pPr>
            <a:lvl8pPr indent="-342900" lvl="7" marL="3657600">
              <a:spcBef>
                <a:spcPts val="400"/>
              </a:spcBef>
              <a:spcAft>
                <a:spcPts val="0"/>
              </a:spcAft>
              <a:buSzPts val="1800"/>
              <a:buFont typeface="Lexend"/>
              <a:buChar char="–"/>
              <a:defRPr>
                <a:latin typeface="Lexend"/>
                <a:ea typeface="Lexend"/>
                <a:cs typeface="Lexend"/>
                <a:sym typeface="Lexend"/>
              </a:defRPr>
            </a:lvl8pPr>
            <a:lvl9pPr indent="-342900" lvl="8" marL="4114800">
              <a:spcBef>
                <a:spcPts val="400"/>
              </a:spcBef>
              <a:spcAft>
                <a:spcPts val="200"/>
              </a:spcAft>
              <a:buSzPts val="1800"/>
              <a:buFont typeface="Lexend"/>
              <a:buChar char="–"/>
              <a:defRPr>
                <a:latin typeface="Lexend"/>
                <a:ea typeface="Lexend"/>
                <a:cs typeface="Lexend"/>
                <a:sym typeface="Lexend"/>
              </a:defRPr>
            </a:lvl9pPr>
          </a:lstStyle>
          <a:p>
            <a:pPr>
              <a:defRPr/>
            </a:pPr>
          </a:p>
        </p:txBody>
      </p:sp>
      <p:pic>
        <p:nvPicPr>
          <p:cNvPr id="967" name="Google Shape;967;p7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968" name="Google Shape;968;p7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969" name="Google Shape;969;p78"/>
          <p:cNvSpPr txBox="1"/>
          <p:nvPr>
            <p:ph type="title"/>
          </p:nvPr>
        </p:nvSpPr>
        <p:spPr>
          <a:xfrm>
            <a:off x="324000" y="0"/>
            <a:ext cx="7885200" cy="613500"/>
          </a:xfrm>
          <a:prstGeom prst="rect">
            <a:avLst/>
          </a:prstGeom>
        </p:spPr>
        <p:txBody>
          <a:bodyPr anchorCtr="0" anchor="ctr" bIns="0" lIns="0" spcFirstLastPara="1" rIns="0" wrap="square" tIns="0">
            <a:spAutoFit/>
          </a:bodyPr>
          <a:lstStyle>
            <a:lvl1pPr lv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1">
  <p:cSld name="TITLE_AND_TWO_COLUMNS_1_1_5_1_3_1_1_1">
    <p:spTree>
      <p:nvGrpSpPr>
        <p:cNvPr id="970" name="Shape 970"/>
        <p:cNvGrpSpPr/>
        <p:nvPr/>
      </p:nvGrpSpPr>
      <p:grpSpPr>
        <a:xfrm>
          <a:off x="0" y="0"/>
          <a:ext cx="0" cy="0"/>
          <a:chOff x="0" y="0"/>
          <a:chExt cx="0" cy="0"/>
        </a:xfrm>
      </p:grpSpPr>
      <p:pic>
        <p:nvPicPr>
          <p:cNvPr id="971" name="Google Shape;971;p79"/>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972" name="Google Shape;972;p79"/>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79"/>
          <p:cNvSpPr txBox="1"/>
          <p:nvPr>
            <p:ph idx="1" type="body"/>
          </p:nvPr>
        </p:nvSpPr>
        <p:spPr>
          <a:xfrm>
            <a:off x="324000" y="759300"/>
            <a:ext cx="8237700" cy="3020700"/>
          </a:xfrm>
          <a:prstGeom prst="rect">
            <a:avLst/>
          </a:prstGeom>
        </p:spPr>
        <p:txBody>
          <a:bodyPr anchorCtr="0" anchor="t" bIns="0" lIns="0" spcFirstLastPara="1" rIns="0" wrap="square" tIns="0">
            <a:spAutoFit/>
          </a:bodyPr>
          <a:lstStyle>
            <a:lvl1pPr indent="-368300" lvl="0" marL="45720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spcBef>
                <a:spcPts val="1000"/>
              </a:spcBef>
              <a:spcAft>
                <a:spcPts val="0"/>
              </a:spcAft>
              <a:buSzPts val="2200"/>
              <a:buFont typeface="Lexend"/>
              <a:buChar char="–"/>
              <a:defRPr sz="2200">
                <a:latin typeface="Lexend"/>
                <a:ea typeface="Lexend"/>
                <a:cs typeface="Lexend"/>
                <a:sym typeface="Lexend"/>
              </a:defRPr>
            </a:lvl2pPr>
            <a:lvl3pPr indent="-355600" lvl="2" marL="1371600">
              <a:spcBef>
                <a:spcPts val="1000"/>
              </a:spcBef>
              <a:spcAft>
                <a:spcPts val="0"/>
              </a:spcAft>
              <a:buSzPts val="2000"/>
              <a:buFont typeface="Lexend"/>
              <a:buChar char="–"/>
              <a:defRPr>
                <a:latin typeface="Lexend"/>
                <a:ea typeface="Lexend"/>
                <a:cs typeface="Lexend"/>
                <a:sym typeface="Lexend"/>
              </a:defRPr>
            </a:lvl3pPr>
            <a:lvl4pPr indent="-368300" lvl="3" marL="1828800">
              <a:spcBef>
                <a:spcPts val="800"/>
              </a:spcBef>
              <a:spcAft>
                <a:spcPts val="0"/>
              </a:spcAft>
              <a:buSzPts val="2200"/>
              <a:buFont typeface="Lexend"/>
              <a:buChar char="–"/>
              <a:defRPr sz="2200">
                <a:latin typeface="Lexend"/>
                <a:ea typeface="Lexend"/>
                <a:cs typeface="Lexend"/>
                <a:sym typeface="Lexend"/>
              </a:defRPr>
            </a:lvl4pPr>
            <a:lvl5pPr indent="-342900" lvl="4" marL="2286000">
              <a:spcBef>
                <a:spcPts val="800"/>
              </a:spcBef>
              <a:spcAft>
                <a:spcPts val="0"/>
              </a:spcAft>
              <a:buSzPts val="1800"/>
              <a:buFont typeface="Lexend"/>
              <a:buChar char="–"/>
              <a:defRPr>
                <a:latin typeface="Lexend"/>
                <a:ea typeface="Lexend"/>
                <a:cs typeface="Lexend"/>
                <a:sym typeface="Lexend"/>
              </a:defRPr>
            </a:lvl5pPr>
            <a:lvl6pPr indent="-342900" lvl="5" marL="2743200">
              <a:spcBef>
                <a:spcPts val="600"/>
              </a:spcBef>
              <a:spcAft>
                <a:spcPts val="0"/>
              </a:spcAft>
              <a:buSzPts val="1800"/>
              <a:buFont typeface="Lexend"/>
              <a:buChar char="–"/>
              <a:defRPr sz="1800">
                <a:latin typeface="Lexend"/>
                <a:ea typeface="Lexend"/>
                <a:cs typeface="Lexend"/>
                <a:sym typeface="Lexend"/>
              </a:defRPr>
            </a:lvl6pPr>
            <a:lvl7pPr indent="-342900" lvl="6" marL="3200400">
              <a:spcBef>
                <a:spcPts val="600"/>
              </a:spcBef>
              <a:spcAft>
                <a:spcPts val="0"/>
              </a:spcAft>
              <a:buSzPts val="1800"/>
              <a:buFont typeface="Lexend"/>
              <a:buChar char="–"/>
              <a:defRPr>
                <a:latin typeface="Lexend"/>
                <a:ea typeface="Lexend"/>
                <a:cs typeface="Lexend"/>
                <a:sym typeface="Lexend"/>
              </a:defRPr>
            </a:lvl7pPr>
            <a:lvl8pPr indent="-342900" lvl="7" marL="3657600">
              <a:spcBef>
                <a:spcPts val="400"/>
              </a:spcBef>
              <a:spcAft>
                <a:spcPts val="0"/>
              </a:spcAft>
              <a:buSzPts val="1800"/>
              <a:buFont typeface="Lexend"/>
              <a:buChar char="–"/>
              <a:defRPr>
                <a:latin typeface="Lexend"/>
                <a:ea typeface="Lexend"/>
                <a:cs typeface="Lexend"/>
                <a:sym typeface="Lexend"/>
              </a:defRPr>
            </a:lvl8pPr>
            <a:lvl9pPr indent="-342900" lvl="8" marL="4114800">
              <a:spcBef>
                <a:spcPts val="400"/>
              </a:spcBef>
              <a:spcAft>
                <a:spcPts val="200"/>
              </a:spcAft>
              <a:buSzPts val="1800"/>
              <a:buFont typeface="Lexend"/>
              <a:buChar char="–"/>
              <a:defRPr>
                <a:latin typeface="Lexend"/>
                <a:ea typeface="Lexend"/>
                <a:cs typeface="Lexend"/>
                <a:sym typeface="Lexend"/>
              </a:defRPr>
            </a:lvl9pPr>
          </a:lstStyle>
          <a:p>
            <a:pPr>
              <a:defRPr/>
            </a:pPr>
          </a:p>
        </p:txBody>
      </p:sp>
      <p:pic>
        <p:nvPicPr>
          <p:cNvPr id="974" name="Google Shape;974;p79"/>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975" name="Google Shape;975;p7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sp>
        <p:nvSpPr>
          <p:cNvPr id="976" name="Google Shape;976;p79"/>
          <p:cNvSpPr txBox="1"/>
          <p:nvPr>
            <p:ph type="title"/>
          </p:nvPr>
        </p:nvSpPr>
        <p:spPr>
          <a:xfrm>
            <a:off x="1479300" y="39650"/>
            <a:ext cx="6855300" cy="382800"/>
          </a:xfrm>
          <a:prstGeom prst="rect">
            <a:avLst/>
          </a:prstGeom>
        </p:spPr>
        <p:txBody>
          <a:bodyPr anchorCtr="0" anchor="b" bIns="0" lIns="0" spcFirstLastPara="1" rIns="0" wrap="square" tIns="0">
            <a:spAutoFit/>
          </a:bodyPr>
          <a:lstStyle>
            <a:lvl1pPr lvl="0">
              <a:lnSpc>
                <a:spcPct val="100000"/>
              </a:lnSpc>
              <a:spcBef>
                <a:spcPts val="0"/>
              </a:spcBef>
              <a:spcAft>
                <a:spcPts val="0"/>
              </a:spcAft>
              <a:buClr>
                <a:schemeClr val="lt1"/>
              </a:buClr>
              <a:buSzPts val="1800"/>
              <a:buNone/>
              <a:defRPr b="0" sz="1800">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977" name="Google Shape;977;p7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1">
  <p:cSld name="TITLE_AND_TWO_COLUMNS_1_1_5_1_3_1_1_1_3">
    <p:bg>
      <p:bgPr>
        <a:solidFill>
          <a:srgbClr val="EBEDFE"/>
        </a:solidFill>
      </p:bgPr>
    </p:bg>
    <p:spTree>
      <p:nvGrpSpPr>
        <p:cNvPr id="978" name="Shape 978"/>
        <p:cNvGrpSpPr/>
        <p:nvPr/>
      </p:nvGrpSpPr>
      <p:grpSpPr>
        <a:xfrm>
          <a:off x="0" y="0"/>
          <a:ext cx="0" cy="0"/>
          <a:chOff x="0" y="0"/>
          <a:chExt cx="0" cy="0"/>
        </a:xfrm>
      </p:grpSpPr>
      <p:pic>
        <p:nvPicPr>
          <p:cNvPr id="979" name="Google Shape;979;p80"/>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980" name="Google Shape;980;p8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80"/>
          <p:cNvSpPr txBox="1"/>
          <p:nvPr>
            <p:ph idx="1" type="body"/>
          </p:nvPr>
        </p:nvSpPr>
        <p:spPr>
          <a:xfrm>
            <a:off x="324000" y="759300"/>
            <a:ext cx="8237700" cy="3020700"/>
          </a:xfrm>
          <a:prstGeom prst="rect">
            <a:avLst/>
          </a:prstGeom>
        </p:spPr>
        <p:txBody>
          <a:bodyPr anchorCtr="0" anchor="t" bIns="0" lIns="0" spcFirstLastPara="1" rIns="0" wrap="square" tIns="0">
            <a:spAutoFit/>
          </a:bodyPr>
          <a:lstStyle>
            <a:lvl1pPr indent="-368300" lvl="0" marL="45720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spcBef>
                <a:spcPts val="1000"/>
              </a:spcBef>
              <a:spcAft>
                <a:spcPts val="0"/>
              </a:spcAft>
              <a:buSzPts val="2200"/>
              <a:buFont typeface="Lexend"/>
              <a:buChar char="–"/>
              <a:defRPr sz="2200">
                <a:latin typeface="Lexend"/>
                <a:ea typeface="Lexend"/>
                <a:cs typeface="Lexend"/>
                <a:sym typeface="Lexend"/>
              </a:defRPr>
            </a:lvl2pPr>
            <a:lvl3pPr indent="-355600" lvl="2" marL="1371600">
              <a:spcBef>
                <a:spcPts val="1000"/>
              </a:spcBef>
              <a:spcAft>
                <a:spcPts val="0"/>
              </a:spcAft>
              <a:buSzPts val="2000"/>
              <a:buFont typeface="Lexend"/>
              <a:buChar char="–"/>
              <a:defRPr>
                <a:latin typeface="Lexend"/>
                <a:ea typeface="Lexend"/>
                <a:cs typeface="Lexend"/>
                <a:sym typeface="Lexend"/>
              </a:defRPr>
            </a:lvl3pPr>
            <a:lvl4pPr indent="-368300" lvl="3" marL="1828800">
              <a:spcBef>
                <a:spcPts val="800"/>
              </a:spcBef>
              <a:spcAft>
                <a:spcPts val="0"/>
              </a:spcAft>
              <a:buSzPts val="2200"/>
              <a:buFont typeface="Lexend"/>
              <a:buChar char="–"/>
              <a:defRPr sz="2200">
                <a:latin typeface="Lexend"/>
                <a:ea typeface="Lexend"/>
                <a:cs typeface="Lexend"/>
                <a:sym typeface="Lexend"/>
              </a:defRPr>
            </a:lvl4pPr>
            <a:lvl5pPr indent="-342900" lvl="4" marL="2286000">
              <a:spcBef>
                <a:spcPts val="800"/>
              </a:spcBef>
              <a:spcAft>
                <a:spcPts val="0"/>
              </a:spcAft>
              <a:buSzPts val="1800"/>
              <a:buFont typeface="Lexend"/>
              <a:buChar char="–"/>
              <a:defRPr>
                <a:latin typeface="Lexend"/>
                <a:ea typeface="Lexend"/>
                <a:cs typeface="Lexend"/>
                <a:sym typeface="Lexend"/>
              </a:defRPr>
            </a:lvl5pPr>
            <a:lvl6pPr indent="-342900" lvl="5" marL="2743200">
              <a:spcBef>
                <a:spcPts val="600"/>
              </a:spcBef>
              <a:spcAft>
                <a:spcPts val="0"/>
              </a:spcAft>
              <a:buSzPts val="1800"/>
              <a:buFont typeface="Lexend"/>
              <a:buChar char="–"/>
              <a:defRPr sz="1800">
                <a:latin typeface="Lexend"/>
                <a:ea typeface="Lexend"/>
                <a:cs typeface="Lexend"/>
                <a:sym typeface="Lexend"/>
              </a:defRPr>
            </a:lvl6pPr>
            <a:lvl7pPr indent="-342900" lvl="6" marL="3200400">
              <a:spcBef>
                <a:spcPts val="600"/>
              </a:spcBef>
              <a:spcAft>
                <a:spcPts val="0"/>
              </a:spcAft>
              <a:buSzPts val="1800"/>
              <a:buFont typeface="Lexend"/>
              <a:buChar char="–"/>
              <a:defRPr>
                <a:latin typeface="Lexend"/>
                <a:ea typeface="Lexend"/>
                <a:cs typeface="Lexend"/>
                <a:sym typeface="Lexend"/>
              </a:defRPr>
            </a:lvl7pPr>
            <a:lvl8pPr indent="-342900" lvl="7" marL="3657600">
              <a:spcBef>
                <a:spcPts val="400"/>
              </a:spcBef>
              <a:spcAft>
                <a:spcPts val="0"/>
              </a:spcAft>
              <a:buSzPts val="1800"/>
              <a:buFont typeface="Lexend"/>
              <a:buChar char="–"/>
              <a:defRPr>
                <a:latin typeface="Lexend"/>
                <a:ea typeface="Lexend"/>
                <a:cs typeface="Lexend"/>
                <a:sym typeface="Lexend"/>
              </a:defRPr>
            </a:lvl8pPr>
            <a:lvl9pPr indent="-342900" lvl="8" marL="4114800">
              <a:spcBef>
                <a:spcPts val="400"/>
              </a:spcBef>
              <a:spcAft>
                <a:spcPts val="200"/>
              </a:spcAft>
              <a:buSzPts val="1800"/>
              <a:buFont typeface="Lexend"/>
              <a:buChar char="–"/>
              <a:defRPr>
                <a:latin typeface="Lexend"/>
                <a:ea typeface="Lexend"/>
                <a:cs typeface="Lexend"/>
                <a:sym typeface="Lexend"/>
              </a:defRPr>
            </a:lvl9pPr>
          </a:lstStyle>
          <a:p>
            <a:pPr>
              <a:defRPr/>
            </a:pPr>
          </a:p>
        </p:txBody>
      </p:sp>
      <p:pic>
        <p:nvPicPr>
          <p:cNvPr id="982" name="Google Shape;982;p8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983" name="Google Shape;983;p8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sp>
        <p:nvSpPr>
          <p:cNvPr id="984" name="Google Shape;984;p80"/>
          <p:cNvSpPr txBox="1"/>
          <p:nvPr>
            <p:ph type="title"/>
          </p:nvPr>
        </p:nvSpPr>
        <p:spPr>
          <a:xfrm>
            <a:off x="1479300" y="39650"/>
            <a:ext cx="6855300" cy="382800"/>
          </a:xfrm>
          <a:prstGeom prst="rect">
            <a:avLst/>
          </a:prstGeom>
        </p:spPr>
        <p:txBody>
          <a:bodyPr anchorCtr="0" anchor="b" bIns="0" lIns="0" spcFirstLastPara="1" rIns="0" wrap="square" tIns="0">
            <a:spAutoFit/>
          </a:bodyPr>
          <a:lstStyle>
            <a:lvl1pPr lvl="0">
              <a:lnSpc>
                <a:spcPct val="100000"/>
              </a:lnSpc>
              <a:spcBef>
                <a:spcPts val="0"/>
              </a:spcBef>
              <a:spcAft>
                <a:spcPts val="0"/>
              </a:spcAft>
              <a:buClr>
                <a:schemeClr val="lt1"/>
              </a:buClr>
              <a:buSzPts val="1800"/>
              <a:buNone/>
              <a:defRPr b="0" sz="1800">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985" name="Google Shape;985;p8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English" showMasterSp="0">
  <p:cSld name="Title Slide 2_1_2">
    <p:bg>
      <p:bgPr>
        <a:solidFill>
          <a:srgbClr val="EBEDFE"/>
        </a:solidFill>
      </p:bgPr>
    </p:bg>
    <p:spTree>
      <p:nvGrpSpPr>
        <p:cNvPr id="80" name="Shape 80"/>
        <p:cNvGrpSpPr/>
        <p:nvPr/>
      </p:nvGrpSpPr>
      <p:grpSpPr>
        <a:xfrm>
          <a:off x="0" y="0"/>
          <a:ext cx="0" cy="0"/>
          <a:chOff x="0" y="0"/>
          <a:chExt cx="0" cy="0"/>
        </a:xfrm>
      </p:grpSpPr>
      <p:pic>
        <p:nvPicPr>
          <p:cNvPr id="81" name="Google Shape;81;p9"/>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82" name="Google Shape;82;p9"/>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English</a:t>
            </a:r>
            <a:endParaRPr b="1" sz="1700">
              <a:solidFill>
                <a:schemeClr val="dk1"/>
              </a:solidFill>
              <a:latin typeface="Lexend"/>
              <a:ea typeface="Lexend"/>
              <a:cs typeface="Lexend"/>
              <a:sym typeface="Lexend"/>
            </a:endParaRPr>
          </a:p>
        </p:txBody>
      </p:sp>
      <p:sp>
        <p:nvSpPr>
          <p:cNvPr id="83" name="Google Shape;83;p9"/>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85" name="Google Shape;85;p9"/>
          <p:cNvPicPr preferRelativeResize="0"/>
          <p:nvPr/>
        </p:nvPicPr>
        <p:blipFill>
          <a:blip r:embed="rId4">
            <a:alphaModFix/>
          </a:blip>
          <a:stretch>
            <a:fillRect/>
          </a:stretch>
        </p:blipFill>
        <p:spPr>
          <a:xfrm>
            <a:off x="6156975" y="0"/>
            <a:ext cx="2987025" cy="3854074"/>
          </a:xfrm>
          <a:prstGeom prst="rect">
            <a:avLst/>
          </a:prstGeom>
          <a:noFill/>
          <a:ln>
            <a:noFill/>
          </a:ln>
        </p:spPr>
      </p:pic>
      <p:sp>
        <p:nvSpPr>
          <p:cNvPr id="86" name="Google Shape;86;p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87" name="Google Shape;87;p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1">
  <p:cSld name="TITLE_AND_TWO_COLUMNS_1_1_6_2_1_2_1">
    <p:spTree>
      <p:nvGrpSpPr>
        <p:cNvPr id="986" name="Shape 986"/>
        <p:cNvGrpSpPr/>
        <p:nvPr/>
      </p:nvGrpSpPr>
      <p:grpSpPr>
        <a:xfrm>
          <a:off x="0" y="0"/>
          <a:ext cx="0" cy="0"/>
          <a:chOff x="0" y="0"/>
          <a:chExt cx="0" cy="0"/>
        </a:xfrm>
      </p:grpSpPr>
      <p:pic>
        <p:nvPicPr>
          <p:cNvPr id="987" name="Google Shape;987;p8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988" name="Google Shape;988;p8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81"/>
          <p:cNvSpPr txBox="1"/>
          <p:nvPr>
            <p:ph idx="1" type="body"/>
          </p:nvPr>
        </p:nvSpPr>
        <p:spPr>
          <a:xfrm>
            <a:off x="324000" y="759300"/>
            <a:ext cx="8237700" cy="3020700"/>
          </a:xfrm>
          <a:prstGeom prst="rect">
            <a:avLst/>
          </a:prstGeom>
        </p:spPr>
        <p:txBody>
          <a:bodyPr anchorCtr="0" anchor="t" bIns="0" lIns="0" spcFirstLastPara="1" rIns="0" wrap="square" tIns="0">
            <a:spAutoFit/>
          </a:bodyPr>
          <a:lstStyle>
            <a:lvl1pPr indent="-368300" lvl="0" marL="45720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spcBef>
                <a:spcPts val="1000"/>
              </a:spcBef>
              <a:spcAft>
                <a:spcPts val="0"/>
              </a:spcAft>
              <a:buSzPts val="2200"/>
              <a:buFont typeface="Lexend"/>
              <a:buChar char="–"/>
              <a:defRPr sz="2200">
                <a:latin typeface="Lexend"/>
                <a:ea typeface="Lexend"/>
                <a:cs typeface="Lexend"/>
                <a:sym typeface="Lexend"/>
              </a:defRPr>
            </a:lvl2pPr>
            <a:lvl3pPr indent="-355600" lvl="2" marL="1371600">
              <a:spcBef>
                <a:spcPts val="1000"/>
              </a:spcBef>
              <a:spcAft>
                <a:spcPts val="0"/>
              </a:spcAft>
              <a:buSzPts val="2000"/>
              <a:buFont typeface="Lexend"/>
              <a:buChar char="–"/>
              <a:defRPr>
                <a:latin typeface="Lexend"/>
                <a:ea typeface="Lexend"/>
                <a:cs typeface="Lexend"/>
                <a:sym typeface="Lexend"/>
              </a:defRPr>
            </a:lvl3pPr>
            <a:lvl4pPr indent="-368300" lvl="3" marL="1828800">
              <a:spcBef>
                <a:spcPts val="800"/>
              </a:spcBef>
              <a:spcAft>
                <a:spcPts val="0"/>
              </a:spcAft>
              <a:buSzPts val="2200"/>
              <a:buFont typeface="Lexend"/>
              <a:buChar char="–"/>
              <a:defRPr sz="2200">
                <a:latin typeface="Lexend"/>
                <a:ea typeface="Lexend"/>
                <a:cs typeface="Lexend"/>
                <a:sym typeface="Lexend"/>
              </a:defRPr>
            </a:lvl4pPr>
            <a:lvl5pPr indent="-342900" lvl="4" marL="2286000">
              <a:spcBef>
                <a:spcPts val="800"/>
              </a:spcBef>
              <a:spcAft>
                <a:spcPts val="0"/>
              </a:spcAft>
              <a:buSzPts val="1800"/>
              <a:buFont typeface="Lexend"/>
              <a:buChar char="–"/>
              <a:defRPr>
                <a:latin typeface="Lexend"/>
                <a:ea typeface="Lexend"/>
                <a:cs typeface="Lexend"/>
                <a:sym typeface="Lexend"/>
              </a:defRPr>
            </a:lvl5pPr>
            <a:lvl6pPr indent="-342900" lvl="5" marL="2743200">
              <a:spcBef>
                <a:spcPts val="600"/>
              </a:spcBef>
              <a:spcAft>
                <a:spcPts val="0"/>
              </a:spcAft>
              <a:buSzPts val="1800"/>
              <a:buFont typeface="Lexend"/>
              <a:buChar char="–"/>
              <a:defRPr sz="1800">
                <a:latin typeface="Lexend"/>
                <a:ea typeface="Lexend"/>
                <a:cs typeface="Lexend"/>
                <a:sym typeface="Lexend"/>
              </a:defRPr>
            </a:lvl6pPr>
            <a:lvl7pPr indent="-342900" lvl="6" marL="3200400">
              <a:spcBef>
                <a:spcPts val="600"/>
              </a:spcBef>
              <a:spcAft>
                <a:spcPts val="0"/>
              </a:spcAft>
              <a:buSzPts val="1800"/>
              <a:buFont typeface="Lexend"/>
              <a:buChar char="–"/>
              <a:defRPr>
                <a:latin typeface="Lexend"/>
                <a:ea typeface="Lexend"/>
                <a:cs typeface="Lexend"/>
                <a:sym typeface="Lexend"/>
              </a:defRPr>
            </a:lvl7pPr>
            <a:lvl8pPr indent="-342900" lvl="7" marL="3657600">
              <a:spcBef>
                <a:spcPts val="400"/>
              </a:spcBef>
              <a:spcAft>
                <a:spcPts val="0"/>
              </a:spcAft>
              <a:buSzPts val="1800"/>
              <a:buFont typeface="Lexend"/>
              <a:buChar char="–"/>
              <a:defRPr>
                <a:latin typeface="Lexend"/>
                <a:ea typeface="Lexend"/>
                <a:cs typeface="Lexend"/>
                <a:sym typeface="Lexend"/>
              </a:defRPr>
            </a:lvl8pPr>
            <a:lvl9pPr indent="-342900" lvl="8" marL="4114800">
              <a:spcBef>
                <a:spcPts val="400"/>
              </a:spcBef>
              <a:spcAft>
                <a:spcPts val="200"/>
              </a:spcAft>
              <a:buSzPts val="1800"/>
              <a:buFont typeface="Lexend"/>
              <a:buChar char="–"/>
              <a:defRPr>
                <a:latin typeface="Lexend"/>
                <a:ea typeface="Lexend"/>
                <a:cs typeface="Lexend"/>
                <a:sym typeface="Lexend"/>
              </a:defRPr>
            </a:lvl9pPr>
          </a:lstStyle>
          <a:p/>
        </p:txBody>
      </p:sp>
      <p:sp>
        <p:nvSpPr>
          <p:cNvPr id="990" name="Google Shape;990;p81"/>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sp>
        <p:nvSpPr>
          <p:cNvPr id="991" name="Google Shape;991;p81"/>
          <p:cNvSpPr txBox="1"/>
          <p:nvPr>
            <p:ph type="title"/>
          </p:nvPr>
        </p:nvSpPr>
        <p:spPr>
          <a:xfrm>
            <a:off x="324000" y="0"/>
            <a:ext cx="7885200" cy="613500"/>
          </a:xfrm>
          <a:prstGeom prst="rect">
            <a:avLst/>
          </a:prstGeom>
        </p:spPr>
        <p:txBody>
          <a:bodyPr anchorCtr="0" anchor="ctr" bIns="0" lIns="0" spcFirstLastPara="1" rIns="0" wrap="square" tIns="0">
            <a:spAutoFit/>
          </a:bodyPr>
          <a:lstStyle>
            <a:lvl1pPr lv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p>
        </p:txBody>
      </p:sp>
      <p:pic>
        <p:nvPicPr>
          <p:cNvPr id="992" name="Google Shape;992;p81"/>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1">
  <p:cSld name="TITLE_AND_TWO_COLUMNS_1_1_6_2_3_1_2">
    <p:bg>
      <p:bgPr>
        <a:solidFill>
          <a:srgbClr val="EBEDFE"/>
        </a:solidFill>
      </p:bgPr>
    </p:bg>
    <p:spTree>
      <p:nvGrpSpPr>
        <p:cNvPr id="993" name="Shape 993"/>
        <p:cNvGrpSpPr/>
        <p:nvPr/>
      </p:nvGrpSpPr>
      <p:grpSpPr>
        <a:xfrm>
          <a:off x="0" y="0"/>
          <a:ext cx="0" cy="0"/>
          <a:chOff x="0" y="0"/>
          <a:chExt cx="0" cy="0"/>
        </a:xfrm>
      </p:grpSpPr>
      <p:pic>
        <p:nvPicPr>
          <p:cNvPr id="994" name="Google Shape;994;p8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995" name="Google Shape;995;p82"/>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82"/>
          <p:cNvSpPr txBox="1"/>
          <p:nvPr>
            <p:ph idx="1" type="body"/>
          </p:nvPr>
        </p:nvSpPr>
        <p:spPr>
          <a:xfrm>
            <a:off x="324000" y="759300"/>
            <a:ext cx="8237700" cy="3020700"/>
          </a:xfrm>
          <a:prstGeom prst="rect">
            <a:avLst/>
          </a:prstGeom>
        </p:spPr>
        <p:txBody>
          <a:bodyPr anchorCtr="0" anchor="t" bIns="0" lIns="0" spcFirstLastPara="1" rIns="0" wrap="square" tIns="0">
            <a:spAutoFit/>
          </a:bodyPr>
          <a:lstStyle>
            <a:lvl1pPr indent="-368300" lvl="0" marL="45720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spcBef>
                <a:spcPts val="1000"/>
              </a:spcBef>
              <a:spcAft>
                <a:spcPts val="0"/>
              </a:spcAft>
              <a:buSzPts val="2200"/>
              <a:buFont typeface="Lexend"/>
              <a:buChar char="–"/>
              <a:defRPr sz="2200">
                <a:latin typeface="Lexend"/>
                <a:ea typeface="Lexend"/>
                <a:cs typeface="Lexend"/>
                <a:sym typeface="Lexend"/>
              </a:defRPr>
            </a:lvl2pPr>
            <a:lvl3pPr indent="-355600" lvl="2" marL="1371600">
              <a:spcBef>
                <a:spcPts val="1000"/>
              </a:spcBef>
              <a:spcAft>
                <a:spcPts val="0"/>
              </a:spcAft>
              <a:buSzPts val="2000"/>
              <a:buFont typeface="Lexend"/>
              <a:buChar char="–"/>
              <a:defRPr>
                <a:latin typeface="Lexend"/>
                <a:ea typeface="Lexend"/>
                <a:cs typeface="Lexend"/>
                <a:sym typeface="Lexend"/>
              </a:defRPr>
            </a:lvl3pPr>
            <a:lvl4pPr indent="-368300" lvl="3" marL="1828800">
              <a:spcBef>
                <a:spcPts val="800"/>
              </a:spcBef>
              <a:spcAft>
                <a:spcPts val="0"/>
              </a:spcAft>
              <a:buSzPts val="2200"/>
              <a:buFont typeface="Lexend"/>
              <a:buChar char="–"/>
              <a:defRPr sz="2200">
                <a:latin typeface="Lexend"/>
                <a:ea typeface="Lexend"/>
                <a:cs typeface="Lexend"/>
                <a:sym typeface="Lexend"/>
              </a:defRPr>
            </a:lvl4pPr>
            <a:lvl5pPr indent="-342900" lvl="4" marL="2286000">
              <a:spcBef>
                <a:spcPts val="800"/>
              </a:spcBef>
              <a:spcAft>
                <a:spcPts val="0"/>
              </a:spcAft>
              <a:buSzPts val="1800"/>
              <a:buFont typeface="Lexend"/>
              <a:buChar char="–"/>
              <a:defRPr>
                <a:latin typeface="Lexend"/>
                <a:ea typeface="Lexend"/>
                <a:cs typeface="Lexend"/>
                <a:sym typeface="Lexend"/>
              </a:defRPr>
            </a:lvl5pPr>
            <a:lvl6pPr indent="-342900" lvl="5" marL="2743200">
              <a:spcBef>
                <a:spcPts val="600"/>
              </a:spcBef>
              <a:spcAft>
                <a:spcPts val="0"/>
              </a:spcAft>
              <a:buSzPts val="1800"/>
              <a:buFont typeface="Lexend"/>
              <a:buChar char="–"/>
              <a:defRPr sz="1800">
                <a:latin typeface="Lexend"/>
                <a:ea typeface="Lexend"/>
                <a:cs typeface="Lexend"/>
                <a:sym typeface="Lexend"/>
              </a:defRPr>
            </a:lvl6pPr>
            <a:lvl7pPr indent="-342900" lvl="6" marL="3200400">
              <a:spcBef>
                <a:spcPts val="600"/>
              </a:spcBef>
              <a:spcAft>
                <a:spcPts val="0"/>
              </a:spcAft>
              <a:buSzPts val="1800"/>
              <a:buFont typeface="Lexend"/>
              <a:buChar char="–"/>
              <a:defRPr>
                <a:latin typeface="Lexend"/>
                <a:ea typeface="Lexend"/>
                <a:cs typeface="Lexend"/>
                <a:sym typeface="Lexend"/>
              </a:defRPr>
            </a:lvl7pPr>
            <a:lvl8pPr indent="-342900" lvl="7" marL="3657600">
              <a:spcBef>
                <a:spcPts val="400"/>
              </a:spcBef>
              <a:spcAft>
                <a:spcPts val="0"/>
              </a:spcAft>
              <a:buSzPts val="1800"/>
              <a:buFont typeface="Lexend"/>
              <a:buChar char="–"/>
              <a:defRPr>
                <a:latin typeface="Lexend"/>
                <a:ea typeface="Lexend"/>
                <a:cs typeface="Lexend"/>
                <a:sym typeface="Lexend"/>
              </a:defRPr>
            </a:lvl8pPr>
            <a:lvl9pPr indent="-342900" lvl="8" marL="4114800">
              <a:spcBef>
                <a:spcPts val="400"/>
              </a:spcBef>
              <a:spcAft>
                <a:spcPts val="200"/>
              </a:spcAft>
              <a:buSzPts val="1800"/>
              <a:buFont typeface="Lexend"/>
              <a:buChar char="–"/>
              <a:defRPr>
                <a:latin typeface="Lexend"/>
                <a:ea typeface="Lexend"/>
                <a:cs typeface="Lexend"/>
                <a:sym typeface="Lexend"/>
              </a:defRPr>
            </a:lvl9pPr>
          </a:lstStyle>
          <a:p/>
        </p:txBody>
      </p:sp>
      <p:pic>
        <p:nvPicPr>
          <p:cNvPr id="997" name="Google Shape;997;p8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998" name="Google Shape;998;p8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999" name="Google Shape;999;p82"/>
          <p:cNvSpPr txBox="1"/>
          <p:nvPr>
            <p:ph type="title"/>
          </p:nvPr>
        </p:nvSpPr>
        <p:spPr>
          <a:xfrm>
            <a:off x="324000" y="0"/>
            <a:ext cx="7885200" cy="613500"/>
          </a:xfrm>
          <a:prstGeom prst="rect">
            <a:avLst/>
          </a:prstGeom>
        </p:spPr>
        <p:txBody>
          <a:bodyPr anchorCtr="0" anchor="ctr" bIns="0" lIns="0" spcFirstLastPara="1" rIns="0" wrap="square" tIns="0">
            <a:spAutoFit/>
          </a:bodyPr>
          <a:lstStyle>
            <a:lvl1pPr lv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1">
  <p:cSld name="TITLE_AND_TWO_COLUMNS_1_1_7_1_1_1_3">
    <p:bg>
      <p:bgPr>
        <a:solidFill>
          <a:srgbClr val="EBEDFE"/>
        </a:solidFill>
      </p:bgPr>
    </p:bg>
    <p:spTree>
      <p:nvGrpSpPr>
        <p:cNvPr id="1000" name="Shape 1000"/>
        <p:cNvGrpSpPr/>
        <p:nvPr/>
      </p:nvGrpSpPr>
      <p:grpSpPr>
        <a:xfrm>
          <a:off x="0" y="0"/>
          <a:ext cx="0" cy="0"/>
          <a:chOff x="0" y="0"/>
          <a:chExt cx="0" cy="0"/>
        </a:xfrm>
      </p:grpSpPr>
      <p:pic>
        <p:nvPicPr>
          <p:cNvPr id="1001" name="Google Shape;1001;p8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02" name="Google Shape;1002;p8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83"/>
          <p:cNvSpPr txBox="1"/>
          <p:nvPr>
            <p:ph type="title"/>
          </p:nvPr>
        </p:nvSpPr>
        <p:spPr>
          <a:xfrm>
            <a:off x="324000" y="748763"/>
            <a:ext cx="8179200" cy="489600"/>
          </a:xfrm>
          <a:prstGeom prst="rect">
            <a:avLst/>
          </a:prstGeom>
        </p:spPr>
        <p:txBody>
          <a:bodyPr anchorCtr="0" anchor="t" bIns="0" lIns="0" spcFirstLastPara="1" rIns="0" wrap="square" tIns="0">
            <a:spAutoFit/>
          </a:bodyPr>
          <a:lstStyle>
            <a:lvl1pPr lvl="0">
              <a:spcBef>
                <a:spcPts val="0"/>
              </a:spcBef>
              <a:spcAft>
                <a:spcPts val="0"/>
              </a:spcAft>
              <a:buSzPts val="2200"/>
              <a:buFont typeface="Lexend"/>
              <a:buNone/>
              <a:defRPr b="0" sz="2200">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pic>
        <p:nvPicPr>
          <p:cNvPr id="1004" name="Google Shape;1004;p8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005" name="Google Shape;1005;p8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1006" name="Google Shape;1006;p83"/>
          <p:cNvSpPr txBox="1"/>
          <p:nvPr>
            <p:ph idx="2" type="title"/>
          </p:nvPr>
        </p:nvSpPr>
        <p:spPr>
          <a:xfrm>
            <a:off x="324000" y="0"/>
            <a:ext cx="7885200" cy="613500"/>
          </a:xfrm>
          <a:prstGeom prst="rect">
            <a:avLst/>
          </a:prstGeom>
        </p:spPr>
        <p:txBody>
          <a:bodyPr anchorCtr="0" anchor="ctr" bIns="0" lIns="0" spcFirstLastPara="1" rIns="0" wrap="square" tIns="0">
            <a:spAutoFit/>
          </a:bodyPr>
          <a:lstStyle>
            <a:lvl1pPr lv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p>
        </p:txBody>
      </p:sp>
      <p:sp>
        <p:nvSpPr>
          <p:cNvPr id="1007" name="Google Shape;1007;p83"/>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a:spcBef>
                <a:spcPts val="0"/>
              </a:spcBef>
              <a:spcAft>
                <a:spcPts val="0"/>
              </a:spcAft>
              <a:buSzPts val="2200"/>
              <a:buFont typeface="Lexend"/>
              <a:buNone/>
              <a:defRPr sz="2200">
                <a:latin typeface="Lexend"/>
                <a:ea typeface="Lexend"/>
                <a:cs typeface="Lexend"/>
                <a:sym typeface="Lexend"/>
              </a:defRPr>
            </a:lvl1pPr>
            <a:lvl2pPr lvl="1">
              <a:spcBef>
                <a:spcPts val="1000"/>
              </a:spcBef>
              <a:spcAft>
                <a:spcPts val="0"/>
              </a:spcAft>
              <a:buSzPts val="2100"/>
              <a:buNone/>
              <a:defRPr/>
            </a:lvl2pPr>
            <a:lvl3pPr lvl="2">
              <a:spcBef>
                <a:spcPts val="1000"/>
              </a:spcBef>
              <a:spcAft>
                <a:spcPts val="0"/>
              </a:spcAft>
              <a:buSzPts val="2000"/>
              <a:buNone/>
              <a:defRPr/>
            </a:lvl3pPr>
            <a:lvl4pPr lvl="3">
              <a:spcBef>
                <a:spcPts val="800"/>
              </a:spcBef>
              <a:spcAft>
                <a:spcPts val="0"/>
              </a:spcAft>
              <a:buSzPts val="1900"/>
              <a:buNone/>
              <a:defRPr/>
            </a:lvl4pPr>
            <a:lvl5pPr lvl="4">
              <a:spcBef>
                <a:spcPts val="800"/>
              </a:spcBef>
              <a:spcAft>
                <a:spcPts val="0"/>
              </a:spcAft>
              <a:buSzPts val="1800"/>
              <a:buNone/>
              <a:defRPr/>
            </a:lvl5pPr>
            <a:lvl6pPr lvl="5">
              <a:spcBef>
                <a:spcPts val="600"/>
              </a:spcBef>
              <a:spcAft>
                <a:spcPts val="0"/>
              </a:spcAft>
              <a:buSzPts val="1800"/>
              <a:buNone/>
              <a:defRPr/>
            </a:lvl6pPr>
            <a:lvl7pPr lvl="6">
              <a:spcBef>
                <a:spcPts val="600"/>
              </a:spcBef>
              <a:spcAft>
                <a:spcPts val="0"/>
              </a:spcAft>
              <a:buSzPts val="1800"/>
              <a:buNone/>
              <a:defRPr/>
            </a:lvl7pPr>
            <a:lvl8pPr lvl="7">
              <a:spcBef>
                <a:spcPts val="400"/>
              </a:spcBef>
              <a:spcAft>
                <a:spcPts val="0"/>
              </a:spcAft>
              <a:buSzPts val="1800"/>
              <a:buNone/>
              <a:defRPr/>
            </a:lvl8pPr>
            <a:lvl9pPr lvl="8">
              <a:spcBef>
                <a:spcPts val="400"/>
              </a:spcBef>
              <a:spcAft>
                <a:spcPts val="200"/>
              </a:spcAft>
              <a:buSzPts val="1800"/>
              <a:buNone/>
              <a:defRPr/>
            </a:lvl9pPr>
          </a:lstStyle>
          <a:p/>
        </p:txBody>
      </p:sp>
      <p:sp>
        <p:nvSpPr>
          <p:cNvPr id="1008" name="Google Shape;1008;p83"/>
          <p:cNvSpPr txBox="1"/>
          <p:nvPr>
            <p:ph idx="3" type="subTitle"/>
          </p:nvPr>
        </p:nvSpPr>
        <p:spPr>
          <a:xfrm>
            <a:off x="1034425" y="2794247"/>
            <a:ext cx="7506600" cy="389100"/>
          </a:xfrm>
          <a:prstGeom prst="rect">
            <a:avLst/>
          </a:prstGeom>
        </p:spPr>
        <p:txBody>
          <a:bodyPr anchorCtr="0" anchor="t" bIns="0" lIns="0" spcFirstLastPara="1" rIns="0" wrap="square" tIns="0">
            <a:spAutoFit/>
          </a:bodyPr>
          <a:lstStyle>
            <a:lvl1pPr lvl="0">
              <a:spcBef>
                <a:spcPts val="0"/>
              </a:spcBef>
              <a:spcAft>
                <a:spcPts val="0"/>
              </a:spcAft>
              <a:buSzPts val="2200"/>
              <a:buFont typeface="Lexend"/>
              <a:buNone/>
              <a:defRPr sz="2200">
                <a:latin typeface="Lexend"/>
                <a:ea typeface="Lexend"/>
                <a:cs typeface="Lexend"/>
                <a:sym typeface="Lexend"/>
              </a:defRPr>
            </a:lvl1pPr>
            <a:lvl2pPr lvl="1">
              <a:spcBef>
                <a:spcPts val="1000"/>
              </a:spcBef>
              <a:spcAft>
                <a:spcPts val="0"/>
              </a:spcAft>
              <a:buSzPts val="2100"/>
              <a:buNone/>
              <a:defRPr/>
            </a:lvl2pPr>
            <a:lvl3pPr lvl="2">
              <a:spcBef>
                <a:spcPts val="1000"/>
              </a:spcBef>
              <a:spcAft>
                <a:spcPts val="0"/>
              </a:spcAft>
              <a:buSzPts val="2000"/>
              <a:buNone/>
              <a:defRPr/>
            </a:lvl3pPr>
            <a:lvl4pPr lvl="3">
              <a:spcBef>
                <a:spcPts val="800"/>
              </a:spcBef>
              <a:spcAft>
                <a:spcPts val="0"/>
              </a:spcAft>
              <a:buSzPts val="1900"/>
              <a:buNone/>
              <a:defRPr/>
            </a:lvl4pPr>
            <a:lvl5pPr lvl="4">
              <a:spcBef>
                <a:spcPts val="800"/>
              </a:spcBef>
              <a:spcAft>
                <a:spcPts val="0"/>
              </a:spcAft>
              <a:buSzPts val="1800"/>
              <a:buNone/>
              <a:defRPr/>
            </a:lvl5pPr>
            <a:lvl6pPr lvl="5">
              <a:spcBef>
                <a:spcPts val="600"/>
              </a:spcBef>
              <a:spcAft>
                <a:spcPts val="0"/>
              </a:spcAft>
              <a:buSzPts val="1800"/>
              <a:buNone/>
              <a:defRPr/>
            </a:lvl6pPr>
            <a:lvl7pPr lvl="6">
              <a:spcBef>
                <a:spcPts val="600"/>
              </a:spcBef>
              <a:spcAft>
                <a:spcPts val="0"/>
              </a:spcAft>
              <a:buSzPts val="1800"/>
              <a:buNone/>
              <a:defRPr/>
            </a:lvl7pPr>
            <a:lvl8pPr lvl="7">
              <a:spcBef>
                <a:spcPts val="400"/>
              </a:spcBef>
              <a:spcAft>
                <a:spcPts val="0"/>
              </a:spcAft>
              <a:buSzPts val="1800"/>
              <a:buNone/>
              <a:defRPr/>
            </a:lvl8pPr>
            <a:lvl9pPr lvl="8">
              <a:spcBef>
                <a:spcPts val="400"/>
              </a:spcBef>
              <a:spcAft>
                <a:spcPts val="200"/>
              </a:spcAft>
              <a:buSzPts val="1800"/>
              <a:buNone/>
              <a:defRPr/>
            </a:lvl9pPr>
          </a:lstStyle>
          <a:p/>
        </p:txBody>
      </p:sp>
      <p:sp>
        <p:nvSpPr>
          <p:cNvPr id="1009" name="Google Shape;1009;p83"/>
          <p:cNvSpPr txBox="1"/>
          <p:nvPr>
            <p:ph idx="4" type="subTitle"/>
          </p:nvPr>
        </p:nvSpPr>
        <p:spPr>
          <a:xfrm>
            <a:off x="1034425" y="3766965"/>
            <a:ext cx="7464600" cy="324600"/>
          </a:xfrm>
          <a:prstGeom prst="rect">
            <a:avLst/>
          </a:prstGeom>
        </p:spPr>
        <p:txBody>
          <a:bodyPr anchorCtr="0" anchor="t" bIns="0" lIns="0" spcFirstLastPara="1" rIns="0" wrap="square" tIns="0">
            <a:spAutoFit/>
          </a:bodyPr>
          <a:lstStyle>
            <a:lvl1pPr lvl="0">
              <a:spcBef>
                <a:spcPts val="0"/>
              </a:spcBef>
              <a:spcAft>
                <a:spcPts val="0"/>
              </a:spcAft>
              <a:buSzPts val="2200"/>
              <a:buFont typeface="Lexend"/>
              <a:buNone/>
              <a:defRPr sz="2200">
                <a:latin typeface="Lexend"/>
                <a:ea typeface="Lexend"/>
                <a:cs typeface="Lexend"/>
                <a:sym typeface="Lexend"/>
              </a:defRPr>
            </a:lvl1pPr>
            <a:lvl2pPr lvl="1">
              <a:spcBef>
                <a:spcPts val="1000"/>
              </a:spcBef>
              <a:spcAft>
                <a:spcPts val="0"/>
              </a:spcAft>
              <a:buSzPts val="2100"/>
              <a:buNone/>
              <a:defRPr/>
            </a:lvl2pPr>
            <a:lvl3pPr lvl="2">
              <a:spcBef>
                <a:spcPts val="1000"/>
              </a:spcBef>
              <a:spcAft>
                <a:spcPts val="0"/>
              </a:spcAft>
              <a:buSzPts val="2000"/>
              <a:buNone/>
              <a:defRPr/>
            </a:lvl3pPr>
            <a:lvl4pPr lvl="3">
              <a:spcBef>
                <a:spcPts val="800"/>
              </a:spcBef>
              <a:spcAft>
                <a:spcPts val="0"/>
              </a:spcAft>
              <a:buSzPts val="1900"/>
              <a:buNone/>
              <a:defRPr/>
            </a:lvl4pPr>
            <a:lvl5pPr lvl="4">
              <a:spcBef>
                <a:spcPts val="800"/>
              </a:spcBef>
              <a:spcAft>
                <a:spcPts val="0"/>
              </a:spcAft>
              <a:buSzPts val="1800"/>
              <a:buNone/>
              <a:defRPr/>
            </a:lvl5pPr>
            <a:lvl6pPr lvl="5">
              <a:spcBef>
                <a:spcPts val="600"/>
              </a:spcBef>
              <a:spcAft>
                <a:spcPts val="0"/>
              </a:spcAft>
              <a:buSzPts val="1800"/>
              <a:buNone/>
              <a:defRPr/>
            </a:lvl6pPr>
            <a:lvl7pPr lvl="6">
              <a:spcBef>
                <a:spcPts val="600"/>
              </a:spcBef>
              <a:spcAft>
                <a:spcPts val="0"/>
              </a:spcAft>
              <a:buSzPts val="1800"/>
              <a:buNone/>
              <a:defRPr/>
            </a:lvl7pPr>
            <a:lvl8pPr lvl="7">
              <a:spcBef>
                <a:spcPts val="400"/>
              </a:spcBef>
              <a:spcAft>
                <a:spcPts val="0"/>
              </a:spcAft>
              <a:buSzPts val="1800"/>
              <a:buNone/>
              <a:defRPr/>
            </a:lvl8pPr>
            <a:lvl9pPr lvl="8">
              <a:spcBef>
                <a:spcPts val="400"/>
              </a:spcBef>
              <a:spcAft>
                <a:spcPts val="200"/>
              </a:spcAft>
              <a:buSzPts val="1800"/>
              <a:buNone/>
              <a:defRPr/>
            </a:lvl9pPr>
          </a:lstStyle>
          <a:p/>
        </p:txBody>
      </p:sp>
      <p:grpSp>
        <p:nvGrpSpPr>
          <p:cNvPr id="1010" name="Google Shape;1010;p83"/>
          <p:cNvGrpSpPr/>
          <p:nvPr/>
        </p:nvGrpSpPr>
        <p:grpSpPr>
          <a:xfrm>
            <a:off x="323653" y="1804438"/>
            <a:ext cx="457200" cy="457200"/>
            <a:chOff x="1020916" y="1442088"/>
            <a:chExt cx="457200" cy="457200"/>
          </a:xfrm>
        </p:grpSpPr>
        <p:pic>
          <p:nvPicPr>
            <p:cNvPr id="1011" name="Google Shape;1011;p8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1012" name="Google Shape;1012;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1013" name="Google Shape;1013;p83"/>
          <p:cNvGrpSpPr/>
          <p:nvPr/>
        </p:nvGrpSpPr>
        <p:grpSpPr>
          <a:xfrm>
            <a:off x="323653" y="2766575"/>
            <a:ext cx="457200" cy="457200"/>
            <a:chOff x="1020916" y="1442088"/>
            <a:chExt cx="457200" cy="457200"/>
          </a:xfrm>
        </p:grpSpPr>
        <p:pic>
          <p:nvPicPr>
            <p:cNvPr id="1014" name="Google Shape;1014;p8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1015" name="Google Shape;1015;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1016" name="Google Shape;1016;p83"/>
          <p:cNvGrpSpPr/>
          <p:nvPr/>
        </p:nvGrpSpPr>
        <p:grpSpPr>
          <a:xfrm>
            <a:off x="323641" y="3729038"/>
            <a:ext cx="457200" cy="457200"/>
            <a:chOff x="1020916" y="1442088"/>
            <a:chExt cx="457200" cy="457200"/>
          </a:xfrm>
        </p:grpSpPr>
        <p:pic>
          <p:nvPicPr>
            <p:cNvPr id="1017" name="Google Shape;1017;p8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1018" name="Google Shape;1018;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1">
  <p:cSld name="TITLE_AND_TWO_COLUMNS_1_1_5_1_3_1_1_1_1_3">
    <p:spTree>
      <p:nvGrpSpPr>
        <p:cNvPr id="1019" name="Shape 1019"/>
        <p:cNvGrpSpPr/>
        <p:nvPr/>
      </p:nvGrpSpPr>
      <p:grpSpPr>
        <a:xfrm>
          <a:off x="0" y="0"/>
          <a:ext cx="0" cy="0"/>
          <a:chOff x="0" y="0"/>
          <a:chExt cx="0" cy="0"/>
        </a:xfrm>
      </p:grpSpPr>
      <p:pic>
        <p:nvPicPr>
          <p:cNvPr id="1020" name="Google Shape;1020;p8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21" name="Google Shape;1021;p84"/>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84"/>
          <p:cNvSpPr txBox="1"/>
          <p:nvPr>
            <p:ph idx="1" type="body"/>
          </p:nvPr>
        </p:nvSpPr>
        <p:spPr>
          <a:xfrm>
            <a:off x="324000" y="759300"/>
            <a:ext cx="8237700" cy="3020700"/>
          </a:xfrm>
          <a:prstGeom prst="rect">
            <a:avLst/>
          </a:prstGeom>
        </p:spPr>
        <p:txBody>
          <a:bodyPr anchorCtr="0" anchor="t" bIns="0" lIns="0" spcFirstLastPara="1" rIns="0" wrap="square" tIns="0">
            <a:spAutoFit/>
          </a:bodyPr>
          <a:lstStyle>
            <a:lvl1pPr indent="-368300" lvl="0" marL="45720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spcBef>
                <a:spcPts val="1000"/>
              </a:spcBef>
              <a:spcAft>
                <a:spcPts val="0"/>
              </a:spcAft>
              <a:buSzPts val="2200"/>
              <a:buFont typeface="Lexend"/>
              <a:buChar char="–"/>
              <a:defRPr sz="2200">
                <a:latin typeface="Lexend"/>
                <a:ea typeface="Lexend"/>
                <a:cs typeface="Lexend"/>
                <a:sym typeface="Lexend"/>
              </a:defRPr>
            </a:lvl2pPr>
            <a:lvl3pPr indent="-355600" lvl="2" marL="1371600">
              <a:spcBef>
                <a:spcPts val="1000"/>
              </a:spcBef>
              <a:spcAft>
                <a:spcPts val="0"/>
              </a:spcAft>
              <a:buSzPts val="2000"/>
              <a:buFont typeface="Lexend"/>
              <a:buChar char="–"/>
              <a:defRPr>
                <a:latin typeface="Lexend"/>
                <a:ea typeface="Lexend"/>
                <a:cs typeface="Lexend"/>
                <a:sym typeface="Lexend"/>
              </a:defRPr>
            </a:lvl3pPr>
            <a:lvl4pPr indent="-368300" lvl="3" marL="1828800">
              <a:spcBef>
                <a:spcPts val="800"/>
              </a:spcBef>
              <a:spcAft>
                <a:spcPts val="0"/>
              </a:spcAft>
              <a:buSzPts val="2200"/>
              <a:buFont typeface="Lexend"/>
              <a:buChar char="–"/>
              <a:defRPr sz="2200">
                <a:latin typeface="Lexend"/>
                <a:ea typeface="Lexend"/>
                <a:cs typeface="Lexend"/>
                <a:sym typeface="Lexend"/>
              </a:defRPr>
            </a:lvl4pPr>
            <a:lvl5pPr indent="-342900" lvl="4" marL="2286000">
              <a:spcBef>
                <a:spcPts val="800"/>
              </a:spcBef>
              <a:spcAft>
                <a:spcPts val="0"/>
              </a:spcAft>
              <a:buSzPts val="1800"/>
              <a:buFont typeface="Lexend"/>
              <a:buChar char="–"/>
              <a:defRPr>
                <a:latin typeface="Lexend"/>
                <a:ea typeface="Lexend"/>
                <a:cs typeface="Lexend"/>
                <a:sym typeface="Lexend"/>
              </a:defRPr>
            </a:lvl5pPr>
            <a:lvl6pPr indent="-342900" lvl="5" marL="2743200">
              <a:spcBef>
                <a:spcPts val="600"/>
              </a:spcBef>
              <a:spcAft>
                <a:spcPts val="0"/>
              </a:spcAft>
              <a:buSzPts val="1800"/>
              <a:buFont typeface="Lexend"/>
              <a:buChar char="–"/>
              <a:defRPr sz="1800">
                <a:latin typeface="Lexend"/>
                <a:ea typeface="Lexend"/>
                <a:cs typeface="Lexend"/>
                <a:sym typeface="Lexend"/>
              </a:defRPr>
            </a:lvl6pPr>
            <a:lvl7pPr indent="-342900" lvl="6" marL="3200400">
              <a:spcBef>
                <a:spcPts val="600"/>
              </a:spcBef>
              <a:spcAft>
                <a:spcPts val="0"/>
              </a:spcAft>
              <a:buSzPts val="1800"/>
              <a:buFont typeface="Lexend"/>
              <a:buChar char="–"/>
              <a:defRPr>
                <a:latin typeface="Lexend"/>
                <a:ea typeface="Lexend"/>
                <a:cs typeface="Lexend"/>
                <a:sym typeface="Lexend"/>
              </a:defRPr>
            </a:lvl7pPr>
            <a:lvl8pPr indent="-342900" lvl="7" marL="3657600">
              <a:spcBef>
                <a:spcPts val="400"/>
              </a:spcBef>
              <a:spcAft>
                <a:spcPts val="0"/>
              </a:spcAft>
              <a:buSzPts val="1800"/>
              <a:buFont typeface="Lexend"/>
              <a:buChar char="–"/>
              <a:defRPr>
                <a:latin typeface="Lexend"/>
                <a:ea typeface="Lexend"/>
                <a:cs typeface="Lexend"/>
                <a:sym typeface="Lexend"/>
              </a:defRPr>
            </a:lvl8pPr>
            <a:lvl9pPr indent="-342900" lvl="8" marL="4114800">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1023" name="Google Shape;1023;p8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1024" name="Google Shape;1024;p84"/>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025" name="Google Shape;1025;p84"/>
          <p:cNvSpPr txBox="1"/>
          <p:nvPr>
            <p:ph type="title"/>
          </p:nvPr>
        </p:nvSpPr>
        <p:spPr>
          <a:xfrm>
            <a:off x="1479300" y="39650"/>
            <a:ext cx="6855300" cy="382800"/>
          </a:xfrm>
          <a:prstGeom prst="rect">
            <a:avLst/>
          </a:prstGeom>
        </p:spPr>
        <p:txBody>
          <a:bodyPr anchorCtr="0" anchor="b" bIns="0" lIns="0" spcFirstLastPara="1" rIns="0" wrap="square" tIns="0">
            <a:spAutoFit/>
          </a:bodyPr>
          <a:lstStyle>
            <a:lvl1pPr lvl="0">
              <a:lnSpc>
                <a:spcPct val="100000"/>
              </a:lnSpc>
              <a:spcBef>
                <a:spcPts val="0"/>
              </a:spcBef>
              <a:spcAft>
                <a:spcPts val="0"/>
              </a:spcAft>
              <a:buClr>
                <a:schemeClr val="lt1"/>
              </a:buClr>
              <a:buSzPts val="1800"/>
              <a:buNone/>
              <a:defRPr b="0" sz="1800">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1026" name="Google Shape;1026;p8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1">
  <p:cSld name="TITLE_AND_TWO_COLUMNS_1_1_5_1_3_1_1_1_1_2_1">
    <p:bg>
      <p:bgPr>
        <a:solidFill>
          <a:srgbClr val="EBEDFE"/>
        </a:solidFill>
      </p:bgPr>
    </p:bg>
    <p:spTree>
      <p:nvGrpSpPr>
        <p:cNvPr id="1027" name="Shape 1027"/>
        <p:cNvGrpSpPr/>
        <p:nvPr/>
      </p:nvGrpSpPr>
      <p:grpSpPr>
        <a:xfrm>
          <a:off x="0" y="0"/>
          <a:ext cx="0" cy="0"/>
          <a:chOff x="0" y="0"/>
          <a:chExt cx="0" cy="0"/>
        </a:xfrm>
      </p:grpSpPr>
      <p:pic>
        <p:nvPicPr>
          <p:cNvPr id="1028" name="Google Shape;1028;p8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29" name="Google Shape;1029;p8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85"/>
          <p:cNvSpPr txBox="1"/>
          <p:nvPr>
            <p:ph idx="1" type="body"/>
          </p:nvPr>
        </p:nvSpPr>
        <p:spPr>
          <a:xfrm>
            <a:off x="324000" y="759300"/>
            <a:ext cx="8237700" cy="3020700"/>
          </a:xfrm>
          <a:prstGeom prst="rect">
            <a:avLst/>
          </a:prstGeom>
        </p:spPr>
        <p:txBody>
          <a:bodyPr anchorCtr="0" anchor="t" bIns="0" lIns="0" spcFirstLastPara="1" rIns="0" wrap="square" tIns="0">
            <a:spAutoFit/>
          </a:bodyPr>
          <a:lstStyle>
            <a:lvl1pPr indent="-368300" lvl="0" marL="45720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spcBef>
                <a:spcPts val="1000"/>
              </a:spcBef>
              <a:spcAft>
                <a:spcPts val="0"/>
              </a:spcAft>
              <a:buSzPts val="2200"/>
              <a:buFont typeface="Lexend"/>
              <a:buChar char="–"/>
              <a:defRPr sz="2200">
                <a:latin typeface="Lexend"/>
                <a:ea typeface="Lexend"/>
                <a:cs typeface="Lexend"/>
                <a:sym typeface="Lexend"/>
              </a:defRPr>
            </a:lvl2pPr>
            <a:lvl3pPr indent="-355600" lvl="2" marL="1371600">
              <a:spcBef>
                <a:spcPts val="1000"/>
              </a:spcBef>
              <a:spcAft>
                <a:spcPts val="0"/>
              </a:spcAft>
              <a:buSzPts val="2000"/>
              <a:buFont typeface="Lexend"/>
              <a:buChar char="–"/>
              <a:defRPr>
                <a:latin typeface="Lexend"/>
                <a:ea typeface="Lexend"/>
                <a:cs typeface="Lexend"/>
                <a:sym typeface="Lexend"/>
              </a:defRPr>
            </a:lvl3pPr>
            <a:lvl4pPr indent="-368300" lvl="3" marL="1828800">
              <a:spcBef>
                <a:spcPts val="800"/>
              </a:spcBef>
              <a:spcAft>
                <a:spcPts val="0"/>
              </a:spcAft>
              <a:buSzPts val="2200"/>
              <a:buFont typeface="Lexend"/>
              <a:buChar char="–"/>
              <a:defRPr sz="2200">
                <a:latin typeface="Lexend"/>
                <a:ea typeface="Lexend"/>
                <a:cs typeface="Lexend"/>
                <a:sym typeface="Lexend"/>
              </a:defRPr>
            </a:lvl4pPr>
            <a:lvl5pPr indent="-342900" lvl="4" marL="2286000">
              <a:spcBef>
                <a:spcPts val="800"/>
              </a:spcBef>
              <a:spcAft>
                <a:spcPts val="0"/>
              </a:spcAft>
              <a:buSzPts val="1800"/>
              <a:buFont typeface="Lexend"/>
              <a:buChar char="–"/>
              <a:defRPr>
                <a:latin typeface="Lexend"/>
                <a:ea typeface="Lexend"/>
                <a:cs typeface="Lexend"/>
                <a:sym typeface="Lexend"/>
              </a:defRPr>
            </a:lvl5pPr>
            <a:lvl6pPr indent="-342900" lvl="5" marL="2743200">
              <a:spcBef>
                <a:spcPts val="600"/>
              </a:spcBef>
              <a:spcAft>
                <a:spcPts val="0"/>
              </a:spcAft>
              <a:buSzPts val="1800"/>
              <a:buFont typeface="Lexend"/>
              <a:buChar char="–"/>
              <a:defRPr sz="1800">
                <a:latin typeface="Lexend"/>
                <a:ea typeface="Lexend"/>
                <a:cs typeface="Lexend"/>
                <a:sym typeface="Lexend"/>
              </a:defRPr>
            </a:lvl6pPr>
            <a:lvl7pPr indent="-342900" lvl="6" marL="3200400">
              <a:spcBef>
                <a:spcPts val="600"/>
              </a:spcBef>
              <a:spcAft>
                <a:spcPts val="0"/>
              </a:spcAft>
              <a:buSzPts val="1800"/>
              <a:buFont typeface="Lexend"/>
              <a:buChar char="–"/>
              <a:defRPr>
                <a:latin typeface="Lexend"/>
                <a:ea typeface="Lexend"/>
                <a:cs typeface="Lexend"/>
                <a:sym typeface="Lexend"/>
              </a:defRPr>
            </a:lvl7pPr>
            <a:lvl8pPr indent="-342900" lvl="7" marL="3657600">
              <a:spcBef>
                <a:spcPts val="400"/>
              </a:spcBef>
              <a:spcAft>
                <a:spcPts val="0"/>
              </a:spcAft>
              <a:buSzPts val="1800"/>
              <a:buFont typeface="Lexend"/>
              <a:buChar char="–"/>
              <a:defRPr>
                <a:latin typeface="Lexend"/>
                <a:ea typeface="Lexend"/>
                <a:cs typeface="Lexend"/>
                <a:sym typeface="Lexend"/>
              </a:defRPr>
            </a:lvl8pPr>
            <a:lvl9pPr indent="-342900" lvl="8" marL="4114800">
              <a:spcBef>
                <a:spcPts val="400"/>
              </a:spcBef>
              <a:spcAft>
                <a:spcPts val="200"/>
              </a:spcAft>
              <a:buSzPts val="1800"/>
              <a:buFont typeface="Lexend"/>
              <a:buChar char="–"/>
              <a:defRPr>
                <a:latin typeface="Lexend"/>
                <a:ea typeface="Lexend"/>
                <a:cs typeface="Lexend"/>
                <a:sym typeface="Lexend"/>
              </a:defRPr>
            </a:lvl9pPr>
          </a:lstStyle>
          <a:p/>
        </p:txBody>
      </p:sp>
      <p:sp>
        <p:nvSpPr>
          <p:cNvPr id="1031" name="Google Shape;1031;p8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1032" name="Google Shape;1032;p8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033" name="Google Shape;1033;p85"/>
          <p:cNvSpPr txBox="1"/>
          <p:nvPr>
            <p:ph type="title"/>
          </p:nvPr>
        </p:nvSpPr>
        <p:spPr>
          <a:xfrm>
            <a:off x="1479300" y="39650"/>
            <a:ext cx="6855300" cy="382800"/>
          </a:xfrm>
          <a:prstGeom prst="rect">
            <a:avLst/>
          </a:prstGeom>
        </p:spPr>
        <p:txBody>
          <a:bodyPr anchorCtr="0" anchor="b" bIns="0" lIns="0" spcFirstLastPara="1" rIns="0" wrap="square" tIns="0">
            <a:spAutoFit/>
          </a:bodyPr>
          <a:lstStyle>
            <a:lvl1pPr lvl="0">
              <a:lnSpc>
                <a:spcPct val="100000"/>
              </a:lnSpc>
              <a:spcBef>
                <a:spcPts val="0"/>
              </a:spcBef>
              <a:spcAft>
                <a:spcPts val="0"/>
              </a:spcAft>
              <a:buClr>
                <a:schemeClr val="lt1"/>
              </a:buClr>
              <a:buSzPts val="1800"/>
              <a:buNone/>
              <a:defRPr b="0" sz="1800">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1034" name="Google Shape;1034;p8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1">
  <p:cSld name="TITLE_AND_TWO_COLUMNS_1_1_5_1_2_1_1_1">
    <p:spTree>
      <p:nvGrpSpPr>
        <p:cNvPr id="1035" name="Shape 1035"/>
        <p:cNvGrpSpPr/>
        <p:nvPr/>
      </p:nvGrpSpPr>
      <p:grpSpPr>
        <a:xfrm>
          <a:off x="0" y="0"/>
          <a:ext cx="0" cy="0"/>
          <a:chOff x="0" y="0"/>
          <a:chExt cx="0" cy="0"/>
        </a:xfrm>
      </p:grpSpPr>
      <p:sp>
        <p:nvSpPr>
          <p:cNvPr id="1036" name="Google Shape;1036;p86"/>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37" name="Google Shape;1037;p86"/>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sp>
        <p:nvSpPr>
          <p:cNvPr id="1038" name="Google Shape;1038;p86"/>
          <p:cNvSpPr txBox="1"/>
          <p:nvPr>
            <p:ph idx="1" type="body"/>
          </p:nvPr>
        </p:nvSpPr>
        <p:spPr>
          <a:xfrm>
            <a:off x="324000" y="1080000"/>
            <a:ext cx="8113800" cy="3740400"/>
          </a:xfrm>
          <a:prstGeom prst="rect">
            <a:avLst/>
          </a:prstGeom>
        </p:spPr>
        <p:txBody>
          <a:bodyPr anchorCtr="0" anchor="t" bIns="0" lIns="0" spcFirstLastPara="1" rIns="0" wrap="square" tIns="0">
            <a:spAutoFit/>
          </a:bodyPr>
          <a:lstStyle>
            <a:lvl1pPr indent="-368300" lvl="0" marL="45720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spcBef>
                <a:spcPts val="1000"/>
              </a:spcBef>
              <a:spcAft>
                <a:spcPts val="0"/>
              </a:spcAft>
              <a:buSzPts val="2200"/>
              <a:buFont typeface="Lexend"/>
              <a:buChar char="–"/>
              <a:defRPr sz="2200">
                <a:latin typeface="Lexend"/>
                <a:ea typeface="Lexend"/>
                <a:cs typeface="Lexend"/>
                <a:sym typeface="Lexend"/>
              </a:defRPr>
            </a:lvl2pPr>
            <a:lvl3pPr indent="-355600" lvl="2" marL="1371600">
              <a:spcBef>
                <a:spcPts val="1000"/>
              </a:spcBef>
              <a:spcAft>
                <a:spcPts val="0"/>
              </a:spcAft>
              <a:buSzPts val="2000"/>
              <a:buFont typeface="Lexend"/>
              <a:buChar char="–"/>
              <a:defRPr>
                <a:latin typeface="Lexend"/>
                <a:ea typeface="Lexend"/>
                <a:cs typeface="Lexend"/>
                <a:sym typeface="Lexend"/>
              </a:defRPr>
            </a:lvl3pPr>
            <a:lvl4pPr indent="-368300" lvl="3" marL="1828800">
              <a:spcBef>
                <a:spcPts val="800"/>
              </a:spcBef>
              <a:spcAft>
                <a:spcPts val="0"/>
              </a:spcAft>
              <a:buSzPts val="2200"/>
              <a:buFont typeface="Lexend"/>
              <a:buChar char="–"/>
              <a:defRPr sz="2200">
                <a:latin typeface="Lexend"/>
                <a:ea typeface="Lexend"/>
                <a:cs typeface="Lexend"/>
                <a:sym typeface="Lexend"/>
              </a:defRPr>
            </a:lvl4pPr>
            <a:lvl5pPr indent="-342900" lvl="4" marL="2286000">
              <a:spcBef>
                <a:spcPts val="800"/>
              </a:spcBef>
              <a:spcAft>
                <a:spcPts val="0"/>
              </a:spcAft>
              <a:buSzPts val="1800"/>
              <a:buFont typeface="Lexend"/>
              <a:buChar char="–"/>
              <a:defRPr>
                <a:latin typeface="Lexend"/>
                <a:ea typeface="Lexend"/>
                <a:cs typeface="Lexend"/>
                <a:sym typeface="Lexend"/>
              </a:defRPr>
            </a:lvl5pPr>
            <a:lvl6pPr indent="-342900" lvl="5" marL="2743200">
              <a:spcBef>
                <a:spcPts val="600"/>
              </a:spcBef>
              <a:spcAft>
                <a:spcPts val="0"/>
              </a:spcAft>
              <a:buSzPts val="1800"/>
              <a:buFont typeface="Lexend"/>
              <a:buChar char="–"/>
              <a:defRPr sz="1800">
                <a:latin typeface="Lexend"/>
                <a:ea typeface="Lexend"/>
                <a:cs typeface="Lexend"/>
                <a:sym typeface="Lexend"/>
              </a:defRPr>
            </a:lvl6pPr>
            <a:lvl7pPr indent="-342900" lvl="6" marL="3200400">
              <a:spcBef>
                <a:spcPts val="600"/>
              </a:spcBef>
              <a:spcAft>
                <a:spcPts val="0"/>
              </a:spcAft>
              <a:buSzPts val="1800"/>
              <a:buFont typeface="Lexend"/>
              <a:buChar char="–"/>
              <a:defRPr>
                <a:latin typeface="Lexend"/>
                <a:ea typeface="Lexend"/>
                <a:cs typeface="Lexend"/>
                <a:sym typeface="Lexend"/>
              </a:defRPr>
            </a:lvl7pPr>
            <a:lvl8pPr indent="-342900" lvl="7" marL="3657600">
              <a:spcBef>
                <a:spcPts val="400"/>
              </a:spcBef>
              <a:spcAft>
                <a:spcPts val="0"/>
              </a:spcAft>
              <a:buSzPts val="1800"/>
              <a:buFont typeface="Lexend"/>
              <a:buChar char="–"/>
              <a:defRPr>
                <a:latin typeface="Lexend"/>
                <a:ea typeface="Lexend"/>
                <a:cs typeface="Lexend"/>
                <a:sym typeface="Lexend"/>
              </a:defRPr>
            </a:lvl8pPr>
            <a:lvl9pPr indent="-342900" lvl="8" marL="4114800">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1039" name="Google Shape;1039;p86"/>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Soo koobid</a:t>
            </a:r>
            <a:endParaRPr b="1" sz="1400">
              <a:solidFill>
                <a:schemeClr val="dk1"/>
              </a:solidFill>
              <a:latin typeface="Lexend"/>
              <a:ea typeface="Lexend"/>
              <a:cs typeface="Lexend"/>
              <a:sym typeface="Lexend"/>
            </a:endParaRPr>
          </a:p>
        </p:txBody>
      </p:sp>
      <p:sp>
        <p:nvSpPr>
          <p:cNvPr id="1040" name="Google Shape;1040;p86"/>
          <p:cNvSpPr txBox="1"/>
          <p:nvPr>
            <p:ph type="title"/>
          </p:nvPr>
        </p:nvSpPr>
        <p:spPr>
          <a:xfrm>
            <a:off x="1684800" y="43825"/>
            <a:ext cx="5741400" cy="382800"/>
          </a:xfrm>
          <a:prstGeom prst="rect">
            <a:avLst/>
          </a:prstGeom>
        </p:spPr>
        <p:txBody>
          <a:bodyPr anchorCtr="0" anchor="b" bIns="0" lIns="0" spcFirstLastPara="1" rIns="0" wrap="square" tIns="0">
            <a:spAutoFit/>
          </a:bodyPr>
          <a:lstStyle>
            <a:lvl1pPr lvl="0">
              <a:lnSpc>
                <a:spcPct val="100000"/>
              </a:lnSpc>
              <a:spcBef>
                <a:spcPts val="0"/>
              </a:spcBef>
              <a:spcAft>
                <a:spcPts val="0"/>
              </a:spcAft>
              <a:buSzPts val="2000"/>
              <a:buFont typeface="Lexend"/>
              <a:buNone/>
              <a:defRPr b="0" sz="2000">
                <a:latin typeface="Lexend"/>
                <a:ea typeface="Lexend"/>
                <a:cs typeface="Lexend"/>
                <a:sym typeface="Lexend"/>
              </a:defRPr>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French" showMasterSp="0">
  <p:cSld name="Title Slide 2_1_1_1_1_1_1_1_1_1_1_1">
    <p:bg>
      <p:bgPr>
        <a:solidFill>
          <a:srgbClr val="EBEDFE"/>
        </a:solidFill>
      </p:bgPr>
    </p:bg>
    <p:spTree>
      <p:nvGrpSpPr>
        <p:cNvPr id="88" name="Shape 88"/>
        <p:cNvGrpSpPr/>
        <p:nvPr/>
      </p:nvGrpSpPr>
      <p:grpSpPr>
        <a:xfrm>
          <a:off x="0" y="0"/>
          <a:ext cx="0" cy="0"/>
          <a:chOff x="0" y="0"/>
          <a:chExt cx="0" cy="0"/>
        </a:xfrm>
      </p:grpSpPr>
      <p:pic>
        <p:nvPicPr>
          <p:cNvPr id="89" name="Google Shape;89;p10"/>
          <p:cNvPicPr preferRelativeResize="0"/>
          <p:nvPr/>
        </p:nvPicPr>
        <p:blipFill rotWithShape="1">
          <a:blip r:embed="rId2">
            <a:alphaModFix/>
          </a:blip>
          <a:srcRect b="0" l="6209" r="6209" t="0"/>
          <a:stretch/>
        </p:blipFill>
        <p:spPr>
          <a:xfrm>
            <a:off x="324000" y="4008600"/>
            <a:ext cx="772225" cy="128000"/>
          </a:xfrm>
          <a:prstGeom prst="rect">
            <a:avLst/>
          </a:prstGeom>
          <a:noFill/>
          <a:ln>
            <a:noFill/>
          </a:ln>
        </p:spPr>
      </p:pic>
      <p:sp>
        <p:nvSpPr>
          <p:cNvPr id="90" name="Google Shape;90;p1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1" name="Google Shape;91;p10"/>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Faransiis</a:t>
            </a:r>
            <a:endParaRPr b="1" sz="1400">
              <a:solidFill>
                <a:schemeClr val="dk1"/>
              </a:solidFill>
              <a:latin typeface="Lexend"/>
              <a:ea typeface="Lexend"/>
              <a:cs typeface="Lexend"/>
              <a:sym typeface="Lexend"/>
            </a:endParaRPr>
          </a:p>
        </p:txBody>
      </p:sp>
      <p:grpSp>
        <p:nvGrpSpPr>
          <p:cNvPr id="93" name="Google Shape;93;p10"/>
          <p:cNvGrpSpPr/>
          <p:nvPr/>
        </p:nvGrpSpPr>
        <p:grpSpPr>
          <a:xfrm>
            <a:off x="6156975" y="0"/>
            <a:ext cx="2987025" cy="3854074"/>
            <a:chOff x="6156975" y="0"/>
            <a:chExt cx="2987025" cy="3854074"/>
          </a:xfrm>
        </p:grpSpPr>
        <p:pic>
          <p:nvPicPr>
            <p:cNvPr id="94" name="Google Shape;94;p1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95" name="Google Shape;95;p1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96" name="Google Shape;96;p1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97" name="Google Shape;97;p1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98" name="Google Shape;98;p10"/>
          <p:cNvPicPr preferRelativeResize="0"/>
          <p:nvPr/>
        </p:nvPicPr>
        <p:blipFill>
          <a:blip r:embed="rId5">
            <a:alphaModFix/>
          </a:blip>
          <a:stretch>
            <a:fillRect/>
          </a:stretch>
        </p:blipFill>
        <p:spPr>
          <a:xfrm rot="-390000">
            <a:off x="6657352" y="759276"/>
            <a:ext cx="2315647" cy="2315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slideLayout" Target="../slideLayouts/slideLayout76.xml"/><Relationship Id="rId78" Type="http://schemas.openxmlformats.org/officeDocument/2006/relationships/slideLayout" Target="../slideLayouts/slideLayout77.xml"/><Relationship Id="rId79" Type="http://schemas.openxmlformats.org/officeDocument/2006/relationships/slideLayout" Target="../slideLayouts/slideLayout78.xml"/><Relationship Id="rId80" Type="http://schemas.openxmlformats.org/officeDocument/2006/relationships/slideLayout" Target="../slideLayouts/slideLayout79.xml"/><Relationship Id="rId81" Type="http://schemas.openxmlformats.org/officeDocument/2006/relationships/slideLayout" Target="../slideLayouts/slideLayout80.xml"/><Relationship Id="rId82" Type="http://schemas.openxmlformats.org/officeDocument/2006/relationships/slideLayout" Target="../slideLayouts/slideLayout81.xml"/><Relationship Id="rId83" Type="http://schemas.openxmlformats.org/officeDocument/2006/relationships/slideLayout" Target="../slideLayouts/slideLayout82.xml"/><Relationship Id="rId84" Type="http://schemas.openxmlformats.org/officeDocument/2006/relationships/slideLayout" Target="../slideLayouts/slideLayout83.xml"/><Relationship Id="rId85" Type="http://schemas.openxmlformats.org/officeDocument/2006/relationships/slideLayout" Target="../slideLayouts/slideLayout84.xml"/><Relationship Id="rId86" Type="http://schemas.openxmlformats.org/officeDocument/2006/relationships/slideLayout" Target="../slideLayouts/slideLayout85.xml"/><Relationship Id="rId8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24000" y="167475"/>
            <a:ext cx="6981900" cy="372600"/>
          </a:xfrm>
          <a:prstGeom prst="rect">
            <a:avLst/>
          </a:prstGeom>
          <a:noFill/>
          <a:ln>
            <a:noFill/>
          </a:ln>
        </p:spPr>
        <p:txBody>
          <a:bodyPr anchorCtr="0" anchor="t" bIns="0" lIns="0" spcFirstLastPara="1" rIns="0" wrap="square" tIns="0">
            <a:spAutoFit/>
          </a:bodyPr>
          <a:lstStyle>
            <a:lvl1pPr lvl="0" rtl="0">
              <a:lnSpc>
                <a:spcPct val="115000"/>
              </a:lnSpc>
              <a:spcBef>
                <a:spcPts val="0"/>
              </a:spcBef>
              <a:spcAft>
                <a:spcPts val="0"/>
              </a:spcAft>
              <a:buClr>
                <a:schemeClr val="dk1"/>
              </a:buClr>
              <a:buSzPts val="2200"/>
              <a:buFont typeface="Lexend"/>
              <a:buNone/>
              <a:defRPr b="1" sz="2200">
                <a:solidFill>
                  <a:schemeClr val="dk1"/>
                </a:solidFill>
                <a:latin typeface="Lexend"/>
                <a:ea typeface="Lexend"/>
                <a:cs typeface="Lexend"/>
                <a:sym typeface="Lexend"/>
              </a:defRPr>
            </a:lvl1pPr>
            <a:lvl2pPr lvl="1"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2pPr>
            <a:lvl3pPr lvl="2"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3pPr>
            <a:lvl4pPr lvl="3"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4pPr>
            <a:lvl5pPr lvl="4"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5pPr>
            <a:lvl6pPr lvl="5"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6pPr>
            <a:lvl7pPr lvl="6"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7pPr>
            <a:lvl8pPr lvl="7"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8pPr>
            <a:lvl9pPr lvl="8"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9pPr>
          </a:lstStyle>
          <a:p>
            <a:pPr>
              <a:defRPr/>
            </a:pPr>
          </a:p>
        </p:txBody>
      </p:sp>
      <p:sp>
        <p:nvSpPr>
          <p:cNvPr id="7" name="Google Shape;7;p1"/>
          <p:cNvSpPr txBox="1"/>
          <p:nvPr>
            <p:ph idx="1" type="body"/>
          </p:nvPr>
        </p:nvSpPr>
        <p:spPr>
          <a:xfrm>
            <a:off x="324000" y="810000"/>
            <a:ext cx="8226000" cy="3159900"/>
          </a:xfrm>
          <a:prstGeom prst="rect">
            <a:avLst/>
          </a:prstGeom>
          <a:noFill/>
          <a:ln>
            <a:noFill/>
          </a:ln>
        </p:spPr>
        <p:txBody>
          <a:bodyPr anchorCtr="0" anchor="t" bIns="0" lIns="0" spcFirstLastPara="1" rIns="0" wrap="square" tIns="0">
            <a:spAutoFit/>
          </a:bodyPr>
          <a:lstStyle>
            <a:lvl1pPr indent="-368300" lvl="0" marL="457200" rtl="0">
              <a:lnSpc>
                <a:spcPct val="130000"/>
              </a:lnSpc>
              <a:spcBef>
                <a:spcPts val="0"/>
              </a:spcBef>
              <a:spcAft>
                <a:spcPts val="0"/>
              </a:spcAft>
              <a:buClr>
                <a:schemeClr val="dk1"/>
              </a:buClr>
              <a:buSzPts val="2200"/>
              <a:buFont typeface="Lexend"/>
              <a:buChar char="●"/>
              <a:defRPr sz="2200">
                <a:solidFill>
                  <a:schemeClr val="dk1"/>
                </a:solidFill>
                <a:latin typeface="Lexend"/>
                <a:ea typeface="Lexend"/>
                <a:cs typeface="Lexend"/>
                <a:sym typeface="Lexend"/>
              </a:defRPr>
            </a:lvl1pPr>
            <a:lvl2pPr indent="-361950" lvl="1" marL="914400" rtl="0">
              <a:lnSpc>
                <a:spcPct val="130000"/>
              </a:lnSpc>
              <a:spcBef>
                <a:spcPts val="1000"/>
              </a:spcBef>
              <a:spcAft>
                <a:spcPts val="0"/>
              </a:spcAft>
              <a:buClr>
                <a:schemeClr val="dk1"/>
              </a:buClr>
              <a:buSzPts val="2100"/>
              <a:buFont typeface="Lexend"/>
              <a:buChar char="–"/>
              <a:defRPr sz="2100">
                <a:solidFill>
                  <a:schemeClr val="dk1"/>
                </a:solidFill>
                <a:latin typeface="Lexend"/>
                <a:ea typeface="Lexend"/>
                <a:cs typeface="Lexend"/>
                <a:sym typeface="Lexend"/>
              </a:defRPr>
            </a:lvl2pPr>
            <a:lvl3pPr indent="-355600" lvl="2" marL="1371600" rtl="0">
              <a:lnSpc>
                <a:spcPct val="130000"/>
              </a:lnSpc>
              <a:spcBef>
                <a:spcPts val="1000"/>
              </a:spcBef>
              <a:spcAft>
                <a:spcPts val="0"/>
              </a:spcAft>
              <a:buClr>
                <a:schemeClr val="dk1"/>
              </a:buClr>
              <a:buSzPts val="2000"/>
              <a:buFont typeface="Lexend"/>
              <a:buChar char="–"/>
              <a:defRPr sz="2000">
                <a:solidFill>
                  <a:schemeClr val="dk1"/>
                </a:solidFill>
                <a:latin typeface="Lexend"/>
                <a:ea typeface="Lexend"/>
                <a:cs typeface="Lexend"/>
                <a:sym typeface="Lexend"/>
              </a:defRPr>
            </a:lvl3pPr>
            <a:lvl4pPr indent="-349250" lvl="3" marL="1828800" rtl="0">
              <a:lnSpc>
                <a:spcPct val="130000"/>
              </a:lnSpc>
              <a:spcBef>
                <a:spcPts val="800"/>
              </a:spcBef>
              <a:spcAft>
                <a:spcPts val="0"/>
              </a:spcAft>
              <a:buClr>
                <a:schemeClr val="dk1"/>
              </a:buClr>
              <a:buSzPts val="1900"/>
              <a:buFont typeface="Lexend"/>
              <a:buChar char="–"/>
              <a:defRPr sz="1900">
                <a:solidFill>
                  <a:schemeClr val="dk1"/>
                </a:solidFill>
                <a:latin typeface="Lexend"/>
                <a:ea typeface="Lexend"/>
                <a:cs typeface="Lexend"/>
                <a:sym typeface="Lexend"/>
              </a:defRPr>
            </a:lvl4pPr>
            <a:lvl5pPr indent="-342900" lvl="4" marL="2286000" rtl="0">
              <a:lnSpc>
                <a:spcPct val="130000"/>
              </a:lnSpc>
              <a:spcBef>
                <a:spcPts val="800"/>
              </a:spcBef>
              <a:spcAft>
                <a:spcPts val="0"/>
              </a:spcAft>
              <a:buClr>
                <a:schemeClr val="dk1"/>
              </a:buClr>
              <a:buSzPts val="1800"/>
              <a:buFont typeface="Lexend"/>
              <a:buChar char="–"/>
              <a:defRPr sz="1800">
                <a:solidFill>
                  <a:schemeClr val="dk1"/>
                </a:solidFill>
                <a:latin typeface="Lexend"/>
                <a:ea typeface="Lexend"/>
                <a:cs typeface="Lexend"/>
                <a:sym typeface="Lexend"/>
              </a:defRPr>
            </a:lvl5pPr>
            <a:lvl6pPr indent="-342900" lvl="5" marL="2743200" rtl="0">
              <a:lnSpc>
                <a:spcPct val="130000"/>
              </a:lnSpc>
              <a:spcBef>
                <a:spcPts val="600"/>
              </a:spcBef>
              <a:spcAft>
                <a:spcPts val="0"/>
              </a:spcAft>
              <a:buClr>
                <a:schemeClr val="dk1"/>
              </a:buClr>
              <a:buSzPts val="1800"/>
              <a:buFont typeface="Lexend"/>
              <a:buChar char="–"/>
              <a:defRPr sz="1800">
                <a:solidFill>
                  <a:schemeClr val="dk1"/>
                </a:solidFill>
                <a:latin typeface="Lexend"/>
                <a:ea typeface="Lexend"/>
                <a:cs typeface="Lexend"/>
                <a:sym typeface="Lexend"/>
              </a:defRPr>
            </a:lvl6pPr>
            <a:lvl7pPr indent="-342900" lvl="6" marL="3200400" rtl="0">
              <a:lnSpc>
                <a:spcPct val="130000"/>
              </a:lnSpc>
              <a:spcBef>
                <a:spcPts val="600"/>
              </a:spcBef>
              <a:spcAft>
                <a:spcPts val="0"/>
              </a:spcAft>
              <a:buClr>
                <a:schemeClr val="dk1"/>
              </a:buClr>
              <a:buSzPts val="1800"/>
              <a:buFont typeface="Lexend"/>
              <a:buChar char="–"/>
              <a:defRPr sz="1800">
                <a:solidFill>
                  <a:schemeClr val="dk1"/>
                </a:solidFill>
                <a:latin typeface="Lexend"/>
                <a:ea typeface="Lexend"/>
                <a:cs typeface="Lexend"/>
                <a:sym typeface="Lexend"/>
              </a:defRPr>
            </a:lvl7pPr>
            <a:lvl8pPr indent="-342900" lvl="7" marL="3657600" rtl="0">
              <a:lnSpc>
                <a:spcPct val="130000"/>
              </a:lnSpc>
              <a:spcBef>
                <a:spcPts val="400"/>
              </a:spcBef>
              <a:spcAft>
                <a:spcPts val="0"/>
              </a:spcAft>
              <a:buClr>
                <a:schemeClr val="dk1"/>
              </a:buClr>
              <a:buSzPts val="1800"/>
              <a:buFont typeface="Lexend"/>
              <a:buChar char="–"/>
              <a:defRPr sz="1800">
                <a:solidFill>
                  <a:schemeClr val="dk1"/>
                </a:solidFill>
                <a:latin typeface="Lexend"/>
                <a:ea typeface="Lexend"/>
                <a:cs typeface="Lexend"/>
                <a:sym typeface="Lexend"/>
              </a:defRPr>
            </a:lvl8pPr>
            <a:lvl9pPr indent="-342900" lvl="8" marL="4114800" rtl="0">
              <a:lnSpc>
                <a:spcPct val="130000"/>
              </a:lnSpc>
              <a:spcBef>
                <a:spcPts val="400"/>
              </a:spcBef>
              <a:spcAft>
                <a:spcPts val="200"/>
              </a:spcAft>
              <a:buClr>
                <a:schemeClr val="dk1"/>
              </a:buClr>
              <a:buSzPts val="1800"/>
              <a:buFont typeface="Kalam"/>
              <a:buChar char="–"/>
              <a:defRPr sz="1800">
                <a:solidFill>
                  <a:schemeClr val="dk1"/>
                </a:solidFill>
                <a:latin typeface="Kalam"/>
                <a:ea typeface="Kalam"/>
                <a:cs typeface="Kalam"/>
                <a:sym typeface="Kalam"/>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5" r:id="rId39"/>
    <p:sldLayoutId id="2147483686" r:id="rId40"/>
    <p:sldLayoutId id="2147483687" r:id="rId41"/>
    <p:sldLayoutId id="2147483688" r:id="rId42"/>
    <p:sldLayoutId id="2147483689" r:id="rId43"/>
    <p:sldLayoutId id="2147483690" r:id="rId44"/>
    <p:sldLayoutId id="2147483691" r:id="rId45"/>
    <p:sldLayoutId id="2147483692" r:id="rId46"/>
    <p:sldLayoutId id="2147483693" r:id="rId47"/>
    <p:sldLayoutId id="2147483694" r:id="rId48"/>
    <p:sldLayoutId id="2147483695" r:id="rId49"/>
    <p:sldLayoutId id="2147483696" r:id="rId50"/>
    <p:sldLayoutId id="2147483697" r:id="rId51"/>
    <p:sldLayoutId id="2147483698" r:id="rId52"/>
    <p:sldLayoutId id="2147483699" r:id="rId53"/>
    <p:sldLayoutId id="2147483700" r:id="rId54"/>
    <p:sldLayoutId id="2147483701" r:id="rId55"/>
    <p:sldLayoutId id="2147483702" r:id="rId56"/>
    <p:sldLayoutId id="2147483703" r:id="rId57"/>
    <p:sldLayoutId id="2147483704" r:id="rId58"/>
    <p:sldLayoutId id="2147483705" r:id="rId59"/>
    <p:sldLayoutId id="2147483706" r:id="rId60"/>
    <p:sldLayoutId id="2147483707" r:id="rId61"/>
    <p:sldLayoutId id="2147483708" r:id="rId62"/>
    <p:sldLayoutId id="2147483709" r:id="rId63"/>
    <p:sldLayoutId id="2147483710" r:id="rId64"/>
    <p:sldLayoutId id="2147483711" r:id="rId65"/>
    <p:sldLayoutId id="2147483712" r:id="rId66"/>
    <p:sldLayoutId id="2147483713" r:id="rId67"/>
    <p:sldLayoutId id="2147483714" r:id="rId68"/>
    <p:sldLayoutId id="2147483715" r:id="rId69"/>
    <p:sldLayoutId id="2147483716" r:id="rId70"/>
    <p:sldLayoutId id="2147483717" r:id="rId71"/>
    <p:sldLayoutId id="2147483718" r:id="rId72"/>
    <p:sldLayoutId id="2147483719" r:id="rId73"/>
    <p:sldLayoutId id="2147483720" r:id="rId74"/>
    <p:sldLayoutId id="2147483721" r:id="rId75"/>
    <p:sldLayoutId id="2147483722" r:id="rId76"/>
    <p:sldLayoutId id="2147483723" r:id="rId77"/>
    <p:sldLayoutId id="2147483724" r:id="rId78"/>
    <p:sldLayoutId id="2147483725" r:id="rId79"/>
    <p:sldLayoutId id="2147483726" r:id="rId80"/>
    <p:sldLayoutId id="2147483727" r:id="rId81"/>
    <p:sldLayoutId id="2147483728" r:id="rId82"/>
    <p:sldLayoutId id="2147483729" r:id="rId83"/>
    <p:sldLayoutId id="2147483730" r:id="rId84"/>
    <p:sldLayoutId id="2147483731" r:id="rId85"/>
    <p:sldLayoutId id="2147483732" r:id="rId8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4">
          <p15:clr>
            <a:schemeClr val="dk2"/>
          </p15:clr>
        </p15:guide>
        <p15:guide id="2" pos="1819">
          <p15:clr>
            <a:srgbClr val="0000FF"/>
          </p15:clr>
        </p15:guide>
        <p15:guide id="3" orient="horz" pos="340">
          <p15:clr>
            <a:srgbClr val="222222"/>
          </p15:clr>
        </p15:guide>
        <p15:guide id="4" pos="2123">
          <p15:clr>
            <a:srgbClr val="0000FF"/>
          </p15:clr>
        </p15:guide>
        <p15:guide id="5" pos="2880">
          <p15:clr>
            <a:srgbClr val="EA4335"/>
          </p15:clr>
        </p15:guide>
        <p15:guide id="6" pos="3637">
          <p15:clr>
            <a:srgbClr val="0000FF"/>
          </p15:clr>
        </p15:guide>
        <p15:guide id="7" pos="3941">
          <p15:clr>
            <a:srgbClr val="0000FF"/>
          </p15:clr>
        </p15:guide>
        <p15:guide id="8" pos="5556">
          <p15:clr>
            <a:srgbClr val="222222"/>
          </p15:clr>
        </p15:guide>
        <p15:guide id="9" pos="1061">
          <p15:clr>
            <a:srgbClr val="9AA0A6"/>
          </p15:clr>
        </p15:guide>
        <p15:guide id="10" pos="4699">
          <p15:clr>
            <a:srgbClr val="9AA0A6"/>
          </p15:clr>
        </p15:guide>
        <p15:guide id="11" orient="horz" pos="680">
          <p15:clr>
            <a:srgbClr val="B7B7B7"/>
          </p15:clr>
        </p15:guide>
        <p15:guide id="12" orient="horz" pos="1020">
          <p15:clr>
            <a:srgbClr val="B7B7B7"/>
          </p15:clr>
        </p15:guide>
        <p15:guide id="13" orient="horz" pos="1361">
          <p15:clr>
            <a:srgbClr val="B7B7B7"/>
          </p15:clr>
        </p15:guide>
        <p15:guide id="14" orient="horz" pos="1701">
          <p15:clr>
            <a:srgbClr val="B7B7B7"/>
          </p15:clr>
        </p15:guide>
        <p15:guide id="15" orient="horz" pos="2041">
          <p15:clr>
            <a:srgbClr val="B7B7B7"/>
          </p15:clr>
        </p15:guide>
        <p15:guide id="16" orient="horz" pos="2381">
          <p15:clr>
            <a:srgbClr val="B7B7B7"/>
          </p15:clr>
        </p15:guide>
        <p15:guide id="17" orient="horz" pos="2991">
          <p15:clr>
            <a:srgbClr val="000000"/>
          </p15:clr>
        </p15:guide>
        <p15:guide id="18" pos="2721">
          <p15:clr>
            <a:schemeClr val="dk1"/>
          </p15:clr>
        </p15:guide>
        <p15:guide id="19" pos="3039">
          <p15:clr>
            <a:schemeClr val="dk1"/>
          </p15:clr>
        </p15:guide>
        <p15:guide id="20" orient="horz" pos="510">
          <p15:clr>
            <a:srgbClr val="B7B7B7"/>
          </p15:clr>
        </p15:guide>
        <p15:guide id="21" orient="horz" pos="1620">
          <p15:clr>
            <a:srgbClr val="EA4335"/>
          </p15:clr>
        </p15:guide>
        <p15:guide id="22" orient="horz" pos="2721">
          <p15:clr>
            <a:srgbClr val="B7B7B7"/>
          </p15:clr>
        </p15:guide>
        <p15:guide id="23" pos="420">
          <p15:clr>
            <a:srgbClr val="6D9EEB"/>
          </p15:clr>
        </p15:guide>
        <p15:guide id="24" pos="363">
          <p15:clr>
            <a:srgbClr val="FF990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1.xml"/><Relationship Id="rId3" Type="http://schemas.openxmlformats.org/officeDocument/2006/relationships/image" Target="../media/image8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4.xml"/><Relationship Id="rId3" Type="http://schemas.openxmlformats.org/officeDocument/2006/relationships/image" Target="../media/image79.png"/><Relationship Id="rId4" Type="http://schemas.openxmlformats.org/officeDocument/2006/relationships/image" Target="../media/image8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6.xml"/><Relationship Id="rId3" Type="http://schemas.openxmlformats.org/officeDocument/2006/relationships/hyperlink" Target="http://oak.link/test-score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17.xml"/><Relationship Id="rId3" Type="http://schemas.openxmlformats.org/officeDocument/2006/relationships/hyperlink" Target="http://oak.link/test-scores-solutio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xml"/><Relationship Id="rId3" Type="http://schemas.openxmlformats.org/officeDocument/2006/relationships/hyperlink" Target="https://support.thenational.academy/using-oaks-new-teaching-resources?utm_campaign=OakSlideDeck&amp;utm_medium=document&amp;utm_source=guid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22.xml"/><Relationship Id="rId3" Type="http://schemas.openxmlformats.org/officeDocument/2006/relationships/image" Target="../media/image8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3.xml"/><Relationship Id="rId3" Type="http://schemas.openxmlformats.org/officeDocument/2006/relationships/image" Target="../media/image94.png"/><Relationship Id="rId4" Type="http://schemas.openxmlformats.org/officeDocument/2006/relationships/image" Target="../media/image91.png"/><Relationship Id="rId5" Type="http://schemas.openxmlformats.org/officeDocument/2006/relationships/image" Target="../media/image93.png"/><Relationship Id="rId6" Type="http://schemas.openxmlformats.org/officeDocument/2006/relationships/image" Target="../media/image9.png"/><Relationship Id="rId7" Type="http://schemas.openxmlformats.org/officeDocument/2006/relationships/image" Target="../media/image2.png"/><Relationship Id="rId8" Type="http://schemas.openxmlformats.org/officeDocument/2006/relationships/image" Target="../media/image28.png"/><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5.xml"/><Relationship Id="rId3" Type="http://schemas.openxmlformats.org/officeDocument/2006/relationships/image" Target="../media/image91.png"/><Relationship Id="rId4" Type="http://schemas.openxmlformats.org/officeDocument/2006/relationships/image" Target="../media/image92.png"/><Relationship Id="rId5" Type="http://schemas.openxmlformats.org/officeDocument/2006/relationships/image" Target="../media/image9.png"/><Relationship Id="rId6"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6.xml"/><Relationship Id="rId3" Type="http://schemas.openxmlformats.org/officeDocument/2006/relationships/image" Target="../media/image91.png"/><Relationship Id="rId4" Type="http://schemas.openxmlformats.org/officeDocument/2006/relationships/image" Target="../media/image94.png"/><Relationship Id="rId5" Type="http://schemas.openxmlformats.org/officeDocument/2006/relationships/image" Target="../media/image9.png"/><Relationship Id="rId6"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29.xml"/><Relationship Id="rId3" Type="http://schemas.openxmlformats.org/officeDocument/2006/relationships/image" Target="../media/image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30.xml"/><Relationship Id="rId3" Type="http://schemas.openxmlformats.org/officeDocument/2006/relationships/hyperlink" Target="http://oak.link/card-game"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32.xml"/><Relationship Id="rId3" Type="http://schemas.openxmlformats.org/officeDocument/2006/relationships/hyperlink" Target="http://oak.link/card-game-solution"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5.xml"/><Relationship Id="rId3" Type="http://schemas.openxmlformats.org/officeDocument/2006/relationships/image" Target="../media/image8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7.xml"/><Relationship Id="rId3" Type="http://schemas.openxmlformats.org/officeDocument/2006/relationships/image" Target="../media/image86.png"/><Relationship Id="rId4" Type="http://schemas.openxmlformats.org/officeDocument/2006/relationships/image" Target="../media/image88.png"/><Relationship Id="rId5" Type="http://schemas.openxmlformats.org/officeDocument/2006/relationships/image" Target="../media/image2.png"/><Relationship Id="rId6"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8.xml"/><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DFE"/>
        </a:solidFill>
      </p:bgPr>
    </p:bg>
    <p:spTree>
      <p:nvGrpSpPr>
        <p:cNvPr id="1044" name="Shape 1044"/>
        <p:cNvGrpSpPr/>
        <p:nvPr/>
      </p:nvGrpSpPr>
      <p:grpSpPr>
        <a:xfrm>
          <a:off x="0" y="0"/>
          <a:ext cx="0" cy="0"/>
          <a:chOff x="0" y="0"/>
          <a:chExt cx="0" cy="0"/>
        </a:xfrm>
      </p:grpSpPr>
      <p:sp>
        <p:nvSpPr>
          <p:cNvPr id="1045" name="Google Shape;1045;p87"/>
          <p:cNvSpPr txBox="1"/>
          <p:nvPr>
            <p:ph type="ctrTitle"/>
          </p:nvPr>
        </p:nvSpPr>
        <p:spPr>
          <a:xfrm>
            <a:off x="323850" y="810000"/>
            <a:ext cx="5502000" cy="27429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400">
                <a:latin typeface="Lexend"/>
              </a:rPr>
              <a:t>Hawlaha xisaabta ee qaab-dhismeedka xogta (data structures)</a:t>
            </a:r>
            <a:endParaRPr/>
          </a:p>
        </p:txBody>
      </p:sp>
      <p:sp>
        <p:nvSpPr>
          <p:cNvPr id="1046" name="Google Shape;1046;p87"/>
          <p:cNvSpPr txBox="1"/>
          <p:nvPr>
            <p:ph idx="1" type="subTitle"/>
          </p:nvPr>
        </p:nvSpPr>
        <p:spPr>
          <a:xfrm>
            <a:off x="966425" y="4327975"/>
            <a:ext cx="5942400" cy="6699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400">
                <a:latin typeface="Lexend"/>
              </a:rPr>
              <a:t>Barnaamijyada Python ee taxanaha xogta (sequences of data)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96"/>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100">
                <a:latin typeface="Lexend"/>
              </a:rPr>
              <a:t>Ku samee hawlo xisaabeed (mathematical operations) shayyada liiska (list items)</a:t>
            </a:r>
            <a:endParaRPr/>
          </a:p>
        </p:txBody>
      </p:sp>
      <p:sp>
        <p:nvSpPr>
          <p:cNvPr id="1120" name="Google Shape;1120;p96"/>
          <p:cNvSpPr txBox="1"/>
          <p:nvPr>
            <p:ph idx="1" type="body"/>
          </p:nvPr>
        </p:nvSpPr>
        <p:spPr>
          <a:xfrm>
            <a:off x="324000" y="759300"/>
            <a:ext cx="82377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100">
                <a:latin typeface="Lexend"/>
              </a:rPr>
              <a:t>Barnaamij ayaa loo isticmaalayaa inuu muujiyo jadwalka isku dhufashada (times table) ee nambar uu isticmaaluhu galiyo:</a:t>
            </a:r>
            <a:br>
              <a:rPr lang="en-GB"/>
            </a:br>
            <a:r>
              <a:rPr lang="en-GB" sz="1100">
                <a:latin typeface="Lexend"/>
              </a:rPr>
              <a:t/>
            </a:r>
            <a:endParaRPr/>
          </a:p>
        </p:txBody>
      </p:sp>
      <p:sp>
        <p:nvSpPr>
          <p:cNvPr id="1121" name="Google Shape;1121;p96"/>
          <p:cNvSpPr txBox="1"/>
          <p:nvPr/>
        </p:nvSpPr>
        <p:spPr>
          <a:xfrm>
            <a:off x="761275" y="1623750"/>
            <a:ext cx="8058600" cy="21192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numbers = [1, 2, 3, 4, 5, 6, 7, 8, 9, 10, 11, 12]</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total = 0</a:t>
            </a:r>
            <a:r>
              <a:rPr lang="en-GB" sz="1400">
                <a:solidFill>
                  <a:srgbClr val="9EE8FF"/>
                </a:solidFill>
                <a:latin typeface="Lexend"/>
                <a:ea typeface="Roboto Mono"/>
                <a:cs typeface="Roboto Mono"/>
                <a:sym typeface="Roboto Mono"/>
              </a:rPr>
              <a:t/>
            </a:r>
            <a:endParaRPr sz="16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print("Which multiplication table do you want?")</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multiply_by = int(input())</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rgbClr val="EECCFF"/>
                </a:solidFill>
                <a:latin typeface="Lexend"/>
                <a:ea typeface="Roboto Mono"/>
                <a:cs typeface="Roboto Mono"/>
                <a:sym typeface="Roboto Mono"/>
              </a:rPr>
              <a:t>for number in numbers:</a:t>
            </a:r>
            <a:r>
              <a:rPr lang="en-GB" sz="1400">
                <a:solidFill>
                  <a:schemeClr val="lt1"/>
                </a:solidFill>
                <a:latin typeface="Lexend"/>
                <a:ea typeface="Roboto Mono"/>
                <a:cs typeface="Roboto Mono"/>
                <a:sym typeface="Roboto Mono"/>
              </a:rPr>
              <a:t/>
            </a:r>
            <a:r>
              <a:rPr lang="en-GB" sz="1400">
                <a:solidFill>
                  <a:srgbClr val="EECC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total = number * multiply_by</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print(f"{number} multiplied by {multiply_by} = {total}")</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2000">
              <a:solidFill>
                <a:schemeClr val="lt1"/>
              </a:solidFill>
              <a:latin typeface="Roboto Mono"/>
              <a:ea typeface="Roboto Mono"/>
              <a:cs typeface="Roboto Mono"/>
              <a:sym typeface="Roboto Mono"/>
            </a:endParaRPr>
          </a:p>
        </p:txBody>
      </p:sp>
      <p:sp>
        <p:nvSpPr>
          <p:cNvPr id="1122" name="Google Shape;1122;p96"/>
          <p:cNvSpPr txBox="1"/>
          <p:nvPr/>
        </p:nvSpPr>
        <p:spPr>
          <a:xfrm>
            <a:off x="324000" y="1623750"/>
            <a:ext cx="408300" cy="21192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3</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4</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5</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6</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7</a:t>
            </a:r>
            <a:endParaRPr sz="1600">
              <a:solidFill>
                <a:schemeClr val="lt1"/>
              </a:solidFill>
              <a:latin typeface="Roboto Mono"/>
              <a:ea typeface="Roboto Mono"/>
              <a:cs typeface="Roboto Mono"/>
              <a:sym typeface="Roboto Mon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
        <p:nvSpPr>
          <p:cNvPr id="1127" name="Google Shape;1127;p97"/>
          <p:cNvSpPr txBox="1"/>
          <p:nvPr>
            <p:ph idx="1" type="subTitle"/>
          </p:nvPr>
        </p:nvSpPr>
        <p:spPr>
          <a:xfrm>
            <a:off x="1034425" y="1837775"/>
            <a:ext cx="7506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a:t>
            </a:r>
            <a:endParaRPr/>
          </a:p>
        </p:txBody>
      </p:sp>
      <p:sp>
        <p:nvSpPr>
          <p:cNvPr id="1128" name="Google Shape;1128;p97"/>
          <p:cNvSpPr txBox="1"/>
          <p:nvPr>
            <p:ph idx="2"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samee hawlo xisaabeed (mathematical operations) shayyada liiska (list items)</a:t>
            </a:r>
            <a:endParaRPr/>
          </a:p>
        </p:txBody>
      </p:sp>
      <p:sp>
        <p:nvSpPr>
          <p:cNvPr id="1129" name="Google Shape;1129;p97"/>
          <p:cNvSpPr txBox="1"/>
          <p:nvPr>
            <p:ph type="title"/>
          </p:nvPr>
        </p:nvSpPr>
        <p:spPr>
          <a:xfrm>
            <a:off x="324000" y="748775"/>
            <a:ext cx="7379400" cy="6951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100">
                <a:latin typeface="Lexend"/>
              </a:rPr>
              <a:t>Waa kee astaanta (symbol) loo isticmaalo hawlgalka isku dhufashada (multiplication operator) ee Python?</a:t>
            </a:r>
            <a:r>
              <a:rPr b="1" lang="en-GB" sz="1100">
                <a:latin typeface="Lexend"/>
              </a:rPr>
              <a:t/>
            </a:r>
            <a:r>
              <a:rPr lang="en-GB" sz="1100">
                <a:latin typeface="Lexend"/>
              </a:rPr>
              <a:t/>
            </a:r>
            <a:br>
              <a:rPr lang="en-GB" sz="2100"/>
            </a:br>
            <a:r>
              <a:rPr lang="en-GB" sz="1100">
                <a:latin typeface="Lexend"/>
              </a:rPr>
              <a:t/>
            </a:r>
            <a:endParaRPr sz="2100"/>
          </a:p>
        </p:txBody>
      </p:sp>
      <p:sp>
        <p:nvSpPr>
          <p:cNvPr id="1130" name="Google Shape;1130;p97"/>
          <p:cNvSpPr txBox="1"/>
          <p:nvPr>
            <p:ph idx="3" type="subTitle"/>
          </p:nvPr>
        </p:nvSpPr>
        <p:spPr>
          <a:xfrm>
            <a:off x="1034425" y="2794247"/>
            <a:ext cx="7506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a:t>
            </a:r>
            <a:endParaRPr/>
          </a:p>
        </p:txBody>
      </p:sp>
      <p:sp>
        <p:nvSpPr>
          <p:cNvPr id="1131" name="Google Shape;1131;p97"/>
          <p:cNvSpPr txBox="1"/>
          <p:nvPr>
            <p:ph idx="4" type="subTitle"/>
          </p:nvPr>
        </p:nvSpPr>
        <p:spPr>
          <a:xfrm>
            <a:off x="1034425" y="3766965"/>
            <a:ext cx="7464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a:t>
            </a:r>
            <a:endParaRPr/>
          </a:p>
        </p:txBody>
      </p:sp>
      <p:pic>
        <p:nvPicPr>
          <p:cNvPr id="1132" name="Google Shape;1132;p97"/>
          <p:cNvPicPr preferRelativeResize="0"/>
          <p:nvPr/>
        </p:nvPicPr>
        <p:blipFill>
          <a:blip r:embed="rId3">
            <a:alphaModFix/>
          </a:blip>
          <a:stretch>
            <a:fillRect/>
          </a:stretch>
        </p:blipFill>
        <p:spPr>
          <a:xfrm>
            <a:off x="1599933" y="3719725"/>
            <a:ext cx="396000" cy="419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36" name="Shape 1136"/>
        <p:cNvGrpSpPr/>
        <p:nvPr/>
      </p:nvGrpSpPr>
      <p:grpSpPr>
        <a:xfrm>
          <a:off x="0" y="0"/>
          <a:ext cx="0" cy="0"/>
          <a:chOff x="0" y="0"/>
          <a:chExt cx="0" cy="0"/>
        </a:xfrm>
      </p:grpSpPr>
      <p:sp>
        <p:nvSpPr>
          <p:cNvPr id="1137" name="Google Shape;1137;p98"/>
          <p:cNvSpPr txBox="1"/>
          <p:nvPr/>
        </p:nvSpPr>
        <p:spPr>
          <a:xfrm>
            <a:off x="324000" y="769375"/>
            <a:ext cx="8633700" cy="465000"/>
          </a:xfrm>
          <a:prstGeom prst="rect">
            <a:avLst/>
          </a:prstGeom>
          <a:noFill/>
          <a:ln>
            <a:noFill/>
          </a:ln>
        </p:spPr>
        <p:txBody>
          <a:bodyPr anchorCtr="0" anchor="t" bIns="0" lIns="0" spcFirstLastPara="1" rIns="0" wrap="square" tIns="0">
            <a:normAutofit/>
          </a:bodyPr>
          <a:lstStyle/>
          <a:p>
            <a:pPr indent="0" lvl="0" marL="0" rtl="0" algn="l">
              <a:lnSpc>
                <a:spcPct val="114000"/>
              </a:lnSpc>
              <a:spcBef>
                <a:spcPts val="0"/>
              </a:spcBef>
              <a:spcAft>
                <a:spcPts val="0"/>
              </a:spcAft>
              <a:buNone/>
            </a:pPr>
            <a:r>
              <a:rPr lang="en-GB" sz="1100">
                <a:solidFill>
                  <a:schemeClr val="dk1"/>
                </a:solidFill>
                <a:latin typeface="Lexend"/>
                <a:ea typeface="Lexend"/>
                <a:cs typeface="Lexend"/>
                <a:sym typeface="Lexend"/>
              </a:rPr>
              <a:t>Python-ka, hawlaha max() iyo min() waxaa loo isticmaali karaa inay soo celiyaan qiimaha (value) ugu sarreeya ama ugu hooseeya ee kala duwanaanshaha (range).</a:t>
            </a:r>
            <a:endParaRPr sz="2200">
              <a:solidFill>
                <a:schemeClr val="dk1"/>
              </a:solidFill>
              <a:latin typeface="Lexend"/>
              <a:ea typeface="Lexend"/>
              <a:cs typeface="Lexend"/>
              <a:sym typeface="Lexend"/>
            </a:endParaRPr>
          </a:p>
        </p:txBody>
      </p:sp>
      <p:sp>
        <p:nvSpPr>
          <p:cNvPr id="1138" name="Google Shape;1138;p98"/>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1100"/>
              <a:buFont typeface="Arial"/>
              <a:buNone/>
              <a:defRPr/>
            </a:pPr>
            <a:r>
              <a:rPr lang="en-GB" sz="1400">
                <a:latin typeface="Lexend"/>
              </a:rPr>
              <a:t>Ku samee hawlo xisaabeed (mathematical operations) shayyada liiska (list items)</a:t>
            </a:r>
            <a:endParaRPr/>
          </a:p>
        </p:txBody>
      </p:sp>
      <p:sp>
        <p:nvSpPr>
          <p:cNvPr id="1139" name="Google Shape;1139;p98"/>
          <p:cNvSpPr txBox="1"/>
          <p:nvPr/>
        </p:nvSpPr>
        <p:spPr>
          <a:xfrm>
            <a:off x="848200" y="1705575"/>
            <a:ext cx="7242900" cy="9492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numbers = [1, 2, 3, 4, 5, 6, 7, 8, 9, 10, 11, 12]</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max_no = max(numbers)</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print(max_no)</a:t>
            </a:r>
            <a:endParaRPr sz="2000">
              <a:solidFill>
                <a:schemeClr val="lt1"/>
              </a:solidFill>
              <a:latin typeface="Roboto Mono"/>
              <a:ea typeface="Roboto Mono"/>
              <a:cs typeface="Roboto Mono"/>
              <a:sym typeface="Roboto Mono"/>
            </a:endParaRPr>
          </a:p>
        </p:txBody>
      </p:sp>
      <p:sp>
        <p:nvSpPr>
          <p:cNvPr id="1140" name="Google Shape;1140;p98"/>
          <p:cNvSpPr txBox="1"/>
          <p:nvPr/>
        </p:nvSpPr>
        <p:spPr>
          <a:xfrm>
            <a:off x="410925" y="1705575"/>
            <a:ext cx="408300" cy="9492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3</a:t>
            </a:r>
            <a:endParaRPr sz="1600">
              <a:solidFill>
                <a:schemeClr val="lt1"/>
              </a:solidFill>
              <a:latin typeface="Roboto Mono"/>
              <a:ea typeface="Roboto Mono"/>
              <a:cs typeface="Roboto Mono"/>
              <a:sym typeface="Roboto Mono"/>
            </a:endParaRPr>
          </a:p>
        </p:txBody>
      </p:sp>
      <p:sp>
        <p:nvSpPr>
          <p:cNvPr id="1141" name="Google Shape;1141;p98"/>
          <p:cNvSpPr txBox="1"/>
          <p:nvPr/>
        </p:nvSpPr>
        <p:spPr>
          <a:xfrm>
            <a:off x="326303" y="3110050"/>
            <a:ext cx="8633700" cy="465000"/>
          </a:xfrm>
          <a:prstGeom prst="rect">
            <a:avLst/>
          </a:prstGeom>
          <a:noFill/>
          <a:ln>
            <a:noFill/>
          </a:ln>
        </p:spPr>
        <p:txBody>
          <a:bodyPr anchorCtr="0" anchor="t" bIns="0" lIns="0" spcFirstLastPara="1" rIns="0" wrap="square" tIns="0">
            <a:normAutofit/>
          </a:bodyPr>
          <a:lstStyle/>
          <a:p>
            <a:pPr indent="0" lvl="0" marL="0" rtl="0" algn="l">
              <a:lnSpc>
                <a:spcPct val="114000"/>
              </a:lnSpc>
              <a:spcBef>
                <a:spcPts val="0"/>
              </a:spcBef>
              <a:spcAft>
                <a:spcPts val="0"/>
              </a:spcAft>
              <a:buNone/>
            </a:pPr>
            <a:r>
              <a:rPr lang="en-GB" sz="1100">
                <a:solidFill>
                  <a:schemeClr val="dk1"/>
                </a:solidFill>
                <a:latin typeface="Lexend"/>
                <a:ea typeface="Lexend"/>
                <a:cs typeface="Lexend"/>
                <a:sym typeface="Lexend"/>
              </a:rPr>
              <a:t>Maxaad u malaynaysaa in koodhkani soo celin doono?</a:t>
            </a:r>
            <a:endParaRPr sz="2200">
              <a:solidFill>
                <a:schemeClr val="dk1"/>
              </a:solidFill>
              <a:latin typeface="Lexend"/>
              <a:ea typeface="Lexend"/>
              <a:cs typeface="Lexend"/>
              <a:sym typeface="Lexend"/>
            </a:endParaRPr>
          </a:p>
        </p:txBody>
      </p:sp>
      <p:sp>
        <p:nvSpPr>
          <p:cNvPr id="1142" name="Google Shape;1142;p98"/>
          <p:cNvSpPr txBox="1"/>
          <p:nvPr/>
        </p:nvSpPr>
        <p:spPr>
          <a:xfrm>
            <a:off x="379242" y="3571225"/>
            <a:ext cx="6067800" cy="639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GB" sz="1100">
                <a:solidFill>
                  <a:schemeClr val="dk1"/>
                </a:solidFill>
                <a:latin typeface="Kalam"/>
                <a:ea typeface="Kalam"/>
                <a:cs typeface="Kalam"/>
                <a:sym typeface="Kalam"/>
              </a:rPr>
              <a:t>12, sababtoo ah 12 waa qiimaha (value) ugu sarreeya ee ku kaydsan liiska (list).</a:t>
            </a:r>
            <a:r>
              <a:rPr b="1" lang="en-GB" sz="1100">
                <a:solidFill>
                  <a:schemeClr val="dk1"/>
                </a:solidFill>
                <a:latin typeface="Kalam"/>
                <a:ea typeface="Kalam"/>
                <a:cs typeface="Kalam"/>
                <a:sym typeface="Kalam"/>
              </a:rPr>
              <a:t/>
            </a:r>
            <a:r>
              <a:rPr lang="en-GB" sz="1100">
                <a:solidFill>
                  <a:schemeClr val="dk1"/>
                </a:solidFill>
                <a:latin typeface="Kalam"/>
                <a:ea typeface="Kalam"/>
                <a:cs typeface="Kalam"/>
                <a:sym typeface="Kalam"/>
              </a:rPr>
              <a:t/>
            </a:r>
            <a:endParaRPr sz="2200">
              <a:solidFill>
                <a:schemeClr val="dk1"/>
              </a:solidFill>
              <a:latin typeface="Kalam"/>
              <a:ea typeface="Kalam"/>
              <a:cs typeface="Kalam"/>
              <a:sym typeface="Kala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46" name="Shape 1146"/>
        <p:cNvGrpSpPr/>
        <p:nvPr/>
      </p:nvGrpSpPr>
      <p:grpSpPr>
        <a:xfrm>
          <a:off x="0" y="0"/>
          <a:ext cx="0" cy="0"/>
          <a:chOff x="0" y="0"/>
          <a:chExt cx="0" cy="0"/>
        </a:xfrm>
      </p:grpSpPr>
      <p:sp>
        <p:nvSpPr>
          <p:cNvPr id="1147" name="Google Shape;1147;p99"/>
          <p:cNvSpPr txBox="1"/>
          <p:nvPr/>
        </p:nvSpPr>
        <p:spPr>
          <a:xfrm>
            <a:off x="313900" y="693175"/>
            <a:ext cx="8633700" cy="465000"/>
          </a:xfrm>
          <a:prstGeom prst="rect">
            <a:avLst/>
          </a:prstGeom>
          <a:noFill/>
          <a:ln>
            <a:noFill/>
          </a:ln>
        </p:spPr>
        <p:txBody>
          <a:bodyPr anchorCtr="0" anchor="t" bIns="91425" lIns="0" spcFirstLastPara="1" rIns="0" wrap="square" tIns="91425">
            <a:normAutofit/>
          </a:bodyPr>
          <a:lstStyle/>
          <a:p>
            <a:pPr indent="0" lvl="0" marL="0" rtl="0" algn="l">
              <a:lnSpc>
                <a:spcPct val="114000"/>
              </a:lnSpc>
              <a:spcBef>
                <a:spcPts val="0"/>
              </a:spcBef>
              <a:spcAft>
                <a:spcPts val="1000"/>
              </a:spcAft>
              <a:buNone/>
            </a:pPr>
            <a:r>
              <a:rPr lang="en-GB" sz="1100">
                <a:solidFill>
                  <a:schemeClr val="dk1"/>
                </a:solidFill>
                <a:latin typeface="Lexend"/>
                <a:ea typeface="Lexend"/>
                <a:cs typeface="Lexend"/>
                <a:sym typeface="Lexend"/>
              </a:rPr>
              <a:t>Hawlgeliyeyaasha xiriirka (Relational operators) waxaa loo isticmaalaa in lagu barbardhigo qiimayaasha (values) shuruudaha (conditions).</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endParaRPr sz="1800">
              <a:solidFill>
                <a:schemeClr val="dk1"/>
              </a:solidFill>
              <a:latin typeface="Lexend"/>
              <a:ea typeface="Lexend"/>
              <a:cs typeface="Lexend"/>
              <a:sym typeface="Lexend"/>
            </a:endParaRPr>
          </a:p>
        </p:txBody>
      </p:sp>
      <p:sp>
        <p:nvSpPr>
          <p:cNvPr id="1148" name="Google Shape;1148;p99"/>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1100"/>
              <a:buFont typeface="Arial"/>
              <a:buNone/>
              <a:defRPr/>
            </a:pPr>
            <a:r>
              <a:rPr lang="en-GB" sz="1100">
                <a:latin typeface="Lexend"/>
              </a:rPr>
              <a:t>Ku samee hawlgallo xisaabeed (mathematical operations) walxaha liiska (list items)</a:t>
            </a:r>
            <a:endParaRPr/>
          </a:p>
        </p:txBody>
      </p:sp>
      <p:graphicFrame>
        <p:nvGraphicFramePr>
          <p:cNvPr id="1149" name="Google Shape;1149;p99"/>
          <p:cNvGraphicFramePr/>
          <p:nvPr/>
        </p:nvGraphicFramePr>
        <p:xfrm>
          <a:off x="406750" y="1304475"/>
          <a:ext cx="3000000" cy="3000000"/>
        </p:xfrm>
        <a:graphic>
          <a:graphicData uri="http://schemas.openxmlformats.org/drawingml/2006/table">
            <a:tbl>
              <a:tblPr>
                <a:noFill/>
                <a:tableStyleId>{C2BC7E11-7E35-44B8-BE6C-D692F4366745}</a:tableStyleId>
              </a:tblPr>
              <a:tblGrid>
                <a:gridCol w="1787200"/>
                <a:gridCol w="5402225"/>
              </a:tblGrid>
              <a:tr h="381000">
                <a:tc>
                  <a:txBody>
                    <a:bodyPr/>
                    <a:lstStyle/>
                    <a:p>
                      <a:pPr indent="0" lvl="0" marL="0" rtl="0" algn="l">
                        <a:spcBef>
                          <a:spcPts val="0"/>
                        </a:spcBef>
                        <a:spcAft>
                          <a:spcPts val="0"/>
                        </a:spcAft>
                        <a:buNone/>
                      </a:pPr>
                      <a:r>
                        <a:rPr lang="en-GB" sz="1200">
                          <a:solidFill>
                            <a:srgbClr val="FFFFFF"/>
                          </a:solidFill>
                          <a:latin typeface="Lexend"/>
                          <a:ea typeface="Lexend"/>
                          <a:cs typeface="Lexend"/>
                          <a:sym typeface="Lexend"/>
                        </a:rPr>
                        <a:t>== </a:t>
                      </a:r>
                      <a:endParaRPr sz="2000">
                        <a:solidFill>
                          <a:srgbClr val="FFFFFF"/>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FFFFFF"/>
                      </a:solidFill>
                      <a:prstDash val="solid"/>
                      <a:round/>
                      <a:headEnd len="sm" w="sm" type="none"/>
                      <a:tailEnd len="sm" w="sm" type="none"/>
                    </a:lnB>
                    <a:solidFill>
                      <a:srgbClr val="4F7BE8"/>
                    </a:solidFill>
                  </a:tcPr>
                </a:tc>
                <a:tc>
                  <a:txBody>
                    <a:bodyPr/>
                    <a:lstStyle/>
                    <a:p>
                      <a:pPr indent="0" lvl="0" marL="0" rtl="0" algn="l">
                        <a:spcBef>
                          <a:spcPts val="0"/>
                        </a:spcBef>
                        <a:spcAft>
                          <a:spcPts val="0"/>
                        </a:spcAft>
                        <a:buNone/>
                      </a:pPr>
                      <a:r>
                        <a:rPr lang="en-GB" sz="1200">
                          <a:solidFill>
                            <a:schemeClr val="dk1"/>
                          </a:solidFill>
                          <a:latin typeface="Lexend"/>
                          <a:ea typeface="Lexend"/>
                          <a:cs typeface="Lexend"/>
                          <a:sym typeface="Lexend"/>
                        </a:rPr>
                        <a:t>la mid ah (equal to)</a:t>
                      </a:r>
                      <a:endParaRPr sz="20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808080"/>
                      </a:solidFill>
                      <a:prstDash val="solid"/>
                      <a:round/>
                      <a:headEnd len="sm" w="sm" type="none"/>
                      <a:tailEnd len="sm" w="sm" type="none"/>
                    </a:lnB>
                  </a:tcPr>
                </a:tc>
              </a:tr>
              <a:tr h="381000">
                <a:tc>
                  <a:txBody>
                    <a:bodyPr/>
                    <a:lstStyle/>
                    <a:p>
                      <a:pPr indent="0" lvl="0" marL="0" rtl="0" algn="l">
                        <a:spcBef>
                          <a:spcPts val="0"/>
                        </a:spcBef>
                        <a:spcAft>
                          <a:spcPts val="0"/>
                        </a:spcAft>
                        <a:buNone/>
                      </a:pPr>
                      <a:r>
                        <a:rPr lang="en-GB" sz="1200">
                          <a:solidFill>
                            <a:srgbClr val="FFFFFF"/>
                          </a:solidFill>
                          <a:latin typeface="Lexend"/>
                          <a:ea typeface="Lexend"/>
                          <a:cs typeface="Lexend"/>
                          <a:sym typeface="Lexend"/>
                        </a:rPr>
                        <a:t>!=</a:t>
                      </a:r>
                      <a:endParaRPr sz="2000">
                        <a:solidFill>
                          <a:srgbClr val="FFFFFF"/>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F7BE8"/>
                    </a:solidFill>
                  </a:tcPr>
                </a:tc>
                <a:tc>
                  <a:txBody>
                    <a:bodyPr/>
                    <a:lstStyle/>
                    <a:p>
                      <a:pPr indent="0" lvl="0" marL="0" rtl="0" algn="l">
                        <a:spcBef>
                          <a:spcPts val="0"/>
                        </a:spcBef>
                        <a:spcAft>
                          <a:spcPts val="0"/>
                        </a:spcAft>
                        <a:buNone/>
                      </a:pPr>
                      <a:r>
                        <a:rPr lang="en-GB" sz="1200">
                          <a:solidFill>
                            <a:schemeClr val="dk1"/>
                          </a:solidFill>
                          <a:latin typeface="Lexend"/>
                          <a:ea typeface="Lexend"/>
                          <a:cs typeface="Lexend"/>
                          <a:sym typeface="Lexend"/>
                        </a:rPr>
                        <a:t>aan la mid ahayn (not equal to)</a:t>
                      </a:r>
                      <a:endParaRPr sz="20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808080"/>
                      </a:solidFill>
                      <a:prstDash val="solid"/>
                      <a:round/>
                      <a:headEnd len="sm" w="sm" type="none"/>
                      <a:tailEnd len="sm" w="sm" type="none"/>
                    </a:lnT>
                    <a:lnB cap="flat" cmpd="sng" w="9525">
                      <a:solidFill>
                        <a:srgbClr val="808080"/>
                      </a:solidFill>
                      <a:prstDash val="solid"/>
                      <a:round/>
                      <a:headEnd len="sm" w="sm" type="none"/>
                      <a:tailEnd len="sm" w="sm" type="none"/>
                    </a:lnB>
                  </a:tcPr>
                </a:tc>
              </a:tr>
              <a:tr h="381000">
                <a:tc>
                  <a:txBody>
                    <a:bodyPr/>
                    <a:lstStyle/>
                    <a:p>
                      <a:pPr indent="0" lvl="0" marL="0" rtl="0" algn="l">
                        <a:spcBef>
                          <a:spcPts val="0"/>
                        </a:spcBef>
                        <a:spcAft>
                          <a:spcPts val="0"/>
                        </a:spcAft>
                        <a:buNone/>
                      </a:pPr>
                      <a:r>
                        <a:rPr lang="en-GB" sz="1200">
                          <a:solidFill>
                            <a:srgbClr val="FFFFFF"/>
                          </a:solidFill>
                          <a:latin typeface="Lexend"/>
                          <a:ea typeface="Lexend"/>
                          <a:cs typeface="Lexend"/>
                          <a:sym typeface="Lexend"/>
                        </a:rPr>
                        <a:t>&lt;</a:t>
                      </a:r>
                      <a:endParaRPr sz="2000">
                        <a:solidFill>
                          <a:srgbClr val="FFFFFF"/>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F7BE8"/>
                    </a:solidFill>
                  </a:tcPr>
                </a:tc>
                <a:tc>
                  <a:txBody>
                    <a:bodyPr/>
                    <a:lstStyle/>
                    <a:p>
                      <a:pPr indent="0" lvl="0" marL="0" rtl="0" algn="l">
                        <a:spcBef>
                          <a:spcPts val="0"/>
                        </a:spcBef>
                        <a:spcAft>
                          <a:spcPts val="0"/>
                        </a:spcAft>
                        <a:buNone/>
                      </a:pPr>
                      <a:r>
                        <a:rPr lang="en-GB" sz="1200">
                          <a:solidFill>
                            <a:schemeClr val="dk1"/>
                          </a:solidFill>
                          <a:latin typeface="Lexend"/>
                          <a:ea typeface="Lexend"/>
                          <a:cs typeface="Lexend"/>
                          <a:sym typeface="Lexend"/>
                        </a:rPr>
                        <a:t>ka yar (less than)</a:t>
                      </a:r>
                      <a:endParaRPr sz="20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808080"/>
                      </a:solidFill>
                      <a:prstDash val="solid"/>
                      <a:round/>
                      <a:headEnd len="sm" w="sm" type="none"/>
                      <a:tailEnd len="sm" w="sm" type="none"/>
                    </a:lnT>
                    <a:lnB cap="flat" cmpd="sng" w="9525">
                      <a:solidFill>
                        <a:srgbClr val="808080"/>
                      </a:solidFill>
                      <a:prstDash val="solid"/>
                      <a:round/>
                      <a:headEnd len="sm" w="sm" type="none"/>
                      <a:tailEnd len="sm" w="sm" type="none"/>
                    </a:lnB>
                  </a:tcPr>
                </a:tc>
              </a:tr>
              <a:tr h="381000">
                <a:tc>
                  <a:txBody>
                    <a:bodyPr/>
                    <a:lstStyle/>
                    <a:p>
                      <a:pPr indent="0" lvl="0" marL="0" rtl="0" algn="l">
                        <a:spcBef>
                          <a:spcPts val="0"/>
                        </a:spcBef>
                        <a:spcAft>
                          <a:spcPts val="0"/>
                        </a:spcAft>
                        <a:buNone/>
                      </a:pPr>
                      <a:r>
                        <a:rPr lang="en-GB" sz="1200">
                          <a:solidFill>
                            <a:srgbClr val="FFFFFF"/>
                          </a:solidFill>
                          <a:latin typeface="Lexend"/>
                          <a:ea typeface="Lexend"/>
                          <a:cs typeface="Lexend"/>
                          <a:sym typeface="Lexend"/>
                        </a:rPr>
                        <a:t>&lt;=</a:t>
                      </a:r>
                      <a:endParaRPr sz="2000">
                        <a:solidFill>
                          <a:srgbClr val="FFFFFF"/>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F7BE8"/>
                    </a:solidFill>
                  </a:tcPr>
                </a:tc>
                <a:tc>
                  <a:txBody>
                    <a:bodyPr/>
                    <a:lstStyle/>
                    <a:p>
                      <a:pPr indent="0" lvl="0" marL="0" rtl="0" algn="l">
                        <a:spcBef>
                          <a:spcPts val="0"/>
                        </a:spcBef>
                        <a:spcAft>
                          <a:spcPts val="0"/>
                        </a:spcAft>
                        <a:buNone/>
                      </a:pPr>
                      <a:r>
                        <a:rPr lang="en-GB" sz="1200">
                          <a:solidFill>
                            <a:schemeClr val="dk1"/>
                          </a:solidFill>
                          <a:latin typeface="Lexend"/>
                          <a:ea typeface="Lexend"/>
                          <a:cs typeface="Lexend"/>
                          <a:sym typeface="Lexend"/>
                        </a:rPr>
                        <a:t>ka yar ama la eg (less than or equal to)</a:t>
                      </a:r>
                      <a:endParaRPr sz="20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808080"/>
                      </a:solidFill>
                      <a:prstDash val="solid"/>
                      <a:round/>
                      <a:headEnd len="sm" w="sm" type="none"/>
                      <a:tailEnd len="sm" w="sm" type="none"/>
                    </a:lnT>
                    <a:lnB cap="flat" cmpd="sng" w="9525">
                      <a:solidFill>
                        <a:srgbClr val="808080"/>
                      </a:solidFill>
                      <a:prstDash val="solid"/>
                      <a:round/>
                      <a:headEnd len="sm" w="sm" type="none"/>
                      <a:tailEnd len="sm" w="sm" type="none"/>
                    </a:lnB>
                  </a:tcPr>
                </a:tc>
              </a:tr>
              <a:tr h="381000">
                <a:tc>
                  <a:txBody>
                    <a:bodyPr/>
                    <a:lstStyle/>
                    <a:p>
                      <a:pPr indent="0" lvl="0" marL="0" rtl="0" algn="l">
                        <a:spcBef>
                          <a:spcPts val="0"/>
                        </a:spcBef>
                        <a:spcAft>
                          <a:spcPts val="0"/>
                        </a:spcAft>
                        <a:buNone/>
                      </a:pPr>
                      <a:r>
                        <a:rPr lang="en-GB" sz="1200">
                          <a:solidFill>
                            <a:srgbClr val="FFFFFF"/>
                          </a:solidFill>
                          <a:latin typeface="Lexend"/>
                          <a:ea typeface="Lexend"/>
                          <a:cs typeface="Lexend"/>
                          <a:sym typeface="Lexend"/>
                        </a:rPr>
                        <a:t>&gt;</a:t>
                      </a:r>
                      <a:endParaRPr sz="2000">
                        <a:solidFill>
                          <a:srgbClr val="FFFFFF"/>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F7BE8"/>
                    </a:solidFill>
                  </a:tcPr>
                </a:tc>
                <a:tc>
                  <a:txBody>
                    <a:bodyPr/>
                    <a:lstStyle/>
                    <a:p>
                      <a:pPr indent="0" lvl="0" marL="0" rtl="0" algn="l">
                        <a:spcBef>
                          <a:spcPts val="0"/>
                        </a:spcBef>
                        <a:spcAft>
                          <a:spcPts val="0"/>
                        </a:spcAft>
                        <a:buNone/>
                      </a:pPr>
                      <a:r>
                        <a:rPr lang="en-GB" sz="1200">
                          <a:solidFill>
                            <a:schemeClr val="dk1"/>
                          </a:solidFill>
                          <a:latin typeface="Lexend"/>
                          <a:ea typeface="Lexend"/>
                          <a:cs typeface="Lexend"/>
                          <a:sym typeface="Lexend"/>
                        </a:rPr>
                        <a:t>ka weyn (greater than)</a:t>
                      </a:r>
                      <a:endParaRPr sz="20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808080"/>
                      </a:solidFill>
                      <a:prstDash val="solid"/>
                      <a:round/>
                      <a:headEnd len="sm" w="sm" type="none"/>
                      <a:tailEnd len="sm" w="sm" type="none"/>
                    </a:lnT>
                    <a:lnB cap="flat" cmpd="sng" w="9525">
                      <a:solidFill>
                        <a:srgbClr val="808080"/>
                      </a:solidFill>
                      <a:prstDash val="solid"/>
                      <a:round/>
                      <a:headEnd len="sm" w="sm" type="none"/>
                      <a:tailEnd len="sm" w="sm" type="none"/>
                    </a:lnB>
                  </a:tcPr>
                </a:tc>
              </a:tr>
              <a:tr h="381000">
                <a:tc>
                  <a:txBody>
                    <a:bodyPr/>
                    <a:lstStyle/>
                    <a:p>
                      <a:pPr indent="0" lvl="0" marL="0" rtl="0" algn="l">
                        <a:spcBef>
                          <a:spcPts val="0"/>
                        </a:spcBef>
                        <a:spcAft>
                          <a:spcPts val="0"/>
                        </a:spcAft>
                        <a:buNone/>
                      </a:pPr>
                      <a:r>
                        <a:rPr lang="en-GB" sz="1200">
                          <a:solidFill>
                            <a:srgbClr val="FFFFFF"/>
                          </a:solidFill>
                          <a:latin typeface="Lexend"/>
                          <a:ea typeface="Lexend"/>
                          <a:cs typeface="Lexend"/>
                          <a:sym typeface="Lexend"/>
                        </a:rPr>
                        <a:t>&gt;=</a:t>
                      </a:r>
                      <a:endParaRPr sz="2000">
                        <a:solidFill>
                          <a:srgbClr val="FFFFFF"/>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4F7BE8"/>
                    </a:solidFill>
                  </a:tcPr>
                </a:tc>
                <a:tc>
                  <a:txBody>
                    <a:bodyPr/>
                    <a:lstStyle/>
                    <a:p>
                      <a:pPr indent="0" lvl="0" marL="0" rtl="0" algn="l">
                        <a:spcBef>
                          <a:spcPts val="0"/>
                        </a:spcBef>
                        <a:spcAft>
                          <a:spcPts val="0"/>
                        </a:spcAft>
                        <a:buNone/>
                      </a:pPr>
                      <a:r>
                        <a:rPr lang="en-GB" sz="1200">
                          <a:solidFill>
                            <a:schemeClr val="dk1"/>
                          </a:solidFill>
                          <a:latin typeface="Lexend"/>
                          <a:ea typeface="Lexend"/>
                          <a:cs typeface="Lexend"/>
                          <a:sym typeface="Lexend"/>
                        </a:rPr>
                        <a:t>ka weyn ama la eg (greater than or equal to)</a:t>
                      </a:r>
                      <a:endParaRPr sz="20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808080"/>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3" name="Shape 1153"/>
        <p:cNvGrpSpPr/>
        <p:nvPr/>
      </p:nvGrpSpPr>
      <p:grpSpPr>
        <a:xfrm>
          <a:off x="0" y="0"/>
          <a:ext cx="0" cy="0"/>
          <a:chOff x="0" y="0"/>
          <a:chExt cx="0" cy="0"/>
        </a:xfrm>
      </p:grpSpPr>
      <p:sp>
        <p:nvSpPr>
          <p:cNvPr id="1154" name="Google Shape;1154;p100"/>
          <p:cNvSpPr txBox="1"/>
          <p:nvPr>
            <p:ph idx="1" type="body"/>
          </p:nvPr>
        </p:nvSpPr>
        <p:spPr>
          <a:xfrm>
            <a:off x="324000" y="759300"/>
            <a:ext cx="82377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Waa maxay xariiqda koodka (line of code) ee lagu daro line 2 si loo helo qiimaha (value) ugu hooseeya ee ku jira liiska (list) numbers?</a:t>
            </a:r>
            <a:r>
              <a:rPr b="1" lang="en-GB" sz="1400">
                <a:latin typeface="Lexend"/>
              </a:rPr>
              <a:t/>
            </a:r>
            <a:r>
              <a:rPr lang="en-GB" sz="1400">
                <a:latin typeface="Lexend"/>
              </a:rPr>
              <a:t/>
            </a:r>
            <a:endParaRPr/>
          </a:p>
        </p:txBody>
      </p:sp>
      <p:sp>
        <p:nvSpPr>
          <p:cNvPr id="1155" name="Google Shape;1155;p100"/>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samee hawlgallo xisaabeed (mathematical operations) walxaha liiska (list items)</a:t>
            </a:r>
            <a:endParaRPr/>
          </a:p>
        </p:txBody>
      </p:sp>
      <p:sp>
        <p:nvSpPr>
          <p:cNvPr id="1156" name="Google Shape;1156;p100"/>
          <p:cNvSpPr txBox="1"/>
          <p:nvPr/>
        </p:nvSpPr>
        <p:spPr>
          <a:xfrm>
            <a:off x="761275" y="1592150"/>
            <a:ext cx="6855600" cy="9795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numbers = [1, 2, 3, 4, 5, 6, 7, 8, 9, 10, 11, 12]</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a:latin typeface="Lexend"/>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print(min_no)</a:t>
            </a:r>
            <a:endParaRPr sz="1600">
              <a:solidFill>
                <a:schemeClr val="lt1"/>
              </a:solidFill>
              <a:latin typeface="Roboto Mono"/>
              <a:ea typeface="Roboto Mono"/>
              <a:cs typeface="Roboto Mono"/>
              <a:sym typeface="Roboto Mono"/>
            </a:endParaRPr>
          </a:p>
        </p:txBody>
      </p:sp>
      <p:sp>
        <p:nvSpPr>
          <p:cNvPr id="1157" name="Google Shape;1157;p100"/>
          <p:cNvSpPr txBox="1"/>
          <p:nvPr/>
        </p:nvSpPr>
        <p:spPr>
          <a:xfrm>
            <a:off x="324000" y="1592150"/>
            <a:ext cx="408300" cy="9795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3</a:t>
            </a:r>
            <a:endParaRPr sz="1600">
              <a:solidFill>
                <a:schemeClr val="lt1"/>
              </a:solidFill>
              <a:latin typeface="Roboto Mono"/>
              <a:ea typeface="Roboto Mono"/>
              <a:cs typeface="Roboto Mono"/>
              <a:sym typeface="Roboto Mono"/>
            </a:endParaRPr>
          </a:p>
        </p:txBody>
      </p:sp>
      <p:grpSp>
        <p:nvGrpSpPr>
          <p:cNvPr id="1158" name="Google Shape;1158;p100"/>
          <p:cNvGrpSpPr/>
          <p:nvPr/>
        </p:nvGrpSpPr>
        <p:grpSpPr>
          <a:xfrm>
            <a:off x="299541" y="2782800"/>
            <a:ext cx="457200" cy="457200"/>
            <a:chOff x="1020916" y="1442088"/>
            <a:chExt cx="457200" cy="457200"/>
          </a:xfrm>
        </p:grpSpPr>
        <p:pic>
          <p:nvPicPr>
            <p:cNvPr id="1159" name="Google Shape;1159;p100"/>
            <p:cNvPicPr preferRelativeResize="0"/>
            <p:nvPr/>
          </p:nvPicPr>
          <p:blipFill>
            <a:blip r:embed="rId3">
              <a:alphaModFix/>
            </a:blip>
            <a:stretch>
              <a:fillRect/>
            </a:stretch>
          </p:blipFill>
          <p:spPr>
            <a:xfrm>
              <a:off x="1020916" y="1442088"/>
              <a:ext cx="457200" cy="457200"/>
            </a:xfrm>
            <a:prstGeom prst="rect">
              <a:avLst/>
            </a:prstGeom>
            <a:noFill/>
            <a:ln>
              <a:noFill/>
            </a:ln>
          </p:spPr>
        </p:pic>
        <p:sp>
          <p:nvSpPr>
            <p:cNvPr id="1160" name="Google Shape;1160;p10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6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1161" name="Google Shape;1161;p100"/>
          <p:cNvGrpSpPr/>
          <p:nvPr/>
        </p:nvGrpSpPr>
        <p:grpSpPr>
          <a:xfrm>
            <a:off x="275091" y="3405250"/>
            <a:ext cx="457200" cy="457200"/>
            <a:chOff x="1020916" y="1442088"/>
            <a:chExt cx="457200" cy="457200"/>
          </a:xfrm>
        </p:grpSpPr>
        <p:pic>
          <p:nvPicPr>
            <p:cNvPr id="1162" name="Google Shape;1162;p100"/>
            <p:cNvPicPr preferRelativeResize="0"/>
            <p:nvPr/>
          </p:nvPicPr>
          <p:blipFill>
            <a:blip r:embed="rId3">
              <a:alphaModFix/>
            </a:blip>
            <a:stretch>
              <a:fillRect/>
            </a:stretch>
          </p:blipFill>
          <p:spPr>
            <a:xfrm>
              <a:off x="1020916" y="1442088"/>
              <a:ext cx="457200" cy="457200"/>
            </a:xfrm>
            <a:prstGeom prst="rect">
              <a:avLst/>
            </a:prstGeom>
            <a:noFill/>
            <a:ln>
              <a:noFill/>
            </a:ln>
          </p:spPr>
        </p:pic>
        <p:sp>
          <p:nvSpPr>
            <p:cNvPr id="1163" name="Google Shape;1163;p10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6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1164" name="Google Shape;1164;p100"/>
          <p:cNvGrpSpPr/>
          <p:nvPr/>
        </p:nvGrpSpPr>
        <p:grpSpPr>
          <a:xfrm>
            <a:off x="275091" y="4027700"/>
            <a:ext cx="457200" cy="457200"/>
            <a:chOff x="1020916" y="1442088"/>
            <a:chExt cx="457200" cy="457200"/>
          </a:xfrm>
        </p:grpSpPr>
        <p:pic>
          <p:nvPicPr>
            <p:cNvPr id="1165" name="Google Shape;1165;p100"/>
            <p:cNvPicPr preferRelativeResize="0"/>
            <p:nvPr/>
          </p:nvPicPr>
          <p:blipFill>
            <a:blip r:embed="rId3">
              <a:alphaModFix/>
            </a:blip>
            <a:stretch>
              <a:fillRect/>
            </a:stretch>
          </p:blipFill>
          <p:spPr>
            <a:xfrm>
              <a:off x="1020916" y="1442088"/>
              <a:ext cx="457200" cy="457200"/>
            </a:xfrm>
            <a:prstGeom prst="rect">
              <a:avLst/>
            </a:prstGeom>
            <a:noFill/>
            <a:ln>
              <a:noFill/>
            </a:ln>
          </p:spPr>
        </p:pic>
        <p:sp>
          <p:nvSpPr>
            <p:cNvPr id="1166" name="Google Shape;1166;p10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6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1167" name="Google Shape;1167;p100"/>
          <p:cNvSpPr txBox="1"/>
          <p:nvPr/>
        </p:nvSpPr>
        <p:spPr>
          <a:xfrm>
            <a:off x="969700" y="2811150"/>
            <a:ext cx="3350400" cy="4005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max_no = max(numbers)</a:t>
            </a:r>
            <a:endParaRPr sz="1600">
              <a:solidFill>
                <a:schemeClr val="lt1"/>
              </a:solidFill>
              <a:latin typeface="Roboto Mono"/>
              <a:ea typeface="Roboto Mono"/>
              <a:cs typeface="Roboto Mono"/>
              <a:sym typeface="Roboto Mono"/>
            </a:endParaRPr>
          </a:p>
        </p:txBody>
      </p:sp>
      <p:sp>
        <p:nvSpPr>
          <p:cNvPr id="1168" name="Google Shape;1168;p100"/>
          <p:cNvSpPr txBox="1"/>
          <p:nvPr/>
        </p:nvSpPr>
        <p:spPr>
          <a:xfrm>
            <a:off x="969700" y="3433600"/>
            <a:ext cx="3350400" cy="4005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min_no = max(numbers)</a:t>
            </a:r>
            <a:endParaRPr sz="1600">
              <a:solidFill>
                <a:schemeClr val="lt1"/>
              </a:solidFill>
              <a:latin typeface="Roboto Mono"/>
              <a:ea typeface="Roboto Mono"/>
              <a:cs typeface="Roboto Mono"/>
              <a:sym typeface="Roboto Mono"/>
            </a:endParaRPr>
          </a:p>
        </p:txBody>
      </p:sp>
      <p:sp>
        <p:nvSpPr>
          <p:cNvPr id="1169" name="Google Shape;1169;p100"/>
          <p:cNvSpPr txBox="1"/>
          <p:nvPr/>
        </p:nvSpPr>
        <p:spPr>
          <a:xfrm>
            <a:off x="969700" y="4056050"/>
            <a:ext cx="3350400" cy="4005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min_no = min(numbers)</a:t>
            </a:r>
            <a:endParaRPr sz="1600">
              <a:solidFill>
                <a:schemeClr val="lt1"/>
              </a:solidFill>
              <a:latin typeface="Roboto Mono"/>
              <a:ea typeface="Roboto Mono"/>
              <a:cs typeface="Roboto Mono"/>
              <a:sym typeface="Roboto Mono"/>
            </a:endParaRPr>
          </a:p>
        </p:txBody>
      </p:sp>
      <p:pic>
        <p:nvPicPr>
          <p:cNvPr id="1170" name="Google Shape;1170;p100"/>
          <p:cNvPicPr preferRelativeResize="0"/>
          <p:nvPr/>
        </p:nvPicPr>
        <p:blipFill>
          <a:blip r:embed="rId4">
            <a:alphaModFix/>
          </a:blip>
          <a:stretch>
            <a:fillRect/>
          </a:stretch>
        </p:blipFill>
        <p:spPr>
          <a:xfrm>
            <a:off x="4559308" y="4046750"/>
            <a:ext cx="396000" cy="419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74" name="Shape 1174"/>
        <p:cNvGrpSpPr/>
        <p:nvPr/>
      </p:nvGrpSpPr>
      <p:grpSpPr>
        <a:xfrm>
          <a:off x="0" y="0"/>
          <a:ext cx="0" cy="0"/>
          <a:chOff x="0" y="0"/>
          <a:chExt cx="0" cy="0"/>
        </a:xfrm>
      </p:grpSpPr>
      <p:sp>
        <p:nvSpPr>
          <p:cNvPr id="1175" name="Google Shape;1175;p101"/>
          <p:cNvSpPr txBox="1"/>
          <p:nvPr/>
        </p:nvSpPr>
        <p:spPr>
          <a:xfrm>
            <a:off x="324000" y="845575"/>
            <a:ext cx="8633700" cy="465000"/>
          </a:xfrm>
          <a:prstGeom prst="rect">
            <a:avLst/>
          </a:prstGeom>
          <a:noFill/>
          <a:ln>
            <a:noFill/>
          </a:ln>
        </p:spPr>
        <p:txBody>
          <a:bodyPr anchorCtr="0" anchor="t" bIns="0" lIns="0" spcFirstLastPara="1" rIns="0" wrap="square" tIns="0">
            <a:normAutofit/>
          </a:bodyPr>
          <a:lstStyle/>
          <a:p>
            <a:pPr indent="0" lvl="0" marL="0" rtl="0" algn="l">
              <a:lnSpc>
                <a:spcPct val="114000"/>
              </a:lnSpc>
              <a:spcBef>
                <a:spcPts val="0"/>
              </a:spcBef>
              <a:spcAft>
                <a:spcPts val="0"/>
              </a:spcAft>
              <a:buNone/>
            </a:pPr>
            <a:r>
              <a:rPr lang="en-GB" sz="1100">
                <a:solidFill>
                  <a:schemeClr val="dk1"/>
                </a:solidFill>
                <a:latin typeface="Lexend"/>
                <a:ea typeface="Lexend"/>
                <a:cs typeface="Lexend"/>
                <a:sym typeface="Lexend"/>
              </a:rPr>
              <a:t>Hawlgallada xisaabeed (Mathematical operations) sidoo kale waxaa loo isticmaali karaa in lagu beddelo ama lagu cusboonaysiiyo qiimayaasha (values) ku jira liiska (list). Barnaamijkani wuxuu qaataa tiro kasta oo ku jirta liiska wuxuuna ku dhufanayaa (multiplies) qiimaha (value) 2.</a:t>
            </a:r>
            <a:r>
              <a:rPr lang="en-GB" sz="1100">
                <a:solidFill>
                  <a:schemeClr val="dk1"/>
                </a:solidFill>
                <a:latin typeface="Lexend"/>
                <a:ea typeface="Lexend"/>
                <a:cs typeface="Lexend"/>
                <a:sym typeface="Lexend"/>
              </a:rPr>
              <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br>
              <a:rPr lang="en-GB" sz="2100">
                <a:solidFill>
                  <a:schemeClr val="dk1"/>
                </a:solidFill>
                <a:latin typeface="Lexend"/>
                <a:ea typeface="Lexend"/>
                <a:cs typeface="Lexend"/>
                <a:sym typeface="Lexend"/>
              </a:rPr>
            </a:br>
            <a:r>
              <a:rPr lang="en-GB" sz="1100">
                <a:solidFill>
                  <a:schemeClr val="dk1"/>
                </a:solidFill>
                <a:latin typeface="Lexend"/>
                <a:ea typeface="Lexend"/>
                <a:cs typeface="Lexend"/>
                <a:sym typeface="Lexend"/>
              </a:rPr>
              <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endParaRPr sz="2100">
              <a:solidFill>
                <a:schemeClr val="dk1"/>
              </a:solidFill>
              <a:latin typeface="Lexend"/>
              <a:ea typeface="Lexend"/>
              <a:cs typeface="Lexend"/>
              <a:sym typeface="Lexend"/>
            </a:endParaRPr>
          </a:p>
        </p:txBody>
      </p:sp>
      <p:sp>
        <p:nvSpPr>
          <p:cNvPr id="1176" name="Google Shape;1176;p101"/>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1100"/>
              <a:buFont typeface="Arial"/>
              <a:buNone/>
              <a:defRPr/>
            </a:pPr>
            <a:r>
              <a:rPr lang="en-GB" sz="1400">
                <a:latin typeface="Lexend"/>
              </a:rPr>
              <a:t>Ku samee hawlgallo xisaabeed (mathematical operations) walxaha liiska (list items)</a:t>
            </a:r>
            <a:endParaRPr/>
          </a:p>
        </p:txBody>
      </p:sp>
      <p:sp>
        <p:nvSpPr>
          <p:cNvPr id="1177" name="Google Shape;1177;p101"/>
          <p:cNvSpPr txBox="1"/>
          <p:nvPr/>
        </p:nvSpPr>
        <p:spPr>
          <a:xfrm>
            <a:off x="840975" y="2112375"/>
            <a:ext cx="3983100" cy="26361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my_list = [2, 3, 4]</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position = 0</a:t>
            </a:r>
            <a:r>
              <a:rPr lang="en-GB" sz="1100">
                <a:solidFill>
                  <a:srgbClr val="9EE8FF"/>
                </a:solidFill>
                <a:latin typeface="Lexend"/>
                <a:ea typeface="Roboto Mono"/>
                <a:cs typeface="Roboto Mono"/>
                <a:sym typeface="Roboto Mono"/>
              </a:rPr>
              <a:t/>
            </a:r>
            <a:endParaRPr sz="16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a:latin typeface="Lexend"/>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rgbClr val="EECCFF"/>
                </a:solidFill>
                <a:latin typeface="Lexend"/>
                <a:ea typeface="Roboto Mono"/>
                <a:cs typeface="Roboto Mono"/>
                <a:sym typeface="Roboto Mono"/>
              </a:rPr>
              <a:t>for number in my_list:</a:t>
            </a:r>
            <a:r>
              <a:rPr lang="en-GB" sz="1100">
                <a:solidFill>
                  <a:schemeClr val="lt1"/>
                </a:solidFill>
                <a:latin typeface="Lexend"/>
                <a:ea typeface="Roboto Mono"/>
                <a:cs typeface="Roboto Mono"/>
                <a:sym typeface="Roboto Mono"/>
              </a:rPr>
              <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number = number * 2</a:t>
            </a:r>
            <a:r>
              <a:rPr lang="en-GB" sz="1100">
                <a:solidFill>
                  <a:srgbClr val="9EE8FF"/>
                </a:solidFill>
                <a:latin typeface="Lexend"/>
                <a:ea typeface="Roboto Mono"/>
                <a:cs typeface="Roboto Mono"/>
                <a:sym typeface="Roboto Mono"/>
              </a:rPr>
              <a:t/>
            </a:r>
            <a:endParaRPr sz="16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my_list[position] = number</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booska = booska + 1</a:t>
            </a:r>
            <a:r>
              <a:rPr lang="en-GB" sz="1100">
                <a:solidFill>
                  <a:srgbClr val="9EE8FF"/>
                </a:solidFill>
                <a:latin typeface="Lexend"/>
                <a:ea typeface="Roboto Mono"/>
                <a:cs typeface="Roboto Mono"/>
                <a:sym typeface="Roboto Mono"/>
              </a:rPr>
              <a:t/>
            </a:r>
            <a:endParaRPr sz="16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a:latin typeface="Lexend"/>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daabac(my_list)</a:t>
            </a:r>
            <a:endParaRPr sz="2000">
              <a:solidFill>
                <a:schemeClr val="lt1"/>
              </a:solidFill>
              <a:latin typeface="Roboto Mono"/>
              <a:ea typeface="Roboto Mono"/>
              <a:cs typeface="Roboto Mono"/>
              <a:sym typeface="Roboto Mono"/>
            </a:endParaRPr>
          </a:p>
        </p:txBody>
      </p:sp>
      <p:sp>
        <p:nvSpPr>
          <p:cNvPr id="1178" name="Google Shape;1178;p101"/>
          <p:cNvSpPr txBox="1"/>
          <p:nvPr/>
        </p:nvSpPr>
        <p:spPr>
          <a:xfrm>
            <a:off x="381225" y="2115925"/>
            <a:ext cx="419700" cy="26361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3</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4</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5</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6</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7</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8</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9</a:t>
            </a:r>
            <a:endParaRPr sz="1600">
              <a:solidFill>
                <a:schemeClr val="lt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800"/>
              <a:buFont typeface="Arial"/>
              <a:buNone/>
            </a:pPr>
            <a:r>
              <a:rPr>
                <a:latin typeface="Lexend"/>
              </a:rPr>
              <a:t/>
            </a:r>
            <a:endParaRPr b="0" i="0" sz="1600" u="none" cap="none" strike="noStrike">
              <a:solidFill>
                <a:srgbClr val="FFFFFF"/>
              </a:solidFill>
              <a:latin typeface="Quicksand"/>
              <a:ea typeface="Quicksand"/>
              <a:cs typeface="Quicksand"/>
              <a:sym typeface="Quicksand"/>
            </a:endParaRPr>
          </a:p>
        </p:txBody>
      </p:sp>
      <p:grpSp>
        <p:nvGrpSpPr>
          <p:cNvPr id="1179" name="Google Shape;1179;p101"/>
          <p:cNvGrpSpPr/>
          <p:nvPr/>
        </p:nvGrpSpPr>
        <p:grpSpPr>
          <a:xfrm>
            <a:off x="5592440" y="2571781"/>
            <a:ext cx="2924004" cy="945332"/>
            <a:chOff x="6598090" y="3049943"/>
            <a:chExt cx="1349706" cy="727907"/>
          </a:xfrm>
        </p:grpSpPr>
        <p:sp>
          <p:nvSpPr>
            <p:cNvPr id="1180" name="Google Shape;1180;p101"/>
            <p:cNvSpPr txBox="1"/>
            <p:nvPr/>
          </p:nvSpPr>
          <p:spPr>
            <a:xfrm>
              <a:off x="6598096" y="3411550"/>
              <a:ext cx="1349700" cy="3663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400">
                  <a:solidFill>
                    <a:srgbClr val="FFFFFF"/>
                  </a:solidFill>
                </a:rPr>
                <a:t>[4</a:t>
              </a:r>
              <a:r>
                <a:rPr lang="en-GB" sz="1400">
                  <a:solidFill>
                    <a:srgbClr val="FFFFFF"/>
                  </a:solidFill>
                </a:rPr>
                <a:t>, 6, 8]</a:t>
              </a:r>
              <a:endParaRPr sz="1800">
                <a:solidFill>
                  <a:srgbClr val="FFFFFF"/>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FFFFFF"/>
                </a:solidFill>
                <a:highlight>
                  <a:srgbClr val="33353D"/>
                </a:highlight>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t/>
              </a:r>
              <a:endParaRPr>
                <a:solidFill>
                  <a:srgbClr val="FFFFFF"/>
                </a:solidFill>
                <a:highlight>
                  <a:srgbClr val="33353D"/>
                </a:highlight>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Quicksand"/>
                <a:ea typeface="Quicksand"/>
                <a:cs typeface="Quicksand"/>
                <a:sym typeface="Quicksand"/>
              </a:endParaRPr>
            </a:p>
          </p:txBody>
        </p:sp>
        <p:sp>
          <p:nvSpPr>
            <p:cNvPr id="1181" name="Google Shape;1181;p101"/>
            <p:cNvSpPr txBox="1"/>
            <p:nvPr/>
          </p:nvSpPr>
          <p:spPr>
            <a:xfrm>
              <a:off x="6598096" y="3049943"/>
              <a:ext cx="1349700" cy="4449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GB" sz="900" u="none" cap="none" strike="noStrike">
                  <a:solidFill>
                    <a:srgbClr val="FFFFFF"/>
                  </a:solidFill>
                  <a:latin typeface="Roboto Mono"/>
                  <a:ea typeface="Roboto Mono"/>
                  <a:cs typeface="Roboto Mono"/>
                  <a:sym typeface="Roboto Mono"/>
                </a:rPr>
                <a:t>Soo-saarka qoraalka (Text output)</a:t>
              </a:r>
              <a:endParaRPr b="0" i="0" sz="1600" u="none" cap="none" strike="noStrike">
                <a:solidFill>
                  <a:srgbClr val="FFFFFF"/>
                </a:solidFill>
                <a:latin typeface="Quicksand"/>
                <a:ea typeface="Quicksand"/>
                <a:cs typeface="Quicksand"/>
                <a:sym typeface="Quicksand"/>
              </a:endParaRPr>
            </a:p>
          </p:txBody>
        </p:sp>
        <p:cxnSp>
          <p:nvCxnSpPr>
            <p:cNvPr id="1182" name="Google Shape;1182;p101"/>
            <p:cNvCxnSpPr/>
            <p:nvPr/>
          </p:nvCxnSpPr>
          <p:spPr>
            <a:xfrm flipH="1" rot="10800000">
              <a:off x="6598090" y="3400009"/>
              <a:ext cx="909900" cy="300"/>
            </a:xfrm>
            <a:prstGeom prst="straightConnector1">
              <a:avLst/>
            </a:prstGeom>
            <a:noFill/>
            <a:ln cap="flat" cmpd="sng" w="76200">
              <a:solidFill>
                <a:srgbClr val="2CE5CA"/>
              </a:solidFill>
              <a:prstDash val="solid"/>
              <a:round/>
              <a:headEnd len="sm" w="sm" type="none"/>
              <a:tailEnd len="sm" w="sm" type="none"/>
            </a:ln>
          </p:spPr>
        </p:cxnSp>
      </p:grpSp>
      <p:cxnSp>
        <p:nvCxnSpPr>
          <p:cNvPr id="1183" name="Google Shape;1183;p101"/>
          <p:cNvCxnSpPr/>
          <p:nvPr/>
        </p:nvCxnSpPr>
        <p:spPr>
          <a:xfrm flipH="1" rot="10800000">
            <a:off x="4834200" y="3007575"/>
            <a:ext cx="758100" cy="13800"/>
          </a:xfrm>
          <a:prstGeom prst="straightConnector1">
            <a:avLst/>
          </a:prstGeom>
          <a:noFill/>
          <a:ln cap="flat" cmpd="sng" w="28575">
            <a:solidFill>
              <a:schemeClr val="dk1"/>
            </a:solidFill>
            <a:prstDash val="solid"/>
            <a:round/>
            <a:headEnd len="med" w="med" type="none"/>
            <a:tailEnd len="med" w="med" type="triangl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7" name="Shape 1187"/>
        <p:cNvGrpSpPr/>
        <p:nvPr/>
      </p:nvGrpSpPr>
      <p:grpSpPr>
        <a:xfrm>
          <a:off x="0" y="0"/>
          <a:ext cx="0" cy="0"/>
          <a:chOff x="0" y="0"/>
          <a:chExt cx="0" cy="0"/>
        </a:xfrm>
      </p:grpSpPr>
      <p:sp>
        <p:nvSpPr>
          <p:cNvPr id="1188" name="Google Shape;1188;p102"/>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sz="1100">
                <a:latin typeface="Lexend"/>
              </a:rPr>
              <a:t>Ku samee hawlgallo xisaabeed (mathematical operations) alaabta liiska (list items)</a:t>
            </a:r>
            <a:endParaRPr/>
          </a:p>
        </p:txBody>
      </p:sp>
      <p:sp>
        <p:nvSpPr>
          <p:cNvPr id="1189" name="Google Shape;1189;p102"/>
          <p:cNvSpPr txBox="1"/>
          <p:nvPr>
            <p:ph idx="1" type="body"/>
          </p:nvPr>
        </p:nvSpPr>
        <p:spPr>
          <a:xfrm>
            <a:off x="324000" y="759300"/>
            <a:ext cx="8496000" cy="31617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100">
                <a:latin typeface="Lexend"/>
              </a:rPr>
              <a:t>1) Fur barnaamijka bilowga ah oak.link/test-scores</a:t>
            </a:r>
            <a:r>
              <a:rPr lang="en-GB" sz="1100">
                <a:latin typeface="Lexend"/>
              </a:rPr>
              <a:t/>
            </a:r>
            <a:r>
              <a:rPr lang="en-GB" sz="1100">
                <a:solidFill>
                  <a:schemeClr val="hlink"/>
                </a:solidFill>
                <a:uFill>
                  <a:noFill/>
                </a:uFill>
                <a:latin typeface="Lexend"/>
                <a:hlinkClick r:id="rId3"/>
              </a:rPr>
              <a:t/>
            </a:r>
            <a:endParaRPr/>
          </a:p>
          <a:p>
            <a:pPr indent="0" lvl="0" marL="457200" rtl="0" algn="l">
              <a:spcBef>
                <a:spcPts val="1000"/>
              </a:spcBef>
              <a:spcAft>
                <a:spcPts val="0"/>
              </a:spcAft>
              <a:buNone/>
            </a:pPr>
            <a:r>
              <a:rPr>
                <a:latin typeface="Lexend"/>
              </a:rPr>
              <a:t/>
            </a:r>
            <a:endParaRPr/>
          </a:p>
          <a:p>
            <a:pPr indent="0" lvl="0" marL="0" rtl="0" algn="l">
              <a:spcBef>
                <a:spcPts val="1000"/>
              </a:spcBef>
              <a:spcAft>
                <a:spcPts val="0"/>
              </a:spcAft>
              <a:buNone/>
              <a:defRPr/>
            </a:pPr>
            <a:r>
              <a:rPr lang="en-GB" sz="1100">
                <a:latin typeface="Lexend"/>
              </a:rPr>
              <a:t>2) Macallin wuxuu haystaa liiska (list) buundooyinka imtixaanka fasalkiisa oo ku kaydsan liis. Waxay rabaan inay xisaabiyaan:</a:t>
            </a:r>
            <a:r>
              <a:rPr b="1" lang="en-GB" sz="1100">
                <a:latin typeface="Lexend"/>
              </a:rPr>
              <a:t/>
            </a:r>
            <a:r>
              <a:rPr lang="en-GB" sz="1100">
                <a:latin typeface="Lexend"/>
              </a:rPr>
              <a:t/>
            </a:r>
            <a:r>
              <a:rPr b="1" lang="en-GB" sz="1100">
                <a:latin typeface="Lexend"/>
              </a:rPr>
              <a:t/>
            </a:r>
            <a:r>
              <a:rPr lang="en-GB" sz="1100">
                <a:latin typeface="Lexend"/>
              </a:rPr>
              <a:t/>
            </a:r>
            <a:br>
              <a:rPr lang="en-GB"/>
            </a:br>
            <a:r>
              <a:rPr lang="en-GB" sz="1100">
                <a:latin typeface="Lexend"/>
              </a:rPr>
              <a:t/>
            </a:r>
            <a:r>
              <a:rPr b="1" lang="en-GB" sz="1100">
                <a:latin typeface="Lexend"/>
              </a:rPr>
              <a:t/>
            </a:r>
            <a:r>
              <a:rPr lang="en-GB" sz="1100">
                <a:latin typeface="Lexend"/>
              </a:rPr>
              <a:t/>
            </a:r>
            <a:r>
              <a:rPr lang="en-GB" sz="1100">
                <a:latin typeface="Lexend"/>
              </a:rPr>
              <a:t/>
            </a:r>
            <a:endParaRPr sz="500"/>
          </a:p>
          <a:p>
            <a:pPr indent="-368300" lvl="1" marL="914400" rtl="0" algn="l">
              <a:spcBef>
                <a:spcPts val="1000"/>
              </a:spcBef>
              <a:spcAft>
                <a:spcPts val="0"/>
              </a:spcAft>
              <a:buSzPts val="2200"/>
              <a:buAutoNum type="alphaLcParenR"/>
              <a:defRPr/>
            </a:pPr>
            <a:r>
              <a:rPr lang="en-GB" sz="1100">
                <a:latin typeface="Lexend"/>
              </a:rPr>
              <a:t>buundada ugu sarreysa imtixaanka</a:t>
            </a:r>
            <a:r>
              <a:rPr lang="en-GB" sz="1100">
                <a:latin typeface="Lexend"/>
              </a:rPr>
              <a:t/>
            </a:r>
            <a:endParaRPr/>
          </a:p>
          <a:p>
            <a:pPr indent="-368300" lvl="1" marL="914400" rtl="0" algn="l">
              <a:spcBef>
                <a:spcPts val="0"/>
              </a:spcBef>
              <a:spcAft>
                <a:spcPts val="0"/>
              </a:spcAft>
              <a:buSzPts val="2200"/>
              <a:buAutoNum type="alphaLcParenR"/>
              <a:defRPr/>
            </a:pPr>
            <a:r>
              <a:rPr lang="en-GB" sz="1100">
                <a:latin typeface="Lexend"/>
              </a:rPr>
              <a:t>buundada ugu hooseysa imtixaanka</a:t>
            </a:r>
            <a:endParaRPr/>
          </a:p>
          <a:p>
            <a:pPr indent="-368300" lvl="1" marL="914400" rtl="0" algn="l">
              <a:spcBef>
                <a:spcPts val="0"/>
              </a:spcBef>
              <a:spcAft>
                <a:spcPts val="0"/>
              </a:spcAft>
              <a:buSzPts val="2200"/>
              <a:buAutoNum type="alphaLcParenR"/>
              <a:defRPr/>
            </a:pPr>
            <a:r>
              <a:rPr lang="en-GB" sz="1100">
                <a:latin typeface="Lexend"/>
              </a:rPr>
              <a:t>celceliska buundada imtixaanka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3" name="Shape 1193"/>
        <p:cNvGrpSpPr/>
        <p:nvPr/>
      </p:nvGrpSpPr>
      <p:grpSpPr>
        <a:xfrm>
          <a:off x="0" y="0"/>
          <a:ext cx="0" cy="0"/>
          <a:chOff x="0" y="0"/>
          <a:chExt cx="0" cy="0"/>
        </a:xfrm>
      </p:grpSpPr>
      <p:sp>
        <p:nvSpPr>
          <p:cNvPr id="1194" name="Google Shape;1194;p103"/>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sz="1400">
                <a:latin typeface="Lexend"/>
              </a:rPr>
              <a:t>Ku samee hawlgallo xisaabeed (mathematical operations) alaabta liiska (list items)</a:t>
            </a:r>
            <a:endParaRPr/>
          </a:p>
        </p:txBody>
      </p:sp>
      <p:sp>
        <p:nvSpPr>
          <p:cNvPr id="1195" name="Google Shape;1195;p103"/>
          <p:cNvSpPr txBox="1"/>
          <p:nvPr/>
        </p:nvSpPr>
        <p:spPr>
          <a:xfrm>
            <a:off x="774100" y="733800"/>
            <a:ext cx="7836600" cy="35907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test_scores = [18,32,40,28,12,4,16,15,25,41,</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137160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   </a:t>
            </a:r>
            <a:r>
              <a:rPr lang="en-GB" sz="1400">
                <a:solidFill>
                  <a:srgbClr val="9EE8FF"/>
                </a:solidFill>
                <a:latin typeface="Lexend"/>
                <a:ea typeface="Roboto Mono"/>
                <a:cs typeface="Roboto Mono"/>
                <a:sym typeface="Roboto Mono"/>
              </a:rPr>
              <a:t>42</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44</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24</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11</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22</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23</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6</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38</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26</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9</a:t>
            </a:r>
            <a:r>
              <a:rPr lang="en-GB" sz="1400">
                <a:solidFill>
                  <a:schemeClr val="lt1"/>
                </a:solidFill>
                <a:latin typeface="Lexend"/>
                <a:ea typeface="Roboto Mono"/>
                <a:cs typeface="Roboto Mono"/>
                <a:sym typeface="Roboto Mono"/>
              </a:rPr>
              <a:t>,</a:t>
            </a:r>
            <a:endParaRPr sz="1500">
              <a:solidFill>
                <a:schemeClr val="lt1"/>
              </a:solidFill>
              <a:latin typeface="Roboto Mono"/>
              <a:ea typeface="Roboto Mono"/>
              <a:cs typeface="Roboto Mono"/>
              <a:sym typeface="Roboto Mono"/>
            </a:endParaRPr>
          </a:p>
          <a:p>
            <a:pPr indent="0" lvl="0" marL="137160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   </a:t>
            </a:r>
            <a:r>
              <a:rPr lang="en-GB" sz="1400">
                <a:solidFill>
                  <a:srgbClr val="9EE8FF"/>
                </a:solidFill>
                <a:latin typeface="Lexend"/>
                <a:ea typeface="Roboto Mono"/>
                <a:cs typeface="Roboto Mono"/>
                <a:sym typeface="Roboto Mono"/>
              </a:rPr>
              <a:t>17</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43</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35</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30</a:t>
            </a:r>
            <a:r>
              <a:rPr lang="en-GB" sz="1400">
                <a:solidFill>
                  <a:schemeClr val="lt1"/>
                </a:solidFill>
                <a:latin typeface="Lexend"/>
                <a:ea typeface="Roboto Mono"/>
                <a:cs typeface="Roboto Mono"/>
                <a:sym typeface="Roboto Mono"/>
              </a:rPr>
              <a:t>,</a:t>
            </a:r>
            <a:r>
              <a:rPr lang="en-GB" sz="1400">
                <a:solidFill>
                  <a:srgbClr val="9EE8FF"/>
                </a:solidFill>
                <a:latin typeface="Lexend"/>
                <a:ea typeface="Roboto Mono"/>
                <a:cs typeface="Roboto Mono"/>
                <a:sym typeface="Roboto Mono"/>
              </a:rPr>
              <a:t>19</a:t>
            </a:r>
            <a:r>
              <a:rPr lang="en-GB" sz="1400">
                <a:solidFill>
                  <a:schemeClr val="lt1"/>
                </a:solidFill>
                <a:latin typeface="Lexend"/>
                <a:ea typeface="Roboto Mono"/>
                <a:cs typeface="Roboto Mono"/>
                <a:sym typeface="Roboto Mono"/>
              </a:rPr>
              <a:t>]</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a:latin typeface="Lexend"/>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highest_score = max(test_scores)</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print(f"Buundada ugu sarreysa waxay ahayd {highest_score}")</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lowest_score = min(test_scores)</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print(f"Buundada ugu hooseysa waxay ahayd {lowest_score}")</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total = 0</a:t>
            </a:r>
            <a:r>
              <a:rPr lang="en-GB" sz="1400">
                <a:solidFill>
                  <a:srgbClr val="9EE8FF"/>
                </a:solidFill>
                <a:latin typeface="Lexend"/>
                <a:ea typeface="Roboto Mono"/>
                <a:cs typeface="Roboto Mono"/>
                <a:sym typeface="Roboto Mono"/>
              </a:rPr>
              <a:t/>
            </a:r>
            <a:endParaRPr sz="15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rgbClr val="EECCFF"/>
                </a:solidFill>
                <a:latin typeface="Lexend"/>
                <a:ea typeface="Roboto Mono"/>
                <a:cs typeface="Roboto Mono"/>
                <a:sym typeface="Roboto Mono"/>
              </a:rPr>
              <a:t>for score in test_scores:</a:t>
            </a:r>
            <a:r>
              <a:rPr lang="en-GB" sz="1400">
                <a:solidFill>
                  <a:schemeClr val="lt1"/>
                </a:solidFill>
                <a:latin typeface="Lexend"/>
                <a:ea typeface="Roboto Mono"/>
                <a:cs typeface="Roboto Mono"/>
                <a:sym typeface="Roboto Mono"/>
              </a:rPr>
              <a:t/>
            </a:r>
            <a:r>
              <a:rPr lang="en-GB" sz="1400">
                <a:solidFill>
                  <a:srgbClr val="EECC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total = total + score</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average = total/len(test_scores)</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print(f"Celceliska buundada wuxuu ahaa {average}")</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p:txBody>
      </p:sp>
      <p:sp>
        <p:nvSpPr>
          <p:cNvPr id="1196" name="Google Shape;1196;p103"/>
          <p:cNvSpPr txBox="1"/>
          <p:nvPr/>
        </p:nvSpPr>
        <p:spPr>
          <a:xfrm>
            <a:off x="333375" y="733800"/>
            <a:ext cx="411600" cy="35907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3</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4</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5</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6</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7</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8</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9</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10</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11</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12</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13</a:t>
            </a:r>
            <a:endParaRPr sz="1500">
              <a:solidFill>
                <a:schemeClr val="lt1"/>
              </a:solidFill>
              <a:latin typeface="Roboto Mono"/>
              <a:ea typeface="Roboto Mono"/>
              <a:cs typeface="Roboto Mono"/>
              <a:sym typeface="Roboto Mono"/>
            </a:endParaRPr>
          </a:p>
        </p:txBody>
      </p:sp>
      <p:sp>
        <p:nvSpPr>
          <p:cNvPr id="1197" name="Google Shape;1197;p103"/>
          <p:cNvSpPr txBox="1"/>
          <p:nvPr/>
        </p:nvSpPr>
        <p:spPr>
          <a:xfrm>
            <a:off x="324000" y="4314975"/>
            <a:ext cx="4734000" cy="5556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800">
                <a:solidFill>
                  <a:schemeClr val="hlink"/>
                </a:solidFill>
                <a:uFill>
                  <a:noFill/>
                </a:uFill>
                <a:latin typeface="Lexend"/>
                <a:ea typeface="Lexend"/>
                <a:cs typeface="Lexend"/>
                <a:sym typeface="Lexend"/>
                <a:hlinkClick r:id="rId3"/>
              </a:rPr>
              <a:t>oak.link/test-scores-solution</a:t>
            </a:r>
            <a:endParaRPr sz="2200">
              <a:solidFill>
                <a:schemeClr val="dk1"/>
              </a:solidFill>
              <a:latin typeface="Lexend"/>
              <a:ea typeface="Lexend"/>
              <a:cs typeface="Lexend"/>
              <a:sym typeface="Lexen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1" name="Shape 1201"/>
        <p:cNvGrpSpPr/>
        <p:nvPr/>
      </p:nvGrpSpPr>
      <p:grpSpPr>
        <a:xfrm>
          <a:off x="0" y="0"/>
          <a:ext cx="0" cy="0"/>
          <a:chOff x="0" y="0"/>
          <a:chExt cx="0" cy="0"/>
        </a:xfrm>
      </p:grpSpPr>
      <p:sp>
        <p:nvSpPr>
          <p:cNvPr id="1202" name="Google Shape;1202;p104"/>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sz="1400">
                <a:latin typeface="Lexend"/>
              </a:rPr>
              <a:t>Ku samee hawlgallo xisaabeed (mathematical operations) alaabta liiska (list items)</a:t>
            </a:r>
            <a:endParaRPr/>
          </a:p>
        </p:txBody>
      </p:sp>
      <p:sp>
        <p:nvSpPr>
          <p:cNvPr id="1203" name="Google Shape;1203;p104"/>
          <p:cNvSpPr txBox="1"/>
          <p:nvPr>
            <p:ph idx="1" type="body"/>
          </p:nvPr>
        </p:nvSpPr>
        <p:spPr>
          <a:xfrm>
            <a:off x="324000" y="759300"/>
            <a:ext cx="8237700" cy="30600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400">
                <a:latin typeface="Lexend"/>
              </a:rPr>
              <a:t>3) Saddex arday ayaa maqnaa maalintii imtixaanka. Waxay dhaliyeen 25, 32 iyo 49 calaamadood siday u kala horreeyaan. Ku dar buundadooda liiska.</a:t>
            </a:r>
            <a:br>
              <a:rPr lang="en-GB"/>
            </a:br>
            <a:r>
              <a:rPr lang="en-GB" sz="1400">
                <a:latin typeface="Lexend"/>
              </a:rPr>
              <a:t/>
            </a:r>
            <a:br>
              <a:rPr lang="en-GB"/>
            </a:br>
            <a:r>
              <a:rPr lang="en-GB" sz="1400">
                <a:latin typeface="Lexend"/>
              </a:rPr>
              <a:t/>
            </a:r>
            <a:r>
              <a:rPr b="1" lang="en-GB" sz="1400">
                <a:latin typeface="Lexend"/>
              </a:rPr>
              <a:t/>
            </a:r>
            <a:r>
              <a:rPr lang="en-GB" sz="1400">
                <a:latin typeface="Lexend"/>
              </a:rPr>
              <a:t/>
            </a:r>
            <a:endParaRPr/>
          </a:p>
          <a:p>
            <a:pPr indent="0" lvl="0" marL="360000" rtl="0" algn="l">
              <a:spcBef>
                <a:spcPts val="1000"/>
              </a:spcBef>
              <a:spcAft>
                <a:spcPts val="0"/>
              </a:spcAft>
              <a:buNone/>
              <a:defRPr/>
            </a:pPr>
            <a:r>
              <a:rPr lang="en-GB" sz="1400">
                <a:latin typeface="Lexend"/>
              </a:rPr>
              <a:t>Tilmaan: Waa inaad isticmaashaa habka list.append() oo aad tan ku qabataa ka hor intaadan xisaabin celceliska.</a:t>
            </a:r>
            <a:endParaRPr/>
          </a:p>
          <a:p>
            <a:pPr indent="0" lvl="0" marL="457200" rtl="0" algn="l">
              <a:spcBef>
                <a:spcPts val="1000"/>
              </a:spcBef>
              <a:spcAft>
                <a:spcPts val="0"/>
              </a:spcAft>
              <a:buNone/>
            </a:pPr>
            <a:r>
              <a:rPr>
                <a:latin typeface="Lexend"/>
              </a:rPr>
              <a:t/>
            </a:r>
            <a:endParaRPr/>
          </a:p>
          <a:p>
            <a:pPr indent="0" lvl="0" marL="0" rtl="0" algn="l">
              <a:spcBef>
                <a:spcPts val="1000"/>
              </a:spcBef>
              <a:spcAft>
                <a:spcPts val="1000"/>
              </a:spcAft>
              <a:buNone/>
              <a:defRPr/>
            </a:pPr>
            <a:r>
              <a:rPr lang="en-GB" sz="1400">
                <a:latin typeface="Lexend"/>
              </a:rPr>
              <a:t>4) Dib u xisaabi celceliska buundada imtixaanka. Ma isbeddelay?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sp>
        <p:nvSpPr>
          <p:cNvPr id="1208" name="Google Shape;1208;p105"/>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a:latin typeface="Lexend"/>
              </a:rPr>
              <a:t>Perform mathematical operations on list items</a:t>
            </a:r>
            <a:endParaRPr/>
          </a:p>
        </p:txBody>
      </p:sp>
      <p:sp>
        <p:nvSpPr>
          <p:cNvPr id="1209" name="Google Shape;1209;p105"/>
          <p:cNvSpPr txBox="1"/>
          <p:nvPr>
            <p:ph idx="1" type="body"/>
          </p:nvPr>
        </p:nvSpPr>
        <p:spPr>
          <a:xfrm>
            <a:off x="324000" y="759300"/>
            <a:ext cx="8237700" cy="31884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a:latin typeface="Lexend"/>
              </a:rPr>
              <a:t>3) Saddex arday ayaa maqnaa maalintii imtixaanka. Waxay heleen 25, 32 iyo 49 calaamadood siday u kala horreeyaan. Ku dar buundadooda liiska.</a:t>
            </a:r>
            <a:br>
              <a:rPr lang="en-GB"/>
            </a:br>
            <a:r>
              <a:rPr lang="en-GB">
                <a:latin typeface="Lexend"/>
              </a:rPr>
              <a:t/>
            </a:r>
            <a:br>
              <a:rPr lang="en-GB"/>
            </a:br>
            <a:r>
              <a:rPr lang="en-GB">
                <a:latin typeface="Lexend"/>
              </a:rPr>
              <a:t/>
            </a:r>
            <a:r>
              <a:rPr b="1" lang="en-GB">
                <a:latin typeface="Lexend"/>
              </a:rPr>
              <a:t/>
            </a:r>
            <a:r>
              <a:rPr lang="en-GB">
                <a:latin typeface="Lexend"/>
              </a:rPr>
              <a:t/>
            </a:r>
            <a:endParaRPr/>
          </a:p>
          <a:p>
            <a:pPr indent="0" lvl="0" marL="457200" rtl="0" algn="l">
              <a:spcBef>
                <a:spcPts val="1000"/>
              </a:spcBef>
              <a:spcAft>
                <a:spcPts val="0"/>
              </a:spcAft>
              <a:buNone/>
            </a:pPr>
            <a:r>
              <a:rPr>
                <a:latin typeface="Lexend"/>
              </a:rPr>
              <a:t/>
            </a:r>
            <a:endParaRPr/>
          </a:p>
          <a:p>
            <a:pPr indent="0" lvl="0" marL="0" rtl="0" algn="l">
              <a:spcBef>
                <a:spcPts val="1000"/>
              </a:spcBef>
              <a:spcAft>
                <a:spcPts val="0"/>
              </a:spcAft>
              <a:buNone/>
            </a:pPr>
            <a:r>
              <a:rPr>
                <a:latin typeface="Lexend"/>
              </a:rPr>
              <a:t/>
            </a:r>
            <a:endParaRPr/>
          </a:p>
          <a:p>
            <a:pPr indent="0" lvl="0" marL="0" rtl="0" algn="l">
              <a:spcBef>
                <a:spcPts val="1000"/>
              </a:spcBef>
              <a:spcAft>
                <a:spcPts val="0"/>
              </a:spcAft>
              <a:buNone/>
              <a:defRPr/>
            </a:pPr>
            <a:r>
              <a:rPr lang="en-GB">
                <a:latin typeface="Lexend"/>
              </a:rPr>
              <a:t>4) Dib u xisaabi celceliska buundada imtixaanka. Ma isbeddelay?</a:t>
            </a:r>
            <a:endParaRPr/>
          </a:p>
          <a:p>
            <a:pPr indent="0" lvl="0" marL="457200" rtl="0" algn="l">
              <a:spcBef>
                <a:spcPts val="1000"/>
              </a:spcBef>
              <a:spcAft>
                <a:spcPts val="1000"/>
              </a:spcAft>
              <a:buNone/>
              <a:defRPr/>
            </a:pPr>
            <a:r>
              <a:rPr lang="en-GB" sz="1100">
                <a:latin typeface="Kalam"/>
                <a:ea typeface="Kalam"/>
                <a:cs typeface="Kalam"/>
                <a:sym typeface="Kalam"/>
              </a:rPr>
              <a:t>Haa, celceliska buundada ayaa isbeddelay 24.8 ilaa 25.9.</a:t>
            </a:r>
            <a:endParaRPr>
              <a:latin typeface="Kalam"/>
              <a:ea typeface="Kalam"/>
              <a:cs typeface="Kalam"/>
              <a:sym typeface="Kalam"/>
            </a:endParaRPr>
          </a:p>
        </p:txBody>
      </p:sp>
      <p:sp>
        <p:nvSpPr>
          <p:cNvPr id="1210" name="Google Shape;1210;p105"/>
          <p:cNvSpPr txBox="1"/>
          <p:nvPr/>
        </p:nvSpPr>
        <p:spPr>
          <a:xfrm>
            <a:off x="833425" y="1924800"/>
            <a:ext cx="7986600" cy="10146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test_scores.append(</a:t>
            </a:r>
            <a:r>
              <a:rPr lang="en-GB" sz="1400">
                <a:solidFill>
                  <a:srgbClr val="9EE8FF"/>
                </a:solidFill>
                <a:latin typeface="Lexend"/>
                <a:ea typeface="Roboto Mono"/>
                <a:cs typeface="Roboto Mono"/>
                <a:sym typeface="Roboto Mono"/>
              </a:rPr>
              <a:t>25</a:t>
            </a:r>
            <a:r>
              <a:rPr lang="en-GB" sz="1400">
                <a:solidFill>
                  <a:schemeClr val="lt1"/>
                </a:solidFill>
                <a:latin typeface="Lexend"/>
                <a:ea typeface="Roboto Mono"/>
                <a:cs typeface="Roboto Mono"/>
                <a:sym typeface="Roboto Mono"/>
              </a:rPr>
              <a:t>)</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test_scores.append(</a:t>
            </a:r>
            <a:r>
              <a:rPr lang="en-GB" sz="1400">
                <a:solidFill>
                  <a:srgbClr val="9EE8FF"/>
                </a:solidFill>
                <a:latin typeface="Lexend"/>
                <a:ea typeface="Roboto Mono"/>
                <a:cs typeface="Roboto Mono"/>
                <a:sym typeface="Roboto Mono"/>
              </a:rPr>
              <a:t>32</a:t>
            </a:r>
            <a:r>
              <a:rPr lang="en-GB" sz="1400">
                <a:solidFill>
                  <a:schemeClr val="lt1"/>
                </a:solidFill>
                <a:latin typeface="Lexend"/>
                <a:ea typeface="Roboto Mono"/>
                <a:cs typeface="Roboto Mono"/>
                <a:sym typeface="Roboto Mono"/>
              </a:rPr>
              <a:t>)</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test_scores.append(</a:t>
            </a:r>
            <a:r>
              <a:rPr lang="en-GB" sz="1400">
                <a:solidFill>
                  <a:srgbClr val="9EE8FF"/>
                </a:solidFill>
                <a:latin typeface="Lexend"/>
                <a:ea typeface="Roboto Mono"/>
                <a:cs typeface="Roboto Mono"/>
                <a:sym typeface="Roboto Mono"/>
              </a:rPr>
              <a:t>49</a:t>
            </a:r>
            <a:r>
              <a:rPr lang="en-GB" sz="1400">
                <a:solidFill>
                  <a:schemeClr val="lt1"/>
                </a:solidFill>
                <a:latin typeface="Lexend"/>
                <a:ea typeface="Roboto Mono"/>
                <a:cs typeface="Roboto Mono"/>
                <a:sym typeface="Roboto Mono"/>
              </a:rPr>
              <a:t>)</a:t>
            </a:r>
            <a:endParaRPr sz="2000">
              <a:solidFill>
                <a:schemeClr val="lt1"/>
              </a:solidFill>
              <a:latin typeface="Roboto Mono"/>
              <a:ea typeface="Roboto Mono"/>
              <a:cs typeface="Roboto Mono"/>
              <a:sym typeface="Roboto Mono"/>
            </a:endParaRPr>
          </a:p>
        </p:txBody>
      </p:sp>
      <p:sp>
        <p:nvSpPr>
          <p:cNvPr id="1211" name="Google Shape;1211;p105"/>
          <p:cNvSpPr txBox="1"/>
          <p:nvPr/>
        </p:nvSpPr>
        <p:spPr>
          <a:xfrm>
            <a:off x="324000" y="1924800"/>
            <a:ext cx="475800" cy="10146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4</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5</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6</a:t>
            </a:r>
            <a:endParaRPr sz="1600">
              <a:solidFill>
                <a:schemeClr val="lt1"/>
              </a:solidFill>
              <a:latin typeface="Roboto Mono"/>
              <a:ea typeface="Roboto Mono"/>
              <a:cs typeface="Roboto Mono"/>
              <a:sym typeface="Roboto Mon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50" name="Shape 1050"/>
        <p:cNvGrpSpPr/>
        <p:nvPr/>
      </p:nvGrpSpPr>
      <p:grpSpPr>
        <a:xfrm>
          <a:off x="0" y="0"/>
          <a:ext cx="0" cy="0"/>
          <a:chOff x="0" y="0"/>
          <a:chExt cx="0" cy="0"/>
        </a:xfrm>
      </p:grpSpPr>
      <p:sp>
        <p:nvSpPr>
          <p:cNvPr id="1051" name="Google Shape;1051;p88"/>
          <p:cNvSpPr txBox="1"/>
          <p:nvPr/>
        </p:nvSpPr>
        <p:spPr>
          <a:xfrm>
            <a:off x="4824000" y="1184625"/>
            <a:ext cx="3996000" cy="461700"/>
          </a:xfrm>
          <a:prstGeom prst="rect">
            <a:avLst/>
          </a:prstGeom>
          <a:noFill/>
          <a:ln>
            <a:noFill/>
          </a:ln>
        </p:spPr>
        <p:txBody>
          <a:bodyPr anchorCtr="0" anchor="t" bIns="0" lIns="0" spcFirstLastPara="1" rIns="0" wrap="square" tIns="0">
            <a:normAutofit/>
          </a:bodyPr>
          <a:lstStyle/>
          <a:p>
            <a:pPr indent="0" lvl="0" marL="0" marR="0" rtl="0" algn="l">
              <a:lnSpc>
                <a:spcPct val="150000"/>
              </a:lnSpc>
              <a:spcBef>
                <a:spcPts val="0"/>
              </a:spcBef>
              <a:spcAft>
                <a:spcPts val="1000"/>
              </a:spcAft>
              <a:buNone/>
            </a:pPr>
            <a:r>
              <a:rPr lang="en-GB" sz="1100" u="sng">
                <a:solidFill>
                  <a:srgbClr val="374CF1"/>
                </a:solidFill>
                <a:latin typeface="Lexend"/>
                <a:ea typeface="Lexend"/>
                <a:cs typeface="Lexend"/>
                <a:sym typeface="Lexend"/>
                <a:hlinkClick r:id="rId3">
                  <a:extLst>
                    <a:ext uri="{A12FA001-AC4F-418D-AE19-62706E023703}">
                      <ahyp:hlinkClr val="tx"/>
                    </a:ext>
                  </a:extLst>
                </a:hlinkClick>
              </a:rPr>
              <a:t>Sida agabkeena waxbarista loogu talagalay fasalka</a:t>
            </a:r>
            <a:endParaRPr sz="1200">
              <a:latin typeface="Lexend"/>
              <a:ea typeface="Lexend"/>
              <a:cs typeface="Lexend"/>
              <a:sym typeface="Lexen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5" name="Shape 1215"/>
        <p:cNvGrpSpPr/>
        <p:nvPr/>
      </p:nvGrpSpPr>
      <p:grpSpPr>
        <a:xfrm>
          <a:off x="0" y="0"/>
          <a:ext cx="0" cy="0"/>
          <a:chOff x="0" y="0"/>
          <a:chExt cx="0" cy="0"/>
        </a:xfrm>
      </p:grpSpPr>
      <p:sp>
        <p:nvSpPr>
          <p:cNvPr id="1216" name="Google Shape;1216;p106"/>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a:latin typeface="Lexend"/>
              </a:rPr>
              <a:t>Perform mathematical operations on list items</a:t>
            </a:r>
            <a:endParaRPr/>
          </a:p>
        </p:txBody>
      </p:sp>
      <p:sp>
        <p:nvSpPr>
          <p:cNvPr id="1217" name="Google Shape;1217;p106"/>
          <p:cNvSpPr txBox="1"/>
          <p:nvPr>
            <p:ph idx="1" type="body"/>
          </p:nvPr>
        </p:nvSpPr>
        <p:spPr>
          <a:xfrm>
            <a:off x="324000" y="759300"/>
            <a:ext cx="8237700" cy="3321300"/>
          </a:xfrm>
          <a:prstGeom prst="rect">
            <a:avLst/>
          </a:prstGeom>
        </p:spPr>
        <p:txBody>
          <a:bodyPr anchorCtr="0" anchor="t" bIns="0" lIns="0" spcFirstLastPara="1" rIns="0" wrap="square" tIns="0">
            <a:normAutofit/>
          </a:bodyPr>
          <a:lstStyle/>
          <a:p>
            <a:pPr indent="-368300" lvl="0" marL="457200" rtl="0" algn="l">
              <a:lnSpc>
                <a:spcPct val="115000"/>
              </a:lnSpc>
              <a:spcBef>
                <a:spcPts val="0"/>
              </a:spcBef>
              <a:spcAft>
                <a:spcPts val="0"/>
              </a:spcAft>
              <a:buSzPts val="2200"/>
              <a:buAutoNum type="arabicParenR" startAt="5"/>
              <a:defRPr/>
            </a:pPr>
            <a:r>
              <a:rPr lang="en-GB">
                <a:latin typeface="Lexend"/>
              </a:rPr>
              <a:t>The teacher has realised the students </a:t>
            </a:r>
            <a:r>
              <a:rPr lang="en-GB">
                <a:latin typeface="Lexend"/>
              </a:rPr>
              <a:t>only</a:t>
            </a:r>
            <a:r>
              <a:rPr lang="en-GB">
                <a:latin typeface="Lexend"/>
              </a:rPr>
              <a:t> had </a:t>
            </a:r>
            <a:br>
              <a:rPr lang="en-GB"/>
            </a:br>
            <a:r>
              <a:rPr lang="en-GB">
                <a:latin typeface="Lexend"/>
              </a:rPr>
              <a:t>half the time they were meant to have for the assessment. To make the results fair, they want to double each mark held in the </a:t>
            </a:r>
            <a:r>
              <a:rPr b="1" lang="en-GB">
                <a:latin typeface="Lexend"/>
              </a:rPr>
              <a:t>list</a:t>
            </a:r>
            <a:r>
              <a:rPr lang="en-GB">
                <a:latin typeface="Lexend"/>
              </a:rPr>
              <a:t>.</a:t>
            </a:r>
            <a:endParaRPr sz="500"/>
          </a:p>
          <a:p>
            <a:pPr indent="-368300" lvl="1" marL="914400" rtl="0" algn="l">
              <a:lnSpc>
                <a:spcPct val="115000"/>
              </a:lnSpc>
              <a:spcBef>
                <a:spcPts val="1000"/>
              </a:spcBef>
              <a:spcAft>
                <a:spcPts val="0"/>
              </a:spcAft>
              <a:buSzPts val="2200"/>
              <a:buAutoNum type="alphaLcParenR"/>
              <a:defRPr/>
            </a:pPr>
            <a:r>
              <a:rPr lang="en-GB">
                <a:latin typeface="Lexend"/>
              </a:rPr>
              <a:t>Add some code to multiply each value held in the </a:t>
            </a:r>
            <a:r>
              <a:rPr b="1" lang="en-GB">
                <a:latin typeface="Lexend"/>
              </a:rPr>
              <a:t>list</a:t>
            </a:r>
            <a:r>
              <a:rPr lang="en-GB">
                <a:latin typeface="Lexend"/>
              </a:rPr>
              <a:t> by 2.</a:t>
            </a:r>
            <a:endParaRPr/>
          </a:p>
          <a:p>
            <a:pPr indent="-368300" lvl="1" marL="914400" rtl="0" algn="l">
              <a:lnSpc>
                <a:spcPct val="115000"/>
              </a:lnSpc>
              <a:spcBef>
                <a:spcPts val="1000"/>
              </a:spcBef>
              <a:spcAft>
                <a:spcPts val="0"/>
              </a:spcAft>
              <a:buSzPts val="2200"/>
              <a:buAutoNum type="alphaLcParenR"/>
              <a:defRPr/>
            </a:pPr>
            <a:r>
              <a:rPr lang="en-GB">
                <a:latin typeface="Lexend"/>
              </a:rPr>
              <a:t>Ku beddel buundada hadda jirta buundada cusub shay kasta oo liiska ah.</a:t>
            </a:r>
            <a:r>
              <a:rPr b="1" lang="en-GB">
                <a:latin typeface="Lexend"/>
              </a:rPr>
              <a:t/>
            </a:r>
            <a:r>
              <a:rPr lang="en-GB">
                <a:latin typeface="Lexend"/>
              </a:rP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1" name="Shape 1221"/>
        <p:cNvGrpSpPr/>
        <p:nvPr/>
      </p:nvGrpSpPr>
      <p:grpSpPr>
        <a:xfrm>
          <a:off x="0" y="0"/>
          <a:ext cx="0" cy="0"/>
          <a:chOff x="0" y="0"/>
          <a:chExt cx="0" cy="0"/>
        </a:xfrm>
      </p:grpSpPr>
      <p:sp>
        <p:nvSpPr>
          <p:cNvPr id="1222" name="Google Shape;1222;p107"/>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a:latin typeface="Lexend"/>
              </a:rPr>
              <a:t>Perform mathematical operations on list items</a:t>
            </a:r>
            <a:endParaRPr/>
          </a:p>
        </p:txBody>
      </p:sp>
      <p:sp>
        <p:nvSpPr>
          <p:cNvPr id="1223" name="Google Shape;1223;p107"/>
          <p:cNvSpPr txBox="1"/>
          <p:nvPr>
            <p:ph idx="1" type="body"/>
          </p:nvPr>
        </p:nvSpPr>
        <p:spPr>
          <a:xfrm>
            <a:off x="324000" y="759300"/>
            <a:ext cx="8237700" cy="338700"/>
          </a:xfrm>
          <a:prstGeom prst="rect">
            <a:avLst/>
          </a:prstGeom>
        </p:spPr>
        <p:txBody>
          <a:bodyPr anchorCtr="0" anchor="t" bIns="0" lIns="0" spcFirstLastPara="1" rIns="0" wrap="square" tIns="0">
            <a:normAutofit/>
          </a:bodyPr>
          <a:lstStyle/>
          <a:p>
            <a:pPr indent="-368300" lvl="0" marL="457200" rtl="0" algn="l">
              <a:spcBef>
                <a:spcPts val="0"/>
              </a:spcBef>
              <a:spcAft>
                <a:spcPts val="0"/>
              </a:spcAft>
              <a:buSzPts val="2200"/>
              <a:buAutoNum type="arabicParenR" startAt="5"/>
            </a:pPr>
            <a:r>
              <a:rPr>
                <a:latin typeface="Lexend"/>
              </a:rPr>
              <a:t/>
            </a:r>
            <a:endParaRPr/>
          </a:p>
        </p:txBody>
      </p:sp>
      <p:sp>
        <p:nvSpPr>
          <p:cNvPr id="1224" name="Google Shape;1224;p107"/>
          <p:cNvSpPr txBox="1"/>
          <p:nvPr/>
        </p:nvSpPr>
        <p:spPr>
          <a:xfrm>
            <a:off x="1200925" y="712025"/>
            <a:ext cx="5109000" cy="39294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test_scores = [</a:t>
            </a:r>
            <a:r>
              <a:rPr lang="en-GB" sz="1100">
                <a:solidFill>
                  <a:srgbClr val="9EE8FF"/>
                </a:solidFill>
                <a:latin typeface="Lexend"/>
                <a:ea typeface="Roboto Mono"/>
                <a:cs typeface="Roboto Mono"/>
                <a:sym typeface="Roboto Mono"/>
              </a:rPr>
              <a:t>18</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32</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40</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28</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12</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4</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16</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15</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25</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41</a:t>
            </a:r>
            <a:r>
              <a:rPr lang="en-GB" sz="1100">
                <a:solidFill>
                  <a:schemeClr val="lt1"/>
                </a:solidFill>
                <a:latin typeface="Lexend"/>
                <a:ea typeface="Roboto Mono"/>
                <a:cs typeface="Roboto Mono"/>
                <a:sym typeface="Roboto Mono"/>
              </a:rPr>
              <a:t>,</a:t>
            </a:r>
            <a:endParaRPr sz="1200">
              <a:solidFill>
                <a:schemeClr val="lt1"/>
              </a:solidFill>
              <a:latin typeface="Roboto Mono"/>
              <a:ea typeface="Roboto Mono"/>
              <a:cs typeface="Roboto Mono"/>
              <a:sym typeface="Roboto Mono"/>
            </a:endParaRPr>
          </a:p>
          <a:p>
            <a:pPr indent="0" lvl="0" marL="1371600" rtl="0" algn="l">
              <a:lnSpc>
                <a:spcPct val="115000"/>
              </a:lnSpc>
              <a:spcBef>
                <a:spcPts val="0"/>
              </a:spcBef>
              <a:spcAft>
                <a:spcPts val="0"/>
              </a:spcAft>
              <a:buNone/>
            </a:pPr>
            <a:r>
              <a:rPr lang="en-GB" sz="1100">
                <a:solidFill>
                  <a:srgbClr val="9EE8FF"/>
                </a:solidFill>
                <a:latin typeface="Lexend"/>
                <a:ea typeface="Roboto Mono"/>
                <a:cs typeface="Roboto Mono"/>
                <a:sym typeface="Roboto Mono"/>
              </a:rPr>
              <a:t>42</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44</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24</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11</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22</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23</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6</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38</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26</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9</a:t>
            </a:r>
            <a:r>
              <a:rPr lang="en-GB" sz="1100">
                <a:solidFill>
                  <a:schemeClr val="lt1"/>
                </a:solidFill>
                <a:latin typeface="Lexend"/>
                <a:ea typeface="Roboto Mono"/>
                <a:cs typeface="Roboto Mono"/>
                <a:sym typeface="Roboto Mono"/>
              </a:rPr>
              <a:t>,</a:t>
            </a:r>
            <a:endParaRPr sz="1200">
              <a:solidFill>
                <a:schemeClr val="lt1"/>
              </a:solidFill>
              <a:latin typeface="Roboto Mono"/>
              <a:ea typeface="Roboto Mono"/>
              <a:cs typeface="Roboto Mono"/>
              <a:sym typeface="Roboto Mono"/>
            </a:endParaRPr>
          </a:p>
          <a:p>
            <a:pPr indent="0" lvl="0" marL="1371600" rtl="0" algn="l">
              <a:lnSpc>
                <a:spcPct val="115000"/>
              </a:lnSpc>
              <a:spcBef>
                <a:spcPts val="0"/>
              </a:spcBef>
              <a:spcAft>
                <a:spcPts val="0"/>
              </a:spcAft>
              <a:buClr>
                <a:schemeClr val="dk1"/>
              </a:buClr>
              <a:buSzPts val="1100"/>
              <a:buFont typeface="Arial"/>
              <a:buNone/>
            </a:pPr>
            <a:r>
              <a:rPr lang="en-GB" sz="1100">
                <a:solidFill>
                  <a:srgbClr val="9EE8FF"/>
                </a:solidFill>
                <a:latin typeface="Lexend"/>
                <a:ea typeface="Roboto Mono"/>
                <a:cs typeface="Roboto Mono"/>
                <a:sym typeface="Roboto Mono"/>
              </a:rPr>
              <a:t>17</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43</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35</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30</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19</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25</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32</a:t>
            </a:r>
            <a:r>
              <a:rPr lang="en-GB" sz="1100">
                <a:solidFill>
                  <a:schemeClr val="lt1"/>
                </a:solidFill>
                <a:latin typeface="Lexend"/>
                <a:ea typeface="Roboto Mono"/>
                <a:cs typeface="Roboto Mono"/>
                <a:sym typeface="Roboto Mono"/>
              </a:rPr>
              <a:t>,</a:t>
            </a:r>
            <a:r>
              <a:rPr lang="en-GB" sz="1100">
                <a:solidFill>
                  <a:srgbClr val="9EE8FF"/>
                </a:solidFill>
                <a:latin typeface="Lexend"/>
                <a:ea typeface="Roboto Mono"/>
                <a:cs typeface="Roboto Mono"/>
                <a:sym typeface="Roboto Mono"/>
              </a:rPr>
              <a:t>49</a:t>
            </a:r>
            <a:r>
              <a:rPr lang="en-GB" sz="1100">
                <a:solidFill>
                  <a:schemeClr val="lt1"/>
                </a:solidFill>
                <a:latin typeface="Lexend"/>
                <a:ea typeface="Roboto Mono"/>
                <a:cs typeface="Roboto Mono"/>
                <a:sym typeface="Roboto Mono"/>
              </a:rPr>
              <a:t>]</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a:t>
            </a:r>
            <a:r>
              <a:rPr lang="en-GB" sz="1100">
                <a:solidFill>
                  <a:schemeClr val="lt1"/>
                </a:solidFill>
                <a:latin typeface="Lexend"/>
                <a:ea typeface="Roboto Mono"/>
                <a:cs typeface="Roboto Mono"/>
                <a:sym typeface="Roboto Mono"/>
              </a:rPr>
              <a:t>osition = </a:t>
            </a:r>
            <a:r>
              <a:rPr lang="en-GB" sz="1100">
                <a:solidFill>
                  <a:srgbClr val="9EE8FF"/>
                </a:solidFill>
                <a:latin typeface="Lexend"/>
                <a:ea typeface="Roboto Mono"/>
                <a:cs typeface="Roboto Mono"/>
                <a:sym typeface="Roboto Mono"/>
              </a:rPr>
              <a:t>0</a:t>
            </a:r>
            <a:endParaRPr sz="12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total = </a:t>
            </a:r>
            <a:r>
              <a:rPr lang="en-GB" sz="1100">
                <a:solidFill>
                  <a:srgbClr val="9EE8FF"/>
                </a:solidFill>
                <a:latin typeface="Lexend"/>
                <a:ea typeface="Roboto Mono"/>
                <a:cs typeface="Roboto Mono"/>
                <a:sym typeface="Roboto Mono"/>
              </a:rPr>
              <a:t>0</a:t>
            </a:r>
            <a:endParaRPr sz="12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a:latin typeface="Lexend"/>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rgbClr val="EECCFF"/>
                </a:solidFill>
                <a:latin typeface="Lexend"/>
                <a:ea typeface="Roboto Mono"/>
                <a:cs typeface="Roboto Mono"/>
                <a:sym typeface="Roboto Mono"/>
              </a:rPr>
              <a:t>for </a:t>
            </a:r>
            <a:r>
              <a:rPr lang="en-GB" sz="1100">
                <a:solidFill>
                  <a:schemeClr val="lt1"/>
                </a:solidFill>
                <a:latin typeface="Lexend"/>
                <a:ea typeface="Roboto Mono"/>
                <a:cs typeface="Roboto Mono"/>
                <a:sym typeface="Roboto Mono"/>
              </a:rPr>
              <a:t>score </a:t>
            </a:r>
            <a:r>
              <a:rPr lang="en-GB" sz="1100">
                <a:solidFill>
                  <a:srgbClr val="EECCFF"/>
                </a:solidFill>
                <a:latin typeface="Lexend"/>
                <a:ea typeface="Roboto Mono"/>
                <a:cs typeface="Roboto Mono"/>
                <a:sym typeface="Roboto Mono"/>
              </a:rPr>
              <a:t>in </a:t>
            </a:r>
            <a:r>
              <a:rPr lang="en-GB" sz="1100">
                <a:solidFill>
                  <a:schemeClr val="lt1"/>
                </a:solidFill>
                <a:latin typeface="Lexend"/>
                <a:ea typeface="Roboto Mono"/>
                <a:cs typeface="Roboto Mono"/>
                <a:sym typeface="Roboto Mono"/>
              </a:rPr>
              <a:t>test_scores:</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    score = score * </a:t>
            </a:r>
            <a:r>
              <a:rPr lang="en-GB" sz="1100">
                <a:solidFill>
                  <a:srgbClr val="9EE8FF"/>
                </a:solidFill>
                <a:latin typeface="Lexend"/>
                <a:ea typeface="Roboto Mono"/>
                <a:cs typeface="Roboto Mono"/>
                <a:sym typeface="Roboto Mono"/>
              </a:rPr>
              <a:t>2</a:t>
            </a:r>
            <a:endParaRPr sz="12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    test_scores[position] = score</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    position = position +</a:t>
            </a:r>
            <a:r>
              <a:rPr lang="en-GB" sz="1100">
                <a:solidFill>
                  <a:srgbClr val="9EE8FF"/>
                </a:solidFill>
                <a:latin typeface="Lexend"/>
                <a:ea typeface="Roboto Mono"/>
                <a:cs typeface="Roboto Mono"/>
                <a:sym typeface="Roboto Mono"/>
              </a:rPr>
              <a:t> 1</a:t>
            </a:r>
            <a:endParaRPr sz="12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wadarta = wadarta + buundo (score)</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a:latin typeface="Lexend"/>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buundo_ugu_sareeya = max(test_scores)</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print(f"Buundada ugu sareysa waxay ahayd {highest_score}")</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buundo_ugu_hooseeya = min(test_scores)</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print(f"Buundada ugu hooseysa waxay ahayd {lowest_score}")</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celcelis = wadarta/len(test_scores)</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print(f"Buundada celceliska waxay ahayd {average}")</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p:txBody>
      </p:sp>
      <p:sp>
        <p:nvSpPr>
          <p:cNvPr id="1225" name="Google Shape;1225;p107"/>
          <p:cNvSpPr txBox="1"/>
          <p:nvPr/>
        </p:nvSpPr>
        <p:spPr>
          <a:xfrm>
            <a:off x="731600" y="712025"/>
            <a:ext cx="438300" cy="39294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3</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4</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5</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6</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7</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8</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9</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10</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11</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12</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13</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14</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15</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16</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17</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18</a:t>
            </a:r>
            <a:endParaRPr sz="1200">
              <a:solidFill>
                <a:schemeClr val="lt1"/>
              </a:solidFill>
              <a:latin typeface="Roboto Mono"/>
              <a:ea typeface="Roboto Mono"/>
              <a:cs typeface="Roboto Mono"/>
              <a:sym typeface="Roboto Mono"/>
            </a:endParaRPr>
          </a:p>
        </p:txBody>
      </p:sp>
      <p:sp>
        <p:nvSpPr>
          <p:cNvPr id="1226" name="Google Shape;1226;p107"/>
          <p:cNvSpPr txBox="1"/>
          <p:nvPr/>
        </p:nvSpPr>
        <p:spPr>
          <a:xfrm>
            <a:off x="4930400" y="1963350"/>
            <a:ext cx="3948600" cy="996600"/>
          </a:xfrm>
          <a:prstGeom prst="rect">
            <a:avLst/>
          </a:prstGeom>
          <a:solidFill>
            <a:srgbClr val="33353D"/>
          </a:solidFill>
          <a:ln cap="flat" cmpd="sng" w="28575">
            <a:solidFill>
              <a:schemeClr val="lt1"/>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buundo = buundo * 2</a:t>
            </a:r>
            <a:r>
              <a:rPr lang="en-GB" sz="1400">
                <a:solidFill>
                  <a:srgbClr val="9EE8FF"/>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test_scores[booska] = buundo</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booska = booska + 1</a:t>
            </a:r>
            <a:r>
              <a:rPr lang="en-GB" sz="1400">
                <a:solidFill>
                  <a:srgbClr val="9EE8FF"/>
                </a:solidFill>
                <a:latin typeface="Lexend"/>
                <a:ea typeface="Roboto Mono"/>
                <a:cs typeface="Roboto Mono"/>
                <a:sym typeface="Roboto Mono"/>
              </a:rPr>
              <a:t/>
            </a:r>
            <a:endParaRPr sz="2700">
              <a:solidFill>
                <a:schemeClr val="dk1"/>
              </a:solidFill>
              <a:latin typeface="Lexend"/>
              <a:ea typeface="Lexend"/>
              <a:cs typeface="Lexend"/>
              <a:sym typeface="Lexend"/>
            </a:endParaRPr>
          </a:p>
        </p:txBody>
      </p:sp>
      <p:cxnSp>
        <p:nvCxnSpPr>
          <p:cNvPr id="1227" name="Google Shape;1227;p107"/>
          <p:cNvCxnSpPr>
            <a:endCxn id="1226" idx="1"/>
          </p:cNvCxnSpPr>
          <p:nvPr/>
        </p:nvCxnSpPr>
        <p:spPr>
          <a:xfrm>
            <a:off x="3820100" y="2347350"/>
            <a:ext cx="1110300" cy="114300"/>
          </a:xfrm>
          <a:prstGeom prst="straightConnector1">
            <a:avLst/>
          </a:prstGeom>
          <a:noFill/>
          <a:ln cap="flat" cmpd="sng" w="28575">
            <a:solidFill>
              <a:schemeClr val="lt1"/>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108"/>
          <p:cNvSpPr txBox="1"/>
          <p:nvPr>
            <p:ph type="title"/>
          </p:nvPr>
        </p:nvSpPr>
        <p:spPr>
          <a:xfrm>
            <a:off x="1225225" y="2090813"/>
            <a:ext cx="6852300" cy="2772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samee hawlgallo xisaabeed (mathematical operations) alaabta liiska (list items)</a:t>
            </a:r>
            <a:endParaRPr/>
          </a:p>
        </p:txBody>
      </p:sp>
      <p:sp>
        <p:nvSpPr>
          <p:cNvPr id="1233" name="Google Shape;1233;p108"/>
          <p:cNvSpPr txBox="1"/>
          <p:nvPr>
            <p:ph idx="2" type="title"/>
          </p:nvPr>
        </p:nvSpPr>
        <p:spPr>
          <a:xfrm>
            <a:off x="1225225" y="3027088"/>
            <a:ext cx="6852300" cy="2772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Abuur ciyaar (game) adoo isticmaalaya liis (list)</a:t>
            </a:r>
            <a:endParaRPr/>
          </a:p>
        </p:txBody>
      </p:sp>
      <p:sp>
        <p:nvSpPr>
          <p:cNvPr id="1234" name="Google Shape;1234;p108"/>
          <p:cNvSpPr txBox="1"/>
          <p:nvPr>
            <p:ph idx="3" type="title"/>
          </p:nvPr>
        </p:nvSpPr>
        <p:spPr>
          <a:xfrm>
            <a:off x="324000" y="657600"/>
            <a:ext cx="7135200" cy="338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100">
                <a:latin typeface="Lexend"/>
              </a:rPr>
              <a:t>Hawlgallo xisaabeed (mathematical operations) ee qaab-dhismeedka xogta (data structures)</a:t>
            </a:r>
            <a:endParaRPr sz="2200"/>
          </a:p>
        </p:txBody>
      </p:sp>
      <p:pic>
        <p:nvPicPr>
          <p:cNvPr id="1235" name="Google Shape;1235;p108"/>
          <p:cNvPicPr preferRelativeResize="0"/>
          <p:nvPr/>
        </p:nvPicPr>
        <p:blipFill>
          <a:blip r:embed="rId3">
            <a:alphaModFix/>
          </a:blip>
          <a:stretch>
            <a:fillRect/>
          </a:stretch>
        </p:blipFill>
        <p:spPr>
          <a:xfrm>
            <a:off x="422567" y="2988370"/>
            <a:ext cx="450575" cy="4467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9" name="Shape 1239"/>
        <p:cNvGrpSpPr/>
        <p:nvPr/>
      </p:nvGrpSpPr>
      <p:grpSpPr>
        <a:xfrm>
          <a:off x="0" y="0"/>
          <a:ext cx="0" cy="0"/>
          <a:chOff x="0" y="0"/>
          <a:chExt cx="0" cy="0"/>
        </a:xfrm>
      </p:grpSpPr>
      <p:sp>
        <p:nvSpPr>
          <p:cNvPr id="1240" name="Google Shape;1240;p109"/>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Abuur ciyaar (game) adoo isticmaalaya liis (list)</a:t>
            </a:r>
            <a:endParaRPr/>
          </a:p>
        </p:txBody>
      </p:sp>
      <p:sp>
        <p:nvSpPr>
          <p:cNvPr id="1241" name="Google Shape;1241;p109"/>
          <p:cNvSpPr txBox="1"/>
          <p:nvPr/>
        </p:nvSpPr>
        <p:spPr>
          <a:xfrm>
            <a:off x="323997" y="1867048"/>
            <a:ext cx="1657200" cy="585900"/>
          </a:xfrm>
          <a:prstGeom prst="rect">
            <a:avLst/>
          </a:prstGeom>
          <a:noFill/>
          <a:ln>
            <a:noFill/>
          </a:ln>
        </p:spPr>
        <p:txBody>
          <a:bodyPr anchorCtr="0" anchor="ctr" bIns="91425" lIns="91425" spcFirstLastPara="1" rIns="91425" wrap="none" tIns="91425">
            <a:normAutofit/>
          </a:bodyPr>
          <a:lstStyle/>
          <a:p>
            <a:pPr indent="0" lvl="0" marL="0" rtl="0" algn="ctr">
              <a:lnSpc>
                <a:spcPct val="115000"/>
              </a:lnSpc>
              <a:spcBef>
                <a:spcPts val="0"/>
              </a:spcBef>
              <a:spcAft>
                <a:spcPts val="0"/>
              </a:spcAft>
              <a:buNone/>
            </a:pPr>
            <a:r>
              <a:rPr lang="en-GB" sz="1800">
                <a:solidFill>
                  <a:srgbClr val="222222"/>
                </a:solidFill>
                <a:latin typeface="Lexend"/>
                <a:ea typeface="Lexend"/>
                <a:cs typeface="Lexend"/>
                <a:sym typeface="Lexend"/>
              </a:rPr>
              <a:t>Cali</a:t>
            </a:r>
            <a:endParaRPr sz="1800">
              <a:solidFill>
                <a:srgbClr val="222222"/>
              </a:solidFill>
              <a:latin typeface="Lexend"/>
              <a:ea typeface="Lexend"/>
              <a:cs typeface="Lexend"/>
              <a:sym typeface="Lexend"/>
            </a:endParaRPr>
          </a:p>
        </p:txBody>
      </p:sp>
      <p:pic>
        <p:nvPicPr>
          <p:cNvPr id="1242" name="Google Shape;1242;p109"/>
          <p:cNvPicPr preferRelativeResize="0"/>
          <p:nvPr/>
        </p:nvPicPr>
        <p:blipFill>
          <a:blip r:embed="rId8">
            <a:alphaModFix/>
          </a:blip>
          <a:stretch>
            <a:fillRect/>
          </a:stretch>
        </p:blipFill>
        <p:spPr>
          <a:xfrm>
            <a:off x="501900" y="979650"/>
            <a:ext cx="1046850" cy="1046850"/>
          </a:xfrm>
          <a:prstGeom prst="rect">
            <a:avLst/>
          </a:prstGeom>
          <a:noFill/>
          <a:ln>
            <a:noFill/>
          </a:ln>
        </p:spPr>
      </p:pic>
      <p:pic>
        <p:nvPicPr>
          <p:cNvPr id="1243" name="Google Shape;1243;p109"/>
          <p:cNvPicPr preferRelativeResize="0"/>
          <p:nvPr/>
        </p:nvPicPr>
        <p:blipFill>
          <a:blip r:embed="rId4">
            <a:alphaModFix/>
          </a:blip>
          <a:stretch>
            <a:fillRect/>
          </a:stretch>
        </p:blipFill>
        <p:spPr>
          <a:xfrm>
            <a:off x="1684800" y="834350"/>
            <a:ext cx="5617700" cy="1300850"/>
          </a:xfrm>
          <a:prstGeom prst="rect">
            <a:avLst/>
          </a:prstGeom>
          <a:noFill/>
          <a:ln>
            <a:noFill/>
          </a:ln>
        </p:spPr>
      </p:pic>
      <p:sp>
        <p:nvSpPr>
          <p:cNvPr id="1244" name="Google Shape;1244;p109"/>
          <p:cNvSpPr txBox="1"/>
          <p:nvPr/>
        </p:nvSpPr>
        <p:spPr>
          <a:xfrm>
            <a:off x="1880100" y="979650"/>
            <a:ext cx="5156100" cy="661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None/>
            </a:pPr>
            <a:r>
              <a:rPr lang="en-GB" sz="1100">
                <a:solidFill>
                  <a:srgbClr val="222222"/>
                </a:solidFill>
                <a:latin typeface="Lexend"/>
                <a:ea typeface="Lexend"/>
                <a:cs typeface="Lexend"/>
                <a:sym typeface="Lexend"/>
              </a:rPr>
              <a:t>Waxaan rabaa inaan abuuro ciyaar (game) adeegsata liis (list), laakiin ma iila imanayo fikrado.</a:t>
            </a:r>
            <a:r>
              <a:rPr b="1" lang="en-GB" sz="1100">
                <a:solidFill>
                  <a:srgbClr val="222222"/>
                </a:solidFill>
                <a:latin typeface="Lexend"/>
                <a:ea typeface="Lexend"/>
                <a:cs typeface="Lexend"/>
                <a:sym typeface="Lexend"/>
              </a:rPr>
              <a:t/>
            </a:r>
            <a:r>
              <a:rPr lang="en-GB" sz="1100">
                <a:solidFill>
                  <a:srgbClr val="222222"/>
                </a:solidFill>
                <a:latin typeface="Lexend"/>
                <a:ea typeface="Lexend"/>
                <a:cs typeface="Lexend"/>
                <a:sym typeface="Lexend"/>
              </a:rPr>
              <a:t/>
            </a:r>
            <a:endParaRPr sz="2000">
              <a:solidFill>
                <a:srgbClr val="222222"/>
              </a:solidFill>
              <a:latin typeface="Lexend"/>
              <a:ea typeface="Lexend"/>
              <a:cs typeface="Lexend"/>
              <a:sym typeface="Lexend"/>
            </a:endParaRPr>
          </a:p>
        </p:txBody>
      </p:sp>
      <p:sp>
        <p:nvSpPr>
          <p:cNvPr id="1245" name="Google Shape;1245;p109"/>
          <p:cNvSpPr txBox="1"/>
          <p:nvPr/>
        </p:nvSpPr>
        <p:spPr>
          <a:xfrm>
            <a:off x="7767525" y="4479725"/>
            <a:ext cx="799800" cy="277200"/>
          </a:xfrm>
          <a:prstGeom prst="rect">
            <a:avLst/>
          </a:prstGeom>
          <a:noFill/>
          <a:ln>
            <a:noFill/>
          </a:ln>
        </p:spPr>
        <p:txBody>
          <a:bodyPr anchorCtr="0" anchor="ctr" bIns="0" lIns="0" spcFirstLastPara="1" rIns="0" wrap="none" tIns="0">
            <a:normAutofit/>
          </a:bodyPr>
          <a:lstStyle/>
          <a:p>
            <a:pPr indent="0" lvl="0" marL="0" rtl="0" algn="l">
              <a:lnSpc>
                <a:spcPct val="115000"/>
              </a:lnSpc>
              <a:spcBef>
                <a:spcPts val="0"/>
              </a:spcBef>
              <a:spcAft>
                <a:spcPts val="0"/>
              </a:spcAft>
              <a:buNone/>
            </a:pPr>
            <a:r>
              <a:rPr lang="en-GB" sz="1800">
                <a:solidFill>
                  <a:srgbClr val="222222"/>
                </a:solidFill>
                <a:latin typeface="Lexend"/>
                <a:ea typeface="Lexend"/>
                <a:cs typeface="Lexend"/>
                <a:sym typeface="Lexend"/>
              </a:rPr>
              <a:t>Saciid</a:t>
            </a:r>
            <a:endParaRPr sz="1800">
              <a:solidFill>
                <a:srgbClr val="222222"/>
              </a:solidFill>
              <a:latin typeface="Lexend"/>
              <a:ea typeface="Lexend"/>
              <a:cs typeface="Lexend"/>
              <a:sym typeface="Lexend"/>
            </a:endParaRPr>
          </a:p>
        </p:txBody>
      </p:sp>
      <p:pic>
        <p:nvPicPr>
          <p:cNvPr id="1246" name="Google Shape;1246;p109"/>
          <p:cNvPicPr preferRelativeResize="0"/>
          <p:nvPr/>
        </p:nvPicPr>
        <p:blipFill>
          <a:blip r:embed="rId9">
            <a:alphaModFix/>
          </a:blip>
          <a:stretch>
            <a:fillRect/>
          </a:stretch>
        </p:blipFill>
        <p:spPr>
          <a:xfrm flipH="1">
            <a:off x="7700957" y="3410887"/>
            <a:ext cx="705943" cy="1016575"/>
          </a:xfrm>
          <a:prstGeom prst="rect">
            <a:avLst/>
          </a:prstGeom>
          <a:noFill/>
          <a:ln>
            <a:noFill/>
          </a:ln>
        </p:spPr>
      </p:pic>
      <p:pic>
        <p:nvPicPr>
          <p:cNvPr id="1247" name="Google Shape;1247;p109"/>
          <p:cNvPicPr preferRelativeResize="0"/>
          <p:nvPr/>
        </p:nvPicPr>
        <p:blipFill>
          <a:blip r:embed="rId4">
            <a:alphaModFix/>
          </a:blip>
          <a:stretch>
            <a:fillRect/>
          </a:stretch>
        </p:blipFill>
        <p:spPr>
          <a:xfrm flipH="1">
            <a:off x="389915" y="2762103"/>
            <a:ext cx="7098772" cy="1300850"/>
          </a:xfrm>
          <a:prstGeom prst="rect">
            <a:avLst/>
          </a:prstGeom>
          <a:noFill/>
          <a:ln>
            <a:noFill/>
          </a:ln>
        </p:spPr>
      </p:pic>
      <p:sp>
        <p:nvSpPr>
          <p:cNvPr id="1248" name="Google Shape;1248;p109"/>
          <p:cNvSpPr txBox="1"/>
          <p:nvPr/>
        </p:nvSpPr>
        <p:spPr>
          <a:xfrm>
            <a:off x="501919" y="2822890"/>
            <a:ext cx="6874800" cy="827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GB" sz="1100">
                <a:solidFill>
                  <a:schemeClr val="dk1"/>
                </a:solidFill>
                <a:latin typeface="Lexend"/>
                <a:ea typeface="Lexend"/>
                <a:cs typeface="Lexend"/>
                <a:sym typeface="Lexend"/>
              </a:rPr>
              <a:t>Waxaad kaydin kartaa liis (list) midabada qaanso roobaad (rainbow) oo waxaad weydiisaa isticmaalaha inuu qiyaaso midabka.</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endParaRPr sz="2000">
              <a:solidFill>
                <a:schemeClr val="dk1"/>
              </a:solidFill>
              <a:latin typeface="Lexend"/>
              <a:ea typeface="Lexend"/>
              <a:cs typeface="Lexend"/>
              <a:sym typeface="Lexend"/>
            </a:endParaRPr>
          </a:p>
        </p:txBody>
      </p:sp>
      <p:sp>
        <p:nvSpPr>
          <p:cNvPr id="1249" name="Google Shape;1249;p109"/>
          <p:cNvSpPr txBox="1"/>
          <p:nvPr/>
        </p:nvSpPr>
        <p:spPr>
          <a:xfrm>
            <a:off x="420900" y="4171500"/>
            <a:ext cx="6148200" cy="4134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GB" sz="1100">
                <a:solidFill>
                  <a:schemeClr val="dk1"/>
                </a:solidFill>
                <a:latin typeface="Lexend"/>
                <a:ea typeface="Lexend"/>
                <a:cs typeface="Lexend"/>
                <a:sym typeface="Lexend"/>
              </a:rPr>
              <a:t>Ma waxaad haysaa fikrado kale oo ciyaar (game) ah oo aad u soo jeedinaysid Cali?</a:t>
            </a:r>
            <a:endParaRPr sz="2000">
              <a:solidFill>
                <a:schemeClr val="dk1"/>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3" name="Shape 1253"/>
        <p:cNvGrpSpPr/>
        <p:nvPr/>
      </p:nvGrpSpPr>
      <p:grpSpPr>
        <a:xfrm>
          <a:off x="0" y="0"/>
          <a:ext cx="0" cy="0"/>
          <a:chOff x="0" y="0"/>
          <a:chExt cx="0" cy="0"/>
        </a:xfrm>
      </p:grpSpPr>
      <p:sp>
        <p:nvSpPr>
          <p:cNvPr id="1254" name="Google Shape;1254;p110"/>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Abuur ciyaar (game) adoo isticmaalaya liis (list)</a:t>
            </a:r>
            <a:endParaRPr/>
          </a:p>
        </p:txBody>
      </p:sp>
      <p:sp>
        <p:nvSpPr>
          <p:cNvPr id="1255" name="Google Shape;1255;p110"/>
          <p:cNvSpPr txBox="1"/>
          <p:nvPr/>
        </p:nvSpPr>
        <p:spPr>
          <a:xfrm>
            <a:off x="299700" y="800550"/>
            <a:ext cx="8544600" cy="12165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None/>
            </a:pPr>
            <a:r>
              <a:rPr lang="en-GB" sz="1400">
                <a:solidFill>
                  <a:schemeClr val="dk1"/>
                </a:solidFill>
                <a:latin typeface="Lexend"/>
                <a:ea typeface="Lexend"/>
                <a:cs typeface="Lexend"/>
                <a:sym typeface="Lexend"/>
              </a:rPr>
              <a:t>Habka shuffle() waa qayb ka mid ah maktabadda random (random library) ee Python. Waxay qaadataa taxane (sequence), sida liis (list), oo waxay dib u habaysaa nidaamka alaabta.</a:t>
            </a:r>
            <a:br>
              <a:rPr lang="en-GB" sz="2200">
                <a:solidFill>
                  <a:schemeClr val="dk1"/>
                </a:solidFill>
                <a:latin typeface="Lexend"/>
                <a:ea typeface="Lexend"/>
                <a:cs typeface="Lexend"/>
                <a:sym typeface="Lexend"/>
              </a:rPr>
            </a:br>
            <a:r>
              <a:rPr lang="en-GB" sz="1400">
                <a:solidFill>
                  <a:schemeClr val="dk1"/>
                </a:solidFill>
                <a:latin typeface="Lexend"/>
                <a:ea typeface="Lexend"/>
                <a:cs typeface="Lexend"/>
                <a:sym typeface="Lexend"/>
              </a:rPr>
              <a:t/>
            </a:r>
            <a:r>
              <a:rPr b="1" lang="en-GB" sz="1400">
                <a:solidFill>
                  <a:schemeClr val="dk1"/>
                </a:solidFill>
                <a:latin typeface="Lexend"/>
                <a:ea typeface="Lexend"/>
                <a:cs typeface="Lexend"/>
                <a:sym typeface="Lexend"/>
              </a:rPr>
              <a:t/>
            </a:r>
            <a:r>
              <a:rPr lang="en-GB" sz="1400">
                <a:solidFill>
                  <a:schemeClr val="dk1"/>
                </a:solidFill>
                <a:latin typeface="Lexend"/>
                <a:ea typeface="Lexend"/>
                <a:cs typeface="Lexend"/>
                <a:sym typeface="Lexend"/>
              </a:rPr>
              <a:t/>
            </a:r>
            <a:endParaRPr sz="2200">
              <a:solidFill>
                <a:schemeClr val="dk1"/>
              </a:solidFill>
              <a:latin typeface="Lexend"/>
              <a:ea typeface="Lexend"/>
              <a:cs typeface="Lexend"/>
              <a:sym typeface="Lexend"/>
            </a:endParaRPr>
          </a:p>
          <a:p>
            <a:pPr indent="0" lvl="0" marL="0" rtl="0" algn="l">
              <a:lnSpc>
                <a:spcPct val="115000"/>
              </a:lnSpc>
              <a:spcBef>
                <a:spcPts val="0"/>
              </a:spcBef>
              <a:spcAft>
                <a:spcPts val="0"/>
              </a:spcAft>
              <a:buNone/>
            </a:pPr>
            <a:r>
              <a:rPr>
                <a:latin typeface="Lexend"/>
              </a:rPr>
              <a:t/>
            </a:r>
            <a:endParaRPr sz="2200">
              <a:solidFill>
                <a:schemeClr val="dk1"/>
              </a:solidFill>
              <a:latin typeface="Lexend"/>
              <a:ea typeface="Lexend"/>
              <a:cs typeface="Lexend"/>
              <a:sym typeface="Lexend"/>
            </a:endParaRPr>
          </a:p>
          <a:p>
            <a:pPr indent="0" lvl="0" marL="0" rtl="0" algn="l">
              <a:lnSpc>
                <a:spcPct val="115000"/>
              </a:lnSpc>
              <a:spcBef>
                <a:spcPts val="0"/>
              </a:spcBef>
              <a:spcAft>
                <a:spcPts val="0"/>
              </a:spcAft>
              <a:buNone/>
            </a:pPr>
            <a:r>
              <a:rPr>
                <a:latin typeface="Lexend"/>
              </a:rPr>
              <a:t/>
            </a:r>
            <a:endParaRPr sz="2200">
              <a:solidFill>
                <a:schemeClr val="dk1"/>
              </a:solidFill>
              <a:latin typeface="Lexend"/>
              <a:ea typeface="Lexend"/>
              <a:cs typeface="Lexend"/>
              <a:sym typeface="Lexend"/>
            </a:endParaRPr>
          </a:p>
        </p:txBody>
      </p:sp>
      <p:sp>
        <p:nvSpPr>
          <p:cNvPr id="1256" name="Google Shape;1256;p110"/>
          <p:cNvSpPr txBox="1"/>
          <p:nvPr/>
        </p:nvSpPr>
        <p:spPr>
          <a:xfrm>
            <a:off x="866575" y="2245650"/>
            <a:ext cx="3453300" cy="18717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GB" sz="1100">
                <a:solidFill>
                  <a:srgbClr val="EECCFF"/>
                </a:solidFill>
                <a:latin typeface="Lexend"/>
                <a:ea typeface="Roboto Mono"/>
                <a:cs typeface="Roboto Mono"/>
                <a:sym typeface="Roboto Mono"/>
              </a:rPr>
              <a:t>import random</a:t>
            </a:r>
            <a:r>
              <a:rPr lang="en-GB" sz="11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a:latin typeface="Lexend"/>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numbers = [1, 2, 3, 4, 5]</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random.shuffle(numbers)</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a:latin typeface="Lexend"/>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print(numbers)</a:t>
            </a:r>
            <a:endParaRPr sz="1600">
              <a:solidFill>
                <a:schemeClr val="lt1"/>
              </a:solidFill>
              <a:latin typeface="Roboto Mono"/>
              <a:ea typeface="Roboto Mono"/>
              <a:cs typeface="Roboto Mono"/>
              <a:sym typeface="Roboto Mono"/>
            </a:endParaRPr>
          </a:p>
        </p:txBody>
      </p:sp>
      <p:sp>
        <p:nvSpPr>
          <p:cNvPr id="1257" name="Google Shape;1257;p110"/>
          <p:cNvSpPr txBox="1"/>
          <p:nvPr/>
        </p:nvSpPr>
        <p:spPr>
          <a:xfrm>
            <a:off x="429300" y="2245650"/>
            <a:ext cx="408300" cy="18717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3</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4</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5</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6</a:t>
            </a:r>
            <a:endParaRPr sz="1600">
              <a:solidFill>
                <a:schemeClr val="lt1"/>
              </a:solidFill>
              <a:latin typeface="Roboto Mono"/>
              <a:ea typeface="Roboto Mono"/>
              <a:cs typeface="Roboto Mono"/>
              <a:sym typeface="Roboto Mono"/>
            </a:endParaRPr>
          </a:p>
        </p:txBody>
      </p:sp>
      <p:grpSp>
        <p:nvGrpSpPr>
          <p:cNvPr id="1258" name="Google Shape;1258;p110"/>
          <p:cNvGrpSpPr/>
          <p:nvPr/>
        </p:nvGrpSpPr>
        <p:grpSpPr>
          <a:xfrm>
            <a:off x="5029512" y="2751876"/>
            <a:ext cx="3086103" cy="945332"/>
            <a:chOff x="6598090" y="3049943"/>
            <a:chExt cx="1349706" cy="727907"/>
          </a:xfrm>
        </p:grpSpPr>
        <p:sp>
          <p:nvSpPr>
            <p:cNvPr id="1259" name="Google Shape;1259;p110"/>
            <p:cNvSpPr txBox="1"/>
            <p:nvPr/>
          </p:nvSpPr>
          <p:spPr>
            <a:xfrm>
              <a:off x="6598096" y="3411550"/>
              <a:ext cx="1349700" cy="3663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800">
                  <a:solidFill>
                    <a:srgbClr val="FFFFFF"/>
                  </a:solidFill>
                </a:rPr>
                <a:t>[1, 4, 2, 3, 5]</a:t>
              </a:r>
              <a:endParaRPr sz="1800">
                <a:solidFill>
                  <a:srgbClr val="FFFFFF"/>
                </a:solidFill>
              </a:endParaRPr>
            </a:p>
            <a:p>
              <a:pPr indent="0" lvl="0" marL="0" rtl="0" algn="l">
                <a:lnSpc>
                  <a:spcPct val="115000"/>
                </a:lnSpc>
                <a:spcBef>
                  <a:spcPts val="0"/>
                </a:spcBef>
                <a:spcAft>
                  <a:spcPts val="0"/>
                </a:spcAft>
                <a:buClr>
                  <a:schemeClr val="dk1"/>
                </a:buClr>
                <a:buSzPts val="1100"/>
                <a:buFont typeface="Arial"/>
                <a:buNone/>
              </a:pPr>
              <a:r>
                <a:t/>
              </a:r>
              <a:endParaRPr>
                <a:solidFill>
                  <a:srgbClr val="FFFFFF"/>
                </a:solidFill>
                <a:highlight>
                  <a:srgbClr val="33353D"/>
                </a:highlight>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t/>
              </a:r>
              <a:endParaRPr>
                <a:solidFill>
                  <a:srgbClr val="FFFFFF"/>
                </a:solidFill>
                <a:highlight>
                  <a:srgbClr val="33353D"/>
                </a:highlight>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t/>
              </a:r>
              <a:endParaRPr sz="1200">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Quicksand"/>
                <a:ea typeface="Quicksand"/>
                <a:cs typeface="Quicksand"/>
                <a:sym typeface="Quicksand"/>
              </a:endParaRPr>
            </a:p>
          </p:txBody>
        </p:sp>
        <p:sp>
          <p:nvSpPr>
            <p:cNvPr id="1260" name="Google Shape;1260;p110"/>
            <p:cNvSpPr txBox="1"/>
            <p:nvPr/>
          </p:nvSpPr>
          <p:spPr>
            <a:xfrm>
              <a:off x="6598096" y="3049943"/>
              <a:ext cx="1349700" cy="4449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GB" sz="900" u="none" cap="none" strike="noStrike">
                  <a:solidFill>
                    <a:srgbClr val="FFFFFF"/>
                  </a:solidFill>
                  <a:latin typeface="Roboto Mono"/>
                  <a:ea typeface="Roboto Mono"/>
                  <a:cs typeface="Roboto Mono"/>
                  <a:sym typeface="Roboto Mono"/>
                </a:rPr>
                <a:t>Soo-saar qoraal (Text output)</a:t>
              </a:r>
              <a:endParaRPr b="0" i="0" sz="1600" u="none" cap="none" strike="noStrike">
                <a:solidFill>
                  <a:srgbClr val="FFFFFF"/>
                </a:solidFill>
                <a:latin typeface="Quicksand"/>
                <a:ea typeface="Quicksand"/>
                <a:cs typeface="Quicksand"/>
                <a:sym typeface="Quicksand"/>
              </a:endParaRPr>
            </a:p>
          </p:txBody>
        </p:sp>
        <p:cxnSp>
          <p:nvCxnSpPr>
            <p:cNvPr id="1261" name="Google Shape;1261;p110"/>
            <p:cNvCxnSpPr/>
            <p:nvPr/>
          </p:nvCxnSpPr>
          <p:spPr>
            <a:xfrm flipH="1" rot="10800000">
              <a:off x="6598090" y="3400009"/>
              <a:ext cx="909900" cy="300"/>
            </a:xfrm>
            <a:prstGeom prst="straightConnector1">
              <a:avLst/>
            </a:prstGeom>
            <a:noFill/>
            <a:ln cap="flat" cmpd="sng" w="76200">
              <a:solidFill>
                <a:srgbClr val="2CE5CA"/>
              </a:solidFill>
              <a:prstDash val="solid"/>
              <a:round/>
              <a:headEnd len="sm" w="sm" type="none"/>
              <a:tailEnd len="sm" w="sm" type="none"/>
            </a:ln>
          </p:spPr>
        </p:cxnSp>
      </p:grpSp>
      <p:cxnSp>
        <p:nvCxnSpPr>
          <p:cNvPr id="1262" name="Google Shape;1262;p110"/>
          <p:cNvCxnSpPr>
            <a:endCxn id="1260" idx="1"/>
          </p:cNvCxnSpPr>
          <p:nvPr/>
        </p:nvCxnSpPr>
        <p:spPr>
          <a:xfrm flipH="1" rot="10800000">
            <a:off x="4322126" y="3040772"/>
            <a:ext cx="707400" cy="1200"/>
          </a:xfrm>
          <a:prstGeom prst="straightConnector1">
            <a:avLst/>
          </a:prstGeom>
          <a:noFill/>
          <a:ln cap="flat" cmpd="sng" w="28575">
            <a:solidFill>
              <a:schemeClr val="dk1"/>
            </a:solidFill>
            <a:prstDash val="solid"/>
            <a:round/>
            <a:headEnd len="med" w="med" type="none"/>
            <a:tailEnd len="med" w="med" type="triangl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6" name="Shape 1266"/>
        <p:cNvGrpSpPr/>
        <p:nvPr/>
      </p:nvGrpSpPr>
      <p:grpSpPr>
        <a:xfrm>
          <a:off x="0" y="0"/>
          <a:ext cx="0" cy="0"/>
          <a:chOff x="0" y="0"/>
          <a:chExt cx="0" cy="0"/>
        </a:xfrm>
      </p:grpSpPr>
      <p:sp>
        <p:nvSpPr>
          <p:cNvPr id="1267" name="Google Shape;1267;p111"/>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Abuur ciyaar isticmaalaya liis (list)</a:t>
            </a:r>
            <a:endParaRPr/>
          </a:p>
        </p:txBody>
      </p:sp>
      <p:sp>
        <p:nvSpPr>
          <p:cNvPr id="1268" name="Google Shape;1268;p111"/>
          <p:cNvSpPr txBox="1"/>
          <p:nvPr/>
        </p:nvSpPr>
        <p:spPr>
          <a:xfrm>
            <a:off x="323997" y="3644998"/>
            <a:ext cx="1657200" cy="585900"/>
          </a:xfrm>
          <a:prstGeom prst="rect">
            <a:avLst/>
          </a:prstGeom>
          <a:noFill/>
          <a:ln>
            <a:noFill/>
          </a:ln>
        </p:spPr>
        <p:txBody>
          <a:bodyPr anchorCtr="0" anchor="ctr" bIns="91425" lIns="91425" spcFirstLastPara="1" rIns="91425" wrap="none" tIns="91425">
            <a:normAutofit/>
          </a:bodyPr>
          <a:lstStyle/>
          <a:p>
            <a:pPr indent="0" lvl="0" marL="0" rtl="0" algn="ctr">
              <a:lnSpc>
                <a:spcPct val="115000"/>
              </a:lnSpc>
              <a:spcBef>
                <a:spcPts val="0"/>
              </a:spcBef>
              <a:spcAft>
                <a:spcPts val="0"/>
              </a:spcAft>
              <a:buNone/>
            </a:pPr>
            <a:r>
              <a:rPr lang="en-GB" sz="1800">
                <a:solidFill>
                  <a:srgbClr val="222222"/>
                </a:solidFill>
                <a:latin typeface="Lexend"/>
                <a:ea typeface="Lexend"/>
                <a:cs typeface="Lexend"/>
                <a:sym typeface="Lexend"/>
              </a:rPr>
              <a:t>Cali</a:t>
            </a:r>
            <a:endParaRPr sz="1800">
              <a:solidFill>
                <a:srgbClr val="222222"/>
              </a:solidFill>
              <a:latin typeface="Lexend"/>
              <a:ea typeface="Lexend"/>
              <a:cs typeface="Lexend"/>
              <a:sym typeface="Lexend"/>
            </a:endParaRPr>
          </a:p>
        </p:txBody>
      </p:sp>
      <p:pic>
        <p:nvPicPr>
          <p:cNvPr id="1269" name="Google Shape;1269;p111"/>
          <p:cNvPicPr preferRelativeResize="0"/>
          <p:nvPr/>
        </p:nvPicPr>
        <p:blipFill>
          <a:blip r:embed="rId3">
            <a:alphaModFix/>
          </a:blip>
          <a:stretch>
            <a:fillRect/>
          </a:stretch>
        </p:blipFill>
        <p:spPr>
          <a:xfrm>
            <a:off x="1665000" y="1445050"/>
            <a:ext cx="6876902" cy="1778775"/>
          </a:xfrm>
          <a:prstGeom prst="rect">
            <a:avLst/>
          </a:prstGeom>
          <a:noFill/>
          <a:ln>
            <a:noFill/>
          </a:ln>
        </p:spPr>
      </p:pic>
      <p:sp>
        <p:nvSpPr>
          <p:cNvPr id="1270" name="Google Shape;1270;p111"/>
          <p:cNvSpPr txBox="1"/>
          <p:nvPr/>
        </p:nvSpPr>
        <p:spPr>
          <a:xfrm>
            <a:off x="1863900" y="1592700"/>
            <a:ext cx="6560100" cy="1066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None/>
            </a:pPr>
            <a:r>
              <a:rPr lang="en-GB" sz="1800">
                <a:solidFill>
                  <a:srgbClr val="222222"/>
                </a:solidFill>
                <a:latin typeface="Lexend"/>
                <a:ea typeface="Lexend"/>
                <a:cs typeface="Lexend"/>
                <a:sym typeface="Lexend"/>
              </a:rPr>
              <a:t>Waa fiican tahay! Anigu waxaan isticmaali kara habka shuffle() si aan u shufeeleeyo liiska midabbada, ka dibna weydii isticmaalaha inuu qiyaaso midabka lagu jira meesha[0].</a:t>
            </a:r>
            <a:r>
              <a:rPr b="1" lang="en-GB" sz="1800">
                <a:solidFill>
                  <a:srgbClr val="222222"/>
                </a:solidFill>
                <a:latin typeface="Lexend"/>
                <a:ea typeface="Lexend"/>
                <a:cs typeface="Lexend"/>
                <a:sym typeface="Lexend"/>
              </a:rPr>
              <a:t/>
            </a:r>
            <a:r>
              <a:rPr lang="en-GB" sz="1800">
                <a:solidFill>
                  <a:srgbClr val="222222"/>
                </a:solidFill>
                <a:latin typeface="Lexend"/>
                <a:ea typeface="Lexend"/>
                <a:cs typeface="Lexend"/>
                <a:sym typeface="Lexend"/>
              </a:rPr>
              <a:t/>
            </a:r>
            <a:r>
              <a:rPr lang="en-GB" sz="1800">
                <a:solidFill>
                  <a:srgbClr val="222222"/>
                </a:solidFill>
                <a:latin typeface="Lexend"/>
                <a:ea typeface="Lexend"/>
                <a:cs typeface="Lexend"/>
                <a:sym typeface="Lexend"/>
              </a:rPr>
              <a:t/>
            </a:r>
            <a:r>
              <a:rPr lang="en-GB" sz="1800">
                <a:solidFill>
                  <a:srgbClr val="222222"/>
                </a:solidFill>
                <a:latin typeface="Lexend"/>
                <a:ea typeface="Lexend"/>
                <a:cs typeface="Lexend"/>
                <a:sym typeface="Lexend"/>
              </a:rPr>
              <a:t/>
            </a:r>
            <a:endParaRPr sz="2100">
              <a:solidFill>
                <a:srgbClr val="222222"/>
              </a:solidFill>
              <a:latin typeface="Lexend"/>
              <a:ea typeface="Lexend"/>
              <a:cs typeface="Lexend"/>
              <a:sym typeface="Lexend"/>
            </a:endParaRPr>
          </a:p>
        </p:txBody>
      </p:sp>
      <p:pic>
        <p:nvPicPr>
          <p:cNvPr id="1271" name="Google Shape;1271;p111"/>
          <p:cNvPicPr preferRelativeResize="0"/>
          <p:nvPr/>
        </p:nvPicPr>
        <p:blipFill>
          <a:blip r:embed="rId6">
            <a:alphaModFix/>
          </a:blip>
          <a:stretch>
            <a:fillRect/>
          </a:stretch>
        </p:blipFill>
        <p:spPr>
          <a:xfrm flipH="1">
            <a:off x="697703" y="2706299"/>
            <a:ext cx="788350" cy="101656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5" name="Shape 1275"/>
        <p:cNvGrpSpPr/>
        <p:nvPr/>
      </p:nvGrpSpPr>
      <p:grpSpPr>
        <a:xfrm>
          <a:off x="0" y="0"/>
          <a:ext cx="0" cy="0"/>
          <a:chOff x="0" y="0"/>
          <a:chExt cx="0" cy="0"/>
        </a:xfrm>
      </p:grpSpPr>
      <p:pic>
        <p:nvPicPr>
          <p:cNvPr id="1276" name="Google Shape;1276;p112"/>
          <p:cNvPicPr preferRelativeResize="0"/>
          <p:nvPr/>
        </p:nvPicPr>
        <p:blipFill>
          <a:blip r:embed="rId3">
            <a:alphaModFix/>
          </a:blip>
          <a:stretch>
            <a:fillRect/>
          </a:stretch>
        </p:blipFill>
        <p:spPr>
          <a:xfrm>
            <a:off x="143750" y="718225"/>
            <a:ext cx="8179702" cy="977975"/>
          </a:xfrm>
          <a:prstGeom prst="rect">
            <a:avLst/>
          </a:prstGeom>
          <a:noFill/>
          <a:ln>
            <a:noFill/>
          </a:ln>
        </p:spPr>
      </p:pic>
      <p:sp>
        <p:nvSpPr>
          <p:cNvPr id="1277" name="Google Shape;1277;p112"/>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100">
                <a:latin typeface="Lexend"/>
              </a:rPr>
              <a:t>Abuur ciyaar isticmaalaya liis (list)</a:t>
            </a:r>
            <a:endParaRPr/>
          </a:p>
        </p:txBody>
      </p:sp>
      <p:sp>
        <p:nvSpPr>
          <p:cNvPr id="1278" name="Google Shape;1278;p112"/>
          <p:cNvSpPr txBox="1"/>
          <p:nvPr/>
        </p:nvSpPr>
        <p:spPr>
          <a:xfrm>
            <a:off x="2985900" y="1620000"/>
            <a:ext cx="5472300" cy="31524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18000">
            <a:normAutofit/>
          </a:bodyPr>
          <a:lstStyle/>
          <a:p>
            <a:pPr indent="0" lvl="0" marL="0" rtl="0" algn="l">
              <a:lnSpc>
                <a:spcPct val="115000"/>
              </a:lnSpc>
              <a:spcBef>
                <a:spcPts val="0"/>
              </a:spcBef>
              <a:spcAft>
                <a:spcPts val="0"/>
              </a:spcAft>
              <a:buNone/>
            </a:pPr>
            <a:r>
              <a:rPr lang="en-GB" sz="1400">
                <a:solidFill>
                  <a:srgbClr val="E2C2F2"/>
                </a:solidFill>
                <a:latin typeface="Lexend"/>
                <a:ea typeface="Roboto Mono"/>
                <a:cs typeface="Roboto Mono"/>
                <a:sym typeface="Roboto Mono"/>
              </a:rPr>
              <a:t>import random</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a:latin typeface="Lexend"/>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colours = ["red", "orange", "yellow", "green",</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"blue", "indigo", "violet"]</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random.shuffle(colours)</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rgbClr val="EECCFF"/>
                </a:solidFill>
                <a:latin typeface="Lexend"/>
                <a:ea typeface="Roboto Mono"/>
                <a:cs typeface="Roboto Mono"/>
                <a:sym typeface="Roboto Mono"/>
              </a:rPr>
              <a:t>while True:</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print("Guess the colour of the rainbow")</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colour_picked = input()</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if colour_picked == colours[0]:</a:t>
            </a:r>
            <a:r>
              <a:rPr lang="en-GB" sz="1400">
                <a:solidFill>
                  <a:srgbClr val="EECC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print("You guessed correctly")</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else:</a:t>
            </a:r>
            <a:r>
              <a:rPr lang="en-GB" sz="1400">
                <a:solidFill>
                  <a:srgbClr val="EECC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print("Try again")</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900">
              <a:solidFill>
                <a:schemeClr val="lt1"/>
              </a:solidFill>
              <a:latin typeface="Roboto Mono"/>
              <a:ea typeface="Roboto Mono"/>
              <a:cs typeface="Roboto Mono"/>
              <a:sym typeface="Roboto Mono"/>
            </a:endParaRPr>
          </a:p>
        </p:txBody>
      </p:sp>
      <p:sp>
        <p:nvSpPr>
          <p:cNvPr id="1279" name="Google Shape;1279;p112"/>
          <p:cNvSpPr txBox="1"/>
          <p:nvPr/>
        </p:nvSpPr>
        <p:spPr>
          <a:xfrm>
            <a:off x="2455500" y="1620000"/>
            <a:ext cx="501300" cy="31524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18000">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3</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4</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5</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6</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7</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8</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9</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10</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11</a:t>
            </a:r>
            <a:endParaRPr sz="15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12</a:t>
            </a:r>
            <a:endParaRPr b="0" i="0" sz="1500" u="none" cap="none" strike="noStrike">
              <a:solidFill>
                <a:srgbClr val="FFFFFF"/>
              </a:solidFill>
              <a:latin typeface="Quicksand"/>
              <a:ea typeface="Quicksand"/>
              <a:cs typeface="Quicksand"/>
              <a:sym typeface="Quicksand"/>
            </a:endParaRPr>
          </a:p>
        </p:txBody>
      </p:sp>
      <p:sp>
        <p:nvSpPr>
          <p:cNvPr id="1280" name="Google Shape;1280;p112"/>
          <p:cNvSpPr txBox="1"/>
          <p:nvPr/>
        </p:nvSpPr>
        <p:spPr>
          <a:xfrm>
            <a:off x="-48603" y="2401298"/>
            <a:ext cx="1657200" cy="585900"/>
          </a:xfrm>
          <a:prstGeom prst="rect">
            <a:avLst/>
          </a:prstGeom>
          <a:noFill/>
          <a:ln>
            <a:noFill/>
          </a:ln>
        </p:spPr>
        <p:txBody>
          <a:bodyPr anchorCtr="0" anchor="ctr" bIns="91425" lIns="91425" spcFirstLastPara="1" rIns="91425" wrap="none" tIns="91425">
            <a:normAutofit/>
          </a:bodyPr>
          <a:lstStyle/>
          <a:p>
            <a:pPr indent="0" lvl="0" marL="0" rtl="0" algn="ctr">
              <a:lnSpc>
                <a:spcPct val="115000"/>
              </a:lnSpc>
              <a:spcBef>
                <a:spcPts val="0"/>
              </a:spcBef>
              <a:spcAft>
                <a:spcPts val="0"/>
              </a:spcAft>
              <a:buNone/>
            </a:pPr>
            <a:r>
              <a:rPr lang="en-GB" sz="1100">
                <a:solidFill>
                  <a:srgbClr val="222222"/>
                </a:solidFill>
                <a:latin typeface="Lexend"/>
                <a:ea typeface="Lexend"/>
                <a:cs typeface="Lexend"/>
                <a:sym typeface="Lexend"/>
              </a:rPr>
              <a:t>Cali</a:t>
            </a:r>
            <a:endParaRPr sz="1800">
              <a:solidFill>
                <a:srgbClr val="222222"/>
              </a:solidFill>
              <a:latin typeface="Lexend"/>
              <a:ea typeface="Lexend"/>
              <a:cs typeface="Lexend"/>
              <a:sym typeface="Lexend"/>
            </a:endParaRPr>
          </a:p>
        </p:txBody>
      </p:sp>
      <p:pic>
        <p:nvPicPr>
          <p:cNvPr id="1281" name="Google Shape;1281;p112"/>
          <p:cNvPicPr preferRelativeResize="0"/>
          <p:nvPr/>
        </p:nvPicPr>
        <p:blipFill>
          <a:blip r:embed="rId6">
            <a:alphaModFix/>
          </a:blip>
          <a:stretch>
            <a:fillRect/>
          </a:stretch>
        </p:blipFill>
        <p:spPr>
          <a:xfrm>
            <a:off x="178325" y="1583325"/>
            <a:ext cx="977976" cy="977976"/>
          </a:xfrm>
          <a:prstGeom prst="rect">
            <a:avLst/>
          </a:prstGeom>
          <a:noFill/>
          <a:ln>
            <a:noFill/>
          </a:ln>
        </p:spPr>
      </p:pic>
      <p:sp>
        <p:nvSpPr>
          <p:cNvPr id="1282" name="Google Shape;1282;p112"/>
          <p:cNvSpPr txBox="1"/>
          <p:nvPr/>
        </p:nvSpPr>
        <p:spPr>
          <a:xfrm>
            <a:off x="293750" y="800700"/>
            <a:ext cx="8029800" cy="595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None/>
            </a:pPr>
            <a:r>
              <a:rPr lang="en-GB" sz="1100">
                <a:solidFill>
                  <a:srgbClr val="222222"/>
                </a:solidFill>
                <a:latin typeface="Lexend"/>
                <a:ea typeface="Lexend"/>
                <a:cs typeface="Lexend"/>
                <a:sym typeface="Lexend"/>
              </a:rPr>
              <a:t>Waxaan qoray barnaamijka, laakiin wuxuu weydiinayaa isticmaalaha inuu qiyaaso midabka xitaa markii uu si sax ah u qiyaasay! Maxaan ku khaldamay?</a:t>
            </a:r>
            <a:br>
              <a:rPr lang="en-GB" sz="1800">
                <a:solidFill>
                  <a:srgbClr val="222222"/>
                </a:solidFill>
                <a:latin typeface="Lexend"/>
                <a:ea typeface="Lexend"/>
                <a:cs typeface="Lexend"/>
                <a:sym typeface="Lexend"/>
              </a:rPr>
            </a:br>
            <a:r>
              <a:rPr lang="en-GB" sz="1100">
                <a:solidFill>
                  <a:srgbClr val="222222"/>
                </a:solidFill>
                <a:latin typeface="Lexend"/>
                <a:ea typeface="Lexend"/>
                <a:cs typeface="Lexend"/>
                <a:sym typeface="Lexend"/>
              </a:rPr>
              <a:t/>
            </a:r>
            <a:endParaRPr sz="1800">
              <a:solidFill>
                <a:srgbClr val="222222"/>
              </a:solidFill>
              <a:latin typeface="Lexend"/>
              <a:ea typeface="Lexend"/>
              <a:cs typeface="Lexend"/>
              <a:sym typeface="Lexend"/>
            </a:endParaRPr>
          </a:p>
        </p:txBody>
      </p:sp>
      <p:sp>
        <p:nvSpPr>
          <p:cNvPr id="1283" name="Google Shape;1283;p112"/>
          <p:cNvSpPr txBox="1"/>
          <p:nvPr/>
        </p:nvSpPr>
        <p:spPr>
          <a:xfrm>
            <a:off x="247800" y="2889300"/>
            <a:ext cx="2102400" cy="503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GB" sz="1100">
                <a:solidFill>
                  <a:schemeClr val="dk1"/>
                </a:solidFill>
                <a:latin typeface="Kalam"/>
                <a:ea typeface="Kalam"/>
                <a:cs typeface="Kalam"/>
                <a:sym typeface="Kalam"/>
              </a:rPr>
              <a:t>Ma jiro calaamad (flag) lagu beddelo xaaladda loop-ka 'while', sidaas darteed barnaamijku wuu sii socon doonaa weligiis.</a:t>
            </a:r>
            <a:endParaRPr sz="2000">
              <a:solidFill>
                <a:schemeClr val="dk1"/>
              </a:solidFill>
              <a:latin typeface="Kalam"/>
              <a:ea typeface="Kalam"/>
              <a:cs typeface="Kalam"/>
              <a:sym typeface="Kala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7" name="Shape 1287"/>
        <p:cNvGrpSpPr/>
        <p:nvPr/>
      </p:nvGrpSpPr>
      <p:grpSpPr>
        <a:xfrm>
          <a:off x="0" y="0"/>
          <a:ext cx="0" cy="0"/>
          <a:chOff x="0" y="0"/>
          <a:chExt cx="0" cy="0"/>
        </a:xfrm>
      </p:grpSpPr>
      <p:sp>
        <p:nvSpPr>
          <p:cNvPr id="1288" name="Google Shape;1288;p113"/>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Samee ciyaar adeegsaday liis (list)</a:t>
            </a:r>
            <a:endParaRPr/>
          </a:p>
        </p:txBody>
      </p:sp>
      <p:sp>
        <p:nvSpPr>
          <p:cNvPr id="1289" name="Google Shape;1289;p113"/>
          <p:cNvSpPr txBox="1"/>
          <p:nvPr/>
        </p:nvSpPr>
        <p:spPr>
          <a:xfrm>
            <a:off x="6800650" y="1449600"/>
            <a:ext cx="2048700" cy="613500"/>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None/>
            </a:pPr>
            <a:r>
              <a:rPr lang="en-GB" sz="1400">
                <a:solidFill>
                  <a:schemeClr val="dk1"/>
                </a:solidFill>
                <a:latin typeface="Lexend"/>
                <a:ea typeface="Lexend"/>
                <a:cs typeface="Lexend"/>
                <a:sym typeface="Lexend"/>
              </a:rPr>
              <a:t>Koodhka waa la beddelay si loo joojiyo loop-ka (while loop) marka isticmaaluhu si sax ah u qiyaaso.</a:t>
            </a:r>
            <a:br>
              <a:rPr lang="en-GB" sz="1900">
                <a:solidFill>
                  <a:schemeClr val="dk1"/>
                </a:solidFill>
                <a:latin typeface="Lexend"/>
                <a:ea typeface="Lexend"/>
                <a:cs typeface="Lexend"/>
                <a:sym typeface="Lexend"/>
              </a:rPr>
            </a:br>
            <a:r>
              <a:rPr lang="en-GB" sz="1400">
                <a:solidFill>
                  <a:schemeClr val="dk1"/>
                </a:solidFill>
                <a:latin typeface="Lexend"/>
                <a:ea typeface="Lexend"/>
                <a:cs typeface="Lexend"/>
                <a:sym typeface="Lexend"/>
              </a:rPr>
              <a:t/>
            </a:r>
            <a:endParaRPr sz="1900">
              <a:solidFill>
                <a:schemeClr val="dk1"/>
              </a:solidFill>
              <a:latin typeface="Lexend"/>
              <a:ea typeface="Lexend"/>
              <a:cs typeface="Lexend"/>
              <a:sym typeface="Lexend"/>
            </a:endParaRPr>
          </a:p>
        </p:txBody>
      </p:sp>
      <p:sp>
        <p:nvSpPr>
          <p:cNvPr id="1290" name="Google Shape;1290;p113"/>
          <p:cNvSpPr txBox="1"/>
          <p:nvPr/>
        </p:nvSpPr>
        <p:spPr>
          <a:xfrm>
            <a:off x="837475" y="714600"/>
            <a:ext cx="5844900" cy="40338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rgbClr val="E2C2F2"/>
                </a:solidFill>
                <a:latin typeface="Lexend"/>
                <a:ea typeface="Roboto Mono"/>
                <a:cs typeface="Roboto Mono"/>
                <a:sym typeface="Roboto Mono"/>
              </a:rPr>
              <a:t>import random</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a:latin typeface="Lexend"/>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colours = ["red", "orange", "yellow", "green",</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"blue", "indigo", "violet"]</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random.shuffle(colours)</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guess = False</a:t>
            </a:r>
            <a:r>
              <a:rPr lang="en-GB" sz="1400">
                <a:solidFill>
                  <a:srgbClr val="9EE8FF"/>
                </a:solidFill>
                <a:latin typeface="Lexend"/>
                <a:ea typeface="Roboto Mono"/>
                <a:cs typeface="Roboto Mono"/>
                <a:sym typeface="Roboto Mono"/>
              </a:rPr>
              <a:t/>
            </a:r>
            <a:endParaRPr sz="16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rgbClr val="EECCFF"/>
                </a:solidFill>
                <a:latin typeface="Lexend"/>
                <a:ea typeface="Roboto Mono"/>
                <a:cs typeface="Roboto Mono"/>
                <a:sym typeface="Roboto Mono"/>
              </a:rPr>
              <a:t>while guess != True:</a:t>
            </a:r>
            <a:r>
              <a:rPr lang="en-GB" sz="1400">
                <a:solidFill>
                  <a:schemeClr val="lt1"/>
                </a:solidFill>
                <a:latin typeface="Lexend"/>
                <a:ea typeface="Roboto Mono"/>
                <a:cs typeface="Roboto Mono"/>
                <a:sym typeface="Roboto Mono"/>
              </a:rPr>
              <a:t/>
            </a:r>
            <a:r>
              <a:rPr lang="en-GB" sz="1400">
                <a:solidFill>
                  <a:srgbClr val="EECCFF"/>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print("Qiyaas midabka qaanso roogaad")</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colour_picked = input()</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if colour_picked == colours[0]:</a:t>
            </a:r>
            <a:r>
              <a:rPr lang="en-GB" sz="1400">
                <a:solidFill>
                  <a:srgbClr val="EECC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print("Si sax ah ayaad u qiyaastay")</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guess = True</a:t>
            </a:r>
            <a:r>
              <a:rPr lang="en-GB" sz="1400">
                <a:solidFill>
                  <a:srgbClr val="9EE8FF"/>
                </a:solidFill>
                <a:latin typeface="Lexend"/>
                <a:ea typeface="Roboto Mono"/>
                <a:cs typeface="Roboto Mono"/>
                <a:sym typeface="Roboto Mono"/>
              </a:rPr>
              <a:t/>
            </a:r>
            <a:endParaRPr sz="16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else:</a:t>
            </a:r>
            <a:r>
              <a:rPr lang="en-GB" sz="1400">
                <a:solidFill>
                  <a:srgbClr val="EECC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print("Mar kale isku day")</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500">
              <a:solidFill>
                <a:schemeClr val="lt1"/>
              </a:solidFill>
              <a:latin typeface="Roboto Mono"/>
              <a:ea typeface="Roboto Mono"/>
              <a:cs typeface="Roboto Mono"/>
              <a:sym typeface="Roboto Mono"/>
            </a:endParaRPr>
          </a:p>
        </p:txBody>
      </p:sp>
      <p:sp>
        <p:nvSpPr>
          <p:cNvPr id="1291" name="Google Shape;1291;p113"/>
          <p:cNvSpPr txBox="1"/>
          <p:nvPr/>
        </p:nvSpPr>
        <p:spPr>
          <a:xfrm>
            <a:off x="333475" y="714600"/>
            <a:ext cx="474900" cy="40338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3</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4</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5</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6</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7</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8</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9</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10</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12</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13</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14</a:t>
            </a:r>
            <a:endParaRPr sz="1600">
              <a:solidFill>
                <a:schemeClr val="lt1"/>
              </a:solidFill>
              <a:latin typeface="Roboto Mono"/>
              <a:ea typeface="Roboto Mono"/>
              <a:cs typeface="Roboto Mono"/>
              <a:sym typeface="Roboto Mono"/>
            </a:endParaRPr>
          </a:p>
        </p:txBody>
      </p:sp>
      <p:sp>
        <p:nvSpPr>
          <p:cNvPr id="1292" name="Google Shape;1292;p113"/>
          <p:cNvSpPr/>
          <p:nvPr/>
        </p:nvSpPr>
        <p:spPr>
          <a:xfrm>
            <a:off x="902400" y="2170500"/>
            <a:ext cx="1793400" cy="307500"/>
          </a:xfrm>
          <a:prstGeom prst="rect">
            <a:avLst/>
          </a:prstGeom>
          <a:solidFill>
            <a:srgbClr val="F0F0F0">
              <a:alpha val="3861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sp>
        <p:nvSpPr>
          <p:cNvPr id="1293" name="Google Shape;1293;p113"/>
          <p:cNvSpPr/>
          <p:nvPr/>
        </p:nvSpPr>
        <p:spPr>
          <a:xfrm>
            <a:off x="902400" y="2476413"/>
            <a:ext cx="2568000" cy="307500"/>
          </a:xfrm>
          <a:prstGeom prst="rect">
            <a:avLst/>
          </a:prstGeom>
          <a:solidFill>
            <a:srgbClr val="F0F0F0">
              <a:alpha val="3861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sp>
        <p:nvSpPr>
          <p:cNvPr id="1294" name="Google Shape;1294;p113"/>
          <p:cNvSpPr/>
          <p:nvPr/>
        </p:nvSpPr>
        <p:spPr>
          <a:xfrm>
            <a:off x="1843550" y="3900525"/>
            <a:ext cx="1689300" cy="307800"/>
          </a:xfrm>
          <a:prstGeom prst="rect">
            <a:avLst/>
          </a:prstGeom>
          <a:solidFill>
            <a:srgbClr val="F0F0F0">
              <a:alpha val="3861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sp>
        <p:nvSpPr>
          <p:cNvPr id="1299" name="Google Shape;1299;p114"/>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100">
                <a:latin typeface="Lexend"/>
              </a:rPr>
              <a:t>Samee ciyaar adeegsaday liis (list)</a:t>
            </a:r>
            <a:endParaRPr/>
          </a:p>
        </p:txBody>
      </p:sp>
      <p:sp>
        <p:nvSpPr>
          <p:cNvPr id="1300" name="Google Shape;1300;p114"/>
          <p:cNvSpPr txBox="1"/>
          <p:nvPr/>
        </p:nvSpPr>
        <p:spPr>
          <a:xfrm>
            <a:off x="319950" y="674100"/>
            <a:ext cx="8504100" cy="8100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None/>
            </a:pPr>
            <a:r>
              <a:rPr lang="en-GB" sz="1400">
                <a:solidFill>
                  <a:schemeClr val="dk1"/>
                </a:solidFill>
                <a:latin typeface="Lexend"/>
                <a:ea typeface="Lexend"/>
                <a:cs typeface="Lexend"/>
                <a:sym typeface="Lexend"/>
              </a:rPr>
              <a:t>Waxaad hore u aragtay sida indexing loogu isticmaalo in lagu soo celiyo shay gaar ah oo ku jira liiska.</a:t>
            </a:r>
            <a:r>
              <a:rPr b="1" lang="en-GB" sz="1400">
                <a:solidFill>
                  <a:schemeClr val="dk1"/>
                </a:solidFill>
                <a:latin typeface="Lexend"/>
                <a:ea typeface="Lexend"/>
                <a:cs typeface="Lexend"/>
                <a:sym typeface="Lexend"/>
              </a:rPr>
              <a:t/>
            </a:r>
            <a:r>
              <a:rPr lang="en-GB" sz="1400">
                <a:solidFill>
                  <a:schemeClr val="dk1"/>
                </a:solidFill>
                <a:latin typeface="Lexend"/>
                <a:ea typeface="Lexend"/>
                <a:cs typeface="Lexend"/>
                <a:sym typeface="Lexend"/>
              </a:rPr>
              <a:t/>
            </a:r>
            <a:endParaRPr sz="1900">
              <a:solidFill>
                <a:schemeClr val="dk1"/>
              </a:solidFill>
              <a:latin typeface="Lexend"/>
              <a:ea typeface="Lexend"/>
              <a:cs typeface="Lexend"/>
              <a:sym typeface="Lexend"/>
            </a:endParaRPr>
          </a:p>
          <a:p>
            <a:pPr indent="0" lvl="0" marL="0" rtl="0" algn="l">
              <a:lnSpc>
                <a:spcPct val="115000"/>
              </a:lnSpc>
              <a:spcBef>
                <a:spcPts val="0"/>
              </a:spcBef>
              <a:spcAft>
                <a:spcPts val="0"/>
              </a:spcAft>
              <a:buNone/>
            </a:pPr>
            <a:r>
              <a:rPr>
                <a:latin typeface="Lexend"/>
              </a:rPr>
              <a:t/>
            </a:r>
            <a:endParaRPr sz="1900">
              <a:solidFill>
                <a:schemeClr val="dk1"/>
              </a:solidFill>
              <a:latin typeface="Lexend"/>
              <a:ea typeface="Lexend"/>
              <a:cs typeface="Lexend"/>
              <a:sym typeface="Lexend"/>
            </a:endParaRPr>
          </a:p>
          <a:p>
            <a:pPr indent="0" lvl="0" marL="0" rtl="0" algn="l">
              <a:lnSpc>
                <a:spcPct val="115000"/>
              </a:lnSpc>
              <a:spcBef>
                <a:spcPts val="0"/>
              </a:spcBef>
              <a:spcAft>
                <a:spcPts val="0"/>
              </a:spcAft>
              <a:buNone/>
            </a:pPr>
            <a:r>
              <a:rPr>
                <a:latin typeface="Lexend"/>
              </a:rPr>
              <a:t/>
            </a:r>
            <a:endParaRPr sz="1900">
              <a:solidFill>
                <a:schemeClr val="dk1"/>
              </a:solidFill>
              <a:latin typeface="Lexend"/>
              <a:ea typeface="Lexend"/>
              <a:cs typeface="Lexend"/>
              <a:sym typeface="Lexend"/>
            </a:endParaRPr>
          </a:p>
        </p:txBody>
      </p:sp>
      <p:sp>
        <p:nvSpPr>
          <p:cNvPr id="1301" name="Google Shape;1301;p114"/>
          <p:cNvSpPr txBox="1"/>
          <p:nvPr/>
        </p:nvSpPr>
        <p:spPr>
          <a:xfrm>
            <a:off x="811725" y="1430550"/>
            <a:ext cx="4653000" cy="7296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names = ["Cali", "Layla", "Nuur"]</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print(names[0])</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p:txBody>
      </p:sp>
      <p:sp>
        <p:nvSpPr>
          <p:cNvPr id="1302" name="Google Shape;1302;p114"/>
          <p:cNvSpPr txBox="1"/>
          <p:nvPr/>
        </p:nvSpPr>
        <p:spPr>
          <a:xfrm>
            <a:off x="435900" y="1430550"/>
            <a:ext cx="340200" cy="7296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p:txBody>
      </p:sp>
      <p:sp>
        <p:nvSpPr>
          <p:cNvPr id="1303" name="Google Shape;1303;p114"/>
          <p:cNvSpPr txBox="1"/>
          <p:nvPr/>
        </p:nvSpPr>
        <p:spPr>
          <a:xfrm>
            <a:off x="5970150" y="1132200"/>
            <a:ext cx="2907300" cy="518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100">
                <a:solidFill>
                  <a:schemeClr val="dk1"/>
                </a:solidFill>
                <a:latin typeface="Lexend"/>
                <a:ea typeface="Lexend"/>
                <a:cs typeface="Lexend"/>
                <a:sym typeface="Lexend"/>
              </a:rPr>
              <a:t>Koodhkani wuxuu soo bandhigi doonaa "Cali", sababtoo ah waa qiimaha (value) ku jira booska [0] ee liiska.</a:t>
            </a:r>
            <a:r>
              <a:rPr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endParaRPr sz="1800">
              <a:solidFill>
                <a:schemeClr val="dk1"/>
              </a:solidFill>
              <a:latin typeface="Lexend"/>
              <a:ea typeface="Lexend"/>
              <a:cs typeface="Lexend"/>
              <a:sym typeface="Lexend"/>
            </a:endParaRPr>
          </a:p>
        </p:txBody>
      </p:sp>
      <p:cxnSp>
        <p:nvCxnSpPr>
          <p:cNvPr id="1304" name="Google Shape;1304;p114"/>
          <p:cNvCxnSpPr/>
          <p:nvPr/>
        </p:nvCxnSpPr>
        <p:spPr>
          <a:xfrm rot="10800000">
            <a:off x="3123750" y="1915025"/>
            <a:ext cx="2775600" cy="92400"/>
          </a:xfrm>
          <a:prstGeom prst="straightConnector1">
            <a:avLst/>
          </a:prstGeom>
          <a:noFill/>
          <a:ln cap="flat" cmpd="sng" w="28575">
            <a:solidFill>
              <a:schemeClr val="accent5"/>
            </a:solidFill>
            <a:prstDash val="solid"/>
            <a:round/>
            <a:headEnd len="med" w="med" type="none"/>
            <a:tailEnd len="med" w="med" type="none"/>
          </a:ln>
        </p:spPr>
      </p:cxnSp>
      <p:sp>
        <p:nvSpPr>
          <p:cNvPr id="1305" name="Google Shape;1305;p114"/>
          <p:cNvSpPr txBox="1"/>
          <p:nvPr/>
        </p:nvSpPr>
        <p:spPr>
          <a:xfrm>
            <a:off x="319950" y="2720395"/>
            <a:ext cx="8504100" cy="8100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None/>
            </a:pPr>
            <a:r>
              <a:rPr lang="en-GB" sz="1400">
                <a:solidFill>
                  <a:schemeClr val="dk1"/>
                </a:solidFill>
                <a:latin typeface="Lexend"/>
                <a:ea typeface="Lexend"/>
                <a:cs typeface="Lexend"/>
                <a:sym typeface="Lexend"/>
              </a:rPr>
              <a:t>Mararka qaarkood waxaa faa'iido leh in la daabaco xarfo gaar ah oo ka mid ah string-ga ku jira liiska, tusaale ahaan, haddii aad rabto inaad muujiso xarafka ugu horreeya ee magaca koowaad.</a:t>
            </a:r>
            <a:r>
              <a:rPr b="1" lang="en-GB" sz="1400">
                <a:solidFill>
                  <a:schemeClr val="dk1"/>
                </a:solidFill>
                <a:latin typeface="Lexend"/>
                <a:ea typeface="Lexend"/>
                <a:cs typeface="Lexend"/>
                <a:sym typeface="Lexend"/>
              </a:rPr>
              <a:t/>
            </a:r>
            <a:r>
              <a:rPr lang="en-GB" sz="1400">
                <a:solidFill>
                  <a:schemeClr val="dk1"/>
                </a:solidFill>
                <a:latin typeface="Lexend"/>
                <a:ea typeface="Lexend"/>
                <a:cs typeface="Lexend"/>
                <a:sym typeface="Lexend"/>
              </a:rPr>
              <a:t/>
            </a:r>
            <a:r>
              <a:rPr lang="en-GB" sz="1400">
                <a:solidFill>
                  <a:schemeClr val="dk1"/>
                </a:solidFill>
                <a:latin typeface="Lexend"/>
                <a:ea typeface="Lexend"/>
                <a:cs typeface="Lexend"/>
                <a:sym typeface="Lexend"/>
              </a:rPr>
              <a:t/>
            </a:r>
            <a:r>
              <a:rPr lang="en-GB" sz="1400">
                <a:solidFill>
                  <a:schemeClr val="dk1"/>
                </a:solidFill>
                <a:latin typeface="Lexend"/>
                <a:ea typeface="Lexend"/>
                <a:cs typeface="Lexend"/>
                <a:sym typeface="Lexend"/>
              </a:rPr>
              <a:t/>
            </a:r>
            <a:endParaRPr sz="1900">
              <a:solidFill>
                <a:schemeClr val="dk1"/>
              </a:solidFill>
              <a:latin typeface="Lexend"/>
              <a:ea typeface="Lexend"/>
              <a:cs typeface="Lexend"/>
              <a:sym typeface="Lexend"/>
            </a:endParaRPr>
          </a:p>
          <a:p>
            <a:pPr indent="0" lvl="0" marL="0" rtl="0" algn="l">
              <a:lnSpc>
                <a:spcPct val="115000"/>
              </a:lnSpc>
              <a:spcBef>
                <a:spcPts val="0"/>
              </a:spcBef>
              <a:spcAft>
                <a:spcPts val="0"/>
              </a:spcAft>
              <a:buNone/>
            </a:pPr>
            <a:r>
              <a:rPr>
                <a:latin typeface="Lexend"/>
              </a:rPr>
              <a:t/>
            </a:r>
            <a:endParaRPr sz="1900">
              <a:solidFill>
                <a:schemeClr val="dk1"/>
              </a:solidFill>
              <a:latin typeface="Lexend"/>
              <a:ea typeface="Lexend"/>
              <a:cs typeface="Lexend"/>
              <a:sym typeface="Lexend"/>
            </a:endParaRPr>
          </a:p>
          <a:p>
            <a:pPr indent="0" lvl="0" marL="0" rtl="0" algn="l">
              <a:lnSpc>
                <a:spcPct val="115000"/>
              </a:lnSpc>
              <a:spcBef>
                <a:spcPts val="0"/>
              </a:spcBef>
              <a:spcAft>
                <a:spcPts val="0"/>
              </a:spcAft>
              <a:buNone/>
            </a:pPr>
            <a:r>
              <a:rPr>
                <a:latin typeface="Lexend"/>
              </a:rPr>
              <a:t/>
            </a:r>
            <a:endParaRPr sz="1900">
              <a:solidFill>
                <a:schemeClr val="dk1"/>
              </a:solidFill>
              <a:latin typeface="Lexend"/>
              <a:ea typeface="Lexend"/>
              <a:cs typeface="Lexend"/>
              <a:sym typeface="Lexend"/>
            </a:endParaRPr>
          </a:p>
        </p:txBody>
      </p:sp>
      <p:sp>
        <p:nvSpPr>
          <p:cNvPr id="1306" name="Google Shape;1306;p114"/>
          <p:cNvSpPr txBox="1"/>
          <p:nvPr/>
        </p:nvSpPr>
        <p:spPr>
          <a:xfrm>
            <a:off x="811725" y="3780000"/>
            <a:ext cx="4653000" cy="6855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names = ["Cali", "Layla", "Nuur"]</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print(names[0][0])</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p:txBody>
      </p:sp>
      <p:sp>
        <p:nvSpPr>
          <p:cNvPr id="1307" name="Google Shape;1307;p114"/>
          <p:cNvSpPr txBox="1"/>
          <p:nvPr/>
        </p:nvSpPr>
        <p:spPr>
          <a:xfrm>
            <a:off x="435900" y="3780000"/>
            <a:ext cx="340200" cy="6855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p:txBody>
      </p:sp>
      <p:sp>
        <p:nvSpPr>
          <p:cNvPr id="1308" name="Google Shape;1308;p114"/>
          <p:cNvSpPr txBox="1"/>
          <p:nvPr/>
        </p:nvSpPr>
        <p:spPr>
          <a:xfrm>
            <a:off x="5992900" y="3398700"/>
            <a:ext cx="2907300" cy="518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100">
                <a:solidFill>
                  <a:schemeClr val="dk1"/>
                </a:solidFill>
                <a:latin typeface="Lexend"/>
                <a:ea typeface="Lexend"/>
                <a:cs typeface="Lexend"/>
                <a:sym typeface="Lexend"/>
              </a:rPr>
              <a:t>Koodhkani wuxuu soo bandhigi doonaa “A”, maadaama ay tahay qiime (value) ku jira booska [0][0] ee liiska.</a:t>
            </a:r>
            <a:r>
              <a:rPr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endParaRPr sz="1800">
              <a:solidFill>
                <a:schemeClr val="dk1"/>
              </a:solidFill>
              <a:latin typeface="Lexend"/>
              <a:ea typeface="Lexend"/>
              <a:cs typeface="Lexend"/>
              <a:sym typeface="Lexend"/>
            </a:endParaRPr>
          </a:p>
        </p:txBody>
      </p:sp>
      <p:cxnSp>
        <p:nvCxnSpPr>
          <p:cNvPr id="1309" name="Google Shape;1309;p114"/>
          <p:cNvCxnSpPr/>
          <p:nvPr/>
        </p:nvCxnSpPr>
        <p:spPr>
          <a:xfrm flipH="1">
            <a:off x="3688600" y="4135500"/>
            <a:ext cx="2304300" cy="184500"/>
          </a:xfrm>
          <a:prstGeom prst="straightConnector1">
            <a:avLst/>
          </a:prstGeom>
          <a:noFill/>
          <a:ln cap="flat" cmpd="sng" w="28575">
            <a:solidFill>
              <a:schemeClr val="accent5"/>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115"/>
          <p:cNvSpPr txBox="1"/>
          <p:nvPr>
            <p:ph idx="2"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Samee ciyaar adigoo isticmaalaya liis</a:t>
            </a:r>
            <a:endParaRPr/>
          </a:p>
        </p:txBody>
      </p:sp>
      <p:sp>
        <p:nvSpPr>
          <p:cNvPr id="1315" name="Google Shape;1315;p115"/>
          <p:cNvSpPr txBox="1"/>
          <p:nvPr>
            <p:ph type="title"/>
          </p:nvPr>
        </p:nvSpPr>
        <p:spPr>
          <a:xfrm>
            <a:off x="324000" y="748763"/>
            <a:ext cx="8179200" cy="9144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800">
                <a:latin typeface="Lexend"/>
              </a:rPr>
              <a:t>Cali wuxuu rabaa inuu horumariyo barnaamijka si uu u siiyo isticmaalaha tilmaan haddii ay si khaldan u qiyaasaan. Waa kee xariiqda koodhka oo muujin doonta xarafka koowaad ee midabka isticmaalaha?</a:t>
            </a:r>
            <a:endParaRPr sz="1800"/>
          </a:p>
        </p:txBody>
      </p:sp>
      <p:sp>
        <p:nvSpPr>
          <p:cNvPr id="1316" name="Google Shape;1316;p115"/>
          <p:cNvSpPr txBox="1"/>
          <p:nvPr/>
        </p:nvSpPr>
        <p:spPr>
          <a:xfrm>
            <a:off x="985125" y="1816800"/>
            <a:ext cx="6474000" cy="3891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print(f"Midabku wuxuu ku bilaabmaa {colours[0][0]}")</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p:txBody>
      </p:sp>
      <p:sp>
        <p:nvSpPr>
          <p:cNvPr id="1317" name="Google Shape;1317;p115"/>
          <p:cNvSpPr txBox="1"/>
          <p:nvPr/>
        </p:nvSpPr>
        <p:spPr>
          <a:xfrm>
            <a:off x="985125" y="2784325"/>
            <a:ext cx="6474000" cy="3891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print(f"Midabku wuxuu ku bilaabmaa {colours[0][1]}")</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p:txBody>
      </p:sp>
      <p:sp>
        <p:nvSpPr>
          <p:cNvPr id="1318" name="Google Shape;1318;p115"/>
          <p:cNvSpPr txBox="1"/>
          <p:nvPr/>
        </p:nvSpPr>
        <p:spPr>
          <a:xfrm>
            <a:off x="985125" y="3774925"/>
            <a:ext cx="6474000" cy="3891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print(f"Midabku wuxuu ku bilaabmaa {colours[1][1]}")</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p:txBody>
      </p:sp>
      <p:pic>
        <p:nvPicPr>
          <p:cNvPr id="1319" name="Google Shape;1319;p115"/>
          <p:cNvPicPr preferRelativeResize="0"/>
          <p:nvPr/>
        </p:nvPicPr>
        <p:blipFill>
          <a:blip r:embed="rId3">
            <a:alphaModFix/>
          </a:blip>
          <a:stretch>
            <a:fillRect/>
          </a:stretch>
        </p:blipFill>
        <p:spPr>
          <a:xfrm>
            <a:off x="7706008" y="1801800"/>
            <a:ext cx="396000" cy="419100"/>
          </a:xfrm>
          <a:prstGeom prst="rect">
            <a:avLst/>
          </a:prstGeom>
          <a:noFill/>
          <a:ln>
            <a:noFill/>
          </a:ln>
        </p:spPr>
      </p:pic>
      <p:sp>
        <p:nvSpPr>
          <p:cNvPr id="1320" name="Google Shape;1320;p115"/>
          <p:cNvSpPr txBox="1"/>
          <p:nvPr/>
        </p:nvSpPr>
        <p:spPr>
          <a:xfrm>
            <a:off x="324000" y="4320000"/>
            <a:ext cx="7135200" cy="5031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GB" sz="1100">
                <a:solidFill>
                  <a:schemeClr val="dk1"/>
                </a:solidFill>
                <a:latin typeface="Kalam"/>
                <a:ea typeface="Kalam"/>
                <a:cs typeface="Kalam"/>
                <a:sym typeface="Kalam"/>
              </a:rPr>
              <a:t>Xusuusnow, Python indexing wuxuu ka bilaabmaa 0.</a:t>
            </a:r>
            <a:endParaRPr sz="2000">
              <a:solidFill>
                <a:schemeClr val="dk1"/>
              </a:solidFill>
              <a:latin typeface="Kalam"/>
              <a:ea typeface="Kalam"/>
              <a:cs typeface="Kalam"/>
              <a:sym typeface="Kala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sp>
        <p:nvSpPr>
          <p:cNvPr id="1056" name="Google Shape;1056;p89"/>
          <p:cNvSpPr txBox="1"/>
          <p:nvPr>
            <p:ph idx="1" type="subTitle"/>
          </p:nvPr>
        </p:nvSpPr>
        <p:spPr>
          <a:xfrm>
            <a:off x="666000" y="1620000"/>
            <a:ext cx="7270800" cy="2504100"/>
          </a:xfrm>
          <a:prstGeom prst="rect">
            <a:avLst/>
          </a:prstGeom>
        </p:spPr>
        <p:txBody>
          <a:bodyPr anchorCtr="0" anchor="ctr" bIns="0" lIns="0" spcFirstLastPara="1" rIns="0" wrap="square" tIns="0">
            <a:normAutofit/>
          </a:bodyPr>
          <a:lstStyle/>
          <a:p>
            <a:pPr indent="0" lvl="0" marL="0" rtl="0" algn="l">
              <a:spcBef>
                <a:spcPts val="0"/>
              </a:spcBef>
              <a:spcAft>
                <a:spcPts val="1000"/>
              </a:spcAft>
              <a:buNone/>
              <a:defRPr/>
            </a:pPr>
            <a:r>
              <a:rPr lang="en-GB" sz="1400">
                <a:latin typeface="Lexend"/>
              </a:rPr>
              <a:t>Waxaan awoodi karaa inaan sameeyo hawlo xisaabeed oo kala duwan oo ku saabsan walxaha liiska (list items) oo aan soo celiyo natiijo (result).</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sp>
        <p:nvSpPr>
          <p:cNvPr id="1325" name="Google Shape;1325;p116"/>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a:latin typeface="Lexend"/>
              </a:rPr>
              <a:t>Samee ciyaar adigoo isticmaalaya liis</a:t>
            </a:r>
            <a:endParaRPr/>
          </a:p>
        </p:txBody>
      </p:sp>
      <p:sp>
        <p:nvSpPr>
          <p:cNvPr id="1326" name="Google Shape;1326;p116"/>
          <p:cNvSpPr txBox="1"/>
          <p:nvPr>
            <p:ph idx="1" type="body"/>
          </p:nvPr>
        </p:nvSpPr>
        <p:spPr>
          <a:xfrm>
            <a:off x="324000" y="835500"/>
            <a:ext cx="8678700" cy="3427500"/>
          </a:xfrm>
          <a:prstGeom prst="rect">
            <a:avLst/>
          </a:prstGeom>
        </p:spPr>
        <p:txBody>
          <a:bodyPr anchorCtr="0" anchor="t" bIns="0" lIns="0" spcFirstLastPara="1" rIns="0" wrap="square" tIns="0">
            <a:normAutofit/>
          </a:bodyPr>
          <a:lstStyle/>
          <a:p>
            <a:pPr indent="-355600" lvl="0" marL="457200" rtl="0" algn="l">
              <a:spcBef>
                <a:spcPts val="0"/>
              </a:spcBef>
              <a:spcAft>
                <a:spcPts val="0"/>
              </a:spcAft>
              <a:buSzPts val="2000"/>
              <a:buAutoNum type="arabicParenR"/>
            </a:pPr>
            <a:r>
              <a:rPr lang="en-GB" sz="1800">
                <a:latin typeface="Lexend"/>
              </a:rPr>
              <a:t>Fur barnaamijka bilowga ah oak.link/card-game</a:t>
            </a:r>
            <a:r>
              <a:rPr lang="en-GB" sz="1800">
                <a:solidFill>
                  <a:schemeClr val="hlink"/>
                </a:solidFill>
                <a:uFill>
                  <a:noFill/>
                </a:uFill>
                <a:latin typeface="Lexend"/>
                <a:hlinkClick r:id="rId3"/>
              </a:rPr>
              <a:t/>
            </a:r>
            <a:endParaRPr sz="2000"/>
          </a:p>
          <a:p>
            <a:pPr indent="-355600" lvl="0" marL="457200" rtl="0" algn="l">
              <a:spcBef>
                <a:spcPts val="0"/>
              </a:spcBef>
              <a:spcAft>
                <a:spcPts val="0"/>
              </a:spcAft>
              <a:buSzPts val="2000"/>
              <a:buAutoNum type="arabicParenR"/>
            </a:pPr>
            <a:r>
              <a:rPr lang="en-GB" sz="1800">
                <a:latin typeface="Lexend"/>
              </a:rPr>
              <a:t>Ujeeddada ciyaartu waa in isticmaaluhu uu qiyaaso kaadhka uu saaxirku hayo.</a:t>
            </a:r>
            <a:br>
              <a:rPr lang="en-GB" sz="2000"/>
            </a:br>
            <a:r>
              <a:rPr lang="en-GB" sz="1800">
                <a:latin typeface="Lexend"/>
              </a:rPr>
              <a:t/>
            </a:r>
            <a:endParaRPr sz="2000"/>
          </a:p>
          <a:p>
            <a:pPr indent="0" lvl="0" marL="450000" rtl="0" algn="l">
              <a:spcBef>
                <a:spcPts val="1000"/>
              </a:spcBef>
              <a:spcAft>
                <a:spcPts val="0"/>
              </a:spcAft>
              <a:buNone/>
            </a:pPr>
            <a:r>
              <a:rPr lang="en-GB" sz="1800">
                <a:latin typeface="Lexend"/>
              </a:rPr>
              <a:t>a) Samee xoogaa koodh ah si aad u qasdid (shuffle) xirmada.</a:t>
            </a:r>
            <a:r>
              <a:rPr lang="en-GB" sz="1800">
                <a:latin typeface="Lexend"/>
              </a:rPr>
              <a:t/>
            </a:r>
            <a:endParaRPr sz="2000"/>
          </a:p>
          <a:p>
            <a:pPr indent="0" lvl="0" marL="450000" rtl="0" algn="l">
              <a:spcBef>
                <a:spcPts val="1000"/>
              </a:spcBef>
              <a:spcAft>
                <a:spcPts val="0"/>
              </a:spcAft>
              <a:buNone/>
            </a:pPr>
            <a:r>
              <a:rPr lang="en-GB" sz="1800">
                <a:latin typeface="Lexend"/>
              </a:rPr>
              <a:t>b) Si kadis ah u dooro kaadh ka mid ah xirmada.</a:t>
            </a:r>
            <a:endParaRPr sz="2000"/>
          </a:p>
          <a:p>
            <a:pPr indent="0" lvl="0" marL="450000" rtl="0" algn="l">
              <a:spcBef>
                <a:spcPts val="1000"/>
              </a:spcBef>
              <a:spcAft>
                <a:spcPts val="0"/>
              </a:spcAft>
              <a:buNone/>
            </a:pPr>
            <a:r>
              <a:rPr lang="en-GB" sz="1800">
                <a:latin typeface="Lexend"/>
              </a:rPr>
              <a:t>Tilmaan: Waxaad u baahan doontaa inaad isticmaasho shaqada random.choice().</a:t>
            </a:r>
            <a:endParaRPr sz="2000"/>
          </a:p>
          <a:p>
            <a:pPr indent="0" lvl="0" marL="450000" rtl="0" algn="l">
              <a:spcBef>
                <a:spcPts val="1000"/>
              </a:spcBef>
              <a:spcAft>
                <a:spcPts val="0"/>
              </a:spcAft>
              <a:buNone/>
            </a:pPr>
            <a:r>
              <a:rPr lang="en-GB" sz="1800">
                <a:latin typeface="Lexend"/>
              </a:rPr>
              <a:t>c) Haddii isticmaaluhu si sax ah u qiyaaso, muuji “Waxaad si sax ah u qiyaastay”.</a:t>
            </a:r>
            <a:r>
              <a:rPr lang="en-GB" sz="1800">
                <a:latin typeface="Lexend"/>
              </a:rPr>
              <a:t/>
            </a:r>
            <a:r>
              <a:rPr lang="en-GB" sz="1800">
                <a:latin typeface="Lexend"/>
              </a:rPr>
              <a:t/>
            </a:r>
            <a:r>
              <a:rPr lang="en-GB" sz="1800">
                <a:latin typeface="Lexend"/>
              </a:rPr>
              <a:t/>
            </a:r>
            <a:endParaRPr sz="2000"/>
          </a:p>
          <a:p>
            <a:pPr indent="0" lvl="0" marL="450000" rtl="0" algn="l">
              <a:spcBef>
                <a:spcPts val="1000"/>
              </a:spcBef>
              <a:spcAft>
                <a:spcPts val="1000"/>
              </a:spcAft>
              <a:buNone/>
            </a:pPr>
            <a:r>
              <a:rPr lang="en-GB" sz="1800">
                <a:latin typeface="Lexend"/>
              </a:rPr>
              <a:t>d) Haddii isticmaaluhu si khaldan u qiyaaso, weydii inuu mar kale qiyaaso.</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0" name="Shape 1330"/>
        <p:cNvGrpSpPr/>
        <p:nvPr/>
      </p:nvGrpSpPr>
      <p:grpSpPr>
        <a:xfrm>
          <a:off x="0" y="0"/>
          <a:ext cx="0" cy="0"/>
          <a:chOff x="0" y="0"/>
          <a:chExt cx="0" cy="0"/>
        </a:xfrm>
      </p:grpSpPr>
      <p:sp>
        <p:nvSpPr>
          <p:cNvPr id="1331" name="Google Shape;1331;p117"/>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sz="1100">
                <a:latin typeface="Lexend"/>
              </a:rPr>
              <a:t>Samee ciyaar adigoo isticmaalaya liis</a:t>
            </a:r>
            <a:endParaRPr/>
          </a:p>
        </p:txBody>
      </p:sp>
      <p:sp>
        <p:nvSpPr>
          <p:cNvPr id="1332" name="Google Shape;1332;p117"/>
          <p:cNvSpPr txBox="1"/>
          <p:nvPr>
            <p:ph idx="1" type="body"/>
          </p:nvPr>
        </p:nvSpPr>
        <p:spPr>
          <a:xfrm>
            <a:off x="324000" y="759300"/>
            <a:ext cx="8496000" cy="2694600"/>
          </a:xfrm>
          <a:prstGeom prst="rect">
            <a:avLst/>
          </a:prstGeom>
        </p:spPr>
        <p:txBody>
          <a:bodyPr anchorCtr="0" anchor="t" bIns="0" lIns="0" spcFirstLastPara="1" rIns="0" wrap="square" tIns="0">
            <a:normAutofit/>
          </a:bodyPr>
          <a:lstStyle/>
          <a:p>
            <a:pPr indent="-368300" lvl="0" marL="457200" rtl="0" algn="l">
              <a:spcBef>
                <a:spcPts val="0"/>
              </a:spcBef>
              <a:spcAft>
                <a:spcPts val="0"/>
              </a:spcAft>
              <a:buSzPts val="2200"/>
              <a:buAutoNum type="arabicParenR" startAt="3"/>
              <a:defRPr/>
            </a:pPr>
            <a:r>
              <a:rPr lang="en-GB" sz="1100">
                <a:latin typeface="Lexend"/>
              </a:rPr>
              <a:t>Isticmaaluhu wuxuu u baahan yahay caawinaad dheeri ah. Haddii isticmaaluhu si khaldan u qiyaaso, barnaamijku waa inuu:</a:t>
            </a:r>
            <a:br>
              <a:rPr lang="en-GB"/>
            </a:br>
            <a:r>
              <a:rPr lang="en-GB" sz="1100">
                <a:latin typeface="Lexend"/>
              </a:rPr>
              <a:t/>
            </a:r>
            <a:r>
              <a:rPr lang="en-GB" sz="1100">
                <a:latin typeface="Lexend"/>
              </a:rPr>
              <a:t/>
            </a:r>
            <a:r>
              <a:rPr lang="en-GB" sz="1100">
                <a:latin typeface="Lexend"/>
              </a:rPr>
              <a:t/>
            </a:r>
            <a:endParaRPr/>
          </a:p>
          <a:p>
            <a:pPr indent="-368300" lvl="1" marL="914400" rtl="0" algn="l">
              <a:spcBef>
                <a:spcPts val="1000"/>
              </a:spcBef>
              <a:spcAft>
                <a:spcPts val="0"/>
              </a:spcAft>
              <a:buSzPts val="2200"/>
              <a:buAutoNum type="alphaLcParenR"/>
              <a:defRPr/>
            </a:pPr>
            <a:r>
              <a:rPr lang="en-GB" sz="1100">
                <a:latin typeface="Lexend"/>
              </a:rPr>
              <a:t>Hubi in kaadhka la doortay uu leeyahay qiime (value) ka weyn qiyaasta isticmaalaha, haddii ay sidaas tahay, muuji “Kaadhku wuu ka sareeyaa”.</a:t>
            </a:r>
            <a:endParaRPr/>
          </a:p>
          <a:p>
            <a:pPr indent="-368300" lvl="1" marL="914400" rtl="0" algn="l">
              <a:spcBef>
                <a:spcPts val="1000"/>
              </a:spcBef>
              <a:spcAft>
                <a:spcPts val="0"/>
              </a:spcAft>
              <a:buSzPts val="2200"/>
              <a:buAutoNum type="alphaLcParenR"/>
              <a:defRPr/>
            </a:pPr>
            <a:r>
              <a:rPr lang="en-GB" sz="1100">
                <a:latin typeface="Lexend"/>
              </a:rPr>
              <a:t>Hubi in kaadhka la doortay uu leeyahay qiime (value) ka hooseeya qiyaasta isticmaalaha, haddii ay sidaas tahay, muuji “Kaadhku wuu ka hooseeyaa”.</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6" name="Shape 1336"/>
        <p:cNvGrpSpPr/>
        <p:nvPr/>
      </p:nvGrpSpPr>
      <p:grpSpPr>
        <a:xfrm>
          <a:off x="0" y="0"/>
          <a:ext cx="0" cy="0"/>
          <a:chOff x="0" y="0"/>
          <a:chExt cx="0" cy="0"/>
        </a:xfrm>
      </p:grpSpPr>
      <p:sp>
        <p:nvSpPr>
          <p:cNvPr id="1337" name="Google Shape;1337;p118"/>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a:latin typeface="Lexend"/>
              </a:rPr>
              <a:t>Samee ciyaar adigoo isticmaalaya liis</a:t>
            </a:r>
            <a:endParaRPr/>
          </a:p>
        </p:txBody>
      </p:sp>
      <p:sp>
        <p:nvSpPr>
          <p:cNvPr id="1338" name="Google Shape;1338;p118"/>
          <p:cNvSpPr txBox="1"/>
          <p:nvPr/>
        </p:nvSpPr>
        <p:spPr>
          <a:xfrm>
            <a:off x="774100" y="697875"/>
            <a:ext cx="5994300" cy="39549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GB" sz="1100">
                <a:solidFill>
                  <a:srgbClr val="EECCFF"/>
                </a:solidFill>
                <a:latin typeface="Lexend"/>
                <a:ea typeface="Roboto Mono"/>
                <a:cs typeface="Roboto Mono"/>
                <a:sym typeface="Roboto Mono"/>
              </a:rPr>
              <a:t>import random</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a:latin typeface="Lexend"/>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cards = [2, 5, 7, 6, 10, 3, 9]</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random.shuffle(cards)</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guess = False</a:t>
            </a:r>
            <a:r>
              <a:rPr lang="en-GB" sz="1100">
                <a:solidFill>
                  <a:srgbClr val="9EE8FF"/>
                </a:solidFill>
                <a:latin typeface="Lexend"/>
                <a:ea typeface="Roboto Mono"/>
                <a:cs typeface="Roboto Mono"/>
                <a:sym typeface="Roboto Mono"/>
              </a:rPr>
              <a:t/>
            </a:r>
            <a:endParaRPr sz="12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picked = random.choice(cards)</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rgbClr val="EECCFF"/>
                </a:solidFill>
                <a:latin typeface="Lexend"/>
                <a:ea typeface="Roboto Mono"/>
                <a:cs typeface="Roboto Mono"/>
                <a:sym typeface="Roboto Mono"/>
              </a:rPr>
              <a:t>while guess != True:</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print("Qiyaas kaadida")</a:t>
            </a:r>
            <a:r>
              <a:rPr lang="en-GB" sz="1100">
                <a:solidFill>
                  <a:srgbClr val="94F9AF"/>
                </a:solidFill>
                <a:latin typeface="Lexend"/>
                <a:ea typeface="Roboto Mono"/>
                <a:cs typeface="Roboto Mono"/>
                <a:sym typeface="Roboto Mono"/>
              </a:rPr>
              <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card_picked = int(input())</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haddii card_picked == picked:</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print("Si sax ah ayaad u qiyaastay")</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guess = True</a:t>
            </a:r>
            <a:r>
              <a:rPr lang="en-GB" sz="1100">
                <a:solidFill>
                  <a:srgbClr val="9EE8FF"/>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haddii kale:</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print("Mar kale isku day")</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haddii card_picked &lt; picked:</a:t>
            </a:r>
            <a:r>
              <a:rPr lang="en-GB" sz="1100">
                <a:solidFill>
                  <a:srgbClr val="EECCFF"/>
                </a:solidFill>
                <a:latin typeface="Lexend"/>
                <a:ea typeface="Roboto Mono"/>
                <a:cs typeface="Roboto Mono"/>
                <a:sym typeface="Roboto Mono"/>
              </a:rPr>
              <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print("Kaadidu way ka sareysaa")</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haddii kale:</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100">
                <a:solidFill>
                  <a:schemeClr val="lt1"/>
                </a:solidFill>
                <a:latin typeface="Lexend"/>
                <a:ea typeface="Roboto Mono"/>
                <a:cs typeface="Roboto Mono"/>
                <a:sym typeface="Roboto Mono"/>
              </a:rPr>
              <a:t>print("Kaadidu way ka hooseysaa")</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1200">
              <a:solidFill>
                <a:schemeClr val="lt1"/>
              </a:solidFill>
              <a:latin typeface="Roboto Mono"/>
              <a:ea typeface="Roboto Mono"/>
              <a:cs typeface="Roboto Mono"/>
              <a:sym typeface="Roboto Mono"/>
            </a:endParaRPr>
          </a:p>
        </p:txBody>
      </p:sp>
      <p:sp>
        <p:nvSpPr>
          <p:cNvPr id="1339" name="Google Shape;1339;p118"/>
          <p:cNvSpPr txBox="1"/>
          <p:nvPr/>
        </p:nvSpPr>
        <p:spPr>
          <a:xfrm>
            <a:off x="324000" y="697875"/>
            <a:ext cx="411600" cy="39549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3</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4</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5</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6</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7</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8</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9</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10</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11</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12</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13</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14</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15</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16</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17</a:t>
            </a:r>
            <a:endParaRPr sz="12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18</a:t>
            </a:r>
            <a:endParaRPr sz="1200">
              <a:solidFill>
                <a:schemeClr val="lt1"/>
              </a:solidFill>
              <a:latin typeface="Roboto Mono"/>
              <a:ea typeface="Roboto Mono"/>
              <a:cs typeface="Roboto Mono"/>
              <a:sym typeface="Roboto Mono"/>
            </a:endParaRPr>
          </a:p>
        </p:txBody>
      </p:sp>
      <p:sp>
        <p:nvSpPr>
          <p:cNvPr id="1340" name="Google Shape;1340;p118"/>
          <p:cNvSpPr txBox="1"/>
          <p:nvPr/>
        </p:nvSpPr>
        <p:spPr>
          <a:xfrm>
            <a:off x="4859175" y="3533700"/>
            <a:ext cx="3943200" cy="492600"/>
          </a:xfrm>
          <a:prstGeom prst="rect">
            <a:avLst/>
          </a:prstGeom>
          <a:solidFill>
            <a:schemeClr val="lt1"/>
          </a:solidFill>
          <a:ln cap="flat" cmpd="sng" w="28575">
            <a:solidFill>
              <a:schemeClr val="accent2"/>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1000"/>
              </a:spcAft>
              <a:buNone/>
            </a:pPr>
            <a:r>
              <a:rPr lang="en-GB" sz="1800">
                <a:solidFill>
                  <a:schemeClr val="hlink"/>
                </a:solidFill>
                <a:uFill>
                  <a:noFill/>
                </a:uFill>
                <a:latin typeface="Lexend"/>
                <a:ea typeface="Lexend"/>
                <a:cs typeface="Lexend"/>
                <a:sym typeface="Lexend"/>
                <a:hlinkClick r:id="rId3"/>
              </a:rPr>
              <a:t>oak.link/card-game-solution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4" name="Shape 1344"/>
        <p:cNvGrpSpPr/>
        <p:nvPr/>
      </p:nvGrpSpPr>
      <p:grpSpPr>
        <a:xfrm>
          <a:off x="0" y="0"/>
          <a:ext cx="0" cy="0"/>
          <a:chOff x="0" y="0"/>
          <a:chExt cx="0" cy="0"/>
        </a:xfrm>
      </p:grpSpPr>
      <p:sp>
        <p:nvSpPr>
          <p:cNvPr id="1345" name="Google Shape;1345;p119"/>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sz="1400">
                <a:latin typeface="Lexend"/>
              </a:rPr>
              <a:t>Samee ciyaar adoo isticmaalaya liis (list)</a:t>
            </a:r>
            <a:endParaRPr/>
          </a:p>
        </p:txBody>
      </p:sp>
      <p:sp>
        <p:nvSpPr>
          <p:cNvPr id="1346" name="Google Shape;1346;p119"/>
          <p:cNvSpPr txBox="1"/>
          <p:nvPr>
            <p:ph idx="1" type="body"/>
          </p:nvPr>
        </p:nvSpPr>
        <p:spPr>
          <a:xfrm>
            <a:off x="324000" y="759300"/>
            <a:ext cx="8496000" cy="3609000"/>
          </a:xfrm>
          <a:prstGeom prst="rect">
            <a:avLst/>
          </a:prstGeom>
        </p:spPr>
        <p:txBody>
          <a:bodyPr anchorCtr="0" anchor="t" bIns="0" lIns="0" spcFirstLastPara="1" rIns="0" wrap="square" tIns="0">
            <a:normAutofit/>
          </a:bodyPr>
          <a:lstStyle/>
          <a:p>
            <a:pPr indent="-342900" lvl="0" marL="457200" rtl="0" algn="l">
              <a:spcBef>
                <a:spcPts val="0"/>
              </a:spcBef>
              <a:spcAft>
                <a:spcPts val="0"/>
              </a:spcAft>
              <a:buSzPts val="1800"/>
              <a:buAutoNum type="arabicParenR" startAt="4"/>
            </a:pPr>
            <a:r>
              <a:rPr lang="en-GB" sz="1400">
                <a:latin typeface="Lexend"/>
              </a:rPr>
              <a:t>Si loogu daro curiye (element) tartan ah ciyaarta, dhibco (score) ayaa lagu dari doonaa.</a:t>
            </a:r>
            <a:br>
              <a:rPr lang="en-GB" sz="1800"/>
            </a:br>
            <a:r>
              <a:rPr lang="en-GB" sz="1400">
                <a:latin typeface="Lexend"/>
              </a:rPr>
              <a:t/>
            </a:r>
            <a:endParaRPr sz="1800"/>
          </a:p>
          <a:p>
            <a:pPr indent="-342900" lvl="1" marL="914400" rtl="0" algn="l">
              <a:spcBef>
                <a:spcPts val="1000"/>
              </a:spcBef>
              <a:spcAft>
                <a:spcPts val="0"/>
              </a:spcAft>
              <a:buSzPts val="1800"/>
              <a:buAutoNum type="alphaLcParenR"/>
            </a:pPr>
            <a:r>
              <a:rPr lang="en-GB" sz="1400">
                <a:latin typeface="Lexend"/>
              </a:rPr>
              <a:t>Haddii kaadida laga xushay xirmada ay leedahay qiime (value) ka yar 5, markaas dhibcaha la bixiyo waxay la mid yihiin qiimaha kaadida.</a:t>
            </a:r>
            <a:r>
              <a:rPr lang="en-GB" sz="1400">
                <a:latin typeface="Lexend"/>
              </a:rPr>
              <a:t/>
            </a:r>
            <a:r>
              <a:rPr lang="en-GB" sz="1400">
                <a:latin typeface="Lexend"/>
              </a:rPr>
              <a:t/>
            </a:r>
            <a:r>
              <a:rPr lang="en-GB" sz="1400">
                <a:latin typeface="Lexend"/>
              </a:rPr>
              <a:t/>
            </a:r>
            <a:r>
              <a:rPr lang="en-GB" sz="1400">
                <a:latin typeface="Lexend"/>
              </a:rPr>
              <a:t/>
            </a:r>
            <a:endParaRPr sz="1800"/>
          </a:p>
          <a:p>
            <a:pPr indent="-342900" lvl="1" marL="914400" rtl="0" algn="l">
              <a:spcBef>
                <a:spcPts val="0"/>
              </a:spcBef>
              <a:spcAft>
                <a:spcPts val="0"/>
              </a:spcAft>
              <a:buSzPts val="1800"/>
              <a:buAutoNum type="alphaLcParenR"/>
            </a:pPr>
            <a:r>
              <a:rPr lang="en-GB" sz="1400">
                <a:latin typeface="Lexend"/>
              </a:rPr>
              <a:t>Haddii kaadida laga xushay xirmada ay leedahay qiime (value) la eg ama ka weyn 5, markaas dhibcaha la bixiyo waa laba jibaar qiimaha kaadida.</a:t>
            </a:r>
            <a:r>
              <a:rPr lang="en-GB" sz="1400">
                <a:latin typeface="Lexend"/>
              </a:rPr>
              <a:t/>
            </a:r>
            <a:r>
              <a:rPr lang="en-GB" sz="1400">
                <a:latin typeface="Lexend"/>
              </a:rPr>
              <a:t/>
            </a:r>
            <a:r>
              <a:rPr lang="en-GB" sz="1400">
                <a:latin typeface="Lexend"/>
              </a:rPr>
              <a:t/>
            </a:r>
            <a:r>
              <a:rPr lang="en-GB" sz="1400">
                <a:latin typeface="Lexend"/>
              </a:rPr>
              <a:t/>
            </a:r>
            <a:endParaRPr sz="1800"/>
          </a:p>
          <a:p>
            <a:pPr indent="-342900" lvl="1" marL="914400" rtl="0" algn="l">
              <a:spcBef>
                <a:spcPts val="0"/>
              </a:spcBef>
              <a:spcAft>
                <a:spcPts val="0"/>
              </a:spcAft>
              <a:buSzPts val="1800"/>
              <a:buAutoNum type="alphaLcParenR"/>
            </a:pPr>
            <a:r>
              <a:rPr lang="en-GB" sz="1400">
                <a:latin typeface="Lexend"/>
              </a:rPr>
              <a:t>Muuji dhibcaha (score) isticmaalaha.</a:t>
            </a:r>
            <a:endParaRPr sz="1800"/>
          </a:p>
          <a:p>
            <a:pPr indent="0" lvl="0" marL="0" rtl="0" algn="l">
              <a:spcBef>
                <a:spcPts val="1000"/>
              </a:spcBef>
              <a:spcAft>
                <a:spcPts val="0"/>
              </a:spcAft>
              <a:buNone/>
            </a:pPr>
            <a:r>
              <a:rPr lang="en-GB" sz="1400">
                <a:latin typeface="Lexend"/>
              </a:rPr>
              <a:t>Tusaale ahaan:</a:t>
            </a:r>
            <a:endParaRPr sz="1800"/>
          </a:p>
          <a:p>
            <a:pPr indent="0" lvl="0" marL="0" rtl="0" algn="l">
              <a:spcBef>
                <a:spcPts val="0"/>
              </a:spcBef>
              <a:spcAft>
                <a:spcPts val="0"/>
              </a:spcAft>
              <a:buNone/>
            </a:pPr>
            <a:r>
              <a:rPr lang="en-GB" sz="1400">
                <a:latin typeface="Lexend"/>
              </a:rPr>
              <a:t>kaadhadhka la doortay = 2, dhibcaha (points) = 2</a:t>
            </a:r>
            <a:endParaRPr sz="1800"/>
          </a:p>
          <a:p>
            <a:pPr indent="0" lvl="0" marL="0" rtl="0" algn="l">
              <a:spcBef>
                <a:spcPts val="0"/>
              </a:spcBef>
              <a:spcAft>
                <a:spcPts val="0"/>
              </a:spcAft>
              <a:buNone/>
            </a:pPr>
            <a:r>
              <a:rPr lang="en-GB" sz="1400">
                <a:latin typeface="Lexend"/>
              </a:rPr>
              <a:t>kaadhadhka la doortay = 5, dhibcaha (points) = 10</a:t>
            </a:r>
            <a:r>
              <a:rPr lang="en-GB" sz="1400">
                <a:latin typeface="Lexend"/>
              </a:rPr>
              <a:t/>
            </a:r>
            <a:endParaRPr sz="18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0" name="Shape 1350"/>
        <p:cNvGrpSpPr/>
        <p:nvPr/>
      </p:nvGrpSpPr>
      <p:grpSpPr>
        <a:xfrm>
          <a:off x="0" y="0"/>
          <a:ext cx="0" cy="0"/>
          <a:chOff x="0" y="0"/>
          <a:chExt cx="0" cy="0"/>
        </a:xfrm>
      </p:grpSpPr>
      <p:sp>
        <p:nvSpPr>
          <p:cNvPr id="1351" name="Google Shape;1351;p120"/>
          <p:cNvSpPr txBox="1"/>
          <p:nvPr>
            <p:ph idx="1" type="body"/>
          </p:nvPr>
        </p:nvSpPr>
        <p:spPr>
          <a:xfrm>
            <a:off x="324000" y="759300"/>
            <a:ext cx="8237700" cy="338700"/>
          </a:xfrm>
          <a:prstGeom prst="rect">
            <a:avLst/>
          </a:prstGeom>
        </p:spPr>
        <p:txBody>
          <a:bodyPr anchorCtr="0" anchor="t" bIns="0" lIns="0" spcFirstLastPara="1" rIns="0" wrap="square" tIns="0">
            <a:normAutofit/>
          </a:bodyPr>
          <a:lstStyle/>
          <a:p>
            <a:pPr indent="-368300" lvl="0" marL="457200" rtl="0" algn="l">
              <a:spcBef>
                <a:spcPts val="0"/>
              </a:spcBef>
              <a:spcAft>
                <a:spcPts val="0"/>
              </a:spcAft>
              <a:buSzPts val="2200"/>
              <a:buAutoNum type="arabicParenR" startAt="4"/>
            </a:pPr>
            <a:r>
              <a:rPr>
                <a:latin typeface="Lexend"/>
              </a:rPr>
              <a:t/>
            </a:r>
            <a:endParaRPr/>
          </a:p>
        </p:txBody>
      </p:sp>
      <p:sp>
        <p:nvSpPr>
          <p:cNvPr id="1352" name="Google Shape;1352;p120"/>
          <p:cNvSpPr txBox="1"/>
          <p:nvPr>
            <p:ph type="title"/>
          </p:nvPr>
        </p:nvSpPr>
        <p:spPr>
          <a:xfrm>
            <a:off x="1479300" y="115850"/>
            <a:ext cx="6855300" cy="2772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a:latin typeface="Lexend"/>
              </a:rPr>
              <a:t>Samee ciyaar (game) adoo isticmaalaya liis (list)</a:t>
            </a:r>
            <a:endParaRPr/>
          </a:p>
        </p:txBody>
      </p:sp>
      <p:sp>
        <p:nvSpPr>
          <p:cNvPr id="1353" name="Google Shape;1353;p120"/>
          <p:cNvSpPr txBox="1"/>
          <p:nvPr/>
        </p:nvSpPr>
        <p:spPr>
          <a:xfrm>
            <a:off x="1078900" y="645975"/>
            <a:ext cx="5334300" cy="38658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100">
                <a:solidFill>
                  <a:srgbClr val="EECCFF"/>
                </a:solidFill>
                <a:latin typeface="Lexend"/>
                <a:ea typeface="Roboto Mono"/>
                <a:cs typeface="Roboto Mono"/>
                <a:sym typeface="Roboto Mono"/>
              </a:rPr>
              <a:t>import random</a:t>
            </a:r>
            <a:r>
              <a:rPr lang="en-GB" sz="1100">
                <a:solidFill>
                  <a:schemeClr val="lt1"/>
                </a:solidFill>
                <a:latin typeface="Lexend"/>
                <a:ea typeface="Roboto Mono"/>
                <a:cs typeface="Roboto Mono"/>
                <a:sym typeface="Roboto Mono"/>
              </a:rPr>
              <a:t/>
            </a:r>
            <a:endParaRPr sz="8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a:latin typeface="Lexend"/>
              </a:rPr>
              <a:t/>
            </a:r>
            <a:endParaRPr sz="800">
              <a:solidFill>
                <a:srgbClr val="EECC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cards = [2, 5, 7, 6, 10, 3, 9]</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random.shuffle(cards)</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guess = False</a:t>
            </a:r>
            <a:r>
              <a:rPr lang="en-GB" sz="1100">
                <a:solidFill>
                  <a:srgbClr val="9EE8FF"/>
                </a:solidFill>
                <a:latin typeface="Lexend"/>
                <a:ea typeface="Roboto Mono"/>
                <a:cs typeface="Roboto Mono"/>
                <a:sym typeface="Roboto Mono"/>
              </a:rPr>
              <a:t/>
            </a:r>
            <a:endParaRPr sz="85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score = 0</a:t>
            </a:r>
            <a:r>
              <a:rPr lang="en-GB" sz="1100">
                <a:solidFill>
                  <a:srgbClr val="9EE8FF"/>
                </a:solidFill>
                <a:latin typeface="Lexend"/>
                <a:ea typeface="Roboto Mono"/>
                <a:cs typeface="Roboto Mono"/>
                <a:sym typeface="Roboto Mono"/>
              </a:rPr>
              <a:t/>
            </a:r>
            <a:endParaRPr sz="85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picked = random.choice(cards)</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a:latin typeface="Lexend"/>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rgbClr val="EECCFF"/>
                </a:solidFill>
                <a:latin typeface="Lexend"/>
                <a:ea typeface="Roboto Mono"/>
                <a:cs typeface="Roboto Mono"/>
                <a:sym typeface="Roboto Mono"/>
              </a:rPr>
              <a:t>while guess != True:</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print("Qiyaas kaadhadhka")</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card_picked = int(input())</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if card_picked == picked:</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print("Si sax ah ayaad u qiyaastay")</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guess = True</a:t>
            </a:r>
            <a:r>
              <a:rPr lang="en-GB" sz="1100">
                <a:solidFill>
                  <a:srgbClr val="9EE8FF"/>
                </a:solidFill>
                <a:latin typeface="Lexend"/>
                <a:ea typeface="Roboto Mono"/>
                <a:cs typeface="Roboto Mono"/>
                <a:sym typeface="Roboto Mono"/>
              </a:rPr>
              <a:t/>
            </a:r>
            <a:endParaRPr sz="85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if card_picked &gt;= 5:</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score = (2 * picked)</a:t>
            </a:r>
            <a:r>
              <a:rPr lang="en-GB" sz="1100">
                <a:solidFill>
                  <a:srgbClr val="9EE8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else:</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score = picked</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print(f"Dhibcahaagu waa {score}")</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else:</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print("Mar kale ku dayo")</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haddii card_picked &lt; picked:</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print("Kaartu waa ka sareysaa")</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haddii kale:</a:t>
            </a:r>
            <a:r>
              <a:rPr lang="en-GB" sz="1100">
                <a:solidFill>
                  <a:srgbClr val="EECCF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print("Kaartu waa ka hooseysaa")</a:t>
            </a:r>
            <a:r>
              <a:rPr lang="en-GB" sz="1100">
                <a:solidFill>
                  <a:srgbClr val="94F9AF"/>
                </a:solidFill>
                <a:latin typeface="Lexend"/>
                <a:ea typeface="Roboto Mono"/>
                <a:cs typeface="Roboto Mono"/>
                <a:sym typeface="Roboto Mono"/>
              </a:rPr>
              <a:t/>
            </a:r>
            <a:r>
              <a:rPr lang="en-GB" sz="1100">
                <a:solidFill>
                  <a:schemeClr val="lt1"/>
                </a:solidFill>
                <a:latin typeface="Lexend"/>
                <a:ea typeface="Roboto Mono"/>
                <a:cs typeface="Roboto Mono"/>
                <a:sym typeface="Roboto Mono"/>
              </a:rPr>
              <a:t/>
            </a:r>
            <a:endParaRPr sz="850">
              <a:solidFill>
                <a:schemeClr val="lt1"/>
              </a:solidFill>
              <a:latin typeface="Roboto Mono"/>
              <a:ea typeface="Roboto Mono"/>
              <a:cs typeface="Roboto Mono"/>
              <a:sym typeface="Roboto Mono"/>
            </a:endParaRPr>
          </a:p>
        </p:txBody>
      </p:sp>
      <p:sp>
        <p:nvSpPr>
          <p:cNvPr id="1354" name="Google Shape;1354;p120"/>
          <p:cNvSpPr txBox="1"/>
          <p:nvPr/>
        </p:nvSpPr>
        <p:spPr>
          <a:xfrm>
            <a:off x="705000" y="645975"/>
            <a:ext cx="342000" cy="38658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3</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4</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5</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6</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7</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8</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9</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10</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11</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12</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13</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14</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15</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16</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17</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18</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19</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20</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21</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22</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23</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24</a:t>
            </a:r>
            <a:endParaRPr sz="85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100">
                <a:solidFill>
                  <a:schemeClr val="lt1"/>
                </a:solidFill>
                <a:latin typeface="Lexend"/>
                <a:ea typeface="Roboto Mono"/>
                <a:cs typeface="Roboto Mono"/>
                <a:sym typeface="Roboto Mono"/>
              </a:rPr>
              <a:t>25</a:t>
            </a:r>
            <a:endParaRPr sz="850">
              <a:solidFill>
                <a:schemeClr val="lt1"/>
              </a:solidFill>
              <a:latin typeface="Roboto Mono"/>
              <a:ea typeface="Roboto Mono"/>
              <a:cs typeface="Roboto Mono"/>
              <a:sym typeface="Roboto Mono"/>
            </a:endParaRPr>
          </a:p>
        </p:txBody>
      </p:sp>
      <p:sp>
        <p:nvSpPr>
          <p:cNvPr id="1355" name="Google Shape;1355;p120"/>
          <p:cNvSpPr txBox="1"/>
          <p:nvPr/>
        </p:nvSpPr>
        <p:spPr>
          <a:xfrm>
            <a:off x="4673800" y="1873775"/>
            <a:ext cx="4181100" cy="1555200"/>
          </a:xfrm>
          <a:prstGeom prst="rect">
            <a:avLst/>
          </a:prstGeom>
          <a:solidFill>
            <a:srgbClr val="33353D"/>
          </a:solidFill>
          <a:ln cap="flat" cmpd="sng" w="28575">
            <a:solidFill>
              <a:schemeClr val="lt1"/>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rgbClr val="EECCFF"/>
                </a:solidFill>
                <a:latin typeface="Lexend"/>
                <a:ea typeface="Roboto Mono"/>
                <a:cs typeface="Roboto Mono"/>
                <a:sym typeface="Roboto Mono"/>
              </a:rPr>
              <a:t>haddii card_picked &gt;= 5:</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score = (2 * picked)</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rgbClr val="EECCFF"/>
                </a:solidFill>
                <a:latin typeface="Lexend"/>
                <a:ea typeface="Roboto Mono"/>
                <a:cs typeface="Roboto Mono"/>
                <a:sym typeface="Roboto Mono"/>
              </a:rPr>
              <a:t>haddii kale:</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score = picked</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print(f"Dhibcahaagu waa {score}")</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4F9A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dk1"/>
              </a:solidFill>
              <a:latin typeface="Lexend"/>
              <a:ea typeface="Lexend"/>
              <a:cs typeface="Lexend"/>
              <a:sym typeface="Lexend"/>
            </a:endParaRPr>
          </a:p>
        </p:txBody>
      </p:sp>
      <p:cxnSp>
        <p:nvCxnSpPr>
          <p:cNvPr id="1356" name="Google Shape;1356;p120"/>
          <p:cNvCxnSpPr>
            <a:endCxn id="1355" idx="1"/>
          </p:cNvCxnSpPr>
          <p:nvPr/>
        </p:nvCxnSpPr>
        <p:spPr>
          <a:xfrm flipH="1" rot="10800000">
            <a:off x="3379900" y="2651375"/>
            <a:ext cx="1293900" cy="369900"/>
          </a:xfrm>
          <a:prstGeom prst="straightConnector1">
            <a:avLst/>
          </a:prstGeom>
          <a:noFill/>
          <a:ln cap="flat" cmpd="sng" w="28575">
            <a:solidFill>
              <a:schemeClr val="lt1"/>
            </a:solidFill>
            <a:prstDash val="solid"/>
            <a:round/>
            <a:headEnd len="med" w="med" type="none"/>
            <a:tailEnd len="med" w="med" type="none"/>
          </a:ln>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0" name="Shape 1360"/>
        <p:cNvGrpSpPr/>
        <p:nvPr/>
      </p:nvGrpSpPr>
      <p:grpSpPr>
        <a:xfrm>
          <a:off x="0" y="0"/>
          <a:ext cx="0" cy="0"/>
          <a:chOff x="0" y="0"/>
          <a:chExt cx="0" cy="0"/>
        </a:xfrm>
      </p:grpSpPr>
      <p:sp>
        <p:nvSpPr>
          <p:cNvPr id="1361" name="Google Shape;1361;p121"/>
          <p:cNvSpPr txBox="1"/>
          <p:nvPr>
            <p:ph idx="1" type="body"/>
          </p:nvPr>
        </p:nvSpPr>
        <p:spPr>
          <a:xfrm>
            <a:off x="324000" y="962400"/>
            <a:ext cx="8496000" cy="33654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100">
                <a:latin typeface="Lexend"/>
              </a:rPr>
              <a:t>Hawlaha xisaabta (Mathematical operations) waxaa lagu samayn karaa walxaha liiska (list items) iyadoo la isticmaalayo calaamadaha xisaabta (arithmetic operators). Hawlaha xisaabta sidoo kale waxaa loo isticmaali karaa in lagu beddelo ama lagu cusboonaysiiyo qiimaha (values) ku jira liiska.</a:t>
            </a:r>
            <a:r>
              <a:rPr b="1" lang="en-GB" sz="1100">
                <a:latin typeface="Lexend"/>
              </a:rPr>
              <a:t/>
            </a:r>
            <a:r>
              <a:rPr lang="en-GB" sz="1100">
                <a:latin typeface="Lexend"/>
              </a:rPr>
              <a:t/>
            </a:r>
            <a:r>
              <a:rPr b="1" lang="en-GB" sz="1100">
                <a:latin typeface="Lexend"/>
              </a:rPr>
              <a:t/>
            </a:r>
            <a:r>
              <a:rPr lang="en-GB" sz="1100">
                <a:latin typeface="Lexend"/>
              </a:rPr>
              <a:t/>
            </a:r>
            <a:r>
              <a:rPr b="1" lang="en-GB" sz="1100">
                <a:latin typeface="Lexend"/>
              </a:rPr>
              <a:t/>
            </a:r>
            <a:r>
              <a:rPr lang="en-GB" sz="1100">
                <a:latin typeface="Lexend"/>
              </a:rPr>
              <a:t/>
            </a:r>
            <a:endParaRPr/>
          </a:p>
          <a:p>
            <a:pPr indent="0" lvl="0" marL="0" rtl="0" algn="l">
              <a:spcBef>
                <a:spcPts val="1000"/>
              </a:spcBef>
              <a:spcAft>
                <a:spcPts val="0"/>
              </a:spcAft>
              <a:buNone/>
            </a:pPr>
            <a:r>
              <a:rPr>
                <a:latin typeface="Lexend"/>
              </a:rPr>
              <a:t/>
            </a:r>
            <a:endParaRPr sz="500"/>
          </a:p>
          <a:p>
            <a:pPr indent="0" lvl="0" marL="0" rtl="0" algn="l">
              <a:spcBef>
                <a:spcPts val="1000"/>
              </a:spcBef>
              <a:spcAft>
                <a:spcPts val="0"/>
              </a:spcAft>
              <a:buNone/>
              <a:defRPr/>
            </a:pPr>
            <a:r>
              <a:rPr lang="en-GB" sz="1100">
                <a:latin typeface="Lexend"/>
              </a:rPr>
              <a:t>Habka shuffle() waxaa loo isticmaalaa si random ah loogu beddelo nidaamka walxaha ku jira liiska.</a:t>
            </a:r>
            <a:r>
              <a:rPr b="1" lang="en-GB" sz="1100">
                <a:latin typeface="Lexend"/>
              </a:rPr>
              <a:t/>
            </a:r>
            <a:r>
              <a:rPr lang="en-GB" sz="1100">
                <a:latin typeface="Lexend"/>
              </a:rPr>
              <a:t/>
            </a:r>
            <a:endParaRPr/>
          </a:p>
          <a:p>
            <a:pPr indent="0" lvl="0" marL="0" rtl="0" algn="l">
              <a:spcBef>
                <a:spcPts val="1000"/>
              </a:spcBef>
              <a:spcAft>
                <a:spcPts val="0"/>
              </a:spcAft>
              <a:buNone/>
            </a:pPr>
            <a:r>
              <a:rPr>
                <a:latin typeface="Lexend"/>
              </a:rPr>
              <a:t/>
            </a:r>
            <a:endParaRPr sz="500"/>
          </a:p>
          <a:p>
            <a:pPr indent="0" lvl="0" marL="0" rtl="0" algn="l">
              <a:spcBef>
                <a:spcPts val="1000"/>
              </a:spcBef>
              <a:spcAft>
                <a:spcPts val="1000"/>
              </a:spcAft>
              <a:buNone/>
              <a:defRPr/>
            </a:pPr>
            <a:r>
              <a:rPr lang="en-GB" sz="1100">
                <a:latin typeface="Lexend"/>
              </a:rPr>
              <a:t>Calaamad (flag) waxaa loo isticmaali karaa in lagu muujiyo marka while loop uu joogsado.</a:t>
            </a:r>
            <a:endParaRPr/>
          </a:p>
        </p:txBody>
      </p:sp>
      <p:sp>
        <p:nvSpPr>
          <p:cNvPr id="1362" name="Google Shape;1362;p121"/>
          <p:cNvSpPr txBox="1"/>
          <p:nvPr>
            <p:ph type="title"/>
          </p:nvPr>
        </p:nvSpPr>
        <p:spPr>
          <a:xfrm>
            <a:off x="1684800" y="120025"/>
            <a:ext cx="5741400" cy="307800"/>
          </a:xfrm>
          <a:prstGeom prst="rect">
            <a:avLst/>
          </a:prstGeom>
        </p:spPr>
        <p:txBody>
          <a:bodyPr anchorCtr="0" anchor="b" bIns="0" lIns="0" spcFirstLastPara="1" rIns="0" wrap="square" tIns="0">
            <a:normAutofit/>
          </a:bodyPr>
          <a:lstStyle/>
          <a:p>
            <a:pPr indent="0" lvl="0" marL="0" rtl="0" algn="l">
              <a:spcBef>
                <a:spcPts val="0"/>
              </a:spcBef>
              <a:spcAft>
                <a:spcPts val="0"/>
              </a:spcAft>
              <a:buNone/>
              <a:defRPr/>
            </a:pPr>
            <a:r>
              <a:rPr lang="en-GB" sz="1100">
                <a:latin typeface="Lexend"/>
              </a:rPr>
              <a:t>Hawlaha xisaabta (Mathematical operations) ee qaab-dhismeedka xogta (data structures)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90"/>
          <p:cNvSpPr txBox="1"/>
          <p:nvPr>
            <p:ph idx="3" type="subTitle"/>
          </p:nvPr>
        </p:nvSpPr>
        <p:spPr>
          <a:xfrm>
            <a:off x="324000" y="2715000"/>
            <a:ext cx="22035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liis (list)</a:t>
            </a:r>
            <a:endParaRPr/>
          </a:p>
        </p:txBody>
      </p:sp>
      <p:sp>
        <p:nvSpPr>
          <p:cNvPr id="1062" name="Google Shape;1062;p90"/>
          <p:cNvSpPr txBox="1"/>
          <p:nvPr>
            <p:ph idx="1" type="subTitle"/>
          </p:nvPr>
        </p:nvSpPr>
        <p:spPr>
          <a:xfrm>
            <a:off x="324000" y="1419600"/>
            <a:ext cx="22035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hawlwade (operator)</a:t>
            </a:r>
            <a:endParaRPr/>
          </a:p>
        </p:txBody>
      </p:sp>
      <p:sp>
        <p:nvSpPr>
          <p:cNvPr id="1063" name="Google Shape;1063;p90"/>
          <p:cNvSpPr txBox="1"/>
          <p:nvPr>
            <p:ph idx="2" type="subTitle"/>
          </p:nvPr>
        </p:nvSpPr>
        <p:spPr>
          <a:xfrm>
            <a:off x="2699325" y="1419600"/>
            <a:ext cx="5315100" cy="5958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calaamad ama eray faraysta kombuyuutarka inuu sameeyo xisaab ama ficil gaar ah</a:t>
            </a:r>
            <a:endParaRPr/>
          </a:p>
        </p:txBody>
      </p:sp>
      <p:sp>
        <p:nvSpPr>
          <p:cNvPr id="1064" name="Google Shape;1064;p90"/>
          <p:cNvSpPr txBox="1"/>
          <p:nvPr>
            <p:ph idx="4" type="subTitle"/>
          </p:nvPr>
        </p:nvSpPr>
        <p:spPr>
          <a:xfrm>
            <a:off x="2699325" y="2715000"/>
            <a:ext cx="5315100" cy="5958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qaab-dhismeed xogeed (data structure) oo firfircoon oo ka koobnaan kara walxo noocyo kala duwan leh</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sp>
        <p:nvSpPr>
          <p:cNvPr id="1069" name="Google Shape;1069;p91"/>
          <p:cNvSpPr txBox="1"/>
          <p:nvPr>
            <p:ph type="title"/>
          </p:nvPr>
        </p:nvSpPr>
        <p:spPr>
          <a:xfrm>
            <a:off x="1225225" y="2090813"/>
            <a:ext cx="6852300" cy="2772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Samee hawlo xisaabeed oo ku saabsan walxaha liiska (list items)</a:t>
            </a:r>
            <a:endParaRPr/>
          </a:p>
        </p:txBody>
      </p:sp>
      <p:sp>
        <p:nvSpPr>
          <p:cNvPr id="1070" name="Google Shape;1070;p91"/>
          <p:cNvSpPr txBox="1"/>
          <p:nvPr>
            <p:ph idx="2" type="title"/>
          </p:nvPr>
        </p:nvSpPr>
        <p:spPr>
          <a:xfrm>
            <a:off x="1225225" y="3027088"/>
            <a:ext cx="6852300" cy="2772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Abuur ciyaar (game) adoo isticmaalaya liis (list)</a:t>
            </a:r>
            <a:endParaRPr/>
          </a:p>
        </p:txBody>
      </p:sp>
      <p:sp>
        <p:nvSpPr>
          <p:cNvPr id="1071" name="Google Shape;1071;p91"/>
          <p:cNvSpPr txBox="1"/>
          <p:nvPr>
            <p:ph idx="3" type="title"/>
          </p:nvPr>
        </p:nvSpPr>
        <p:spPr>
          <a:xfrm>
            <a:off x="324000" y="657600"/>
            <a:ext cx="7387200" cy="338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800">
                <a:latin typeface="Lexend"/>
              </a:rPr>
              <a:t>Hawlaha xisaabta ee qaab-dhismeedka xogta (data structures)</a:t>
            </a:r>
            <a:endParaRPr sz="2200"/>
          </a:p>
        </p:txBody>
      </p:sp>
      <p:pic>
        <p:nvPicPr>
          <p:cNvPr id="1072" name="Google Shape;1072;p91"/>
          <p:cNvPicPr preferRelativeResize="0"/>
          <p:nvPr/>
        </p:nvPicPr>
        <p:blipFill>
          <a:blip r:embed="rId3">
            <a:alphaModFix/>
          </a:blip>
          <a:stretch>
            <a:fillRect/>
          </a:stretch>
        </p:blipFill>
        <p:spPr>
          <a:xfrm>
            <a:off x="422567" y="2060870"/>
            <a:ext cx="450575" cy="446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6" name="Shape 1076"/>
        <p:cNvGrpSpPr/>
        <p:nvPr/>
      </p:nvGrpSpPr>
      <p:grpSpPr>
        <a:xfrm>
          <a:off x="0" y="0"/>
          <a:ext cx="0" cy="0"/>
          <a:chOff x="0" y="0"/>
          <a:chExt cx="0" cy="0"/>
        </a:xfrm>
      </p:grpSpPr>
      <p:sp>
        <p:nvSpPr>
          <p:cNvPr id="1077" name="Google Shape;1077;p92"/>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Samee hawlo xisaabeed oo ku saabsan walxaha liiska (list items)</a:t>
            </a:r>
            <a:endParaRPr/>
          </a:p>
        </p:txBody>
      </p:sp>
      <p:graphicFrame>
        <p:nvGraphicFramePr>
          <p:cNvPr id="1078" name="Google Shape;1078;p92"/>
          <p:cNvGraphicFramePr/>
          <p:nvPr/>
        </p:nvGraphicFramePr>
        <p:xfrm>
          <a:off x="2714275" y="1620000"/>
          <a:ext cx="3000000" cy="3000000"/>
        </p:xfrm>
        <a:graphic>
          <a:graphicData uri="http://schemas.openxmlformats.org/drawingml/2006/table">
            <a:tbl>
              <a:tblPr>
                <a:noFill/>
                <a:tableStyleId>{C2BC7E11-7E35-44B8-BE6C-D692F4366745}</a:tableStyleId>
              </a:tblPr>
              <a:tblGrid>
                <a:gridCol w="1547275"/>
                <a:gridCol w="2187800"/>
              </a:tblGrid>
              <a:tr h="860000">
                <a:tc>
                  <a:txBody>
                    <a:bodyPr/>
                    <a:lstStyle/>
                    <a:p>
                      <a:pPr indent="0" lvl="0" marL="0" rtl="0" algn="l">
                        <a:spcBef>
                          <a:spcPts val="0"/>
                        </a:spcBef>
                        <a:spcAft>
                          <a:spcPts val="0"/>
                        </a:spcAft>
                        <a:buNone/>
                      </a:pPr>
                      <a:r>
                        <a:rPr b="1" lang="en-GB" sz="1300">
                          <a:solidFill>
                            <a:schemeClr val="lt1"/>
                          </a:solidFill>
                          <a:latin typeface="Lexend"/>
                          <a:ea typeface="Lexend"/>
                          <a:cs typeface="Lexend"/>
                          <a:sym typeface="Lexend"/>
                        </a:rPr>
                        <a:t>hawlwade (operator)</a:t>
                      </a:r>
                      <a:r>
                        <a:rPr b="1" lang="en-GB" sz="1300">
                          <a:solidFill>
                            <a:schemeClr val="lt1"/>
                          </a:solidFill>
                          <a:latin typeface="Lexend"/>
                          <a:ea typeface="Lexend"/>
                          <a:cs typeface="Lexend"/>
                          <a:sym typeface="Lexend"/>
                        </a:rPr>
                        <a:t/>
                      </a:r>
                      <a:endParaRPr b="1" sz="2200">
                        <a:solidFill>
                          <a:schemeClr val="lt1"/>
                        </a:solidFill>
                        <a:latin typeface="Lexend"/>
                        <a:ea typeface="Lexend"/>
                        <a:cs typeface="Lexend"/>
                        <a:sym typeface="Lexend"/>
                      </a:endParaRPr>
                    </a:p>
                  </a:txBody>
                  <a:tcPr marT="91425" marB="91425" marR="91425" marL="91425">
                    <a:lnL cap="flat" cmpd="sng" w="9525">
                      <a:solidFill>
                        <a:schemeClr val="accent5"/>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chemeClr val="accent4"/>
                    </a:solidFill>
                  </a:tcPr>
                </a:tc>
                <a:tc>
                  <a:txBody>
                    <a:bodyPr/>
                    <a:lstStyle/>
                    <a:p>
                      <a:pPr indent="0" lvl="0" marL="0" rtl="0" algn="l">
                        <a:spcBef>
                          <a:spcPts val="0"/>
                        </a:spcBef>
                        <a:spcAft>
                          <a:spcPts val="0"/>
                        </a:spcAft>
                        <a:buNone/>
                      </a:pPr>
                      <a:r>
                        <a:rPr lang="en-GB" sz="1300">
                          <a:solidFill>
                            <a:schemeClr val="lt1"/>
                          </a:solidFill>
                          <a:latin typeface="Lexend"/>
                          <a:ea typeface="Lexend"/>
                          <a:cs typeface="Lexend"/>
                          <a:sym typeface="Lexend"/>
                        </a:rPr>
                        <a:t>magaca hawlgalka (operation name)</a:t>
                      </a:r>
                      <a:r>
                        <a:rPr lang="en-GB" sz="1300">
                          <a:solidFill>
                            <a:schemeClr val="lt1"/>
                          </a:solidFill>
                          <a:latin typeface="Lexend"/>
                          <a:ea typeface="Lexend"/>
                          <a:cs typeface="Lexend"/>
                          <a:sym typeface="Lexend"/>
                        </a:rPr>
                        <a:t/>
                      </a:r>
                      <a:endParaRPr sz="2200">
                        <a:solidFill>
                          <a:schemeClr val="lt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chemeClr val="accent4"/>
                    </a:solidFill>
                  </a:tcPr>
                </a:tc>
              </a:tr>
              <a:tr h="522125">
                <a:tc>
                  <a:txBody>
                    <a:bodyPr/>
                    <a:lstStyle/>
                    <a:p>
                      <a:pPr indent="0" lvl="0" marL="0" rtl="0" algn="l">
                        <a:spcBef>
                          <a:spcPts val="0"/>
                        </a:spcBef>
                        <a:spcAft>
                          <a:spcPts val="0"/>
                        </a:spcAft>
                        <a:buNone/>
                      </a:pPr>
                      <a:r>
                        <a:rPr lang="en-GB" sz="1300">
                          <a:solidFill>
                            <a:schemeClr val="dk1"/>
                          </a:solidFill>
                          <a:latin typeface="Lexend"/>
                          <a:ea typeface="Lexend"/>
                          <a:cs typeface="Lexend"/>
                          <a:sym typeface="Lexend"/>
                        </a:rPr>
                        <a:t>+</a:t>
                      </a:r>
                      <a:endParaRPr sz="22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GB" sz="1300">
                          <a:solidFill>
                            <a:schemeClr val="dk1"/>
                          </a:solidFill>
                          <a:latin typeface="Lexend"/>
                          <a:ea typeface="Lexend"/>
                          <a:cs typeface="Lexend"/>
                          <a:sym typeface="Lexend"/>
                        </a:rPr>
                        <a:t>isku-dar (addition)</a:t>
                      </a:r>
                      <a:endParaRPr sz="22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dk2"/>
                      </a:solidFill>
                      <a:prstDash val="solid"/>
                      <a:round/>
                      <a:headEnd len="sm" w="sm" type="none"/>
                      <a:tailEnd len="sm" w="sm" type="none"/>
                    </a:lnB>
                  </a:tcPr>
                </a:tc>
              </a:tr>
              <a:tr h="522125">
                <a:tc>
                  <a:txBody>
                    <a:bodyPr/>
                    <a:lstStyle/>
                    <a:p>
                      <a:pPr indent="0" lvl="0" marL="0" rtl="0" algn="l">
                        <a:spcBef>
                          <a:spcPts val="0"/>
                        </a:spcBef>
                        <a:spcAft>
                          <a:spcPts val="0"/>
                        </a:spcAft>
                        <a:buNone/>
                      </a:pPr>
                      <a:r>
                        <a:rPr lang="en-GB" sz="1300">
                          <a:solidFill>
                            <a:schemeClr val="dk1"/>
                          </a:solidFill>
                          <a:latin typeface="Lexend"/>
                          <a:ea typeface="Lexend"/>
                          <a:cs typeface="Lexend"/>
                          <a:sym typeface="Lexend"/>
                        </a:rPr>
                        <a:t>-</a:t>
                      </a:r>
                      <a:endParaRPr sz="22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GB" sz="1300">
                          <a:solidFill>
                            <a:schemeClr val="dk1"/>
                          </a:solidFill>
                          <a:latin typeface="Lexend"/>
                          <a:ea typeface="Lexend"/>
                          <a:cs typeface="Lexend"/>
                          <a:sym typeface="Lexend"/>
                        </a:rPr>
                        <a:t>kala-goyn (subtraction)</a:t>
                      </a:r>
                      <a:endParaRPr sz="22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522125">
                <a:tc>
                  <a:txBody>
                    <a:bodyPr/>
                    <a:lstStyle/>
                    <a:p>
                      <a:pPr indent="0" lvl="0" marL="0" rtl="0" algn="l">
                        <a:spcBef>
                          <a:spcPts val="0"/>
                        </a:spcBef>
                        <a:spcAft>
                          <a:spcPts val="0"/>
                        </a:spcAft>
                        <a:buNone/>
                      </a:pPr>
                      <a:r>
                        <a:rPr lang="en-GB" sz="1300">
                          <a:solidFill>
                            <a:schemeClr val="dk1"/>
                          </a:solidFill>
                          <a:latin typeface="Lexend"/>
                          <a:ea typeface="Lexend"/>
                          <a:cs typeface="Lexend"/>
                          <a:sym typeface="Lexend"/>
                        </a:rPr>
                        <a:t>*</a:t>
                      </a:r>
                      <a:endParaRPr sz="22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GB" sz="1300">
                          <a:solidFill>
                            <a:schemeClr val="dk1"/>
                          </a:solidFill>
                          <a:latin typeface="Lexend"/>
                          <a:ea typeface="Lexend"/>
                          <a:cs typeface="Lexend"/>
                          <a:sym typeface="Lexend"/>
                        </a:rPr>
                        <a:t>isku-dhufasho (multiplication)</a:t>
                      </a:r>
                      <a:endParaRPr sz="22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dk2"/>
                      </a:solidFill>
                      <a:prstDash val="solid"/>
                      <a:round/>
                      <a:headEnd len="sm" w="sm" type="none"/>
                      <a:tailEnd len="sm" w="sm" type="none"/>
                    </a:lnB>
                  </a:tcPr>
                </a:tc>
              </a:tr>
              <a:tr h="748900">
                <a:tc>
                  <a:txBody>
                    <a:bodyPr/>
                    <a:lstStyle/>
                    <a:p>
                      <a:pPr indent="0" lvl="0" marL="0" rtl="0" algn="l">
                        <a:lnSpc>
                          <a:spcPct val="112000"/>
                        </a:lnSpc>
                        <a:spcBef>
                          <a:spcPts val="0"/>
                        </a:spcBef>
                        <a:spcAft>
                          <a:spcPts val="300"/>
                        </a:spcAft>
                        <a:buClr>
                          <a:schemeClr val="dk1"/>
                        </a:buClr>
                        <a:buSzPts val="1100"/>
                        <a:buFont typeface="Arial"/>
                        <a:buNone/>
                      </a:pPr>
                      <a:r>
                        <a:rPr lang="en-GB" sz="1300">
                          <a:solidFill>
                            <a:schemeClr val="dk1"/>
                          </a:solidFill>
                          <a:latin typeface="Lexend"/>
                          <a:ea typeface="Lexend"/>
                          <a:cs typeface="Lexend"/>
                          <a:sym typeface="Lexend"/>
                        </a:rPr>
                        <a:t>/</a:t>
                      </a:r>
                      <a:endParaRPr sz="22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GB" sz="1300">
                          <a:solidFill>
                            <a:schemeClr val="dk1"/>
                          </a:solidFill>
                          <a:latin typeface="Lexend"/>
                          <a:ea typeface="Lexend"/>
                          <a:cs typeface="Lexend"/>
                          <a:sym typeface="Lexend"/>
                        </a:rPr>
                        <a:t>qaybin (division)</a:t>
                      </a:r>
                      <a:endParaRPr sz="2200">
                        <a:solidFill>
                          <a:schemeClr val="dk1"/>
                        </a:solidFill>
                        <a:latin typeface="Lexend"/>
                        <a:ea typeface="Lexend"/>
                        <a:cs typeface="Lexend"/>
                        <a:sym typeface="Lexend"/>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1079" name="Google Shape;1079;p92"/>
          <p:cNvSpPr txBox="1"/>
          <p:nvPr/>
        </p:nvSpPr>
        <p:spPr>
          <a:xfrm>
            <a:off x="324000" y="704975"/>
            <a:ext cx="8419800" cy="4926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1000"/>
              </a:spcAft>
              <a:buClr>
                <a:schemeClr val="dk1"/>
              </a:buClr>
              <a:buSzPts val="1100"/>
              <a:buFont typeface="Arial"/>
              <a:buNone/>
            </a:pPr>
            <a:r>
              <a:rPr lang="en-GB" sz="1100">
                <a:solidFill>
                  <a:schemeClr val="dk1"/>
                </a:solidFill>
                <a:latin typeface="Lexend"/>
                <a:ea typeface="Lexend"/>
                <a:cs typeface="Lexend"/>
                <a:sym typeface="Lexend"/>
              </a:rPr>
              <a:t>Hawlwade (operator) waa calaamad ama eray gaar ah oo faraya kombuyuutarka inuu sameeyo xisaab ama ficil gaar ah.</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br>
              <a:rPr lang="en-GB" sz="2000">
                <a:solidFill>
                  <a:schemeClr val="dk1"/>
                </a:solidFill>
                <a:latin typeface="Lexend"/>
                <a:ea typeface="Lexend"/>
                <a:cs typeface="Lexend"/>
                <a:sym typeface="Lexend"/>
              </a:rPr>
            </a:br>
            <a:r>
              <a:rPr lang="en-GB" sz="1100">
                <a:solidFill>
                  <a:schemeClr val="dk1"/>
                </a:solidFill>
                <a:latin typeface="Lexend"/>
                <a:ea typeface="Lexend"/>
                <a:cs typeface="Lexend"/>
                <a:sym typeface="Lexend"/>
              </a:rPr>
              <a:t/>
            </a:r>
            <a:endParaRPr sz="2200">
              <a:solidFill>
                <a:schemeClr val="dk1"/>
              </a:solidFill>
              <a:latin typeface="Lexend"/>
              <a:ea typeface="Lexend"/>
              <a:cs typeface="Lexend"/>
              <a:sym typeface="Lexen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93"/>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Samee hawlo xisaabeed oo ku saabsan walxaha liiska (list items)</a:t>
            </a:r>
            <a:endParaRPr/>
          </a:p>
        </p:txBody>
      </p:sp>
      <p:sp>
        <p:nvSpPr>
          <p:cNvPr id="1085" name="Google Shape;1085;p93"/>
          <p:cNvSpPr txBox="1"/>
          <p:nvPr>
            <p:ph idx="1" type="body"/>
          </p:nvPr>
        </p:nvSpPr>
        <p:spPr>
          <a:xfrm>
            <a:off x="324000" y="759300"/>
            <a:ext cx="82377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Liiskani wuxuu hayaa tirooyin taxane ah.</a:t>
            </a:r>
            <a:r>
              <a:rPr b="1" lang="en-GB">
                <a:latin typeface="Lexend"/>
              </a:rPr>
              <a:t/>
            </a:r>
            <a:r>
              <a:rPr lang="en-GB">
                <a:latin typeface="Lexend"/>
              </a:rPr>
              <a:t/>
            </a:r>
            <a:endParaRPr/>
          </a:p>
        </p:txBody>
      </p:sp>
      <p:sp>
        <p:nvSpPr>
          <p:cNvPr id="1086" name="Google Shape;1086;p93"/>
          <p:cNvSpPr txBox="1"/>
          <p:nvPr/>
        </p:nvSpPr>
        <p:spPr>
          <a:xfrm>
            <a:off x="761275" y="1318950"/>
            <a:ext cx="3614100" cy="4494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numbers = [2, 4, 8, 16]</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p:txBody>
      </p:sp>
      <p:sp>
        <p:nvSpPr>
          <p:cNvPr id="1087" name="Google Shape;1087;p93"/>
          <p:cNvSpPr txBox="1"/>
          <p:nvPr/>
        </p:nvSpPr>
        <p:spPr>
          <a:xfrm>
            <a:off x="324000" y="1318950"/>
            <a:ext cx="408300" cy="4494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p:txBody>
      </p:sp>
      <p:pic>
        <p:nvPicPr>
          <p:cNvPr id="1088" name="Google Shape;1088;p93"/>
          <p:cNvPicPr preferRelativeResize="0"/>
          <p:nvPr/>
        </p:nvPicPr>
        <p:blipFill>
          <a:blip r:embed="rId6">
            <a:alphaModFix/>
          </a:blip>
          <a:stretch>
            <a:fillRect/>
          </a:stretch>
        </p:blipFill>
        <p:spPr>
          <a:xfrm flipH="1">
            <a:off x="7459188" y="3270225"/>
            <a:ext cx="727174" cy="909325"/>
          </a:xfrm>
          <a:prstGeom prst="rect">
            <a:avLst/>
          </a:prstGeom>
          <a:noFill/>
          <a:ln>
            <a:noFill/>
          </a:ln>
        </p:spPr>
      </p:pic>
      <p:sp>
        <p:nvSpPr>
          <p:cNvPr id="1089" name="Google Shape;1089;p93"/>
          <p:cNvSpPr txBox="1"/>
          <p:nvPr/>
        </p:nvSpPr>
        <p:spPr>
          <a:xfrm>
            <a:off x="7529712" y="4237974"/>
            <a:ext cx="679500" cy="277200"/>
          </a:xfrm>
          <a:prstGeom prst="rect">
            <a:avLst/>
          </a:prstGeom>
          <a:noFill/>
          <a:ln>
            <a:noFill/>
          </a:ln>
        </p:spPr>
        <p:txBody>
          <a:bodyPr anchorCtr="0" anchor="ctr" bIns="0" lIns="0" spcFirstLastPara="1" rIns="0" wrap="none" tIns="0">
            <a:normAutofit/>
          </a:bodyPr>
          <a:lstStyle/>
          <a:p>
            <a:pPr indent="0" lvl="0" marL="0" rtl="0" algn="l">
              <a:lnSpc>
                <a:spcPct val="115000"/>
              </a:lnSpc>
              <a:spcBef>
                <a:spcPts val="0"/>
              </a:spcBef>
              <a:spcAft>
                <a:spcPts val="0"/>
              </a:spcAft>
              <a:buNone/>
            </a:pPr>
            <a:r>
              <a:rPr lang="en-GB" sz="1800">
                <a:solidFill>
                  <a:srgbClr val="222222"/>
                </a:solidFill>
                <a:latin typeface="Lexend"/>
                <a:ea typeface="Lexend"/>
                <a:cs typeface="Lexend"/>
                <a:sym typeface="Lexend"/>
              </a:rPr>
              <a:t>Nuur</a:t>
            </a:r>
            <a:endParaRPr sz="1800">
              <a:solidFill>
                <a:srgbClr val="222222"/>
              </a:solidFill>
              <a:latin typeface="Lexend"/>
              <a:ea typeface="Lexend"/>
              <a:cs typeface="Lexend"/>
              <a:sym typeface="Lexend"/>
            </a:endParaRPr>
          </a:p>
        </p:txBody>
      </p:sp>
      <p:pic>
        <p:nvPicPr>
          <p:cNvPr id="1090" name="Google Shape;1090;p93"/>
          <p:cNvPicPr preferRelativeResize="0"/>
          <p:nvPr/>
        </p:nvPicPr>
        <p:blipFill>
          <a:blip r:embed="rId4">
            <a:alphaModFix/>
          </a:blip>
          <a:stretch>
            <a:fillRect/>
          </a:stretch>
        </p:blipFill>
        <p:spPr>
          <a:xfrm flipH="1">
            <a:off x="3794401" y="2350600"/>
            <a:ext cx="3485224" cy="1387699"/>
          </a:xfrm>
          <a:prstGeom prst="rect">
            <a:avLst/>
          </a:prstGeom>
          <a:noFill/>
          <a:ln>
            <a:noFill/>
          </a:ln>
        </p:spPr>
      </p:pic>
      <p:sp>
        <p:nvSpPr>
          <p:cNvPr id="1091" name="Google Shape;1091;p93"/>
          <p:cNvSpPr txBox="1"/>
          <p:nvPr/>
        </p:nvSpPr>
        <p:spPr>
          <a:xfrm>
            <a:off x="3932900" y="2507475"/>
            <a:ext cx="3215700" cy="7905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800">
                <a:solidFill>
                  <a:schemeClr val="dk1"/>
                </a:solidFill>
                <a:latin typeface="Lexend"/>
                <a:ea typeface="Lexend"/>
                <a:cs typeface="Lexend"/>
                <a:sym typeface="Lexend"/>
              </a:rPr>
              <a:t>Sideen ku dari karaa shay kasta oo liiska ku jira?</a:t>
            </a:r>
            <a:r>
              <a:rPr b="1" lang="en-GB" sz="1800">
                <a:solidFill>
                  <a:schemeClr val="dk1"/>
                </a:solidFill>
                <a:latin typeface="Lexend"/>
                <a:ea typeface="Lexend"/>
                <a:cs typeface="Lexend"/>
                <a:sym typeface="Lexend"/>
              </a:rPr>
              <a:t/>
            </a:r>
            <a:r>
              <a:rPr lang="en-GB" sz="1800">
                <a:solidFill>
                  <a:schemeClr val="dk1"/>
                </a:solidFill>
                <a:latin typeface="Lexend"/>
                <a:ea typeface="Lexend"/>
                <a:cs typeface="Lexend"/>
                <a:sym typeface="Lexend"/>
              </a:rPr>
              <a:t/>
            </a:r>
            <a:endParaRPr sz="2000">
              <a:solidFill>
                <a:schemeClr val="dk1"/>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pic>
        <p:nvPicPr>
          <p:cNvPr id="1096" name="Google Shape;1096;p94"/>
          <p:cNvPicPr preferRelativeResize="0"/>
          <p:nvPr/>
        </p:nvPicPr>
        <p:blipFill>
          <a:blip r:embed="rId3">
            <a:alphaModFix/>
          </a:blip>
          <a:stretch>
            <a:fillRect/>
          </a:stretch>
        </p:blipFill>
        <p:spPr>
          <a:xfrm flipH="1">
            <a:off x="5274673" y="1267200"/>
            <a:ext cx="3091702" cy="1550099"/>
          </a:xfrm>
          <a:prstGeom prst="rect">
            <a:avLst/>
          </a:prstGeom>
          <a:noFill/>
          <a:ln>
            <a:noFill/>
          </a:ln>
        </p:spPr>
      </p:pic>
      <p:sp>
        <p:nvSpPr>
          <p:cNvPr id="1097" name="Google Shape;1097;p94"/>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Ku samee hawlo xisaabeed (mathematical operations) shayada liiska</a:t>
            </a:r>
            <a:endParaRPr/>
          </a:p>
        </p:txBody>
      </p:sp>
      <p:sp>
        <p:nvSpPr>
          <p:cNvPr id="1098" name="Google Shape;1098;p94"/>
          <p:cNvSpPr txBox="1"/>
          <p:nvPr>
            <p:ph idx="1" type="body"/>
          </p:nvPr>
        </p:nvSpPr>
        <p:spPr>
          <a:xfrm>
            <a:off x="324000" y="683100"/>
            <a:ext cx="82377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Koodhku (code) wuxuu ku daraa shay kasta oo liiska ku jira.</a:t>
            </a:r>
            <a:endParaRPr/>
          </a:p>
        </p:txBody>
      </p:sp>
      <p:sp>
        <p:nvSpPr>
          <p:cNvPr id="1099" name="Google Shape;1099;p94"/>
          <p:cNvSpPr txBox="1"/>
          <p:nvPr/>
        </p:nvSpPr>
        <p:spPr>
          <a:xfrm>
            <a:off x="837475" y="1090350"/>
            <a:ext cx="3876300" cy="32172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numbers = [2, 4, 8, 16]</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sum = 0</a:t>
            </a:r>
            <a:r>
              <a:rPr lang="en-GB" sz="1400">
                <a:solidFill>
                  <a:srgbClr val="9EE8FF"/>
                </a:solidFill>
                <a:latin typeface="Lexend"/>
                <a:ea typeface="Roboto Mono"/>
                <a:cs typeface="Roboto Mono"/>
                <a:sym typeface="Roboto Mono"/>
              </a:rPr>
              <a:t/>
            </a:r>
            <a:endParaRPr sz="16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number = numbers[0]</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sum = sum + number</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number = numbers[1]</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sum = sum + number</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number = numbers[2]</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sum = sum + number</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number = numbers[3]</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sum = sum + number</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Clr>
                <a:schemeClr val="dk1"/>
              </a:buClr>
              <a:buSzPts val="1100"/>
              <a:buFont typeface="Arial"/>
              <a:buNone/>
            </a:pPr>
            <a:r>
              <a:rPr lang="en-GB" sz="1400">
                <a:solidFill>
                  <a:schemeClr val="lt1"/>
                </a:solidFill>
                <a:latin typeface="Lexend"/>
                <a:ea typeface="Roboto Mono"/>
                <a:cs typeface="Roboto Mono"/>
                <a:sym typeface="Roboto Mono"/>
              </a:rPr>
              <a:t>print(sum)</a:t>
            </a:r>
            <a:endParaRPr sz="2000">
              <a:solidFill>
                <a:schemeClr val="lt1"/>
              </a:solidFill>
              <a:latin typeface="Roboto Mono"/>
              <a:ea typeface="Roboto Mono"/>
              <a:cs typeface="Roboto Mono"/>
              <a:sym typeface="Roboto Mono"/>
            </a:endParaRPr>
          </a:p>
        </p:txBody>
      </p:sp>
      <p:sp>
        <p:nvSpPr>
          <p:cNvPr id="1100" name="Google Shape;1100;p94"/>
          <p:cNvSpPr txBox="1"/>
          <p:nvPr/>
        </p:nvSpPr>
        <p:spPr>
          <a:xfrm>
            <a:off x="313000" y="1090350"/>
            <a:ext cx="495600" cy="32172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3</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4</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5</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6</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7</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8</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9</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10</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11</a:t>
            </a:r>
            <a:endParaRPr sz="1600">
              <a:solidFill>
                <a:schemeClr val="lt1"/>
              </a:solidFill>
              <a:latin typeface="Roboto Mono"/>
              <a:ea typeface="Roboto Mono"/>
              <a:cs typeface="Roboto Mono"/>
              <a:sym typeface="Roboto Mono"/>
            </a:endParaRPr>
          </a:p>
        </p:txBody>
      </p:sp>
      <p:sp>
        <p:nvSpPr>
          <p:cNvPr id="1101" name="Google Shape;1101;p94"/>
          <p:cNvSpPr txBox="1"/>
          <p:nvPr/>
        </p:nvSpPr>
        <p:spPr>
          <a:xfrm>
            <a:off x="7742300" y="3953388"/>
            <a:ext cx="799800" cy="277200"/>
          </a:xfrm>
          <a:prstGeom prst="rect">
            <a:avLst/>
          </a:prstGeom>
          <a:noFill/>
          <a:ln>
            <a:noFill/>
          </a:ln>
        </p:spPr>
        <p:txBody>
          <a:bodyPr anchorCtr="0" anchor="ctr" bIns="0" lIns="0" spcFirstLastPara="1" rIns="0" wrap="none" tIns="0">
            <a:normAutofit/>
          </a:bodyPr>
          <a:lstStyle/>
          <a:p>
            <a:pPr indent="0" lvl="0" marL="0" rtl="0" algn="l">
              <a:lnSpc>
                <a:spcPct val="115000"/>
              </a:lnSpc>
              <a:spcBef>
                <a:spcPts val="0"/>
              </a:spcBef>
              <a:spcAft>
                <a:spcPts val="0"/>
              </a:spcAft>
              <a:buNone/>
            </a:pPr>
            <a:r>
              <a:rPr lang="en-GB" sz="1800">
                <a:solidFill>
                  <a:srgbClr val="222222"/>
                </a:solidFill>
                <a:latin typeface="Lexend"/>
                <a:ea typeface="Lexend"/>
                <a:cs typeface="Lexend"/>
                <a:sym typeface="Lexend"/>
              </a:rPr>
              <a:t>Saciid</a:t>
            </a:r>
            <a:endParaRPr sz="1800">
              <a:solidFill>
                <a:srgbClr val="222222"/>
              </a:solidFill>
              <a:latin typeface="Lexend"/>
              <a:ea typeface="Lexend"/>
              <a:cs typeface="Lexend"/>
              <a:sym typeface="Lexend"/>
            </a:endParaRPr>
          </a:p>
        </p:txBody>
      </p:sp>
      <p:sp>
        <p:nvSpPr>
          <p:cNvPr id="1102" name="Google Shape;1102;p94"/>
          <p:cNvSpPr txBox="1"/>
          <p:nvPr/>
        </p:nvSpPr>
        <p:spPr>
          <a:xfrm>
            <a:off x="5452675" y="1392300"/>
            <a:ext cx="2848200" cy="1015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None/>
            </a:pPr>
            <a:r>
              <a:rPr lang="en-GB" sz="1800">
                <a:solidFill>
                  <a:srgbClr val="222222"/>
                </a:solidFill>
                <a:latin typeface="Lexend"/>
                <a:ea typeface="Lexend"/>
                <a:cs typeface="Lexend"/>
                <a:sym typeface="Lexend"/>
              </a:rPr>
              <a:t>Tani way shaqayn lahayd, laakiin hubi maayo inay tahay habka ugu fiican.</a:t>
            </a:r>
            <a:endParaRPr sz="2000">
              <a:solidFill>
                <a:srgbClr val="222222"/>
              </a:solidFill>
              <a:latin typeface="Lexend"/>
              <a:ea typeface="Lexend"/>
              <a:cs typeface="Lexend"/>
              <a:sym typeface="Lexend"/>
            </a:endParaRPr>
          </a:p>
        </p:txBody>
      </p:sp>
      <p:pic>
        <p:nvPicPr>
          <p:cNvPr id="1103" name="Google Shape;1103;p94"/>
          <p:cNvPicPr preferRelativeResize="0"/>
          <p:nvPr/>
        </p:nvPicPr>
        <p:blipFill>
          <a:blip r:embed="rId5">
            <a:alphaModFix/>
          </a:blip>
          <a:stretch>
            <a:fillRect/>
          </a:stretch>
        </p:blipFill>
        <p:spPr>
          <a:xfrm>
            <a:off x="7258311" y="2676550"/>
            <a:ext cx="1509500" cy="1509500"/>
          </a:xfrm>
          <a:prstGeom prst="rect">
            <a:avLst/>
          </a:prstGeom>
          <a:noFill/>
          <a:ln>
            <a:noFill/>
          </a:ln>
        </p:spPr>
      </p:pic>
      <p:sp>
        <p:nvSpPr>
          <p:cNvPr id="1104" name="Google Shape;1104;p94"/>
          <p:cNvSpPr txBox="1"/>
          <p:nvPr/>
        </p:nvSpPr>
        <p:spPr>
          <a:xfrm>
            <a:off x="324000" y="4383600"/>
            <a:ext cx="5480700" cy="449400"/>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None/>
            </a:pPr>
            <a:r>
              <a:rPr lang="en-GB" sz="1800">
                <a:solidFill>
                  <a:schemeClr val="dk1"/>
                </a:solidFill>
                <a:latin typeface="Lexend"/>
                <a:ea typeface="Lexend"/>
                <a:cs typeface="Lexend"/>
                <a:sym typeface="Lexend"/>
              </a:rPr>
              <a:t>Ma ka fikiri kartaa milan (solution) kale?</a:t>
            </a:r>
            <a:endParaRPr sz="2200">
              <a:solidFill>
                <a:schemeClr val="dk1"/>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95"/>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samee hawlo xisaabeed (mathematical operations) shayada liiska</a:t>
            </a:r>
            <a:endParaRPr/>
          </a:p>
        </p:txBody>
      </p:sp>
      <p:sp>
        <p:nvSpPr>
          <p:cNvPr id="1110" name="Google Shape;1110;p95"/>
          <p:cNvSpPr txBox="1"/>
          <p:nvPr>
            <p:ph idx="1" type="body"/>
          </p:nvPr>
        </p:nvSpPr>
        <p:spPr>
          <a:xfrm>
            <a:off x="324000" y="759300"/>
            <a:ext cx="82377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Barnaamijkan waxaa laga dhigay mid waxtar badan (efficient) iyadoo la isticmaalayo loop-ka for.</a:t>
            </a:r>
            <a:br>
              <a:rPr lang="en-GB"/>
            </a:br>
            <a:r>
              <a:rPr lang="en-GB" sz="1400">
                <a:latin typeface="Lexend"/>
              </a:rPr>
              <a:t/>
            </a:r>
            <a:endParaRPr/>
          </a:p>
        </p:txBody>
      </p:sp>
      <p:sp>
        <p:nvSpPr>
          <p:cNvPr id="1111" name="Google Shape;1111;p95"/>
          <p:cNvSpPr txBox="1"/>
          <p:nvPr/>
        </p:nvSpPr>
        <p:spPr>
          <a:xfrm>
            <a:off x="837475" y="1699950"/>
            <a:ext cx="3810600" cy="15402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numbers = [2, 4, 8, 16]</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r>
              <a:rPr lang="en-GB" sz="1400">
                <a:solidFill>
                  <a:srgbClr val="9EE8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sum = 0</a:t>
            </a:r>
            <a:r>
              <a:rPr lang="en-GB" sz="1400">
                <a:solidFill>
                  <a:srgbClr val="9EE8FF"/>
                </a:solidFill>
                <a:latin typeface="Lexend"/>
                <a:ea typeface="Roboto Mono"/>
                <a:cs typeface="Roboto Mono"/>
                <a:sym typeface="Roboto Mono"/>
              </a:rPr>
              <a:t/>
            </a:r>
            <a:endParaRPr sz="1600">
              <a:solidFill>
                <a:srgbClr val="9EE8FF"/>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rgbClr val="EECCFF"/>
                </a:solidFill>
                <a:latin typeface="Lexend"/>
                <a:ea typeface="Roboto Mono"/>
                <a:cs typeface="Roboto Mono"/>
                <a:sym typeface="Roboto Mono"/>
              </a:rPr>
              <a:t>for number in numbers:</a:t>
            </a:r>
            <a:r>
              <a:rPr lang="en-GB" sz="1400">
                <a:solidFill>
                  <a:schemeClr val="lt1"/>
                </a:solidFill>
                <a:latin typeface="Lexend"/>
                <a:ea typeface="Roboto Mono"/>
                <a:cs typeface="Roboto Mono"/>
                <a:sym typeface="Roboto Mono"/>
              </a:rPr>
              <a:t/>
            </a:r>
            <a:r>
              <a:rPr lang="en-GB" sz="1400">
                <a:solidFill>
                  <a:srgbClr val="EECCFF"/>
                </a:solidFill>
                <a:latin typeface="Lexend"/>
                <a:ea typeface="Roboto Mono"/>
                <a:cs typeface="Roboto Mono"/>
                <a:sym typeface="Roboto Mono"/>
              </a:rPr>
              <a:t/>
            </a:r>
            <a:r>
              <a:rPr lang="en-GB" sz="1400">
                <a:solidFill>
                  <a:schemeClr val="lt1"/>
                </a:solidFill>
                <a:latin typeface="Lexend"/>
                <a:ea typeface="Roboto Mono"/>
                <a:cs typeface="Roboto Mono"/>
                <a:sym typeface="Roboto Mono"/>
              </a:rPr>
              <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sum = sum + number</a:t>
            </a:r>
            <a:endParaRPr sz="1600">
              <a:solidFill>
                <a:schemeClr val="lt1"/>
              </a:solidFill>
              <a:latin typeface="Roboto Mono"/>
              <a:ea typeface="Roboto Mono"/>
              <a:cs typeface="Roboto Mono"/>
              <a:sym typeface="Roboto Mono"/>
            </a:endParaRPr>
          </a:p>
          <a:p>
            <a:pPr indent="0" lvl="0" marL="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print(sum)</a:t>
            </a:r>
            <a:endParaRPr sz="1600">
              <a:solidFill>
                <a:schemeClr val="lt1"/>
              </a:solidFill>
              <a:latin typeface="Roboto Mono"/>
              <a:ea typeface="Roboto Mono"/>
              <a:cs typeface="Roboto Mono"/>
              <a:sym typeface="Roboto Mono"/>
            </a:endParaRPr>
          </a:p>
        </p:txBody>
      </p:sp>
      <p:sp>
        <p:nvSpPr>
          <p:cNvPr id="1112" name="Google Shape;1112;p95"/>
          <p:cNvSpPr txBox="1"/>
          <p:nvPr/>
        </p:nvSpPr>
        <p:spPr>
          <a:xfrm>
            <a:off x="324000" y="1699950"/>
            <a:ext cx="484500" cy="1540200"/>
          </a:xfrm>
          <a:prstGeom prst="rect">
            <a:avLst/>
          </a:prstGeom>
          <a:solidFill>
            <a:srgbClr val="33353D"/>
          </a:solidFill>
          <a:ln cap="flat" cmpd="sng" w="9525">
            <a:solidFill>
              <a:srgbClr val="33353D"/>
            </a:solidFill>
            <a:prstDash val="solid"/>
            <a:round/>
            <a:headEnd len="sm" w="sm" type="none"/>
            <a:tailEnd len="sm" w="sm" type="none"/>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1</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2</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3</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4</a:t>
            </a:r>
            <a:endParaRPr sz="1600">
              <a:solidFill>
                <a:schemeClr val="lt1"/>
              </a:solidFill>
              <a:latin typeface="Roboto Mono"/>
              <a:ea typeface="Roboto Mono"/>
              <a:cs typeface="Roboto Mono"/>
              <a:sym typeface="Roboto Mono"/>
            </a:endParaRPr>
          </a:p>
          <a:p>
            <a:pPr indent="0" lvl="0" marL="0" marR="0" rtl="0" algn="l">
              <a:lnSpc>
                <a:spcPct val="115000"/>
              </a:lnSpc>
              <a:spcBef>
                <a:spcPts val="0"/>
              </a:spcBef>
              <a:spcAft>
                <a:spcPts val="0"/>
              </a:spcAft>
              <a:buNone/>
            </a:pPr>
            <a:r>
              <a:rPr lang="en-GB" sz="1400">
                <a:solidFill>
                  <a:schemeClr val="lt1"/>
                </a:solidFill>
                <a:latin typeface="Lexend"/>
                <a:ea typeface="Roboto Mono"/>
                <a:cs typeface="Roboto Mono"/>
                <a:sym typeface="Roboto Mono"/>
              </a:rPr>
              <a:t>5</a:t>
            </a:r>
            <a:endParaRPr sz="1600">
              <a:solidFill>
                <a:schemeClr val="lt1"/>
              </a:solidFill>
              <a:latin typeface="Roboto Mono"/>
              <a:ea typeface="Roboto Mono"/>
              <a:cs typeface="Roboto Mono"/>
              <a:sym typeface="Roboto Mono"/>
            </a:endParaRPr>
          </a:p>
        </p:txBody>
      </p:sp>
      <p:sp>
        <p:nvSpPr>
          <p:cNvPr id="1113" name="Google Shape;1113;p95"/>
          <p:cNvSpPr txBox="1"/>
          <p:nvPr>
            <p:ph idx="1" type="body"/>
          </p:nvPr>
        </p:nvSpPr>
        <p:spPr>
          <a:xfrm>
            <a:off x="324000" y="3654900"/>
            <a:ext cx="82377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Loop-ga 'for' wuxuu ku dhex maraa shay kasta oo ku jira liiska (list) wuxuuna ku daraa qiimaha (value) uu hayo qiimaha (value) hadda ee sum.</a:t>
            </a:r>
            <a:r>
              <a:rPr b="1" lang="en-GB" sz="1400">
                <a:latin typeface="Lexend"/>
              </a:rPr>
              <a:t/>
            </a:r>
            <a:r>
              <a:rPr lang="en-GB" sz="1400">
                <a:latin typeface="Lexend"/>
              </a:rPr>
              <a:t/>
            </a:r>
            <a:endParaRPr/>
          </a:p>
        </p:txBody>
      </p:sp>
      <p:sp>
        <p:nvSpPr>
          <p:cNvPr id="1114" name="Google Shape;1114;p95"/>
          <p:cNvSpPr/>
          <p:nvPr/>
        </p:nvSpPr>
        <p:spPr>
          <a:xfrm>
            <a:off x="1414525" y="2593675"/>
            <a:ext cx="2405700" cy="307800"/>
          </a:xfrm>
          <a:prstGeom prst="rect">
            <a:avLst/>
          </a:prstGeom>
          <a:solidFill>
            <a:srgbClr val="F0F0F0">
              <a:alpha val="3861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ak theme - Sep 2024 v2">
  <a:themeElements>
    <a:clrScheme name="Simple Light">
      <a:dk1>
        <a:srgbClr val="222222"/>
      </a:dk1>
      <a:lt1>
        <a:srgbClr val="FFFFFF"/>
      </a:lt1>
      <a:dk2>
        <a:srgbClr val="808080"/>
      </a:dk2>
      <a:lt2>
        <a:srgbClr val="F2F2F2"/>
      </a:lt2>
      <a:accent1>
        <a:srgbClr val="EBEDFE"/>
      </a:accent1>
      <a:accent2>
        <a:srgbClr val="374CF1"/>
      </a:accent2>
      <a:accent3>
        <a:srgbClr val="2563EB"/>
      </a:accent3>
      <a:accent4>
        <a:srgbClr val="4F7BE8"/>
      </a:accent4>
      <a:accent5>
        <a:srgbClr val="0B5FA5"/>
      </a:accent5>
      <a:accent6>
        <a:srgbClr val="287C34"/>
      </a:accent6>
      <a:hlink>
        <a:srgbClr val="374C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