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fd9a8871b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fd9a8871b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eff8fc23b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eff8fc23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fd9a8871b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fd9a8871b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fd9a8871bd_0_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fd9a8871bd_0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fd9a8871bd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2fd9a8871bd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fd9a8871bd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fd9a8871bd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2fd9a8871bd_0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2fd9a8871bd_0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fd9a8871bd_0_8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fd9a8871bd_0_8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2fd9a8871bd_0_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2fd9a8871bd_0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fd9a8871bd_0_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fd9a8871bd_0_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2fd9a8871bd_0_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2fd9a8871bd_0_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2fd9a8871bd_0_9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2fd9a8871bd_0_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2fd9a8871bd_0_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2fd9a8871bd_0_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fd9a8871bd_0_9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2fd9a8871bd_0_9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2fd9a8871bd_0_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2fd9a8871bd_0_9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fd9a8871bd_0_10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fd9a8871bd_0_10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2fd9a8871bd_0_10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2fd9a8871bd_0_1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2fd9a8871bd_0_10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2fd9a8871bd_0_10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fd9a8871bd_0_1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fd9a8871bd_0_1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2fd9a8871bd_0_10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2fd9a8871bd_0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2fd9a8871bd_0_10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2fd9a8871bd_0_1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fd9a8871b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2fd9a8871b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2fd9a8871bd_0_10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2fd9a8871bd_0_1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2fe0a5220e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2fe0a5220e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2fe0a5220e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2fe0a5220e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fe0a5220e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fe0a5220e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2fe0a5220e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2fe0a5220e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2fe0a5220e5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2fe0a5220e5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2fe0a5220e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2fe0a5220e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2fe0a5220e5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2fe0a5220e5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2fe0a5220e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2fe0a5220e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2fe0a5220e5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2fe0a5220e5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2fe0a5220e5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6" name="Google Shape;1216;g2fe0a5220e5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fe0a5220e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fe0a5220e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2fe0a5220e5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2fe0a5220e5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2fe0a5220e5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2fe0a5220e5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2fe0a5220e5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g2fe0a5220e5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2fe0a5220e5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2fe0a5220e5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2fe0a5220e5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2fe0a5220e5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2fe0a5220e5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2fe0a5220e5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2fe0a5220e5_0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2fe0a5220e5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g2fe0a5220e5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4" name="Google Shape;1744;g2fe0a5220e5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1" name="Shape 1811"/>
        <p:cNvGrpSpPr/>
        <p:nvPr/>
      </p:nvGrpSpPr>
      <p:grpSpPr>
        <a:xfrm>
          <a:off x="0" y="0"/>
          <a:ext cx="0" cy="0"/>
          <a:chOff x="0" y="0"/>
          <a:chExt cx="0" cy="0"/>
        </a:xfrm>
      </p:grpSpPr>
      <p:sp>
        <p:nvSpPr>
          <p:cNvPr id="1812" name="Google Shape;1812;g2fe0a5220e5_0_8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3" name="Google Shape;1813;g2fe0a5220e5_0_8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9" name="Google Shape;1869;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2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1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2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8.png"/><Relationship Id="rId5"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2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33.png"/><Relationship Id="rId4" Type="http://schemas.openxmlformats.org/officeDocument/2006/relationships/image" Target="../media/image41.png"/><Relationship Id="rId5" Type="http://schemas.openxmlformats.org/officeDocument/2006/relationships/image" Target="../media/image35.png"/><Relationship Id="rId6" Type="http://schemas.openxmlformats.org/officeDocument/2006/relationships/image" Target="../media/image32.png"/><Relationship Id="rId7" Type="http://schemas.openxmlformats.org/officeDocument/2006/relationships/image" Target="../media/image4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80.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0.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8.png"/><Relationship Id="rId7" Type="http://schemas.openxmlformats.org/officeDocument/2006/relationships/image" Target="../media/image42.png"/><Relationship Id="rId8" Type="http://schemas.openxmlformats.org/officeDocument/2006/relationships/image" Target="../media/image43.png"/><Relationship Id="rId9"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0.png"/><Relationship Id="rId4" Type="http://schemas.openxmlformats.org/officeDocument/2006/relationships/image" Target="../media/image47.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8.png"/><Relationship Id="rId8" Type="http://schemas.openxmlformats.org/officeDocument/2006/relationships/image" Target="../media/image42.png"/><Relationship Id="rId9" Type="http://schemas.openxmlformats.org/officeDocument/2006/relationships/image" Target="../media/image43.png"/><Relationship Id="rId10" Type="http://schemas.openxmlformats.org/officeDocument/2006/relationships/image" Target="../media/image53.png"/><Relationship Id="rId11"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7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9.xml"/><Relationship Id="rId3" Type="http://schemas.openxmlformats.org/officeDocument/2006/relationships/image" Target="../media/image73.jpg"/><Relationship Id="rId4" Type="http://schemas.openxmlformats.org/officeDocument/2006/relationships/image" Target="../media/image7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4.png"/><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4.png"/><Relationship Id="rId4" Type="http://schemas.openxmlformats.org/officeDocument/2006/relationships/image" Target="../media/image7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74.png"/><Relationship Id="rId4" Type="http://schemas.openxmlformats.org/officeDocument/2006/relationships/image" Target="../media/image7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72.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76.png"/><Relationship Id="rId4" Type="http://schemas.openxmlformats.org/officeDocument/2006/relationships/image" Target="../media/image72.png"/><Relationship Id="rId5" Type="http://schemas.openxmlformats.org/officeDocument/2006/relationships/image" Target="../media/image7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 Id="rId3" Type="http://schemas.openxmlformats.org/officeDocument/2006/relationships/image" Target="../media/image74.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74.png"/><Relationship Id="rId4" Type="http://schemas.openxmlformats.org/officeDocument/2006/relationships/image" Target="../media/image7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 Id="rId3" Type="http://schemas.openxmlformats.org/officeDocument/2006/relationships/image" Target="../media/image7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 Id="rId3" Type="http://schemas.openxmlformats.org/officeDocument/2006/relationships/image" Target="../media/image7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2.xml"/><Relationship Id="rId3" Type="http://schemas.openxmlformats.org/officeDocument/2006/relationships/image" Target="../media/image7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3.xml"/><Relationship Id="rId3" Type="http://schemas.openxmlformats.org/officeDocument/2006/relationships/image" Target="../media/image7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 Id="rId3" Type="http://schemas.openxmlformats.org/officeDocument/2006/relationships/image" Target="../media/image7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 Id="rId3"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7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7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7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82.png"/><Relationship Id="rId4" Type="http://schemas.openxmlformats.org/officeDocument/2006/relationships/image" Target="../media/image7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82.png"/><Relationship Id="rId4" Type="http://schemas.openxmlformats.org/officeDocument/2006/relationships/image" Target="../media/image7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2.xml"/><Relationship Id="rId3" Type="http://schemas.openxmlformats.org/officeDocument/2006/relationships/image" Target="../media/image82.png"/><Relationship Id="rId4" Type="http://schemas.openxmlformats.org/officeDocument/2006/relationships/image" Target="../media/image7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3.xml"/><Relationship Id="rId3" Type="http://schemas.openxmlformats.org/officeDocument/2006/relationships/image" Target="../media/image82.png"/><Relationship Id="rId4" Type="http://schemas.openxmlformats.org/officeDocument/2006/relationships/image" Target="../media/image7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4.xml"/><Relationship Id="rId3" Type="http://schemas.openxmlformats.org/officeDocument/2006/relationships/image" Target="../media/image82.png"/><Relationship Id="rId4" Type="http://schemas.openxmlformats.org/officeDocument/2006/relationships/image" Target="../media/image7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5.xml"/><Relationship Id="rId3" Type="http://schemas.openxmlformats.org/officeDocument/2006/relationships/image" Target="../media/image82.png"/><Relationship Id="rId4" Type="http://schemas.openxmlformats.org/officeDocument/2006/relationships/image" Target="../media/image7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6.xml"/><Relationship Id="rId3" Type="http://schemas.openxmlformats.org/officeDocument/2006/relationships/image" Target="../media/image82.png"/><Relationship Id="rId4" Type="http://schemas.openxmlformats.org/officeDocument/2006/relationships/image" Target="../media/image7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Warbaahinta (Media) - filimaan iyo ciyaaraha</a:t>
            </a:r>
            <a:endParaRPr/>
          </a:p>
        </p:txBody>
      </p:sp>
      <p:sp>
        <p:nvSpPr>
          <p:cNvPr id="837" name="Google Shape;837;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(Xisaab) goobta shaqada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1" name="Shape 841"/>
        <p:cNvGrpSpPr/>
        <p:nvPr/>
      </p:nvGrpSpPr>
      <p:grpSpPr>
        <a:xfrm>
          <a:off x="0" y="0"/>
          <a:ext cx="0" cy="0"/>
          <a:chOff x="0" y="0"/>
          <a:chExt cx="0" cy="0"/>
        </a:xfrm>
      </p:grpSpPr>
      <p:sp>
        <p:nvSpPr>
          <p:cNvPr id="842" name="Google Shape;842;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fahmi karaa sida xisaabta (Xisaab) loogu isticmaalo warshadaha warbaahinta (media).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6"/>
          <p:cNvSpPr txBox="1"/>
          <p:nvPr>
            <p:ph idx="3" type="subTitle"/>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Aragti qasab ah (Forced perspective) waa farsamo ka dhigaysa shay inuu u muuqdo mid ka weyn, ka yar, ka fog ama ka dhow siduu dhab ahaan u yahay.</a:t>
            </a:r>
            <a:r>
              <a:rPr b="0" lang="en-GB">
                <a:latin typeface="Lexend"/>
              </a:rPr>
              <a:t/>
            </a:r>
            <a:endParaRPr b="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858" name="Google Shape;858;p7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a:t>
            </a:r>
            <a:endParaRPr/>
          </a:p>
        </p:txBody>
      </p:sp>
      <p:sp>
        <p:nvSpPr>
          <p:cNvPr id="859" name="Google Shape;859;p7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Warbaahinta (Media) - filimaan iyo ciyaaraha</a:t>
            </a:r>
            <a:endParaRPr/>
          </a:p>
        </p:txBody>
      </p:sp>
      <p:pic>
        <p:nvPicPr>
          <p:cNvPr id="860" name="Google Shape;860;p77"/>
          <p:cNvPicPr preferRelativeResize="0"/>
          <p:nvPr/>
        </p:nvPicPr>
        <p:blipFill>
          <a:blip r:embed="rId3">
            <a:alphaModFix/>
          </a:blip>
          <a:stretch>
            <a:fillRect/>
          </a:stretch>
        </p:blipFill>
        <p:spPr>
          <a:xfrm>
            <a:off x="417267" y="2057534"/>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8"/>
          <p:cNvSpPr txBox="1"/>
          <p:nvPr>
            <p:ph idx="1" type="body"/>
          </p:nvPr>
        </p:nvSpPr>
        <p:spPr>
          <a:xfrm>
            <a:off x="324000" y="759300"/>
            <a:ext cx="8237700" cy="8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Waa sawir dad ku raaxaysanaya beerta. Maxaad dareensan?</a:t>
            </a:r>
            <a:endParaRPr/>
          </a:p>
        </p:txBody>
      </p:sp>
      <p:sp>
        <p:nvSpPr>
          <p:cNvPr id="866" name="Google Shape;866;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pic>
        <p:nvPicPr>
          <p:cNvPr id="867" name="Google Shape;867;p78"/>
          <p:cNvPicPr preferRelativeResize="0"/>
          <p:nvPr/>
        </p:nvPicPr>
        <p:blipFill rotWithShape="1">
          <a:blip r:embed="rId3">
            <a:alphaModFix/>
          </a:blip>
          <a:srcRect b="8648" l="15384" r="9461" t="42816"/>
          <a:stretch/>
        </p:blipFill>
        <p:spPr>
          <a:xfrm>
            <a:off x="324000" y="1620000"/>
            <a:ext cx="7135201" cy="3071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pic>
        <p:nvPicPr>
          <p:cNvPr id="873" name="Google Shape;873;p79"/>
          <p:cNvPicPr preferRelativeResize="0"/>
          <p:nvPr/>
        </p:nvPicPr>
        <p:blipFill rotWithShape="1">
          <a:blip r:embed="rId3">
            <a:alphaModFix/>
          </a:blip>
          <a:srcRect b="8648" l="15384" r="9461" t="42816"/>
          <a:stretch/>
        </p:blipFill>
        <p:spPr>
          <a:xfrm>
            <a:off x="324000" y="1620000"/>
            <a:ext cx="7135201" cy="3071175"/>
          </a:xfrm>
          <a:prstGeom prst="rect">
            <a:avLst/>
          </a:prstGeom>
          <a:noFill/>
          <a:ln>
            <a:noFill/>
          </a:ln>
        </p:spPr>
      </p:pic>
      <p:cxnSp>
        <p:nvCxnSpPr>
          <p:cNvPr id="874" name="Google Shape;874;p79"/>
          <p:cNvCxnSpPr/>
          <p:nvPr/>
        </p:nvCxnSpPr>
        <p:spPr>
          <a:xfrm>
            <a:off x="5844875" y="3612525"/>
            <a:ext cx="0" cy="882300"/>
          </a:xfrm>
          <a:prstGeom prst="straightConnector1">
            <a:avLst/>
          </a:prstGeom>
          <a:noFill/>
          <a:ln cap="flat" cmpd="sng" w="28575">
            <a:solidFill>
              <a:srgbClr val="FFFFFF"/>
            </a:solidFill>
            <a:prstDash val="solid"/>
            <a:round/>
            <a:headEnd len="med" w="med" type="triangle"/>
            <a:tailEnd len="med" w="med" type="triangle"/>
          </a:ln>
        </p:spPr>
      </p:cxnSp>
      <p:cxnSp>
        <p:nvCxnSpPr>
          <p:cNvPr id="875" name="Google Shape;875;p79"/>
          <p:cNvCxnSpPr/>
          <p:nvPr/>
        </p:nvCxnSpPr>
        <p:spPr>
          <a:xfrm>
            <a:off x="3689475" y="3071084"/>
            <a:ext cx="0" cy="882300"/>
          </a:xfrm>
          <a:prstGeom prst="straightConnector1">
            <a:avLst/>
          </a:prstGeom>
          <a:noFill/>
          <a:ln cap="flat" cmpd="sng" w="28575">
            <a:solidFill>
              <a:schemeClr val="lt1"/>
            </a:solidFill>
            <a:prstDash val="solid"/>
            <a:round/>
            <a:headEnd len="med" w="med" type="triangle"/>
            <a:tailEnd len="med" w="med" type="triangle"/>
          </a:ln>
        </p:spPr>
      </p:cxnSp>
      <p:sp>
        <p:nvSpPr>
          <p:cNvPr id="876" name="Google Shape;876;p79"/>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Cabdi wuxuu yidhi: 'Qofka fadhiya waa inuu ka dheeraadaa qofka socda.'</a:t>
            </a:r>
            <a:r>
              <a:rPr lang="en-GB">
                <a:solidFill>
                  <a:schemeClr val="accent4"/>
                </a:solidFill>
                <a:latin typeface="Lexend"/>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pic>
        <p:nvPicPr>
          <p:cNvPr id="882" name="Google Shape;882;p80"/>
          <p:cNvPicPr preferRelativeResize="0"/>
          <p:nvPr/>
        </p:nvPicPr>
        <p:blipFill rotWithShape="1">
          <a:blip r:embed="rId3">
            <a:alphaModFix/>
          </a:blip>
          <a:srcRect b="8648" l="15384" r="9461" t="42816"/>
          <a:stretch/>
        </p:blipFill>
        <p:spPr>
          <a:xfrm>
            <a:off x="324000" y="1620000"/>
            <a:ext cx="7135201" cy="3071175"/>
          </a:xfrm>
          <a:prstGeom prst="rect">
            <a:avLst/>
          </a:prstGeom>
          <a:noFill/>
          <a:ln>
            <a:noFill/>
          </a:ln>
        </p:spPr>
      </p:pic>
      <p:cxnSp>
        <p:nvCxnSpPr>
          <p:cNvPr id="883" name="Google Shape;883;p80"/>
          <p:cNvCxnSpPr/>
          <p:nvPr/>
        </p:nvCxnSpPr>
        <p:spPr>
          <a:xfrm>
            <a:off x="5844875" y="3612525"/>
            <a:ext cx="0" cy="882300"/>
          </a:xfrm>
          <a:prstGeom prst="straightConnector1">
            <a:avLst/>
          </a:prstGeom>
          <a:noFill/>
          <a:ln cap="flat" cmpd="sng" w="28575">
            <a:solidFill>
              <a:srgbClr val="FFFFFF"/>
            </a:solidFill>
            <a:prstDash val="solid"/>
            <a:round/>
            <a:headEnd len="med" w="med" type="triangle"/>
            <a:tailEnd len="med" w="med" type="triangle"/>
          </a:ln>
        </p:spPr>
      </p:cxnSp>
      <p:cxnSp>
        <p:nvCxnSpPr>
          <p:cNvPr id="884" name="Google Shape;884;p80"/>
          <p:cNvCxnSpPr/>
          <p:nvPr/>
        </p:nvCxnSpPr>
        <p:spPr>
          <a:xfrm>
            <a:off x="3689475" y="3071084"/>
            <a:ext cx="0" cy="882300"/>
          </a:xfrm>
          <a:prstGeom prst="straightConnector1">
            <a:avLst/>
          </a:prstGeom>
          <a:noFill/>
          <a:ln cap="flat" cmpd="sng" w="28575">
            <a:solidFill>
              <a:schemeClr val="lt1"/>
            </a:solidFill>
            <a:prstDash val="solid"/>
            <a:round/>
            <a:headEnd len="med" w="med" type="triangle"/>
            <a:tailEnd len="med" w="med" type="triangle"/>
          </a:ln>
        </p:spPr>
      </p:cxnSp>
      <p:sp>
        <p:nvSpPr>
          <p:cNvPr id="885" name="Google Shape;885;p80"/>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Tani ma aha mid run ah oo lama huraan ah. Qofka socda wuu ka fog yahay kamaradda, sidaas darteed wuxuu u muuqdaa mid ka yar.</a:t>
            </a:r>
            <a:r>
              <a:rPr lang="en-GB">
                <a:solidFill>
                  <a:schemeClr val="accent4"/>
                </a:solidFill>
                <a:latin typeface="Lexend"/>
              </a:rPr>
              <a:t/>
            </a:r>
            <a:r>
              <a:rPr lang="en-GB">
                <a:latin typeface="Lexend"/>
              </a:rP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81"/>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Mid ka mid ah dadkan ayaa ka dheeraada kan kale.</a:t>
            </a:r>
            <a:endParaRPr/>
          </a:p>
        </p:txBody>
      </p:sp>
      <p:sp>
        <p:nvSpPr>
          <p:cNvPr id="891" name="Google Shape;891;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892" name="Google Shape;892;p81"/>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Run - waan arki karnaa tan.</a:t>
            </a:r>
            <a:endParaRPr/>
          </a:p>
        </p:txBody>
      </p:sp>
      <p:sp>
        <p:nvSpPr>
          <p:cNvPr id="893" name="Google Shape;893;p81"/>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Been - waxay isku dheeryihiin.</a:t>
            </a:r>
            <a:endParaRPr/>
          </a:p>
        </p:txBody>
      </p:sp>
      <p:sp>
        <p:nvSpPr>
          <p:cNvPr id="894" name="Google Shape;894;p81"/>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Laga yaabee - macluumaad ku filan ma jiro.</a:t>
            </a:r>
            <a:endParaRPr/>
          </a:p>
        </p:txBody>
      </p:sp>
      <p:pic>
        <p:nvPicPr>
          <p:cNvPr id="895" name="Google Shape;895;p81"/>
          <p:cNvPicPr preferRelativeResize="0"/>
          <p:nvPr/>
        </p:nvPicPr>
        <p:blipFill>
          <a:blip r:embed="rId3">
            <a:alphaModFix/>
          </a:blip>
          <a:stretch>
            <a:fillRect/>
          </a:stretch>
        </p:blipFill>
        <p:spPr>
          <a:xfrm>
            <a:off x="5588023" y="1711510"/>
            <a:ext cx="2915176" cy="1944975"/>
          </a:xfrm>
          <a:prstGeom prst="rect">
            <a:avLst/>
          </a:prstGeom>
          <a:noFill/>
          <a:ln>
            <a:noFill/>
          </a:ln>
        </p:spPr>
      </p:pic>
      <p:pic>
        <p:nvPicPr>
          <p:cNvPr id="896" name="Google Shape;896;p81"/>
          <p:cNvPicPr preferRelativeResize="0"/>
          <p:nvPr/>
        </p:nvPicPr>
        <p:blipFill>
          <a:blip r:embed="rId4">
            <a:alphaModFix/>
          </a:blip>
          <a:stretch>
            <a:fillRect/>
          </a:stretch>
        </p:blipFill>
        <p:spPr>
          <a:xfrm>
            <a:off x="6834308"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82"/>
          <p:cNvSpPr txBox="1"/>
          <p:nvPr>
            <p:ph idx="1" type="body"/>
          </p:nvPr>
        </p:nvSpPr>
        <p:spPr>
          <a:xfrm>
            <a:off x="324000" y="759300"/>
            <a:ext cx="8237700" cy="80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Si loo 'dhagro' qof inuu u arko shay qaab gaar ah, aragtidiisa (perspective) waa la maareyn karaa.</a:t>
            </a:r>
            <a:endParaRPr sz="2000"/>
          </a:p>
          <a:p>
            <a:pPr indent="0" lvl="0" marL="0" rtl="0" algn="l">
              <a:spcBef>
                <a:spcPts val="1000"/>
              </a:spcBef>
              <a:spcAft>
                <a:spcPts val="0"/>
              </a:spcAft>
              <a:buNone/>
            </a:pPr>
            <a:r>
              <a:rPr>
                <a:latin typeface="Lexend"/>
              </a:rPr>
              <a:t/>
            </a:r>
            <a:endParaRPr b="1" sz="2000"/>
          </a:p>
          <a:p>
            <a:pPr indent="0" lvl="0" marL="0" rtl="0" algn="l">
              <a:spcBef>
                <a:spcPts val="1000"/>
              </a:spcBef>
              <a:spcAft>
                <a:spcPts val="1000"/>
              </a:spcAft>
              <a:buClr>
                <a:schemeClr val="dk1"/>
              </a:buClr>
              <a:buSzPts val="1100"/>
              <a:buFont typeface="Arial"/>
              <a:buNone/>
            </a:pPr>
            <a:r>
              <a:rPr b="1" lang="en-GB" sz="1800">
                <a:latin typeface="Lexend"/>
              </a:rPr>
              <a:t>Aragti qasab ah (Forced perspective) waa farsamo ka dhigaysa shay inuu u muuqdo mid ka weyn, ka yar, ka fog ama ka dhow siduu dhab ahaan u yahay.</a:t>
            </a:r>
            <a:r>
              <a:rPr lang="en-GB" sz="1800">
                <a:latin typeface="Lexend"/>
              </a:rPr>
              <a:t/>
            </a:r>
            <a:endParaRPr/>
          </a:p>
        </p:txBody>
      </p:sp>
      <p:sp>
        <p:nvSpPr>
          <p:cNvPr id="902" name="Google Shape;902;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83"/>
          <p:cNvSpPr txBox="1"/>
          <p:nvPr>
            <p:ph idx="1" type="body"/>
          </p:nvPr>
        </p:nvSpPr>
        <p:spPr>
          <a:xfrm>
            <a:off x="324000" y="759300"/>
            <a:ext cx="8237700" cy="80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400">
                <a:latin typeface="Lexend"/>
              </a:rPr>
              <a:t>Aragtida qasabka ah (forced perspective) aad bay ugu faa'iido badan tahay samaynta filimada, sababtoo ah waa beddelka ugu jaban ee CGI.</a:t>
            </a:r>
            <a:r>
              <a:rPr lang="en-GB" sz="14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400">
                <a:latin typeface="Lexend"/>
              </a:rPr>
              <a:t>Filimada The Lord of the Rings waxay isticmaaleen aragtida qasabka ah (forced perspective) si ay u muujiyaan qaar ka mid ah jilayaasha inay ka dheer yihiin ama ka gaaban yihiin kuwa kale.</a:t>
            </a:r>
            <a:r>
              <a:rPr b="1" lang="en-GB" sz="1400">
                <a:latin typeface="Lexend"/>
              </a:rPr>
              <a:t/>
            </a:r>
            <a:r>
              <a:rPr lang="en-GB" sz="14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1000"/>
              </a:spcAft>
              <a:buNone/>
            </a:pPr>
            <a:r>
              <a:rPr lang="en-GB" sz="1400">
                <a:latin typeface="Lexend"/>
              </a:rPr>
              <a:t>Waxa ugu horreeya ee aan u baahan nahay inaan ogaanno waa inta qofku ka dheer yahay ama ka gaaban yahay.</a:t>
            </a:r>
            <a:endParaRPr sz="2000"/>
          </a:p>
        </p:txBody>
      </p:sp>
      <p:sp>
        <p:nvSpPr>
          <p:cNvPr id="908" name="Google Shape;908;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84"/>
          <p:cNvSpPr txBox="1"/>
          <p:nvPr>
            <p:ph idx="1" type="body"/>
          </p:nvPr>
        </p:nvSpPr>
        <p:spPr>
          <a:xfrm>
            <a:off x="324000" y="759300"/>
            <a:ext cx="8496000" cy="8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Yacquub iyo Saciid waa isku dherer. Waxay rabaan inay duubaan fiidiyoow ka muuqdo in Saciid yahay laba meelood oo saddex meelood ah (two thirds) dhererka Yacquub.</a:t>
            </a:r>
            <a:endParaRPr sz="2000"/>
          </a:p>
        </p:txBody>
      </p:sp>
      <p:sp>
        <p:nvSpPr>
          <p:cNvPr id="914" name="Google Shape;914;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915" name="Google Shape;915;p84"/>
          <p:cNvPicPr preferRelativeResize="0"/>
          <p:nvPr/>
        </p:nvPicPr>
        <p:blipFill>
          <a:blip r:embed="rId3">
            <a:alphaModFix/>
          </a:blip>
          <a:stretch>
            <a:fillRect/>
          </a:stretch>
        </p:blipFill>
        <p:spPr>
          <a:xfrm>
            <a:off x="5512650" y="1928638"/>
            <a:ext cx="523500" cy="1931725"/>
          </a:xfrm>
          <a:prstGeom prst="rect">
            <a:avLst/>
          </a:prstGeom>
          <a:noFill/>
          <a:ln>
            <a:noFill/>
          </a:ln>
        </p:spPr>
      </p:pic>
      <p:pic>
        <p:nvPicPr>
          <p:cNvPr id="916" name="Google Shape;916;p84"/>
          <p:cNvPicPr preferRelativeResize="0"/>
          <p:nvPr/>
        </p:nvPicPr>
        <p:blipFill>
          <a:blip r:embed="rId4">
            <a:alphaModFix/>
          </a:blip>
          <a:stretch>
            <a:fillRect/>
          </a:stretch>
        </p:blipFill>
        <p:spPr>
          <a:xfrm>
            <a:off x="2689314" y="1928637"/>
            <a:ext cx="588574" cy="193174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85"/>
          <p:cNvSpPr txBox="1"/>
          <p:nvPr>
            <p:ph idx="1" type="body"/>
          </p:nvPr>
        </p:nvSpPr>
        <p:spPr>
          <a:xfrm>
            <a:off x="324000" y="759300"/>
            <a:ext cx="8237700" cy="8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Yacquub wuxuu taagan yahay 2 m u jira kamarada.</a:t>
            </a:r>
            <a:r>
              <a:rPr lang="en-GB" sz="1800">
                <a:latin typeface="Lexend"/>
              </a:rPr>
              <a:t/>
            </a:r>
            <a:endParaRPr sz="2000"/>
          </a:p>
        </p:txBody>
      </p:sp>
      <p:sp>
        <p:nvSpPr>
          <p:cNvPr id="922" name="Google Shape;922;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923" name="Google Shape;923;p85"/>
          <p:cNvPicPr preferRelativeResize="0"/>
          <p:nvPr/>
        </p:nvPicPr>
        <p:blipFill>
          <a:blip r:embed="rId3">
            <a:alphaModFix/>
          </a:blip>
          <a:stretch>
            <a:fillRect/>
          </a:stretch>
        </p:blipFill>
        <p:spPr>
          <a:xfrm>
            <a:off x="5512650" y="1928638"/>
            <a:ext cx="523500" cy="1931725"/>
          </a:xfrm>
          <a:prstGeom prst="rect">
            <a:avLst/>
          </a:prstGeom>
          <a:noFill/>
          <a:ln>
            <a:noFill/>
          </a:ln>
        </p:spPr>
      </p:pic>
      <p:pic>
        <p:nvPicPr>
          <p:cNvPr id="924" name="Google Shape;924;p85"/>
          <p:cNvPicPr preferRelativeResize="0"/>
          <p:nvPr/>
        </p:nvPicPr>
        <p:blipFill>
          <a:blip r:embed="rId4">
            <a:alphaModFix/>
          </a:blip>
          <a:stretch>
            <a:fillRect/>
          </a:stretch>
        </p:blipFill>
        <p:spPr>
          <a:xfrm flipH="1">
            <a:off x="3146514" y="1928637"/>
            <a:ext cx="588574" cy="1931740"/>
          </a:xfrm>
          <a:prstGeom prst="rect">
            <a:avLst/>
          </a:prstGeom>
          <a:noFill/>
          <a:ln>
            <a:noFill/>
          </a:ln>
        </p:spPr>
      </p:pic>
      <p:sp>
        <p:nvSpPr>
          <p:cNvPr id="925" name="Google Shape;925;p85"/>
          <p:cNvSpPr/>
          <p:nvPr/>
        </p:nvSpPr>
        <p:spPr>
          <a:xfrm>
            <a:off x="324000" y="2790475"/>
            <a:ext cx="523500" cy="3771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26" name="Google Shape;926;p85"/>
          <p:cNvCxnSpPr/>
          <p:nvPr/>
        </p:nvCxnSpPr>
        <p:spPr>
          <a:xfrm flipH="1" rot="10800000">
            <a:off x="847500" y="28046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27" name="Google Shape;927;p85"/>
          <p:cNvCxnSpPr/>
          <p:nvPr/>
        </p:nvCxnSpPr>
        <p:spPr>
          <a:xfrm>
            <a:off x="847500" y="30332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28" name="Google Shape;928;p85"/>
          <p:cNvCxnSpPr/>
          <p:nvPr/>
        </p:nvCxnSpPr>
        <p:spPr>
          <a:xfrm>
            <a:off x="972891" y="2813075"/>
            <a:ext cx="0" cy="362100"/>
          </a:xfrm>
          <a:prstGeom prst="straightConnector1">
            <a:avLst/>
          </a:prstGeom>
          <a:noFill/>
          <a:ln cap="flat" cmpd="sng" w="19050">
            <a:solidFill>
              <a:schemeClr val="dk1"/>
            </a:solidFill>
            <a:prstDash val="solid"/>
            <a:round/>
            <a:headEnd len="med" w="med" type="none"/>
            <a:tailEnd len="med" w="med" type="none"/>
          </a:ln>
        </p:spPr>
      </p:cxnSp>
      <p:cxnSp>
        <p:nvCxnSpPr>
          <p:cNvPr id="929" name="Google Shape;929;p85"/>
          <p:cNvCxnSpPr/>
          <p:nvPr/>
        </p:nvCxnSpPr>
        <p:spPr>
          <a:xfrm>
            <a:off x="972900" y="3982350"/>
            <a:ext cx="2194800" cy="0"/>
          </a:xfrm>
          <a:prstGeom prst="straightConnector1">
            <a:avLst/>
          </a:prstGeom>
          <a:noFill/>
          <a:ln cap="flat" cmpd="sng" w="19050">
            <a:solidFill>
              <a:schemeClr val="accent4"/>
            </a:solidFill>
            <a:prstDash val="solid"/>
            <a:round/>
            <a:headEnd len="med" w="med" type="triangle"/>
            <a:tailEnd len="med" w="med" type="triangle"/>
          </a:ln>
        </p:spPr>
      </p:cxnSp>
      <p:sp>
        <p:nvSpPr>
          <p:cNvPr id="930" name="Google Shape;930;p85"/>
          <p:cNvSpPr txBox="1"/>
          <p:nvPr/>
        </p:nvSpPr>
        <p:spPr>
          <a:xfrm>
            <a:off x="972900" y="3994800"/>
            <a:ext cx="2173500" cy="362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2 m</a:t>
            </a:r>
            <a:endParaRPr sz="2000">
              <a:solidFill>
                <a:schemeClr val="dk1"/>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86"/>
          <p:cNvSpPr txBox="1"/>
          <p:nvPr>
            <p:ph idx="1" type="body"/>
          </p:nvPr>
        </p:nvSpPr>
        <p:spPr>
          <a:xfrm>
            <a:off x="324000" y="759300"/>
            <a:ext cx="8545800" cy="8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 Saciid ugu muuqdo inuu yahay laba meelood oo saddex meelood ah (two thirds) dhererka Yacquub, Saciid waa inuu istaago halkan.</a:t>
            </a:r>
            <a:endParaRPr sz="2000"/>
          </a:p>
        </p:txBody>
      </p:sp>
      <p:sp>
        <p:nvSpPr>
          <p:cNvPr id="936" name="Google Shape;936;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937" name="Google Shape;937;p86"/>
          <p:cNvPicPr preferRelativeResize="0"/>
          <p:nvPr/>
        </p:nvPicPr>
        <p:blipFill>
          <a:blip r:embed="rId3">
            <a:alphaModFix/>
          </a:blip>
          <a:stretch>
            <a:fillRect/>
          </a:stretch>
        </p:blipFill>
        <p:spPr>
          <a:xfrm>
            <a:off x="4541163" y="1925771"/>
            <a:ext cx="523500" cy="1931725"/>
          </a:xfrm>
          <a:prstGeom prst="rect">
            <a:avLst/>
          </a:prstGeom>
          <a:noFill/>
          <a:ln>
            <a:noFill/>
          </a:ln>
        </p:spPr>
      </p:pic>
      <p:pic>
        <p:nvPicPr>
          <p:cNvPr id="938" name="Google Shape;938;p86"/>
          <p:cNvPicPr preferRelativeResize="0"/>
          <p:nvPr/>
        </p:nvPicPr>
        <p:blipFill>
          <a:blip r:embed="rId4">
            <a:alphaModFix/>
          </a:blip>
          <a:stretch>
            <a:fillRect/>
          </a:stretch>
        </p:blipFill>
        <p:spPr>
          <a:xfrm flipH="1">
            <a:off x="3146514" y="1928637"/>
            <a:ext cx="588574" cy="1931740"/>
          </a:xfrm>
          <a:prstGeom prst="rect">
            <a:avLst/>
          </a:prstGeom>
          <a:noFill/>
          <a:ln>
            <a:noFill/>
          </a:ln>
        </p:spPr>
      </p:pic>
      <p:sp>
        <p:nvSpPr>
          <p:cNvPr id="939" name="Google Shape;939;p86"/>
          <p:cNvSpPr/>
          <p:nvPr/>
        </p:nvSpPr>
        <p:spPr>
          <a:xfrm>
            <a:off x="324000" y="2790475"/>
            <a:ext cx="523500" cy="3771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40" name="Google Shape;940;p86"/>
          <p:cNvCxnSpPr/>
          <p:nvPr/>
        </p:nvCxnSpPr>
        <p:spPr>
          <a:xfrm flipH="1" rot="10800000">
            <a:off x="847500" y="28046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41" name="Google Shape;941;p86"/>
          <p:cNvCxnSpPr/>
          <p:nvPr/>
        </p:nvCxnSpPr>
        <p:spPr>
          <a:xfrm>
            <a:off x="847500" y="30332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42" name="Google Shape;942;p86"/>
          <p:cNvCxnSpPr/>
          <p:nvPr/>
        </p:nvCxnSpPr>
        <p:spPr>
          <a:xfrm>
            <a:off x="972891" y="2813075"/>
            <a:ext cx="0" cy="362100"/>
          </a:xfrm>
          <a:prstGeom prst="straightConnector1">
            <a:avLst/>
          </a:prstGeom>
          <a:noFill/>
          <a:ln cap="flat" cmpd="sng" w="19050">
            <a:solidFill>
              <a:schemeClr val="dk1"/>
            </a:solidFill>
            <a:prstDash val="solid"/>
            <a:round/>
            <a:headEnd len="med" w="med" type="none"/>
            <a:tailEnd len="med" w="med" type="none"/>
          </a:ln>
        </p:spPr>
      </p:cxnSp>
      <p:cxnSp>
        <p:nvCxnSpPr>
          <p:cNvPr id="943" name="Google Shape;943;p86"/>
          <p:cNvCxnSpPr/>
          <p:nvPr/>
        </p:nvCxnSpPr>
        <p:spPr>
          <a:xfrm>
            <a:off x="972900" y="3982350"/>
            <a:ext cx="2194800" cy="0"/>
          </a:xfrm>
          <a:prstGeom prst="straightConnector1">
            <a:avLst/>
          </a:prstGeom>
          <a:noFill/>
          <a:ln cap="flat" cmpd="sng" w="19050">
            <a:solidFill>
              <a:schemeClr val="accent4"/>
            </a:solidFill>
            <a:prstDash val="solid"/>
            <a:round/>
            <a:headEnd len="med" w="med" type="triangle"/>
            <a:tailEnd len="med" w="med" type="triangle"/>
          </a:ln>
        </p:spPr>
      </p:cxnSp>
      <p:sp>
        <p:nvSpPr>
          <p:cNvPr id="944" name="Google Shape;944;p86"/>
          <p:cNvSpPr txBox="1"/>
          <p:nvPr/>
        </p:nvSpPr>
        <p:spPr>
          <a:xfrm>
            <a:off x="972900" y="3994800"/>
            <a:ext cx="2173500" cy="362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2 m</a:t>
            </a:r>
            <a:endParaRPr sz="2000">
              <a:solidFill>
                <a:schemeClr val="dk1"/>
              </a:solidFill>
              <a:latin typeface="Lexend"/>
              <a:ea typeface="Lexend"/>
              <a:cs typeface="Lexend"/>
              <a:sym typeface="Lexend"/>
            </a:endParaRPr>
          </a:p>
        </p:txBody>
      </p:sp>
      <p:grpSp>
        <p:nvGrpSpPr>
          <p:cNvPr id="945" name="Google Shape;945;p86"/>
          <p:cNvGrpSpPr/>
          <p:nvPr/>
        </p:nvGrpSpPr>
        <p:grpSpPr>
          <a:xfrm>
            <a:off x="972900" y="4287150"/>
            <a:ext cx="3635100" cy="374550"/>
            <a:chOff x="972900" y="4287150"/>
            <a:chExt cx="3635100" cy="374550"/>
          </a:xfrm>
        </p:grpSpPr>
        <p:cxnSp>
          <p:nvCxnSpPr>
            <p:cNvPr id="946" name="Google Shape;946;p86"/>
            <p:cNvCxnSpPr/>
            <p:nvPr/>
          </p:nvCxnSpPr>
          <p:spPr>
            <a:xfrm>
              <a:off x="972900" y="4287150"/>
              <a:ext cx="3635100" cy="0"/>
            </a:xfrm>
            <a:prstGeom prst="straightConnector1">
              <a:avLst/>
            </a:prstGeom>
            <a:noFill/>
            <a:ln cap="flat" cmpd="sng" w="19050">
              <a:solidFill>
                <a:schemeClr val="accent4"/>
              </a:solidFill>
              <a:prstDash val="solid"/>
              <a:round/>
              <a:headEnd len="med" w="med" type="triangle"/>
              <a:tailEnd len="med" w="med" type="triangle"/>
            </a:ln>
          </p:spPr>
        </p:cxnSp>
        <p:sp>
          <p:nvSpPr>
            <p:cNvPr id="947" name="Google Shape;947;p86"/>
            <p:cNvSpPr txBox="1"/>
            <p:nvPr/>
          </p:nvSpPr>
          <p:spPr>
            <a:xfrm>
              <a:off x="972900" y="4299600"/>
              <a:ext cx="3599700" cy="362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2000">
                  <a:solidFill>
                    <a:schemeClr val="dk1"/>
                  </a:solidFill>
                  <a:latin typeface="Lexend"/>
                  <a:ea typeface="Lexend"/>
                  <a:cs typeface="Lexend"/>
                  <a:sym typeface="Lexend"/>
                </a:rPr>
                <a:t>3</a:t>
              </a:r>
              <a:r>
                <a:rPr lang="en-GB" sz="2000">
                  <a:solidFill>
                    <a:schemeClr val="dk1"/>
                  </a:solidFill>
                  <a:latin typeface="Lexend"/>
                  <a:ea typeface="Lexend"/>
                  <a:cs typeface="Lexend"/>
                  <a:sym typeface="Lexend"/>
                </a:rPr>
                <a:t> m</a:t>
              </a:r>
              <a:endParaRPr sz="2000">
                <a:solidFill>
                  <a:schemeClr val="dk1"/>
                </a:solidFill>
                <a:latin typeface="Lexend"/>
                <a:ea typeface="Lexend"/>
                <a:cs typeface="Lexend"/>
                <a:sym typeface="Lexend"/>
              </a:endParaRPr>
            </a:p>
          </p:txBody>
        </p:sp>
      </p:grpSp>
      <p:pic>
        <p:nvPicPr>
          <p:cNvPr id="948" name="Google Shape;948;p86"/>
          <p:cNvPicPr preferRelativeResize="0"/>
          <p:nvPr/>
        </p:nvPicPr>
        <p:blipFill>
          <a:blip r:embed="rId3">
            <a:alphaModFix/>
          </a:blip>
          <a:stretch>
            <a:fillRect/>
          </a:stretch>
        </p:blipFill>
        <p:spPr>
          <a:xfrm>
            <a:off x="4541171" y="2526499"/>
            <a:ext cx="360700" cy="1331000"/>
          </a:xfrm>
          <a:prstGeom prst="rect">
            <a:avLst/>
          </a:prstGeom>
          <a:noFill/>
          <a:ln>
            <a:noFill/>
          </a:ln>
        </p:spPr>
      </p:pic>
      <p:sp>
        <p:nvSpPr>
          <p:cNvPr id="949" name="Google Shape;949;p86"/>
          <p:cNvSpPr txBox="1"/>
          <p:nvPr/>
        </p:nvSpPr>
        <p:spPr>
          <a:xfrm>
            <a:off x="5905225" y="3982350"/>
            <a:ext cx="2656500" cy="67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Maxaad ka ogaataa masaafada?</a:t>
            </a:r>
            <a:endParaRPr sz="2000">
              <a:solidFill>
                <a:schemeClr val="dk1"/>
              </a:solidFill>
              <a:latin typeface="Lexend"/>
              <a:ea typeface="Lexend"/>
              <a:cs typeface="Lexend"/>
              <a:sym typeface="Lexend"/>
            </a:endParaRPr>
          </a:p>
        </p:txBody>
      </p:sp>
      <p:pic>
        <p:nvPicPr>
          <p:cNvPr id="950" name="Google Shape;950;p86"/>
          <p:cNvPicPr preferRelativeResize="0"/>
          <p:nvPr/>
        </p:nvPicPr>
        <p:blipFill>
          <a:blip r:embed="rId3">
            <a:alphaModFix/>
          </a:blip>
          <a:stretch>
            <a:fillRect/>
          </a:stretch>
        </p:blipFill>
        <p:spPr>
          <a:xfrm>
            <a:off x="5512650" y="1928638"/>
            <a:ext cx="523500" cy="193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3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87"/>
          <p:cNvSpPr txBox="1"/>
          <p:nvPr>
            <p:ph idx="1" type="body"/>
          </p:nvPr>
        </p:nvSpPr>
        <p:spPr>
          <a:xfrm>
            <a:off x="324000" y="759300"/>
            <a:ext cx="8237700" cy="8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 Saciid ugu muuqdo inuu yahay laba meelood oo saddex meelood ah (two thirds) dhererka Yacquub, Saciid waa inuu istaago halkan.</a:t>
            </a:r>
            <a:endParaRPr sz="2000"/>
          </a:p>
        </p:txBody>
      </p:sp>
      <p:sp>
        <p:nvSpPr>
          <p:cNvPr id="956" name="Google Shape;956;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957" name="Google Shape;957;p87"/>
          <p:cNvPicPr preferRelativeResize="0"/>
          <p:nvPr/>
        </p:nvPicPr>
        <p:blipFill>
          <a:blip r:embed="rId3">
            <a:alphaModFix/>
          </a:blip>
          <a:stretch>
            <a:fillRect/>
          </a:stretch>
        </p:blipFill>
        <p:spPr>
          <a:xfrm flipH="1">
            <a:off x="3146514" y="1928637"/>
            <a:ext cx="588574" cy="1931740"/>
          </a:xfrm>
          <a:prstGeom prst="rect">
            <a:avLst/>
          </a:prstGeom>
          <a:noFill/>
          <a:ln>
            <a:noFill/>
          </a:ln>
        </p:spPr>
      </p:pic>
      <p:sp>
        <p:nvSpPr>
          <p:cNvPr id="958" name="Google Shape;958;p87"/>
          <p:cNvSpPr/>
          <p:nvPr/>
        </p:nvSpPr>
        <p:spPr>
          <a:xfrm>
            <a:off x="324000" y="2790475"/>
            <a:ext cx="523500" cy="3771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59" name="Google Shape;959;p87"/>
          <p:cNvCxnSpPr/>
          <p:nvPr/>
        </p:nvCxnSpPr>
        <p:spPr>
          <a:xfrm flipH="1" rot="10800000">
            <a:off x="847500" y="28046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60" name="Google Shape;960;p87"/>
          <p:cNvCxnSpPr/>
          <p:nvPr/>
        </p:nvCxnSpPr>
        <p:spPr>
          <a:xfrm>
            <a:off x="847500" y="30332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61" name="Google Shape;961;p87"/>
          <p:cNvCxnSpPr/>
          <p:nvPr/>
        </p:nvCxnSpPr>
        <p:spPr>
          <a:xfrm>
            <a:off x="972891" y="2813075"/>
            <a:ext cx="0" cy="362100"/>
          </a:xfrm>
          <a:prstGeom prst="straightConnector1">
            <a:avLst/>
          </a:prstGeom>
          <a:noFill/>
          <a:ln cap="flat" cmpd="sng" w="19050">
            <a:solidFill>
              <a:schemeClr val="dk1"/>
            </a:solidFill>
            <a:prstDash val="solid"/>
            <a:round/>
            <a:headEnd len="med" w="med" type="none"/>
            <a:tailEnd len="med" w="med" type="none"/>
          </a:ln>
        </p:spPr>
      </p:cxnSp>
      <p:cxnSp>
        <p:nvCxnSpPr>
          <p:cNvPr id="962" name="Google Shape;962;p87"/>
          <p:cNvCxnSpPr/>
          <p:nvPr/>
        </p:nvCxnSpPr>
        <p:spPr>
          <a:xfrm>
            <a:off x="972900" y="3982350"/>
            <a:ext cx="2194800" cy="0"/>
          </a:xfrm>
          <a:prstGeom prst="straightConnector1">
            <a:avLst/>
          </a:prstGeom>
          <a:noFill/>
          <a:ln cap="flat" cmpd="sng" w="19050">
            <a:solidFill>
              <a:schemeClr val="accent4"/>
            </a:solidFill>
            <a:prstDash val="solid"/>
            <a:round/>
            <a:headEnd len="med" w="med" type="triangle"/>
            <a:tailEnd len="med" w="med" type="triangle"/>
          </a:ln>
        </p:spPr>
      </p:cxnSp>
      <p:sp>
        <p:nvSpPr>
          <p:cNvPr id="963" name="Google Shape;963;p87"/>
          <p:cNvSpPr txBox="1"/>
          <p:nvPr/>
        </p:nvSpPr>
        <p:spPr>
          <a:xfrm>
            <a:off x="972900" y="3994800"/>
            <a:ext cx="2173500" cy="362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2 m</a:t>
            </a:r>
            <a:endParaRPr sz="2000">
              <a:solidFill>
                <a:schemeClr val="dk1"/>
              </a:solidFill>
              <a:latin typeface="Lexend"/>
              <a:ea typeface="Lexend"/>
              <a:cs typeface="Lexend"/>
              <a:sym typeface="Lexend"/>
            </a:endParaRPr>
          </a:p>
        </p:txBody>
      </p:sp>
      <p:grpSp>
        <p:nvGrpSpPr>
          <p:cNvPr id="964" name="Google Shape;964;p87"/>
          <p:cNvGrpSpPr/>
          <p:nvPr/>
        </p:nvGrpSpPr>
        <p:grpSpPr>
          <a:xfrm>
            <a:off x="972900" y="4287150"/>
            <a:ext cx="3635100" cy="374550"/>
            <a:chOff x="972900" y="4287150"/>
            <a:chExt cx="3635100" cy="374550"/>
          </a:xfrm>
        </p:grpSpPr>
        <p:cxnSp>
          <p:nvCxnSpPr>
            <p:cNvPr id="965" name="Google Shape;965;p87"/>
            <p:cNvCxnSpPr/>
            <p:nvPr/>
          </p:nvCxnSpPr>
          <p:spPr>
            <a:xfrm>
              <a:off x="972900" y="4287150"/>
              <a:ext cx="3635100" cy="0"/>
            </a:xfrm>
            <a:prstGeom prst="straightConnector1">
              <a:avLst/>
            </a:prstGeom>
            <a:noFill/>
            <a:ln cap="flat" cmpd="sng" w="19050">
              <a:solidFill>
                <a:schemeClr val="accent4"/>
              </a:solidFill>
              <a:prstDash val="solid"/>
              <a:round/>
              <a:headEnd len="med" w="med" type="triangle"/>
              <a:tailEnd len="med" w="med" type="triangle"/>
            </a:ln>
          </p:spPr>
        </p:cxnSp>
        <p:sp>
          <p:nvSpPr>
            <p:cNvPr id="966" name="Google Shape;966;p87"/>
            <p:cNvSpPr txBox="1"/>
            <p:nvPr/>
          </p:nvSpPr>
          <p:spPr>
            <a:xfrm>
              <a:off x="972900" y="4299600"/>
              <a:ext cx="3599700" cy="362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2000">
                  <a:solidFill>
                    <a:schemeClr val="dk1"/>
                  </a:solidFill>
                  <a:latin typeface="Lexend"/>
                  <a:ea typeface="Lexend"/>
                  <a:cs typeface="Lexend"/>
                  <a:sym typeface="Lexend"/>
                </a:rPr>
                <a:t>3 m</a:t>
              </a:r>
              <a:endParaRPr sz="2000">
                <a:solidFill>
                  <a:schemeClr val="dk1"/>
                </a:solidFill>
                <a:latin typeface="Lexend"/>
                <a:ea typeface="Lexend"/>
                <a:cs typeface="Lexend"/>
                <a:sym typeface="Lexend"/>
              </a:endParaRPr>
            </a:p>
          </p:txBody>
        </p:sp>
      </p:grpSp>
      <p:pic>
        <p:nvPicPr>
          <p:cNvPr id="967" name="Google Shape;967;p87"/>
          <p:cNvPicPr preferRelativeResize="0"/>
          <p:nvPr/>
        </p:nvPicPr>
        <p:blipFill>
          <a:blip r:embed="rId4">
            <a:alphaModFix/>
          </a:blip>
          <a:stretch>
            <a:fillRect/>
          </a:stretch>
        </p:blipFill>
        <p:spPr>
          <a:xfrm>
            <a:off x="4541171" y="2526499"/>
            <a:ext cx="360700" cy="1331000"/>
          </a:xfrm>
          <a:prstGeom prst="rect">
            <a:avLst/>
          </a:prstGeom>
          <a:noFill/>
          <a:ln>
            <a:noFill/>
          </a:ln>
        </p:spPr>
      </p:pic>
      <p:pic>
        <p:nvPicPr>
          <p:cNvPr descr="&lt;math xmlns=&quot;http://www.w3.org/1998/Math/MathML&quot; display=&quot;block&quot; data-is-equatio=&quot;1&quot; data-latex=&quot;2\times\frac{3}{2}=3&quot;&gt;&lt;mn&gt;2&lt;/mn&gt;&lt;mo&gt;×&lt;/mo&gt;&lt;mfrac&gt;&lt;mn&gt;3&lt;/mn&gt;&lt;mn&gt;2&lt;/mn&gt;&lt;/mfrac&gt;&lt;mo&gt;=&lt;/mo&gt;&lt;mn&gt;3&lt;/mn&gt;&lt;/math&gt;" id="968" name="Google Shape;968;p87" title="2 times three halves equals 3"/>
          <p:cNvPicPr preferRelativeResize="0"/>
          <p:nvPr/>
        </p:nvPicPr>
        <p:blipFill>
          <a:blip r:embed="rId5">
            <a:alphaModFix/>
          </a:blip>
          <a:stretch>
            <a:fillRect/>
          </a:stretch>
        </p:blipFill>
        <p:spPr>
          <a:xfrm>
            <a:off x="6208146" y="2560738"/>
            <a:ext cx="1724025" cy="866775"/>
          </a:xfrm>
          <a:prstGeom prst="rect">
            <a:avLst/>
          </a:prstGeom>
          <a:noFill/>
          <a:ln>
            <a:noFill/>
          </a:ln>
        </p:spPr>
      </p:pic>
      <p:grpSp>
        <p:nvGrpSpPr>
          <p:cNvPr id="969" name="Google Shape;969;p87"/>
          <p:cNvGrpSpPr/>
          <p:nvPr/>
        </p:nvGrpSpPr>
        <p:grpSpPr>
          <a:xfrm>
            <a:off x="1796500" y="2752750"/>
            <a:ext cx="4672950" cy="1494225"/>
            <a:chOff x="1796500" y="2752750"/>
            <a:chExt cx="4672950" cy="1494225"/>
          </a:xfrm>
        </p:grpSpPr>
        <p:sp>
          <p:nvSpPr>
            <p:cNvPr id="970" name="Google Shape;970;p87"/>
            <p:cNvSpPr/>
            <p:nvPr/>
          </p:nvSpPr>
          <p:spPr>
            <a:xfrm>
              <a:off x="6108850" y="2752750"/>
              <a:ext cx="360600" cy="4872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1" name="Google Shape;971;p87"/>
            <p:cNvSpPr/>
            <p:nvPr/>
          </p:nvSpPr>
          <p:spPr>
            <a:xfrm>
              <a:off x="1796500" y="4028875"/>
              <a:ext cx="523500" cy="2181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72" name="Google Shape;972;p87"/>
          <p:cNvGrpSpPr/>
          <p:nvPr/>
        </p:nvGrpSpPr>
        <p:grpSpPr>
          <a:xfrm>
            <a:off x="4417475" y="780000"/>
            <a:ext cx="2813975" cy="2769675"/>
            <a:chOff x="3655475" y="1057075"/>
            <a:chExt cx="2813975" cy="2769675"/>
          </a:xfrm>
        </p:grpSpPr>
        <p:sp>
          <p:nvSpPr>
            <p:cNvPr id="973" name="Google Shape;973;p87"/>
            <p:cNvSpPr/>
            <p:nvPr/>
          </p:nvSpPr>
          <p:spPr>
            <a:xfrm>
              <a:off x="6108850" y="2752750"/>
              <a:ext cx="360600" cy="10740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4" name="Google Shape;974;p87"/>
            <p:cNvSpPr/>
            <p:nvPr/>
          </p:nvSpPr>
          <p:spPr>
            <a:xfrm>
              <a:off x="3655475" y="1057075"/>
              <a:ext cx="1276500" cy="2607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75" name="Google Shape;975;p87"/>
          <p:cNvGrpSpPr/>
          <p:nvPr/>
        </p:nvGrpSpPr>
        <p:grpSpPr>
          <a:xfrm>
            <a:off x="2504925" y="2752750"/>
            <a:ext cx="5541317" cy="1799025"/>
            <a:chOff x="1796500" y="2447950"/>
            <a:chExt cx="5541317" cy="1799025"/>
          </a:xfrm>
        </p:grpSpPr>
        <p:sp>
          <p:nvSpPr>
            <p:cNvPr id="976" name="Google Shape;976;p87"/>
            <p:cNvSpPr/>
            <p:nvPr/>
          </p:nvSpPr>
          <p:spPr>
            <a:xfrm>
              <a:off x="6977217" y="2447950"/>
              <a:ext cx="360600" cy="4872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7" name="Google Shape;977;p87"/>
            <p:cNvSpPr/>
            <p:nvPr/>
          </p:nvSpPr>
          <p:spPr>
            <a:xfrm>
              <a:off x="1796500" y="4028875"/>
              <a:ext cx="523500" cy="2181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78" name="Google Shape;978;p87"/>
          <p:cNvPicPr preferRelativeResize="0"/>
          <p:nvPr/>
        </p:nvPicPr>
        <p:blipFill>
          <a:blip r:embed="rId6">
            <a:alphaModFix/>
          </a:blip>
          <a:stretch>
            <a:fillRect/>
          </a:stretch>
        </p:blipFill>
        <p:spPr>
          <a:xfrm>
            <a:off x="306800" y="759300"/>
            <a:ext cx="8272098" cy="636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6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7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pic>
        <p:nvPicPr>
          <p:cNvPr descr="&lt;math xmlns=&quot;http://www.w3.org/1998/Math/MathML&quot; display=&quot;block&quot; data-is-equatio=&quot;1&quot; data-latex=&quot;3\times\frac{2}{3}=2&quot;&gt;&lt;mn&gt;3&lt;/mn&gt;&lt;mo&gt;×&lt;/mo&gt;&lt;mfrac&gt;&lt;mn&gt;2&lt;/mn&gt;&lt;mn&gt;3&lt;/mn&gt;&lt;/mfrac&gt;&lt;mo&gt;=&lt;/mo&gt;&lt;mn&gt;2&lt;/mn&gt;&lt;/math&gt;" id="983" name="Google Shape;983;p88" title="3 times two thirds equals 2"/>
          <p:cNvPicPr preferRelativeResize="0"/>
          <p:nvPr/>
        </p:nvPicPr>
        <p:blipFill>
          <a:blip r:embed="rId3">
            <a:alphaModFix/>
          </a:blip>
          <a:stretch>
            <a:fillRect/>
          </a:stretch>
        </p:blipFill>
        <p:spPr>
          <a:xfrm>
            <a:off x="6189096" y="2558725"/>
            <a:ext cx="1762125" cy="885825"/>
          </a:xfrm>
          <a:prstGeom prst="rect">
            <a:avLst/>
          </a:prstGeom>
          <a:noFill/>
          <a:ln>
            <a:noFill/>
          </a:ln>
        </p:spPr>
      </p:pic>
      <p:sp>
        <p:nvSpPr>
          <p:cNvPr id="984" name="Google Shape;984;p88"/>
          <p:cNvSpPr txBox="1"/>
          <p:nvPr>
            <p:ph idx="1" type="body"/>
          </p:nvPr>
        </p:nvSpPr>
        <p:spPr>
          <a:xfrm>
            <a:off x="324000" y="759300"/>
            <a:ext cx="8355300" cy="8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282828"/>
                </a:solidFill>
                <a:latin typeface="Lexend"/>
              </a:rPr>
              <a:t>Si Saciid ugu muuqdo inuu yahay laba meelood oo saddex meelood ah (two thirds) dhererka Yacquub, Yacquub waa inuu istaago masaafo u jira kamarada oo ah laba meelood oo saddex meelood ah (two thirds) masaafada Saciid u jiro kamarada.</a:t>
            </a:r>
            <a:endParaRPr sz="2000">
              <a:solidFill>
                <a:srgbClr val="282828"/>
              </a:solidFill>
            </a:endParaRPr>
          </a:p>
        </p:txBody>
      </p:sp>
      <p:sp>
        <p:nvSpPr>
          <p:cNvPr id="985" name="Google Shape;98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986" name="Google Shape;986;p88"/>
          <p:cNvPicPr preferRelativeResize="0"/>
          <p:nvPr/>
        </p:nvPicPr>
        <p:blipFill>
          <a:blip r:embed="rId4">
            <a:alphaModFix/>
          </a:blip>
          <a:stretch>
            <a:fillRect/>
          </a:stretch>
        </p:blipFill>
        <p:spPr>
          <a:xfrm flipH="1">
            <a:off x="3146514" y="1928637"/>
            <a:ext cx="588574" cy="1931740"/>
          </a:xfrm>
          <a:prstGeom prst="rect">
            <a:avLst/>
          </a:prstGeom>
          <a:noFill/>
          <a:ln>
            <a:noFill/>
          </a:ln>
        </p:spPr>
      </p:pic>
      <p:sp>
        <p:nvSpPr>
          <p:cNvPr id="987" name="Google Shape;987;p88"/>
          <p:cNvSpPr/>
          <p:nvPr/>
        </p:nvSpPr>
        <p:spPr>
          <a:xfrm>
            <a:off x="324000" y="2790475"/>
            <a:ext cx="523500" cy="3771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88" name="Google Shape;988;p88"/>
          <p:cNvCxnSpPr/>
          <p:nvPr/>
        </p:nvCxnSpPr>
        <p:spPr>
          <a:xfrm flipH="1" rot="10800000">
            <a:off x="847500" y="28046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89" name="Google Shape;989;p88"/>
          <p:cNvCxnSpPr/>
          <p:nvPr/>
        </p:nvCxnSpPr>
        <p:spPr>
          <a:xfrm>
            <a:off x="847500" y="30332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990" name="Google Shape;990;p88"/>
          <p:cNvCxnSpPr/>
          <p:nvPr/>
        </p:nvCxnSpPr>
        <p:spPr>
          <a:xfrm>
            <a:off x="972891" y="2813075"/>
            <a:ext cx="0" cy="362100"/>
          </a:xfrm>
          <a:prstGeom prst="straightConnector1">
            <a:avLst/>
          </a:prstGeom>
          <a:noFill/>
          <a:ln cap="flat" cmpd="sng" w="19050">
            <a:solidFill>
              <a:schemeClr val="dk1"/>
            </a:solidFill>
            <a:prstDash val="solid"/>
            <a:round/>
            <a:headEnd len="med" w="med" type="none"/>
            <a:tailEnd len="med" w="med" type="none"/>
          </a:ln>
        </p:spPr>
      </p:cxnSp>
      <p:cxnSp>
        <p:nvCxnSpPr>
          <p:cNvPr id="991" name="Google Shape;991;p88"/>
          <p:cNvCxnSpPr/>
          <p:nvPr/>
        </p:nvCxnSpPr>
        <p:spPr>
          <a:xfrm>
            <a:off x="972900" y="3982350"/>
            <a:ext cx="2194800" cy="0"/>
          </a:xfrm>
          <a:prstGeom prst="straightConnector1">
            <a:avLst/>
          </a:prstGeom>
          <a:noFill/>
          <a:ln cap="flat" cmpd="sng" w="19050">
            <a:solidFill>
              <a:schemeClr val="accent4"/>
            </a:solidFill>
            <a:prstDash val="solid"/>
            <a:round/>
            <a:headEnd len="med" w="med" type="triangle"/>
            <a:tailEnd len="med" w="med" type="triangle"/>
          </a:ln>
        </p:spPr>
      </p:cxnSp>
      <p:sp>
        <p:nvSpPr>
          <p:cNvPr id="992" name="Google Shape;992;p88"/>
          <p:cNvSpPr txBox="1"/>
          <p:nvPr/>
        </p:nvSpPr>
        <p:spPr>
          <a:xfrm>
            <a:off x="972900" y="3994800"/>
            <a:ext cx="2173500" cy="3621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2 m</a:t>
            </a:r>
            <a:endParaRPr sz="2000">
              <a:solidFill>
                <a:schemeClr val="dk1"/>
              </a:solidFill>
              <a:latin typeface="Lexend"/>
              <a:ea typeface="Lexend"/>
              <a:cs typeface="Lexend"/>
              <a:sym typeface="Lexend"/>
            </a:endParaRPr>
          </a:p>
        </p:txBody>
      </p:sp>
      <p:grpSp>
        <p:nvGrpSpPr>
          <p:cNvPr id="993" name="Google Shape;993;p88"/>
          <p:cNvGrpSpPr/>
          <p:nvPr/>
        </p:nvGrpSpPr>
        <p:grpSpPr>
          <a:xfrm>
            <a:off x="972900" y="4287150"/>
            <a:ext cx="3635100" cy="374550"/>
            <a:chOff x="972900" y="4287150"/>
            <a:chExt cx="3635100" cy="374550"/>
          </a:xfrm>
        </p:grpSpPr>
        <p:cxnSp>
          <p:nvCxnSpPr>
            <p:cNvPr id="994" name="Google Shape;994;p88"/>
            <p:cNvCxnSpPr/>
            <p:nvPr/>
          </p:nvCxnSpPr>
          <p:spPr>
            <a:xfrm>
              <a:off x="972900" y="4287150"/>
              <a:ext cx="3635100" cy="0"/>
            </a:xfrm>
            <a:prstGeom prst="straightConnector1">
              <a:avLst/>
            </a:prstGeom>
            <a:noFill/>
            <a:ln cap="flat" cmpd="sng" w="19050">
              <a:solidFill>
                <a:schemeClr val="accent4"/>
              </a:solidFill>
              <a:prstDash val="solid"/>
              <a:round/>
              <a:headEnd len="med" w="med" type="triangle"/>
              <a:tailEnd len="med" w="med" type="triangle"/>
            </a:ln>
          </p:spPr>
        </p:cxnSp>
        <p:sp>
          <p:nvSpPr>
            <p:cNvPr id="995" name="Google Shape;995;p88"/>
            <p:cNvSpPr txBox="1"/>
            <p:nvPr/>
          </p:nvSpPr>
          <p:spPr>
            <a:xfrm>
              <a:off x="972900" y="4299600"/>
              <a:ext cx="3599700" cy="362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3 m</a:t>
              </a:r>
              <a:endParaRPr sz="2000">
                <a:solidFill>
                  <a:schemeClr val="dk1"/>
                </a:solidFill>
                <a:latin typeface="Lexend"/>
                <a:ea typeface="Lexend"/>
                <a:cs typeface="Lexend"/>
                <a:sym typeface="Lexend"/>
              </a:endParaRPr>
            </a:p>
          </p:txBody>
        </p:sp>
      </p:grpSp>
      <p:pic>
        <p:nvPicPr>
          <p:cNvPr id="996" name="Google Shape;996;p88"/>
          <p:cNvPicPr preferRelativeResize="0"/>
          <p:nvPr/>
        </p:nvPicPr>
        <p:blipFill>
          <a:blip r:embed="rId5">
            <a:alphaModFix/>
          </a:blip>
          <a:stretch>
            <a:fillRect/>
          </a:stretch>
        </p:blipFill>
        <p:spPr>
          <a:xfrm>
            <a:off x="4541171" y="2526499"/>
            <a:ext cx="360700" cy="1331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89"/>
          <p:cNvSpPr txBox="1"/>
          <p:nvPr>
            <p:ph idx="1" type="body"/>
          </p:nvPr>
        </p:nvSpPr>
        <p:spPr>
          <a:xfrm>
            <a:off x="324000" y="759300"/>
            <a:ext cx="8496000" cy="1560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solidFill>
                  <a:srgbClr val="282828"/>
                </a:solidFill>
                <a:latin typeface="Lexend"/>
              </a:rPr>
              <a:t>Yacquub iyo Saciid waa isku dherer. Waxay rabaan inay duubaan fiidiyoow ka muuqdo in Yacquub yahay saddex meelood oo afarta meelood ah (three quarters) dhererka Saciid.</a:t>
            </a:r>
            <a:endParaRPr sz="2000">
              <a:solidFill>
                <a:srgbClr val="282828"/>
              </a:solidFill>
            </a:endParaRPr>
          </a:p>
          <a:p>
            <a:pPr indent="0" lvl="0" marL="0" rtl="0" algn="l">
              <a:spcBef>
                <a:spcPts val="1000"/>
              </a:spcBef>
              <a:spcAft>
                <a:spcPts val="1000"/>
              </a:spcAft>
              <a:buNone/>
            </a:pPr>
            <a:r>
              <a:rPr lang="en-GB" sz="1400">
                <a:solidFill>
                  <a:srgbClr val="282828"/>
                </a:solidFill>
                <a:latin typeface="Lexend"/>
              </a:rPr>
              <a:t>Haddii Yacquub istaago 12 m u jira kamarada, imisa ayay tahay masaafada Saciid u jiro kamarada?</a:t>
            </a:r>
            <a:endParaRPr sz="2000">
              <a:solidFill>
                <a:srgbClr val="282828"/>
              </a:solidFill>
            </a:endParaRPr>
          </a:p>
        </p:txBody>
      </p:sp>
      <p:sp>
        <p:nvSpPr>
          <p:cNvPr id="1002" name="Google Shape;1002;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1003" name="Google Shape;1003;p89"/>
          <p:cNvPicPr preferRelativeResize="0"/>
          <p:nvPr/>
        </p:nvPicPr>
        <p:blipFill>
          <a:blip r:embed="rId3">
            <a:alphaModFix/>
          </a:blip>
          <a:stretch>
            <a:fillRect/>
          </a:stretch>
        </p:blipFill>
        <p:spPr>
          <a:xfrm>
            <a:off x="5512650" y="2462038"/>
            <a:ext cx="523500" cy="1931725"/>
          </a:xfrm>
          <a:prstGeom prst="rect">
            <a:avLst/>
          </a:prstGeom>
          <a:noFill/>
          <a:ln>
            <a:noFill/>
          </a:ln>
        </p:spPr>
      </p:pic>
      <p:pic>
        <p:nvPicPr>
          <p:cNvPr id="1004" name="Google Shape;1004;p89"/>
          <p:cNvPicPr preferRelativeResize="0"/>
          <p:nvPr/>
        </p:nvPicPr>
        <p:blipFill>
          <a:blip r:embed="rId4">
            <a:alphaModFix/>
          </a:blip>
          <a:stretch>
            <a:fillRect/>
          </a:stretch>
        </p:blipFill>
        <p:spPr>
          <a:xfrm>
            <a:off x="2689314" y="2462037"/>
            <a:ext cx="588574" cy="19317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90"/>
          <p:cNvSpPr txBox="1"/>
          <p:nvPr>
            <p:ph idx="1" type="body"/>
          </p:nvPr>
        </p:nvSpPr>
        <p:spPr>
          <a:xfrm>
            <a:off x="324000" y="759300"/>
            <a:ext cx="8496000" cy="1560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solidFill>
                  <a:srgbClr val="282828"/>
                </a:solidFill>
                <a:latin typeface="Lexend"/>
              </a:rPr>
              <a:t>Yacquub iyo Saciid waa isku dherer. Waxay rabaan inay duubaan fiidiyoow ka muuqdo in Yacquub yahay saddex meelood oo afarta meelood ah (three quarters) dhererka Saciid.</a:t>
            </a:r>
            <a:endParaRPr sz="2000">
              <a:solidFill>
                <a:srgbClr val="282828"/>
              </a:solidFill>
            </a:endParaRPr>
          </a:p>
          <a:p>
            <a:pPr indent="0" lvl="0" marL="0" rtl="0" algn="l">
              <a:spcBef>
                <a:spcPts val="1000"/>
              </a:spcBef>
              <a:spcAft>
                <a:spcPts val="1000"/>
              </a:spcAft>
              <a:buNone/>
            </a:pPr>
            <a:r>
              <a:rPr lang="en-GB" sz="1400">
                <a:solidFill>
                  <a:srgbClr val="282828"/>
                </a:solidFill>
                <a:latin typeface="Lexend"/>
              </a:rPr>
              <a:t>Haddii Yacquub istaago 12 m u jira kamarada, imisa ayay tahay masaafada Saciid u jiro kamarada?</a:t>
            </a:r>
            <a:endParaRPr sz="2000">
              <a:solidFill>
                <a:srgbClr val="282828"/>
              </a:solidFill>
            </a:endParaRPr>
          </a:p>
        </p:txBody>
      </p:sp>
      <p:sp>
        <p:nvSpPr>
          <p:cNvPr id="1010" name="Google Shape;1010;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pic>
        <p:nvPicPr>
          <p:cNvPr id="1011" name="Google Shape;1011;p90"/>
          <p:cNvPicPr preferRelativeResize="0"/>
          <p:nvPr/>
        </p:nvPicPr>
        <p:blipFill>
          <a:blip r:embed="rId3">
            <a:alphaModFix/>
          </a:blip>
          <a:stretch>
            <a:fillRect/>
          </a:stretch>
        </p:blipFill>
        <p:spPr>
          <a:xfrm>
            <a:off x="5448021" y="2078171"/>
            <a:ext cx="523500" cy="1931725"/>
          </a:xfrm>
          <a:prstGeom prst="rect">
            <a:avLst/>
          </a:prstGeom>
          <a:noFill/>
          <a:ln>
            <a:noFill/>
          </a:ln>
        </p:spPr>
      </p:pic>
      <p:pic>
        <p:nvPicPr>
          <p:cNvPr id="1012" name="Google Shape;1012;p90"/>
          <p:cNvPicPr preferRelativeResize="0"/>
          <p:nvPr/>
        </p:nvPicPr>
        <p:blipFill>
          <a:blip r:embed="rId4">
            <a:alphaModFix/>
          </a:blip>
          <a:stretch>
            <a:fillRect/>
          </a:stretch>
        </p:blipFill>
        <p:spPr>
          <a:xfrm flipH="1">
            <a:off x="6575524" y="2452476"/>
            <a:ext cx="475399" cy="1560300"/>
          </a:xfrm>
          <a:prstGeom prst="rect">
            <a:avLst/>
          </a:prstGeom>
          <a:noFill/>
          <a:ln>
            <a:noFill/>
          </a:ln>
        </p:spPr>
      </p:pic>
      <p:sp>
        <p:nvSpPr>
          <p:cNvPr id="1013" name="Google Shape;1013;p90"/>
          <p:cNvSpPr/>
          <p:nvPr/>
        </p:nvSpPr>
        <p:spPr>
          <a:xfrm>
            <a:off x="1390800" y="2942875"/>
            <a:ext cx="523500" cy="3771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14" name="Google Shape;1014;p90"/>
          <p:cNvCxnSpPr/>
          <p:nvPr/>
        </p:nvCxnSpPr>
        <p:spPr>
          <a:xfrm flipH="1" rot="10800000">
            <a:off x="1914300" y="29570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1015" name="Google Shape;1015;p90"/>
          <p:cNvCxnSpPr/>
          <p:nvPr/>
        </p:nvCxnSpPr>
        <p:spPr>
          <a:xfrm>
            <a:off x="1914300" y="3185634"/>
            <a:ext cx="125400" cy="135900"/>
          </a:xfrm>
          <a:prstGeom prst="straightConnector1">
            <a:avLst/>
          </a:prstGeom>
          <a:noFill/>
          <a:ln cap="flat" cmpd="sng" w="19050">
            <a:solidFill>
              <a:schemeClr val="dk1"/>
            </a:solidFill>
            <a:prstDash val="solid"/>
            <a:round/>
            <a:headEnd len="med" w="med" type="none"/>
            <a:tailEnd len="med" w="med" type="none"/>
          </a:ln>
        </p:spPr>
      </p:cxnSp>
      <p:cxnSp>
        <p:nvCxnSpPr>
          <p:cNvPr id="1016" name="Google Shape;1016;p90"/>
          <p:cNvCxnSpPr/>
          <p:nvPr/>
        </p:nvCxnSpPr>
        <p:spPr>
          <a:xfrm>
            <a:off x="2039691" y="2965475"/>
            <a:ext cx="0" cy="362100"/>
          </a:xfrm>
          <a:prstGeom prst="straightConnector1">
            <a:avLst/>
          </a:prstGeom>
          <a:noFill/>
          <a:ln cap="flat" cmpd="sng" w="19050">
            <a:solidFill>
              <a:schemeClr val="dk1"/>
            </a:solidFill>
            <a:prstDash val="solid"/>
            <a:round/>
            <a:headEnd len="med" w="med" type="none"/>
            <a:tailEnd len="med" w="med" type="none"/>
          </a:ln>
        </p:spPr>
      </p:cxnSp>
      <p:grpSp>
        <p:nvGrpSpPr>
          <p:cNvPr id="1017" name="Google Shape;1017;p90"/>
          <p:cNvGrpSpPr/>
          <p:nvPr/>
        </p:nvGrpSpPr>
        <p:grpSpPr>
          <a:xfrm>
            <a:off x="2039700" y="4134750"/>
            <a:ext cx="3488400" cy="374550"/>
            <a:chOff x="2039700" y="4134750"/>
            <a:chExt cx="3488400" cy="374550"/>
          </a:xfrm>
        </p:grpSpPr>
        <p:cxnSp>
          <p:nvCxnSpPr>
            <p:cNvPr id="1018" name="Google Shape;1018;p90"/>
            <p:cNvCxnSpPr/>
            <p:nvPr/>
          </p:nvCxnSpPr>
          <p:spPr>
            <a:xfrm>
              <a:off x="2039700" y="4134750"/>
              <a:ext cx="3488400" cy="0"/>
            </a:xfrm>
            <a:prstGeom prst="straightConnector1">
              <a:avLst/>
            </a:prstGeom>
            <a:noFill/>
            <a:ln cap="flat" cmpd="sng" w="19050">
              <a:solidFill>
                <a:schemeClr val="accent4"/>
              </a:solidFill>
              <a:prstDash val="solid"/>
              <a:round/>
              <a:headEnd len="med" w="med" type="triangle"/>
              <a:tailEnd len="med" w="med" type="triangle"/>
            </a:ln>
          </p:spPr>
        </p:cxnSp>
        <p:sp>
          <p:nvSpPr>
            <p:cNvPr id="1019" name="Google Shape;1019;p90"/>
            <p:cNvSpPr txBox="1"/>
            <p:nvPr/>
          </p:nvSpPr>
          <p:spPr>
            <a:xfrm>
              <a:off x="2039700" y="4147200"/>
              <a:ext cx="3488400" cy="362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9</a:t>
              </a:r>
              <a:r>
                <a:rPr lang="en-GB" sz="1700">
                  <a:solidFill>
                    <a:schemeClr val="dk1"/>
                  </a:solidFill>
                  <a:latin typeface="Lexend"/>
                  <a:ea typeface="Lexend"/>
                  <a:cs typeface="Lexend"/>
                  <a:sym typeface="Lexend"/>
                </a:rPr>
                <a:t> m</a:t>
              </a:r>
              <a:endParaRPr sz="2000">
                <a:solidFill>
                  <a:schemeClr val="dk1"/>
                </a:solidFill>
                <a:latin typeface="Lexend"/>
                <a:ea typeface="Lexend"/>
                <a:cs typeface="Lexend"/>
                <a:sym typeface="Lexend"/>
              </a:endParaRPr>
            </a:p>
          </p:txBody>
        </p:sp>
      </p:grpSp>
      <p:grpSp>
        <p:nvGrpSpPr>
          <p:cNvPr id="1020" name="Google Shape;1020;p90"/>
          <p:cNvGrpSpPr/>
          <p:nvPr/>
        </p:nvGrpSpPr>
        <p:grpSpPr>
          <a:xfrm>
            <a:off x="2039688" y="4439550"/>
            <a:ext cx="4604581" cy="374550"/>
            <a:chOff x="972900" y="4287150"/>
            <a:chExt cx="3635100" cy="374550"/>
          </a:xfrm>
        </p:grpSpPr>
        <p:cxnSp>
          <p:nvCxnSpPr>
            <p:cNvPr id="1021" name="Google Shape;1021;p90"/>
            <p:cNvCxnSpPr/>
            <p:nvPr/>
          </p:nvCxnSpPr>
          <p:spPr>
            <a:xfrm>
              <a:off x="972900" y="4287150"/>
              <a:ext cx="3635100" cy="0"/>
            </a:xfrm>
            <a:prstGeom prst="straightConnector1">
              <a:avLst/>
            </a:prstGeom>
            <a:noFill/>
            <a:ln cap="flat" cmpd="sng" w="19050">
              <a:solidFill>
                <a:schemeClr val="accent4"/>
              </a:solidFill>
              <a:prstDash val="solid"/>
              <a:round/>
              <a:headEnd len="med" w="med" type="triangle"/>
              <a:tailEnd len="med" w="med" type="triangle"/>
            </a:ln>
          </p:spPr>
        </p:cxnSp>
        <p:sp>
          <p:nvSpPr>
            <p:cNvPr id="1022" name="Google Shape;1022;p90"/>
            <p:cNvSpPr txBox="1"/>
            <p:nvPr/>
          </p:nvSpPr>
          <p:spPr>
            <a:xfrm>
              <a:off x="972900" y="4299600"/>
              <a:ext cx="3599700" cy="362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12</a:t>
              </a:r>
              <a:r>
                <a:rPr lang="en-GB" sz="1700">
                  <a:solidFill>
                    <a:schemeClr val="dk1"/>
                  </a:solidFill>
                  <a:latin typeface="Lexend"/>
                  <a:ea typeface="Lexend"/>
                  <a:cs typeface="Lexend"/>
                  <a:sym typeface="Lexend"/>
                </a:rPr>
                <a:t> m</a:t>
              </a:r>
              <a:endParaRPr sz="20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Filimada</a:t>
            </a:r>
            <a:endParaRPr/>
          </a:p>
        </p:txBody>
      </p:sp>
      <p:sp>
        <p:nvSpPr>
          <p:cNvPr id="1028" name="Google Shape;1028;p91"/>
          <p:cNvSpPr txBox="1"/>
          <p:nvPr>
            <p:ph idx="1" type="body"/>
          </p:nvPr>
        </p:nvSpPr>
        <p:spPr>
          <a:xfrm>
            <a:off x="324000" y="759300"/>
            <a:ext cx="8237700" cy="3305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 Waqtiga baaritaanka.</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800">
                <a:latin typeface="Lexend"/>
              </a:rPr>
              <a:t>Waxaad u baahan doontaa:</a:t>
            </a:r>
            <a:endParaRPr sz="2000"/>
          </a:p>
          <a:p>
            <a:pPr indent="-355600" lvl="0" marL="457200" rtl="0" algn="l">
              <a:spcBef>
                <a:spcPts val="1000"/>
              </a:spcBef>
              <a:spcAft>
                <a:spcPts val="0"/>
              </a:spcAft>
              <a:buSzPts val="2000"/>
              <a:buChar char="●"/>
            </a:pPr>
            <a:r>
              <a:rPr lang="en-GB" sz="1800">
                <a:latin typeface="Lexend"/>
              </a:rPr>
              <a:t>laba xisaab (isku cabbir)</a:t>
            </a:r>
            <a:endParaRPr sz="2000"/>
          </a:p>
          <a:p>
            <a:pPr indent="-355600" lvl="0" marL="457200" rtl="0" algn="l">
              <a:spcBef>
                <a:spcPts val="0"/>
              </a:spcBef>
              <a:spcAft>
                <a:spcPts val="0"/>
              </a:spcAft>
              <a:buSzPts val="2000"/>
              <a:buChar char="●"/>
            </a:pPr>
            <a:r>
              <a:rPr lang="en-GB" sz="1800">
                <a:latin typeface="Lexend"/>
              </a:rPr>
              <a:t>hal cabbir (tape measure)</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1034" name="Google Shape;1034;p92"/>
          <p:cNvSpPr txBox="1"/>
          <p:nvPr>
            <p:ph idx="1" type="body"/>
          </p:nvPr>
        </p:nvSpPr>
        <p:spPr>
          <a:xfrm>
            <a:off x="324000" y="759300"/>
            <a:ext cx="8237700" cy="330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Dhig xisaabtaada cidhifka gaaban ee miiska (waxaa laga yaabaa inaad u baahan tahay inaad ku tiiriso buugaag). Dhig xisaabta kale meel ka fog isla jiho.</a:t>
            </a:r>
            <a:endParaRPr sz="2000"/>
          </a:p>
        </p:txBody>
      </p:sp>
      <p:pic>
        <p:nvPicPr>
          <p:cNvPr id="1035" name="Google Shape;1035;p92"/>
          <p:cNvPicPr preferRelativeResize="0"/>
          <p:nvPr/>
        </p:nvPicPr>
        <p:blipFill rotWithShape="1">
          <a:blip r:embed="rId3">
            <a:alphaModFix/>
          </a:blip>
          <a:srcRect b="6039" l="0" r="0" t="21633"/>
          <a:stretch/>
        </p:blipFill>
        <p:spPr>
          <a:xfrm rot="-5400000">
            <a:off x="4386200" y="3572925"/>
            <a:ext cx="2134350" cy="207400"/>
          </a:xfrm>
          <a:prstGeom prst="rect">
            <a:avLst/>
          </a:prstGeom>
          <a:noFill/>
          <a:ln>
            <a:noFill/>
          </a:ln>
        </p:spPr>
      </p:pic>
      <p:pic>
        <p:nvPicPr>
          <p:cNvPr id="1036" name="Google Shape;1036;p92"/>
          <p:cNvPicPr preferRelativeResize="0"/>
          <p:nvPr/>
        </p:nvPicPr>
        <p:blipFill rotWithShape="1">
          <a:blip r:embed="rId3">
            <a:alphaModFix/>
          </a:blip>
          <a:srcRect b="6039" l="0" r="0" t="21633"/>
          <a:stretch/>
        </p:blipFill>
        <p:spPr>
          <a:xfrm rot="-5400000">
            <a:off x="2961650" y="3010263"/>
            <a:ext cx="3160000" cy="307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pic>
        <p:nvPicPr>
          <p:cNvPr id="1041" name="Google Shape;1041;p93"/>
          <p:cNvPicPr preferRelativeResize="0"/>
          <p:nvPr/>
        </p:nvPicPr>
        <p:blipFill rotWithShape="1">
          <a:blip r:embed="rId3">
            <a:alphaModFix/>
          </a:blip>
          <a:srcRect b="6039" l="0" r="0" t="21633"/>
          <a:stretch/>
        </p:blipFill>
        <p:spPr>
          <a:xfrm rot="-5400000">
            <a:off x="2961650" y="3010263"/>
            <a:ext cx="3160000" cy="307025"/>
          </a:xfrm>
          <a:prstGeom prst="rect">
            <a:avLst/>
          </a:prstGeom>
          <a:noFill/>
          <a:ln>
            <a:noFill/>
          </a:ln>
        </p:spPr>
      </p:pic>
      <p:sp>
        <p:nvSpPr>
          <p:cNvPr id="1042" name="Google Shape;1042;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1043" name="Google Shape;1043;p93"/>
          <p:cNvSpPr txBox="1"/>
          <p:nvPr>
            <p:ph idx="1" type="body"/>
          </p:nvPr>
        </p:nvSpPr>
        <p:spPr>
          <a:xfrm>
            <a:off x="324000" y="759300"/>
            <a:ext cx="8237700" cy="330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Fadhiiso si indhahaagu u la siman yihiin dusha sare ee xisaabta 'yari'. Isticmaal xisaabta 'weyn' si aad u qiyaasto inta ay dhererka xisaabta 'yari' tahay.</a:t>
            </a:r>
            <a:r>
              <a:rPr lang="en-GB" sz="1400">
                <a:latin typeface="Lexend"/>
              </a:rPr>
              <a:t/>
            </a:r>
            <a:endParaRPr sz="2000"/>
          </a:p>
        </p:txBody>
      </p:sp>
      <p:pic>
        <p:nvPicPr>
          <p:cNvPr id="1044" name="Google Shape;1044;p93"/>
          <p:cNvPicPr preferRelativeResize="0"/>
          <p:nvPr/>
        </p:nvPicPr>
        <p:blipFill rotWithShape="1">
          <a:blip r:embed="rId3">
            <a:alphaModFix/>
          </a:blip>
          <a:srcRect b="6039" l="0" r="0" t="21633"/>
          <a:stretch/>
        </p:blipFill>
        <p:spPr>
          <a:xfrm rot="-5400000">
            <a:off x="4386200" y="3572925"/>
            <a:ext cx="2134350" cy="207400"/>
          </a:xfrm>
          <a:prstGeom prst="rect">
            <a:avLst/>
          </a:prstGeom>
          <a:noFill/>
          <a:ln>
            <a:noFill/>
          </a:ln>
        </p:spPr>
      </p:pic>
      <p:cxnSp>
        <p:nvCxnSpPr>
          <p:cNvPr id="1045" name="Google Shape;1045;p93"/>
          <p:cNvCxnSpPr/>
          <p:nvPr/>
        </p:nvCxnSpPr>
        <p:spPr>
          <a:xfrm rot="10800000">
            <a:off x="4110150" y="2714266"/>
            <a:ext cx="12219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1051" name="Google Shape;1051;p94"/>
          <p:cNvSpPr txBox="1"/>
          <p:nvPr>
            <p:ph idx="1" type="body"/>
          </p:nvPr>
        </p:nvSpPr>
        <p:spPr>
          <a:xfrm>
            <a:off x="324000" y="759300"/>
            <a:ext cx="8237700" cy="330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Hadda cabbir masaafada u dhaxaysa meesha aad fadhiday iyo xisaab kasta adigoo isticmaalaya cabbirka (tape measure).</a:t>
            </a:r>
            <a:endParaRPr sz="2000"/>
          </a:p>
        </p:txBody>
      </p:sp>
      <p:pic>
        <p:nvPicPr>
          <p:cNvPr id="1052" name="Google Shape;1052;p94"/>
          <p:cNvPicPr preferRelativeResize="0"/>
          <p:nvPr/>
        </p:nvPicPr>
        <p:blipFill rotWithShape="1">
          <a:blip r:embed="rId3">
            <a:alphaModFix/>
          </a:blip>
          <a:srcRect b="6039" l="0" r="0" t="21633"/>
          <a:stretch/>
        </p:blipFill>
        <p:spPr>
          <a:xfrm rot="-5400000">
            <a:off x="4386200" y="3572925"/>
            <a:ext cx="2134350" cy="207400"/>
          </a:xfrm>
          <a:prstGeom prst="rect">
            <a:avLst/>
          </a:prstGeom>
          <a:noFill/>
          <a:ln>
            <a:noFill/>
          </a:ln>
        </p:spPr>
      </p:pic>
      <p:pic>
        <p:nvPicPr>
          <p:cNvPr id="1053" name="Google Shape;1053;p94"/>
          <p:cNvPicPr preferRelativeResize="0"/>
          <p:nvPr/>
        </p:nvPicPr>
        <p:blipFill rotWithShape="1">
          <a:blip r:embed="rId3">
            <a:alphaModFix/>
          </a:blip>
          <a:srcRect b="6039" l="0" r="0" t="21633"/>
          <a:stretch/>
        </p:blipFill>
        <p:spPr>
          <a:xfrm rot="-5400000">
            <a:off x="2961650" y="3010263"/>
            <a:ext cx="3160000" cy="307025"/>
          </a:xfrm>
          <a:prstGeom prst="rect">
            <a:avLst/>
          </a:prstGeom>
          <a:noFill/>
          <a:ln>
            <a:noFill/>
          </a:ln>
        </p:spPr>
      </p:pic>
      <p:pic>
        <p:nvPicPr>
          <p:cNvPr id="1054" name="Google Shape;1054;p94"/>
          <p:cNvPicPr preferRelativeResize="0"/>
          <p:nvPr/>
        </p:nvPicPr>
        <p:blipFill rotWithShape="1">
          <a:blip r:embed="rId3">
            <a:alphaModFix/>
          </a:blip>
          <a:srcRect b="6039" l="0" r="0" t="21633"/>
          <a:stretch/>
        </p:blipFill>
        <p:spPr>
          <a:xfrm>
            <a:off x="2352832" y="4511637"/>
            <a:ext cx="3160000" cy="307025"/>
          </a:xfrm>
          <a:prstGeom prst="rect">
            <a:avLst/>
          </a:prstGeom>
          <a:noFill/>
          <a:ln>
            <a:noFill/>
          </a:ln>
        </p:spPr>
      </p:pic>
      <p:pic>
        <p:nvPicPr>
          <p:cNvPr id="1055" name="Google Shape;1055;p94"/>
          <p:cNvPicPr preferRelativeResize="0"/>
          <p:nvPr/>
        </p:nvPicPr>
        <p:blipFill rotWithShape="1">
          <a:blip r:embed="rId3">
            <a:alphaModFix/>
          </a:blip>
          <a:srcRect b="6039" l="0" r="0" t="21633"/>
          <a:stretch/>
        </p:blipFill>
        <p:spPr>
          <a:xfrm>
            <a:off x="2352832" y="4130637"/>
            <a:ext cx="3160000" cy="307025"/>
          </a:xfrm>
          <a:prstGeom prst="rect">
            <a:avLst/>
          </a:prstGeom>
          <a:noFill/>
          <a:ln>
            <a:noFill/>
          </a:ln>
        </p:spPr>
      </p:pic>
      <p:cxnSp>
        <p:nvCxnSpPr>
          <p:cNvPr id="1056" name="Google Shape;1056;p94"/>
          <p:cNvCxnSpPr/>
          <p:nvPr/>
        </p:nvCxnSpPr>
        <p:spPr>
          <a:xfrm>
            <a:off x="2473700" y="4424675"/>
            <a:ext cx="2888400" cy="0"/>
          </a:xfrm>
          <a:prstGeom prst="straightConnector1">
            <a:avLst/>
          </a:prstGeom>
          <a:noFill/>
          <a:ln cap="flat" cmpd="sng" w="19050">
            <a:solidFill>
              <a:schemeClr val="accent4"/>
            </a:solidFill>
            <a:prstDash val="solid"/>
            <a:round/>
            <a:headEnd len="med" w="med" type="triangle"/>
            <a:tailEnd len="med" w="med" type="triangle"/>
          </a:ln>
        </p:spPr>
      </p:cxnSp>
      <p:cxnSp>
        <p:nvCxnSpPr>
          <p:cNvPr id="1057" name="Google Shape;1057;p94"/>
          <p:cNvCxnSpPr/>
          <p:nvPr/>
        </p:nvCxnSpPr>
        <p:spPr>
          <a:xfrm>
            <a:off x="2473700" y="4043675"/>
            <a:ext cx="1923300" cy="6300"/>
          </a:xfrm>
          <a:prstGeom prst="straightConnector1">
            <a:avLst/>
          </a:prstGeom>
          <a:noFill/>
          <a:ln cap="flat" cmpd="sng" w="19050">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5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5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1063" name="Google Shape;1063;p95"/>
          <p:cNvSpPr txBox="1"/>
          <p:nvPr>
            <p:ph idx="1" type="body"/>
          </p:nvPr>
        </p:nvSpPr>
        <p:spPr>
          <a:xfrm>
            <a:off x="324000" y="759300"/>
            <a:ext cx="8237700" cy="3305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Waa maxay xiriirka ka dhexeeya labada masaafo iyo dhererka la arkay ee xisaabta 'yari'?</a:t>
            </a:r>
            <a:r>
              <a:rPr lang="en-GB" sz="14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400">
                <a:latin typeface="Lexend"/>
              </a:rPr>
              <a:t>Ku celi baaritaankan marar badan, adigoo dhigaya xisaabaha meelo kala duwan.</a:t>
            </a:r>
            <a:br>
              <a:rPr lang="en-GB" sz="2000"/>
            </a:br>
            <a:r>
              <a:rPr lang="en-GB" sz="1400">
                <a:latin typeface="Lexend"/>
              </a:rPr>
              <a:t/>
            </a:r>
            <a:br>
              <a:rPr lang="en-GB" sz="2000"/>
            </a:br>
            <a:r>
              <a:rPr lang="en-GB" sz="1400">
                <a:latin typeface="Lexend"/>
              </a:rPr>
              <a:t/>
            </a:r>
            <a:endParaRPr sz="2000"/>
          </a:p>
          <a:p>
            <a:pPr indent="0" lvl="0" marL="0" rtl="0" algn="l">
              <a:spcBef>
                <a:spcPts val="1000"/>
              </a:spcBef>
              <a:spcAft>
                <a:spcPts val="1000"/>
              </a:spcAft>
              <a:buNone/>
            </a:pPr>
            <a:r>
              <a:rPr lang="en-GB" sz="1400">
                <a:latin typeface="Lexend"/>
              </a:rPr>
              <a:t>Maxaad dareemi kartaa?</a:t>
            </a:r>
            <a:endParaRPr sz="2000"/>
          </a:p>
        </p:txBody>
      </p:sp>
      <p:pic>
        <p:nvPicPr>
          <p:cNvPr id="1064" name="Google Shape;1064;p95"/>
          <p:cNvPicPr preferRelativeResize="0"/>
          <p:nvPr/>
        </p:nvPicPr>
        <p:blipFill rotWithShape="1">
          <a:blip r:embed="rId3">
            <a:alphaModFix/>
          </a:blip>
          <a:srcRect b="6039" l="0" r="0" t="21633"/>
          <a:stretch/>
        </p:blipFill>
        <p:spPr>
          <a:xfrm rot="-5400000">
            <a:off x="4386200" y="3572925"/>
            <a:ext cx="2134350" cy="207400"/>
          </a:xfrm>
          <a:prstGeom prst="rect">
            <a:avLst/>
          </a:prstGeom>
          <a:noFill/>
          <a:ln>
            <a:noFill/>
          </a:ln>
        </p:spPr>
      </p:pic>
      <p:pic>
        <p:nvPicPr>
          <p:cNvPr id="1065" name="Google Shape;1065;p95"/>
          <p:cNvPicPr preferRelativeResize="0"/>
          <p:nvPr/>
        </p:nvPicPr>
        <p:blipFill rotWithShape="1">
          <a:blip r:embed="rId3">
            <a:alphaModFix/>
          </a:blip>
          <a:srcRect b="6039" l="0" r="0" t="21633"/>
          <a:stretch/>
        </p:blipFill>
        <p:spPr>
          <a:xfrm rot="-5400000">
            <a:off x="2961650" y="3010263"/>
            <a:ext cx="3160000" cy="3070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1071" name="Google Shape;1071;p96"/>
          <p:cNvSpPr txBox="1"/>
          <p:nvPr>
            <p:ph idx="1" type="body"/>
          </p:nvPr>
        </p:nvSpPr>
        <p:spPr>
          <a:xfrm>
            <a:off x="324000" y="759300"/>
            <a:ext cx="8237700" cy="72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Waa maxay xiriirka ka dhexeeya labada masaafo iyo dhererka la arkay ee xisaabta 'yari'?</a:t>
            </a:r>
            <a:endParaRPr sz="2000"/>
          </a:p>
        </p:txBody>
      </p:sp>
      <p:pic>
        <p:nvPicPr>
          <p:cNvPr id="1072" name="Google Shape;1072;p96"/>
          <p:cNvPicPr preferRelativeResize="0"/>
          <p:nvPr/>
        </p:nvPicPr>
        <p:blipFill rotWithShape="1">
          <a:blip r:embed="rId3">
            <a:alphaModFix/>
          </a:blip>
          <a:srcRect b="6039" l="0" r="0" t="21633"/>
          <a:stretch/>
        </p:blipFill>
        <p:spPr>
          <a:xfrm rot="-5400000">
            <a:off x="4386200" y="3572925"/>
            <a:ext cx="2134350" cy="207400"/>
          </a:xfrm>
          <a:prstGeom prst="rect">
            <a:avLst/>
          </a:prstGeom>
          <a:noFill/>
          <a:ln>
            <a:noFill/>
          </a:ln>
        </p:spPr>
      </p:pic>
      <p:pic>
        <p:nvPicPr>
          <p:cNvPr id="1073" name="Google Shape;1073;p96"/>
          <p:cNvPicPr preferRelativeResize="0"/>
          <p:nvPr/>
        </p:nvPicPr>
        <p:blipFill rotWithShape="1">
          <a:blip r:embed="rId3">
            <a:alphaModFix/>
          </a:blip>
          <a:srcRect b="6039" l="0" r="0" t="21633"/>
          <a:stretch/>
        </p:blipFill>
        <p:spPr>
          <a:xfrm rot="-5400000">
            <a:off x="2961650" y="3010263"/>
            <a:ext cx="3160000" cy="307025"/>
          </a:xfrm>
          <a:prstGeom prst="rect">
            <a:avLst/>
          </a:prstGeom>
          <a:noFill/>
          <a:ln>
            <a:noFill/>
          </a:ln>
        </p:spPr>
      </p:pic>
      <p:sp>
        <p:nvSpPr>
          <p:cNvPr id="1074" name="Google Shape;1074;p96"/>
          <p:cNvSpPr txBox="1"/>
          <p:nvPr/>
        </p:nvSpPr>
        <p:spPr>
          <a:xfrm>
            <a:off x="324000" y="1620000"/>
            <a:ext cx="3748500" cy="67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Xisaabta 'weyn' waxay ahayd 10 cm u jirta, xisaabta 'yari'na waxay ahayd 15 cm u jirta.</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Xisaabta 'weyn' waxay ahayd laba meelood oo saddex meelood ah masaafada xisaabta 'yari'.</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Xisaabta 'yari' waxay ahayd laba meelood oo saddex meelood ah dhererka xisaabta 'weyn'.</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9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Filimaan</a:t>
            </a:r>
            <a:endParaRPr/>
          </a:p>
        </p:txBody>
      </p:sp>
      <p:sp>
        <p:nvSpPr>
          <p:cNvPr id="1080" name="Google Shape;1080;p9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a:t>
            </a:r>
            <a:endParaRPr/>
          </a:p>
        </p:txBody>
      </p:sp>
      <p:sp>
        <p:nvSpPr>
          <p:cNvPr id="1081" name="Google Shape;1081;p9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Warbaahinta - filimaan iyo ciyaaraha</a:t>
            </a:r>
            <a:endParaRPr/>
          </a:p>
        </p:txBody>
      </p:sp>
      <p:pic>
        <p:nvPicPr>
          <p:cNvPr id="1082" name="Google Shape;1082;p97"/>
          <p:cNvPicPr preferRelativeResize="0"/>
          <p:nvPr/>
        </p:nvPicPr>
        <p:blipFill>
          <a:blip r:embed="rId3">
            <a:alphaModFix/>
          </a:blip>
          <a:stretch>
            <a:fillRect/>
          </a:stretch>
        </p:blipFill>
        <p:spPr>
          <a:xfrm>
            <a:off x="417267" y="2987017"/>
            <a:ext cx="450575" cy="446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9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Filimaan animasho (animated films) iyo ciyaaraha kombiyuutarka (computer games) waxaa lagu abuuraa xisaab (maths).</a:t>
            </a: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100">
                <a:latin typeface="Lexend"/>
              </a:rPr>
              <a:t>Tusaale: Sharax sida geesigu (hero) ugu gaari karo barta B.</a:t>
            </a:r>
            <a:endParaRPr/>
          </a:p>
        </p:txBody>
      </p:sp>
      <p:sp>
        <p:nvSpPr>
          <p:cNvPr id="1088" name="Google Shape;1088;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Ciyaaraha (Games)</a:t>
            </a:r>
            <a:endParaRPr/>
          </a:p>
        </p:txBody>
      </p:sp>
      <p:pic>
        <p:nvPicPr>
          <p:cNvPr id="1089" name="Google Shape;1089;p98"/>
          <p:cNvPicPr preferRelativeResize="0"/>
          <p:nvPr/>
        </p:nvPicPr>
        <p:blipFill>
          <a:blip r:embed="rId3">
            <a:alphaModFix/>
          </a:blip>
          <a:stretch>
            <a:fillRect/>
          </a:stretch>
        </p:blipFill>
        <p:spPr>
          <a:xfrm>
            <a:off x="324000" y="2700000"/>
            <a:ext cx="1457474" cy="1886326"/>
          </a:xfrm>
          <a:prstGeom prst="rect">
            <a:avLst/>
          </a:prstGeom>
          <a:noFill/>
          <a:ln>
            <a:noFill/>
          </a:ln>
        </p:spPr>
      </p:pic>
      <p:sp>
        <p:nvSpPr>
          <p:cNvPr id="1090" name="Google Shape;1090;p98"/>
          <p:cNvSpPr txBox="1"/>
          <p:nvPr/>
        </p:nvSpPr>
        <p:spPr>
          <a:xfrm>
            <a:off x="5686500" y="3107225"/>
            <a:ext cx="1251900" cy="613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chemeClr val="dk1"/>
                </a:solidFill>
                <a:latin typeface="Lexend"/>
                <a:ea typeface="Lexend"/>
                <a:cs typeface="Lexend"/>
                <a:sym typeface="Lexend"/>
              </a:rPr>
              <a:t>X</a:t>
            </a:r>
            <a:r>
              <a:rPr lang="en-GB" sz="1800">
                <a:solidFill>
                  <a:schemeClr val="dk1"/>
                </a:solidFill>
                <a:latin typeface="Lexend"/>
                <a:ea typeface="Lexend"/>
                <a:cs typeface="Lexend"/>
                <a:sym typeface="Lexend"/>
              </a:rPr>
              <a:t> B</a:t>
            </a:r>
            <a:endParaRPr sz="2200">
              <a:solidFill>
                <a:schemeClr val="dk1"/>
              </a:solidFill>
              <a:latin typeface="Lexend"/>
              <a:ea typeface="Lexend"/>
              <a:cs typeface="Lexend"/>
              <a:sym typeface="Lexe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pic>
        <p:nvPicPr>
          <p:cNvPr id="1095" name="Google Shape;1095;p99"/>
          <p:cNvPicPr preferRelativeResize="0"/>
          <p:nvPr/>
        </p:nvPicPr>
        <p:blipFill>
          <a:blip r:embed="rId3">
            <a:alphaModFix/>
          </a:blip>
          <a:stretch>
            <a:fillRect/>
          </a:stretch>
        </p:blipFill>
        <p:spPr>
          <a:xfrm>
            <a:off x="4815683" y="1854881"/>
            <a:ext cx="1457474" cy="1886326"/>
          </a:xfrm>
          <a:prstGeom prst="rect">
            <a:avLst/>
          </a:prstGeom>
          <a:noFill/>
          <a:ln>
            <a:noFill/>
          </a:ln>
        </p:spPr>
      </p:pic>
      <p:sp>
        <p:nvSpPr>
          <p:cNvPr id="1096" name="Google Shape;1096;p99"/>
          <p:cNvSpPr txBox="1"/>
          <p:nvPr>
            <p:ph idx="1" type="body"/>
          </p:nvPr>
        </p:nvSpPr>
        <p:spPr>
          <a:xfrm>
            <a:off x="324000" y="759300"/>
            <a:ext cx="82377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Iyadu waxay tagtaa halkaas.</a:t>
            </a:r>
            <a:endParaRPr>
              <a:latin typeface="Kalam"/>
              <a:ea typeface="Kalam"/>
              <a:cs typeface="Kalam"/>
              <a:sym typeface="Kalam"/>
            </a:endParaRPr>
          </a:p>
        </p:txBody>
      </p:sp>
      <p:sp>
        <p:nvSpPr>
          <p:cNvPr id="1097" name="Google Shape;1097;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id="1098" name="Google Shape;1098;p99"/>
          <p:cNvPicPr preferRelativeResize="0"/>
          <p:nvPr/>
        </p:nvPicPr>
        <p:blipFill>
          <a:blip r:embed="rId3">
            <a:alphaModFix/>
          </a:blip>
          <a:stretch>
            <a:fillRect/>
          </a:stretch>
        </p:blipFill>
        <p:spPr>
          <a:xfrm>
            <a:off x="324000" y="2700000"/>
            <a:ext cx="1457474" cy="1886326"/>
          </a:xfrm>
          <a:prstGeom prst="rect">
            <a:avLst/>
          </a:prstGeom>
          <a:noFill/>
          <a:ln>
            <a:noFill/>
          </a:ln>
        </p:spPr>
      </p:pic>
      <p:sp>
        <p:nvSpPr>
          <p:cNvPr id="1099" name="Google Shape;1099;p99"/>
          <p:cNvSpPr txBox="1"/>
          <p:nvPr/>
        </p:nvSpPr>
        <p:spPr>
          <a:xfrm>
            <a:off x="5686500" y="3107225"/>
            <a:ext cx="1251900" cy="613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chemeClr val="dk1"/>
                </a:solidFill>
                <a:latin typeface="Lexend"/>
                <a:ea typeface="Lexend"/>
                <a:cs typeface="Lexend"/>
                <a:sym typeface="Lexend"/>
              </a:rPr>
              <a:t>X</a:t>
            </a:r>
            <a:r>
              <a:rPr lang="en-GB" sz="1800">
                <a:solidFill>
                  <a:schemeClr val="dk1"/>
                </a:solidFill>
                <a:latin typeface="Lexend"/>
                <a:ea typeface="Lexend"/>
                <a:cs typeface="Lexend"/>
                <a:sym typeface="Lexend"/>
              </a:rPr>
              <a:t> B</a:t>
            </a:r>
            <a:endParaRPr sz="2200">
              <a:solidFill>
                <a:schemeClr val="dk1"/>
              </a:solidFill>
              <a:latin typeface="Lexend"/>
              <a:ea typeface="Lexend"/>
              <a:cs typeface="Lexend"/>
              <a:sym typeface="Lexend"/>
            </a:endParaRPr>
          </a:p>
        </p:txBody>
      </p:sp>
      <p:sp>
        <p:nvSpPr>
          <p:cNvPr id="1100" name="Google Shape;1100;p99"/>
          <p:cNvSpPr txBox="1"/>
          <p:nvPr/>
        </p:nvSpPr>
        <p:spPr>
          <a:xfrm>
            <a:off x="324000" y="1184100"/>
            <a:ext cx="84960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Kani ma aha jawaab fiican sababtoo ah ma naqaan wadadii uu geesigu (hero) maray. Jilayaasha (characters) waa inay si siman (smoothly) u dhaqaaqaan inta u dhaxaysa dhibcaha, ma aha inay isku milicsadaan (blink) (haddii aysan taasi ahayn awoodooda gaarka ah).</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9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100"/>
          <p:cNvSpPr txBox="1"/>
          <p:nvPr>
            <p:ph idx="1" type="body"/>
          </p:nvPr>
        </p:nvSpPr>
        <p:spPr>
          <a:xfrm>
            <a:off x="324000" y="759300"/>
            <a:ext cx="82377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Waxay u dhaqaaqdaa midig (right) ka dibna kor (up).</a:t>
            </a:r>
            <a:endParaRPr>
              <a:latin typeface="Kalam"/>
              <a:ea typeface="Kalam"/>
              <a:cs typeface="Kalam"/>
              <a:sym typeface="Kalam"/>
            </a:endParaRPr>
          </a:p>
        </p:txBody>
      </p:sp>
      <p:sp>
        <p:nvSpPr>
          <p:cNvPr id="1106" name="Google Shape;1106;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id="1107" name="Google Shape;1107;p100"/>
          <p:cNvPicPr preferRelativeResize="0"/>
          <p:nvPr/>
        </p:nvPicPr>
        <p:blipFill>
          <a:blip r:embed="rId3">
            <a:alphaModFix/>
          </a:blip>
          <a:stretch>
            <a:fillRect/>
          </a:stretch>
        </p:blipFill>
        <p:spPr>
          <a:xfrm>
            <a:off x="324000" y="2700000"/>
            <a:ext cx="1457474" cy="1886326"/>
          </a:xfrm>
          <a:prstGeom prst="rect">
            <a:avLst/>
          </a:prstGeom>
          <a:noFill/>
          <a:ln>
            <a:noFill/>
          </a:ln>
        </p:spPr>
      </p:pic>
      <p:sp>
        <p:nvSpPr>
          <p:cNvPr id="1108" name="Google Shape;1108;p100"/>
          <p:cNvSpPr txBox="1"/>
          <p:nvPr/>
        </p:nvSpPr>
        <p:spPr>
          <a:xfrm>
            <a:off x="5686500" y="3107225"/>
            <a:ext cx="1251900" cy="613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chemeClr val="dk1"/>
                </a:solidFill>
                <a:latin typeface="Lexend"/>
                <a:ea typeface="Lexend"/>
                <a:cs typeface="Lexend"/>
                <a:sym typeface="Lexend"/>
              </a:rPr>
              <a:t>X</a:t>
            </a:r>
            <a:r>
              <a:rPr lang="en-GB" sz="1800">
                <a:solidFill>
                  <a:schemeClr val="dk1"/>
                </a:solidFill>
                <a:latin typeface="Lexend"/>
                <a:ea typeface="Lexend"/>
                <a:cs typeface="Lexend"/>
                <a:sym typeface="Lexend"/>
              </a:rPr>
              <a:t> B</a:t>
            </a:r>
            <a:endParaRPr sz="2200">
              <a:solidFill>
                <a:schemeClr val="dk1"/>
              </a:solidFill>
              <a:latin typeface="Lexend"/>
              <a:ea typeface="Lexend"/>
              <a:cs typeface="Lexend"/>
              <a:sym typeface="Lexend"/>
            </a:endParaRPr>
          </a:p>
        </p:txBody>
      </p:sp>
      <p:sp>
        <p:nvSpPr>
          <p:cNvPr id="1109" name="Google Shape;1109;p100"/>
          <p:cNvSpPr txBox="1"/>
          <p:nvPr/>
        </p:nvSpPr>
        <p:spPr>
          <a:xfrm>
            <a:off x="324000" y="1184100"/>
            <a:ext cx="84960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Kani wuu ka fiican yahay maadaama aan hadda qabno fikrad ku saabsan wadada. Si kastaba ha ahaatee, iyada oo aan lahayn masaafo (distances), geesigu (hero) wuxuu ku dhaman karaa meel khaldan.</a:t>
            </a:r>
            <a:endParaRPr sz="2000">
              <a:solidFill>
                <a:schemeClr val="dk1"/>
              </a:solidFill>
              <a:latin typeface="Lexend"/>
              <a:ea typeface="Lexend"/>
              <a:cs typeface="Lexend"/>
              <a:sym typeface="Lexend"/>
            </a:endParaRPr>
          </a:p>
        </p:txBody>
      </p:sp>
      <p:pic>
        <p:nvPicPr>
          <p:cNvPr id="1110" name="Google Shape;1110;p100"/>
          <p:cNvPicPr preferRelativeResize="0"/>
          <p:nvPr/>
        </p:nvPicPr>
        <p:blipFill>
          <a:blip r:embed="rId3">
            <a:alphaModFix/>
          </a:blip>
          <a:stretch>
            <a:fillRect/>
          </a:stretch>
        </p:blipFill>
        <p:spPr>
          <a:xfrm>
            <a:off x="476400" y="2700000"/>
            <a:ext cx="1457474" cy="1886326"/>
          </a:xfrm>
          <a:prstGeom prst="rect">
            <a:avLst/>
          </a:prstGeom>
          <a:noFill/>
          <a:ln>
            <a:noFill/>
          </a:ln>
        </p:spPr>
      </p:pic>
      <p:pic>
        <p:nvPicPr>
          <p:cNvPr id="1111" name="Google Shape;1111;p100"/>
          <p:cNvPicPr preferRelativeResize="0"/>
          <p:nvPr/>
        </p:nvPicPr>
        <p:blipFill>
          <a:blip r:embed="rId3">
            <a:alphaModFix/>
          </a:blip>
          <a:stretch>
            <a:fillRect/>
          </a:stretch>
        </p:blipFill>
        <p:spPr>
          <a:xfrm>
            <a:off x="628800" y="2700000"/>
            <a:ext cx="1457474" cy="1886326"/>
          </a:xfrm>
          <a:prstGeom prst="rect">
            <a:avLst/>
          </a:prstGeom>
          <a:noFill/>
          <a:ln>
            <a:noFill/>
          </a:ln>
        </p:spPr>
      </p:pic>
      <p:pic>
        <p:nvPicPr>
          <p:cNvPr id="1112" name="Google Shape;1112;p100"/>
          <p:cNvPicPr preferRelativeResize="0"/>
          <p:nvPr/>
        </p:nvPicPr>
        <p:blipFill>
          <a:blip r:embed="rId3">
            <a:alphaModFix/>
          </a:blip>
          <a:stretch>
            <a:fillRect/>
          </a:stretch>
        </p:blipFill>
        <p:spPr>
          <a:xfrm>
            <a:off x="781200" y="2700000"/>
            <a:ext cx="1457474" cy="1886326"/>
          </a:xfrm>
          <a:prstGeom prst="rect">
            <a:avLst/>
          </a:prstGeom>
          <a:noFill/>
          <a:ln>
            <a:noFill/>
          </a:ln>
        </p:spPr>
      </p:pic>
      <p:pic>
        <p:nvPicPr>
          <p:cNvPr id="1113" name="Google Shape;1113;p100"/>
          <p:cNvPicPr preferRelativeResize="0"/>
          <p:nvPr/>
        </p:nvPicPr>
        <p:blipFill>
          <a:blip r:embed="rId3">
            <a:alphaModFix/>
          </a:blip>
          <a:stretch>
            <a:fillRect/>
          </a:stretch>
        </p:blipFill>
        <p:spPr>
          <a:xfrm>
            <a:off x="933600" y="2700000"/>
            <a:ext cx="1457474" cy="1886326"/>
          </a:xfrm>
          <a:prstGeom prst="rect">
            <a:avLst/>
          </a:prstGeom>
          <a:noFill/>
          <a:ln>
            <a:noFill/>
          </a:ln>
        </p:spPr>
      </p:pic>
      <p:pic>
        <p:nvPicPr>
          <p:cNvPr id="1114" name="Google Shape;1114;p100"/>
          <p:cNvPicPr preferRelativeResize="0"/>
          <p:nvPr/>
        </p:nvPicPr>
        <p:blipFill>
          <a:blip r:embed="rId3">
            <a:alphaModFix/>
          </a:blip>
          <a:stretch>
            <a:fillRect/>
          </a:stretch>
        </p:blipFill>
        <p:spPr>
          <a:xfrm>
            <a:off x="1086000" y="2700000"/>
            <a:ext cx="1457474" cy="1886326"/>
          </a:xfrm>
          <a:prstGeom prst="rect">
            <a:avLst/>
          </a:prstGeom>
          <a:noFill/>
          <a:ln>
            <a:noFill/>
          </a:ln>
        </p:spPr>
      </p:pic>
      <p:pic>
        <p:nvPicPr>
          <p:cNvPr id="1115" name="Google Shape;1115;p100"/>
          <p:cNvPicPr preferRelativeResize="0"/>
          <p:nvPr/>
        </p:nvPicPr>
        <p:blipFill>
          <a:blip r:embed="rId3">
            <a:alphaModFix/>
          </a:blip>
          <a:stretch>
            <a:fillRect/>
          </a:stretch>
        </p:blipFill>
        <p:spPr>
          <a:xfrm>
            <a:off x="1238400" y="2700000"/>
            <a:ext cx="1457474" cy="1886326"/>
          </a:xfrm>
          <a:prstGeom prst="rect">
            <a:avLst/>
          </a:prstGeom>
          <a:noFill/>
          <a:ln>
            <a:noFill/>
          </a:ln>
        </p:spPr>
      </p:pic>
      <p:pic>
        <p:nvPicPr>
          <p:cNvPr id="1116" name="Google Shape;1116;p100"/>
          <p:cNvPicPr preferRelativeResize="0"/>
          <p:nvPr/>
        </p:nvPicPr>
        <p:blipFill>
          <a:blip r:embed="rId3">
            <a:alphaModFix/>
          </a:blip>
          <a:stretch>
            <a:fillRect/>
          </a:stretch>
        </p:blipFill>
        <p:spPr>
          <a:xfrm>
            <a:off x="1390800" y="2700000"/>
            <a:ext cx="1457474" cy="1886326"/>
          </a:xfrm>
          <a:prstGeom prst="rect">
            <a:avLst/>
          </a:prstGeom>
          <a:noFill/>
          <a:ln>
            <a:noFill/>
          </a:ln>
        </p:spPr>
      </p:pic>
      <p:pic>
        <p:nvPicPr>
          <p:cNvPr id="1117" name="Google Shape;1117;p100"/>
          <p:cNvPicPr preferRelativeResize="0"/>
          <p:nvPr/>
        </p:nvPicPr>
        <p:blipFill>
          <a:blip r:embed="rId3">
            <a:alphaModFix/>
          </a:blip>
          <a:stretch>
            <a:fillRect/>
          </a:stretch>
        </p:blipFill>
        <p:spPr>
          <a:xfrm>
            <a:off x="1543200" y="2700000"/>
            <a:ext cx="1457474" cy="1886326"/>
          </a:xfrm>
          <a:prstGeom prst="rect">
            <a:avLst/>
          </a:prstGeom>
          <a:noFill/>
          <a:ln>
            <a:noFill/>
          </a:ln>
        </p:spPr>
      </p:pic>
      <p:pic>
        <p:nvPicPr>
          <p:cNvPr id="1118" name="Google Shape;1118;p100"/>
          <p:cNvPicPr preferRelativeResize="0"/>
          <p:nvPr/>
        </p:nvPicPr>
        <p:blipFill>
          <a:blip r:embed="rId3">
            <a:alphaModFix/>
          </a:blip>
          <a:stretch>
            <a:fillRect/>
          </a:stretch>
        </p:blipFill>
        <p:spPr>
          <a:xfrm>
            <a:off x="1695600" y="2700000"/>
            <a:ext cx="1457474" cy="1886326"/>
          </a:xfrm>
          <a:prstGeom prst="rect">
            <a:avLst/>
          </a:prstGeom>
          <a:noFill/>
          <a:ln>
            <a:noFill/>
          </a:ln>
        </p:spPr>
      </p:pic>
      <p:pic>
        <p:nvPicPr>
          <p:cNvPr id="1119" name="Google Shape;1119;p100"/>
          <p:cNvPicPr preferRelativeResize="0"/>
          <p:nvPr/>
        </p:nvPicPr>
        <p:blipFill>
          <a:blip r:embed="rId3">
            <a:alphaModFix/>
          </a:blip>
          <a:stretch>
            <a:fillRect/>
          </a:stretch>
        </p:blipFill>
        <p:spPr>
          <a:xfrm>
            <a:off x="1848000" y="2700000"/>
            <a:ext cx="1457474" cy="1886326"/>
          </a:xfrm>
          <a:prstGeom prst="rect">
            <a:avLst/>
          </a:prstGeom>
          <a:noFill/>
          <a:ln>
            <a:noFill/>
          </a:ln>
        </p:spPr>
      </p:pic>
      <p:pic>
        <p:nvPicPr>
          <p:cNvPr id="1120" name="Google Shape;1120;p100"/>
          <p:cNvPicPr preferRelativeResize="0"/>
          <p:nvPr/>
        </p:nvPicPr>
        <p:blipFill>
          <a:blip r:embed="rId3">
            <a:alphaModFix/>
          </a:blip>
          <a:stretch>
            <a:fillRect/>
          </a:stretch>
        </p:blipFill>
        <p:spPr>
          <a:xfrm>
            <a:off x="1843883" y="2540681"/>
            <a:ext cx="1457474" cy="18863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0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1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101"/>
          <p:cNvSpPr txBox="1"/>
          <p:nvPr>
            <p:ph idx="1" type="body"/>
          </p:nvPr>
        </p:nvSpPr>
        <p:spPr>
          <a:xfrm>
            <a:off x="324000" y="759300"/>
            <a:ext cx="8237700" cy="424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Adigoo geesiga (hero) saaraya shabakad isku-duwayneed (coordinate grid), dhaqdhaqaaqa (movement) geesiga waxaa lagu sharxi karaa marka loo eego meesha uu ka bilaabay iyo meesha uu ku dhammaaday.</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100">
                <a:latin typeface="Lexend"/>
              </a:rPr>
              <a:t>Si kale haddii loo dhigo, waxaan u sharxi doonnaa dhaqdhaqaaqan (movement) sida weyneyn (translation).</a:t>
            </a:r>
            <a:r>
              <a:rPr lang="en-GB" sz="1100">
                <a:latin typeface="Lexend"/>
              </a:rPr>
              <a:t/>
            </a:r>
            <a:r>
              <a:rPr lang="en-GB" sz="1100">
                <a:latin typeface="Lexend"/>
              </a:rPr>
              <a:t/>
            </a:r>
            <a:r>
              <a:rPr lang="en-GB" sz="1100">
                <a:solidFill>
                  <a:schemeClr val="accent5"/>
                </a:solidFill>
                <a:latin typeface="Lexend"/>
              </a:rPr>
              <a:t/>
            </a:r>
            <a:r>
              <a:rPr lang="en-GB" sz="1100">
                <a:latin typeface="Lexend"/>
              </a:rPr>
              <a:t/>
            </a:r>
            <a:endParaRPr/>
          </a:p>
        </p:txBody>
      </p:sp>
      <p:sp>
        <p:nvSpPr>
          <p:cNvPr id="1126" name="Google Shape;1126;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Ciyaaraha (Games)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102"/>
          <p:cNvSpPr txBox="1"/>
          <p:nvPr>
            <p:ph idx="1" type="body"/>
          </p:nvPr>
        </p:nvSpPr>
        <p:spPr>
          <a:xfrm>
            <a:off x="6123925" y="759300"/>
            <a:ext cx="2696100" cy="346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Geesiga (hero) waxaa la saarayaa shabakad (grid) oo leh dhidibyada x iyo y (x and y axes).</a:t>
            </a:r>
            <a:r>
              <a:rPr i="1" lang="en-GB" sz="1100">
                <a:latin typeface="Lexend"/>
                <a:ea typeface="Times New Roman"/>
                <a:cs typeface="Times New Roman"/>
                <a:sym typeface="Times New Roman"/>
              </a:rPr>
              <a:t/>
            </a:r>
            <a:r>
              <a:rPr lang="en-GB" sz="1100">
                <a:latin typeface="Lexend"/>
              </a:rPr>
              <a:t/>
            </a:r>
            <a:r>
              <a:rPr i="1" lang="en-GB" sz="1100">
                <a:latin typeface="Lexend"/>
                <a:ea typeface="Times New Roman"/>
                <a:cs typeface="Times New Roman"/>
                <a:sym typeface="Times New Roman"/>
              </a:rPr>
              <a:t/>
            </a:r>
            <a:r>
              <a:rPr lang="en-GB" sz="11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1000"/>
              </a:spcAft>
              <a:buNone/>
            </a:pPr>
            <a:r>
              <a:rPr lang="en-GB" sz="1100">
                <a:latin typeface="Lexend"/>
              </a:rPr>
              <a:t>Gees (corner) ka mid ah sawirka ayaa la calaamadeeyay.</a:t>
            </a:r>
            <a:r>
              <a:rPr lang="en-GB" sz="1100">
                <a:latin typeface="Lexend"/>
              </a:rPr>
              <a:t/>
            </a:r>
            <a:endParaRPr sz="2000"/>
          </a:p>
        </p:txBody>
      </p:sp>
      <p:sp>
        <p:nvSpPr>
          <p:cNvPr id="1132" name="Google Shape;1132;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133" name="Google Shape;1133;p102" title="Equatio Desmos Graph"/>
          <p:cNvPicPr preferRelativeResize="0"/>
          <p:nvPr/>
        </p:nvPicPr>
        <p:blipFill rotWithShape="1">
          <a:blip r:embed="rId3">
            <a:alphaModFix/>
          </a:blip>
          <a:srcRect b="17729" l="0" r="0" t="0"/>
          <a:stretch/>
        </p:blipFill>
        <p:spPr>
          <a:xfrm>
            <a:off x="324000" y="810000"/>
            <a:ext cx="5615500" cy="3465050"/>
          </a:xfrm>
          <a:prstGeom prst="rect">
            <a:avLst/>
          </a:prstGeom>
          <a:noFill/>
          <a:ln>
            <a:noFill/>
          </a:ln>
        </p:spPr>
      </p:pic>
      <p:pic>
        <p:nvPicPr>
          <p:cNvPr id="1134" name="Google Shape;1134;p102"/>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135" name="Google Shape;1135;p102"/>
          <p:cNvGrpSpPr/>
          <p:nvPr/>
        </p:nvGrpSpPr>
        <p:grpSpPr>
          <a:xfrm>
            <a:off x="1538525" y="3499450"/>
            <a:ext cx="150900" cy="173400"/>
            <a:chOff x="1538525" y="3499450"/>
            <a:chExt cx="150900" cy="173400"/>
          </a:xfrm>
        </p:grpSpPr>
        <p:cxnSp>
          <p:nvCxnSpPr>
            <p:cNvPr id="1136" name="Google Shape;1136;p10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37" name="Google Shape;1137;p10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103"/>
          <p:cNvSpPr txBox="1"/>
          <p:nvPr>
            <p:ph idx="1" type="body"/>
          </p:nvPr>
        </p:nvSpPr>
        <p:spPr>
          <a:xfrm>
            <a:off x="6123925" y="759300"/>
            <a:ext cx="2696100" cy="346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Hadda waxaa suurtogal ah in lagu sharaxo dhaqdhaqaaqa (movement) geesiga (hero) ilaa meel kasta oo la bixiyay.</a:t>
            </a:r>
            <a:endParaRPr sz="2000"/>
          </a:p>
        </p:txBody>
      </p:sp>
      <p:sp>
        <p:nvSpPr>
          <p:cNvPr id="1143" name="Google Shape;1143;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144" name="Google Shape;1144;p103" title="Equatio Desmos Graph"/>
          <p:cNvPicPr preferRelativeResize="0"/>
          <p:nvPr/>
        </p:nvPicPr>
        <p:blipFill rotWithShape="1">
          <a:blip r:embed="rId3">
            <a:alphaModFix/>
          </a:blip>
          <a:srcRect b="17729" l="0" r="0" t="0"/>
          <a:stretch/>
        </p:blipFill>
        <p:spPr>
          <a:xfrm>
            <a:off x="324000" y="810000"/>
            <a:ext cx="5615500" cy="3465050"/>
          </a:xfrm>
          <a:prstGeom prst="rect">
            <a:avLst/>
          </a:prstGeom>
          <a:noFill/>
          <a:ln>
            <a:noFill/>
          </a:ln>
        </p:spPr>
      </p:pic>
      <p:pic>
        <p:nvPicPr>
          <p:cNvPr id="1145" name="Google Shape;1145;p103"/>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146" name="Google Shape;1146;p103"/>
          <p:cNvGrpSpPr/>
          <p:nvPr/>
        </p:nvGrpSpPr>
        <p:grpSpPr>
          <a:xfrm>
            <a:off x="1538525" y="3499450"/>
            <a:ext cx="150900" cy="173400"/>
            <a:chOff x="1538525" y="3499450"/>
            <a:chExt cx="150900" cy="173400"/>
          </a:xfrm>
        </p:grpSpPr>
        <p:cxnSp>
          <p:nvCxnSpPr>
            <p:cNvPr id="1147" name="Google Shape;1147;p103"/>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48" name="Google Shape;1148;p103"/>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04"/>
          <p:cNvSpPr txBox="1"/>
          <p:nvPr>
            <p:ph idx="1" type="body"/>
          </p:nvPr>
        </p:nvSpPr>
        <p:spPr>
          <a:xfrm>
            <a:off x="6071150" y="759300"/>
            <a:ext cx="2490600" cy="401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Sharax dhaqdhaqaaqa (movement) geesiga (hero) laga bilaabo barta uu ka bilaabay ilaa barta:</a:t>
            </a:r>
            <a:r>
              <a:rPr lang="en-GB" sz="1400">
                <a:latin typeface="Lexend"/>
              </a:rPr>
              <a:t/>
            </a:r>
            <a:r>
              <a:rPr lang="en-GB" sz="1400">
                <a:latin typeface="Lexend"/>
              </a:rPr>
              <a:t/>
            </a:r>
            <a:endParaRPr sz="2000"/>
          </a:p>
          <a:p>
            <a:pPr indent="0" lvl="0" marL="0" rtl="0" algn="l">
              <a:spcBef>
                <a:spcPts val="1000"/>
              </a:spcBef>
              <a:spcAft>
                <a:spcPts val="0"/>
              </a:spcAft>
              <a:buNone/>
            </a:pPr>
            <a:r>
              <a:rPr lang="en-GB" sz="1400">
                <a:latin typeface="Lexend"/>
              </a:rPr>
              <a:t>a) (8, 2)</a:t>
            </a:r>
            <a:endParaRPr sz="2000"/>
          </a:p>
          <a:p>
            <a:pPr indent="0" lvl="0" marL="0" rtl="0" algn="l">
              <a:spcBef>
                <a:spcPts val="1000"/>
              </a:spcBef>
              <a:spcAft>
                <a:spcPts val="0"/>
              </a:spcAft>
              <a:buNone/>
            </a:pPr>
            <a:r>
              <a:rPr lang="en-GB" sz="1400">
                <a:latin typeface="Lexend"/>
              </a:rPr>
              <a:t>b) (4, 8)</a:t>
            </a:r>
            <a:endParaRPr sz="2000"/>
          </a:p>
          <a:p>
            <a:pPr indent="0" lvl="0" marL="0" rtl="0" algn="l">
              <a:spcBef>
                <a:spcPts val="1000"/>
              </a:spcBef>
              <a:spcAft>
                <a:spcPts val="0"/>
              </a:spcAft>
              <a:buNone/>
            </a:pPr>
            <a:r>
              <a:rPr lang="en-GB" sz="1400">
                <a:latin typeface="Lexend"/>
              </a:rPr>
              <a:t>c) (9, 6)</a:t>
            </a:r>
            <a:endParaRPr sz="2000"/>
          </a:p>
          <a:p>
            <a:pPr indent="0" lvl="0" marL="0" rtl="0" algn="l">
              <a:spcBef>
                <a:spcPts val="1000"/>
              </a:spcBef>
              <a:spcAft>
                <a:spcPts val="1000"/>
              </a:spcAft>
              <a:buNone/>
            </a:pPr>
            <a:r>
              <a:rPr lang="en-GB" sz="1400">
                <a:latin typeface="Lexend"/>
              </a:rPr>
              <a:t>d) (10, -1) </a:t>
            </a:r>
            <a:endParaRPr sz="2000"/>
          </a:p>
        </p:txBody>
      </p:sp>
      <p:sp>
        <p:nvSpPr>
          <p:cNvPr id="1154" name="Google Shape;1154;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155" name="Google Shape;1155;p104" title="Equatio Desmos Graph"/>
          <p:cNvPicPr preferRelativeResize="0"/>
          <p:nvPr/>
        </p:nvPicPr>
        <p:blipFill rotWithShape="1">
          <a:blip r:embed="rId3">
            <a:alphaModFix/>
          </a:blip>
          <a:srcRect b="17729" l="0" r="0" t="0"/>
          <a:stretch/>
        </p:blipFill>
        <p:spPr>
          <a:xfrm>
            <a:off x="324000" y="810000"/>
            <a:ext cx="5615500" cy="3465050"/>
          </a:xfrm>
          <a:prstGeom prst="rect">
            <a:avLst/>
          </a:prstGeom>
          <a:noFill/>
          <a:ln>
            <a:noFill/>
          </a:ln>
        </p:spPr>
      </p:pic>
      <p:pic>
        <p:nvPicPr>
          <p:cNvPr id="1156" name="Google Shape;1156;p104"/>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157" name="Google Shape;1157;p104"/>
          <p:cNvGrpSpPr/>
          <p:nvPr/>
        </p:nvGrpSpPr>
        <p:grpSpPr>
          <a:xfrm>
            <a:off x="1538525" y="3499450"/>
            <a:ext cx="150900" cy="173400"/>
            <a:chOff x="1538525" y="3499450"/>
            <a:chExt cx="150900" cy="173400"/>
          </a:xfrm>
        </p:grpSpPr>
        <p:cxnSp>
          <p:nvCxnSpPr>
            <p:cNvPr id="1158" name="Google Shape;1158;p104"/>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59" name="Google Shape;1159;p104"/>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105"/>
          <p:cNvSpPr txBox="1"/>
          <p:nvPr>
            <p:ph idx="1" type="body"/>
          </p:nvPr>
        </p:nvSpPr>
        <p:spPr>
          <a:xfrm>
            <a:off x="6071150" y="759300"/>
            <a:ext cx="2490600" cy="401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Sharax dhaqdhaqaaqa (movement) geesiga (hero) laga bilaabo barta uu ka bilaabay ilaa barta:</a:t>
            </a:r>
            <a:endParaRPr sz="2000"/>
          </a:p>
          <a:p>
            <a:pPr indent="0" lvl="0" marL="0" rtl="0" algn="l">
              <a:spcBef>
                <a:spcPts val="1000"/>
              </a:spcBef>
              <a:spcAft>
                <a:spcPts val="0"/>
              </a:spcAft>
              <a:buNone/>
            </a:pPr>
            <a:r>
              <a:rPr lang="en-GB" sz="1400">
                <a:latin typeface="Lexend"/>
              </a:rPr>
              <a:t>a) (8, 2)</a:t>
            </a:r>
            <a:endParaRPr sz="2000"/>
          </a:p>
          <a:p>
            <a:pPr indent="0" lvl="0" marL="0" rtl="0" algn="l">
              <a:spcBef>
                <a:spcPts val="1000"/>
              </a:spcBef>
              <a:spcAft>
                <a:spcPts val="1000"/>
              </a:spcAft>
              <a:buNone/>
            </a:pPr>
            <a:r>
              <a:rPr lang="en-GB" sz="1100">
                <a:latin typeface="Kalam"/>
                <a:ea typeface="Kalam"/>
                <a:cs typeface="Kalam"/>
                <a:sym typeface="Kalam"/>
              </a:rPr>
              <a:t>Weyneyn (Translation) oo ah 4 cutub (units) midig (right).</a:t>
            </a:r>
            <a:endParaRPr sz="2000">
              <a:latin typeface="Kalam"/>
              <a:ea typeface="Kalam"/>
              <a:cs typeface="Kalam"/>
              <a:sym typeface="Kalam"/>
            </a:endParaRPr>
          </a:p>
        </p:txBody>
      </p:sp>
      <p:sp>
        <p:nvSpPr>
          <p:cNvPr id="1165" name="Google Shape;1165;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166" name="Google Shape;1166;p105" title="Equatio Desmos Graph"/>
          <p:cNvPicPr preferRelativeResize="0"/>
          <p:nvPr/>
        </p:nvPicPr>
        <p:blipFill rotWithShape="1">
          <a:blip r:embed="rId3">
            <a:alphaModFix/>
          </a:blip>
          <a:srcRect b="17729" l="0" r="0" t="0"/>
          <a:stretch/>
        </p:blipFill>
        <p:spPr>
          <a:xfrm>
            <a:off x="324000" y="810000"/>
            <a:ext cx="5615500" cy="3465050"/>
          </a:xfrm>
          <a:prstGeom prst="rect">
            <a:avLst/>
          </a:prstGeom>
          <a:noFill/>
          <a:ln>
            <a:noFill/>
          </a:ln>
        </p:spPr>
      </p:pic>
      <p:grpSp>
        <p:nvGrpSpPr>
          <p:cNvPr id="1167" name="Google Shape;1167;p105"/>
          <p:cNvGrpSpPr/>
          <p:nvPr/>
        </p:nvGrpSpPr>
        <p:grpSpPr>
          <a:xfrm>
            <a:off x="821750" y="2526550"/>
            <a:ext cx="867675" cy="1146300"/>
            <a:chOff x="821750" y="2526550"/>
            <a:chExt cx="867675" cy="1146300"/>
          </a:xfrm>
        </p:grpSpPr>
        <p:pic>
          <p:nvPicPr>
            <p:cNvPr id="1168" name="Google Shape;1168;p105"/>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169" name="Google Shape;1169;p105"/>
            <p:cNvGrpSpPr/>
            <p:nvPr/>
          </p:nvGrpSpPr>
          <p:grpSpPr>
            <a:xfrm>
              <a:off x="1538525" y="3499450"/>
              <a:ext cx="150900" cy="173400"/>
              <a:chOff x="1538525" y="3499450"/>
              <a:chExt cx="150900" cy="173400"/>
            </a:xfrm>
          </p:grpSpPr>
          <p:cxnSp>
            <p:nvCxnSpPr>
              <p:cNvPr id="1170" name="Google Shape;1170;p105"/>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71" name="Google Shape;1171;p105"/>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grpSp>
        <p:nvGrpSpPr>
          <p:cNvPr id="1172" name="Google Shape;1172;p105"/>
          <p:cNvGrpSpPr/>
          <p:nvPr/>
        </p:nvGrpSpPr>
        <p:grpSpPr>
          <a:xfrm>
            <a:off x="1873466" y="2526550"/>
            <a:ext cx="867675" cy="1146300"/>
            <a:chOff x="821750" y="2526550"/>
            <a:chExt cx="867675" cy="1146300"/>
          </a:xfrm>
        </p:grpSpPr>
        <p:pic>
          <p:nvPicPr>
            <p:cNvPr id="1173" name="Google Shape;1173;p105"/>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174" name="Google Shape;1174;p105"/>
            <p:cNvGrpSpPr/>
            <p:nvPr/>
          </p:nvGrpSpPr>
          <p:grpSpPr>
            <a:xfrm>
              <a:off x="1538525" y="3499450"/>
              <a:ext cx="150900" cy="173400"/>
              <a:chOff x="1538525" y="3499450"/>
              <a:chExt cx="150900" cy="173400"/>
            </a:xfrm>
          </p:grpSpPr>
          <p:cxnSp>
            <p:nvCxnSpPr>
              <p:cNvPr id="1175" name="Google Shape;1175;p105"/>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76" name="Google Shape;1176;p105"/>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cxnSp>
        <p:nvCxnSpPr>
          <p:cNvPr id="1177" name="Google Shape;1177;p105"/>
          <p:cNvCxnSpPr/>
          <p:nvPr/>
        </p:nvCxnSpPr>
        <p:spPr>
          <a:xfrm>
            <a:off x="1621475" y="3582358"/>
            <a:ext cx="1056000" cy="0"/>
          </a:xfrm>
          <a:prstGeom prst="straightConnector1">
            <a:avLst/>
          </a:prstGeom>
          <a:noFill/>
          <a:ln cap="flat" cmpd="sng" w="28575">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106"/>
          <p:cNvSpPr txBox="1"/>
          <p:nvPr>
            <p:ph idx="1" type="body"/>
          </p:nvPr>
        </p:nvSpPr>
        <p:spPr>
          <a:xfrm>
            <a:off x="6071150" y="759300"/>
            <a:ext cx="2490600" cy="401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Sharax dhaqdhaqaaqa (movement) geesiga laga bilaabo barta uu ka bilaabay ilaa barta:</a:t>
            </a:r>
            <a:endParaRPr sz="2000"/>
          </a:p>
          <a:p>
            <a:pPr indent="0" lvl="0" marL="0" rtl="0" algn="l">
              <a:spcBef>
                <a:spcPts val="1000"/>
              </a:spcBef>
              <a:spcAft>
                <a:spcPts val="0"/>
              </a:spcAft>
              <a:buNone/>
            </a:pPr>
            <a:r>
              <a:rPr lang="en-GB" sz="1400">
                <a:latin typeface="Lexend"/>
              </a:rPr>
              <a:t>b) (4, 8)</a:t>
            </a:r>
            <a:endParaRPr sz="2000"/>
          </a:p>
          <a:p>
            <a:pPr indent="0" lvl="0" marL="0" rtl="0" algn="l">
              <a:spcBef>
                <a:spcPts val="1000"/>
              </a:spcBef>
              <a:spcAft>
                <a:spcPts val="1000"/>
              </a:spcAft>
              <a:buClr>
                <a:schemeClr val="dk1"/>
              </a:buClr>
              <a:buSzPts val="1100"/>
              <a:buFont typeface="Arial"/>
              <a:buNone/>
            </a:pPr>
            <a:r>
              <a:rPr lang="en-GB" sz="1100">
                <a:latin typeface="Kalam"/>
                <a:ea typeface="Kalam"/>
                <a:cs typeface="Kalam"/>
                <a:sym typeface="Kalam"/>
              </a:rPr>
              <a:t>Weyneyn (Translation) oo ah 6 cutub oo kor ah.</a:t>
            </a:r>
            <a:endParaRPr sz="2000"/>
          </a:p>
        </p:txBody>
      </p:sp>
      <p:sp>
        <p:nvSpPr>
          <p:cNvPr id="1183" name="Google Shape;1183;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184" name="Google Shape;1184;p106" title="Equatio Desmos Graph"/>
          <p:cNvPicPr preferRelativeResize="0"/>
          <p:nvPr/>
        </p:nvPicPr>
        <p:blipFill rotWithShape="1">
          <a:blip r:embed="rId3">
            <a:alphaModFix/>
          </a:blip>
          <a:srcRect b="17729" l="0" r="0" t="0"/>
          <a:stretch/>
        </p:blipFill>
        <p:spPr>
          <a:xfrm>
            <a:off x="324000" y="810000"/>
            <a:ext cx="5615500" cy="3465050"/>
          </a:xfrm>
          <a:prstGeom prst="rect">
            <a:avLst/>
          </a:prstGeom>
          <a:noFill/>
          <a:ln>
            <a:noFill/>
          </a:ln>
        </p:spPr>
      </p:pic>
      <p:pic>
        <p:nvPicPr>
          <p:cNvPr id="1185" name="Google Shape;1185;p106"/>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186" name="Google Shape;1186;p106"/>
          <p:cNvGrpSpPr/>
          <p:nvPr/>
        </p:nvGrpSpPr>
        <p:grpSpPr>
          <a:xfrm>
            <a:off x="1538525" y="3499450"/>
            <a:ext cx="150900" cy="173400"/>
            <a:chOff x="1538525" y="3499450"/>
            <a:chExt cx="150900" cy="173400"/>
          </a:xfrm>
        </p:grpSpPr>
        <p:cxnSp>
          <p:nvCxnSpPr>
            <p:cNvPr id="1187" name="Google Shape;1187;p106"/>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88" name="Google Shape;1188;p106"/>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cxnSp>
        <p:nvCxnSpPr>
          <p:cNvPr id="1189" name="Google Shape;1189;p106"/>
          <p:cNvCxnSpPr/>
          <p:nvPr/>
        </p:nvCxnSpPr>
        <p:spPr>
          <a:xfrm rot="10800000">
            <a:off x="1613933" y="1991116"/>
            <a:ext cx="0" cy="1583700"/>
          </a:xfrm>
          <a:prstGeom prst="straightConnector1">
            <a:avLst/>
          </a:prstGeom>
          <a:noFill/>
          <a:ln cap="flat" cmpd="sng" w="28575">
            <a:solidFill>
              <a:schemeClr val="accent5"/>
            </a:solidFill>
            <a:prstDash val="solid"/>
            <a:round/>
            <a:headEnd len="med" w="med" type="none"/>
            <a:tailEnd len="med" w="med" type="triangle"/>
          </a:ln>
        </p:spPr>
      </p:cxnSp>
      <p:grpSp>
        <p:nvGrpSpPr>
          <p:cNvPr id="1190" name="Google Shape;1190;p106"/>
          <p:cNvGrpSpPr/>
          <p:nvPr/>
        </p:nvGrpSpPr>
        <p:grpSpPr>
          <a:xfrm>
            <a:off x="821750" y="941434"/>
            <a:ext cx="867675" cy="1146300"/>
            <a:chOff x="821750" y="941434"/>
            <a:chExt cx="867675" cy="1146300"/>
          </a:xfrm>
        </p:grpSpPr>
        <p:pic>
          <p:nvPicPr>
            <p:cNvPr id="1191" name="Google Shape;1191;p106"/>
            <p:cNvPicPr preferRelativeResize="0"/>
            <p:nvPr/>
          </p:nvPicPr>
          <p:blipFill>
            <a:blip r:embed="rId4">
              <a:alphaModFix/>
            </a:blip>
            <a:stretch>
              <a:fillRect/>
            </a:stretch>
          </p:blipFill>
          <p:spPr>
            <a:xfrm>
              <a:off x="821750" y="941434"/>
              <a:ext cx="786626" cy="1040726"/>
            </a:xfrm>
            <a:prstGeom prst="rect">
              <a:avLst/>
            </a:prstGeom>
            <a:noFill/>
            <a:ln>
              <a:noFill/>
            </a:ln>
          </p:spPr>
        </p:pic>
        <p:grpSp>
          <p:nvGrpSpPr>
            <p:cNvPr id="1192" name="Google Shape;1192;p106"/>
            <p:cNvGrpSpPr/>
            <p:nvPr/>
          </p:nvGrpSpPr>
          <p:grpSpPr>
            <a:xfrm>
              <a:off x="1538525" y="1914334"/>
              <a:ext cx="150900" cy="173400"/>
              <a:chOff x="1538525" y="3499450"/>
              <a:chExt cx="150900" cy="173400"/>
            </a:xfrm>
          </p:grpSpPr>
          <p:cxnSp>
            <p:nvCxnSpPr>
              <p:cNvPr id="1193" name="Google Shape;1193;p106"/>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194" name="Google Shape;1194;p106"/>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107"/>
          <p:cNvSpPr txBox="1"/>
          <p:nvPr>
            <p:ph idx="1" type="body"/>
          </p:nvPr>
        </p:nvSpPr>
        <p:spPr>
          <a:xfrm>
            <a:off x="6071150" y="759300"/>
            <a:ext cx="2490600" cy="401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Sharax dhaqdhaqaaqa (movement) geesiga laga bilaabo barta uu ka bilaabay ilaa barta:</a:t>
            </a:r>
            <a:endParaRPr sz="2000"/>
          </a:p>
          <a:p>
            <a:pPr indent="0" lvl="0" marL="0" rtl="0" algn="l">
              <a:spcBef>
                <a:spcPts val="1000"/>
              </a:spcBef>
              <a:spcAft>
                <a:spcPts val="0"/>
              </a:spcAft>
              <a:buNone/>
            </a:pPr>
            <a:r>
              <a:rPr lang="en-GB" sz="1400">
                <a:latin typeface="Lexend"/>
              </a:rPr>
              <a:t>c) (9, 6)</a:t>
            </a:r>
            <a:endParaRPr sz="2000"/>
          </a:p>
          <a:p>
            <a:pPr indent="0" lvl="0" marL="0" rtl="0" algn="l">
              <a:spcBef>
                <a:spcPts val="1000"/>
              </a:spcBef>
              <a:spcAft>
                <a:spcPts val="1000"/>
              </a:spcAft>
              <a:buClr>
                <a:schemeClr val="dk1"/>
              </a:buClr>
              <a:buSzPts val="1100"/>
              <a:buFont typeface="Arial"/>
              <a:buNone/>
            </a:pPr>
            <a:r>
              <a:rPr lang="en-GB" sz="1100">
                <a:latin typeface="Kalam"/>
                <a:ea typeface="Kalam"/>
                <a:cs typeface="Kalam"/>
                <a:sym typeface="Kalam"/>
              </a:rPr>
              <a:t>Weyneyn (Translation) oo ah 5 cutub midig iyo 4 cutub kor.</a:t>
            </a:r>
            <a:endParaRPr sz="2000"/>
          </a:p>
        </p:txBody>
      </p:sp>
      <p:sp>
        <p:nvSpPr>
          <p:cNvPr id="1200" name="Google Shape;1200;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201" name="Google Shape;1201;p107" title="Equatio Desmos Graph"/>
          <p:cNvPicPr preferRelativeResize="0"/>
          <p:nvPr/>
        </p:nvPicPr>
        <p:blipFill rotWithShape="1">
          <a:blip r:embed="rId3">
            <a:alphaModFix/>
          </a:blip>
          <a:srcRect b="17729" l="0" r="0" t="0"/>
          <a:stretch/>
        </p:blipFill>
        <p:spPr>
          <a:xfrm>
            <a:off x="324000" y="810000"/>
            <a:ext cx="5615500" cy="3465050"/>
          </a:xfrm>
          <a:prstGeom prst="rect">
            <a:avLst/>
          </a:prstGeom>
          <a:noFill/>
          <a:ln>
            <a:noFill/>
          </a:ln>
        </p:spPr>
      </p:pic>
      <p:grpSp>
        <p:nvGrpSpPr>
          <p:cNvPr id="1202" name="Google Shape;1202;p107"/>
          <p:cNvGrpSpPr/>
          <p:nvPr/>
        </p:nvGrpSpPr>
        <p:grpSpPr>
          <a:xfrm>
            <a:off x="821750" y="2526550"/>
            <a:ext cx="867675" cy="1146300"/>
            <a:chOff x="821750" y="2526550"/>
            <a:chExt cx="867675" cy="1146300"/>
          </a:xfrm>
        </p:grpSpPr>
        <p:pic>
          <p:nvPicPr>
            <p:cNvPr id="1203" name="Google Shape;1203;p107"/>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204" name="Google Shape;1204;p107"/>
            <p:cNvGrpSpPr/>
            <p:nvPr/>
          </p:nvGrpSpPr>
          <p:grpSpPr>
            <a:xfrm>
              <a:off x="1538525" y="3499450"/>
              <a:ext cx="150900" cy="173400"/>
              <a:chOff x="1538525" y="3499450"/>
              <a:chExt cx="150900" cy="173400"/>
            </a:xfrm>
          </p:grpSpPr>
          <p:cxnSp>
            <p:nvCxnSpPr>
              <p:cNvPr id="1205" name="Google Shape;1205;p107"/>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206" name="Google Shape;1206;p107"/>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cxnSp>
        <p:nvCxnSpPr>
          <p:cNvPr id="1207" name="Google Shape;1207;p107"/>
          <p:cNvCxnSpPr/>
          <p:nvPr/>
        </p:nvCxnSpPr>
        <p:spPr>
          <a:xfrm>
            <a:off x="1621475" y="3582358"/>
            <a:ext cx="1319700" cy="0"/>
          </a:xfrm>
          <a:prstGeom prst="straightConnector1">
            <a:avLst/>
          </a:prstGeom>
          <a:noFill/>
          <a:ln cap="flat" cmpd="sng" w="28575">
            <a:solidFill>
              <a:schemeClr val="accent5"/>
            </a:solidFill>
            <a:prstDash val="solid"/>
            <a:round/>
            <a:headEnd len="med" w="med" type="none"/>
            <a:tailEnd len="med" w="med" type="triangle"/>
          </a:ln>
        </p:spPr>
      </p:cxnSp>
      <p:cxnSp>
        <p:nvCxnSpPr>
          <p:cNvPr id="1208" name="Google Shape;1208;p107"/>
          <p:cNvCxnSpPr/>
          <p:nvPr/>
        </p:nvCxnSpPr>
        <p:spPr>
          <a:xfrm rot="10800000">
            <a:off x="2924417" y="2526616"/>
            <a:ext cx="0" cy="1048200"/>
          </a:xfrm>
          <a:prstGeom prst="straightConnector1">
            <a:avLst/>
          </a:prstGeom>
          <a:noFill/>
          <a:ln cap="flat" cmpd="sng" w="28575">
            <a:solidFill>
              <a:schemeClr val="accent5"/>
            </a:solidFill>
            <a:prstDash val="solid"/>
            <a:round/>
            <a:headEnd len="med" w="med" type="none"/>
            <a:tailEnd len="med" w="med" type="triangle"/>
          </a:ln>
        </p:spPr>
      </p:cxnSp>
      <p:grpSp>
        <p:nvGrpSpPr>
          <p:cNvPr id="1209" name="Google Shape;1209;p107"/>
          <p:cNvGrpSpPr/>
          <p:nvPr/>
        </p:nvGrpSpPr>
        <p:grpSpPr>
          <a:xfrm>
            <a:off x="2139775" y="1467292"/>
            <a:ext cx="867675" cy="1146300"/>
            <a:chOff x="821750" y="2526550"/>
            <a:chExt cx="867675" cy="1146300"/>
          </a:xfrm>
        </p:grpSpPr>
        <p:pic>
          <p:nvPicPr>
            <p:cNvPr id="1210" name="Google Shape;1210;p107"/>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211" name="Google Shape;1211;p107"/>
            <p:cNvGrpSpPr/>
            <p:nvPr/>
          </p:nvGrpSpPr>
          <p:grpSpPr>
            <a:xfrm>
              <a:off x="1538525" y="3499450"/>
              <a:ext cx="150900" cy="173400"/>
              <a:chOff x="1538525" y="3499450"/>
              <a:chExt cx="150900" cy="173400"/>
            </a:xfrm>
          </p:grpSpPr>
          <p:cxnSp>
            <p:nvCxnSpPr>
              <p:cNvPr id="1212" name="Google Shape;1212;p107"/>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213" name="Google Shape;1213;p107"/>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p108"/>
          <p:cNvSpPr txBox="1"/>
          <p:nvPr>
            <p:ph idx="1" type="body"/>
          </p:nvPr>
        </p:nvSpPr>
        <p:spPr>
          <a:xfrm>
            <a:off x="6071150" y="759300"/>
            <a:ext cx="2490600" cy="360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Sharax dhaqdhaqaaqa (movement) geesiga laga bilaabo barta uu ka bilaabay ilaa barta:</a:t>
            </a:r>
            <a:endParaRPr sz="2000"/>
          </a:p>
          <a:p>
            <a:pPr indent="0" lvl="0" marL="0" rtl="0" algn="l">
              <a:spcBef>
                <a:spcPts val="1000"/>
              </a:spcBef>
              <a:spcAft>
                <a:spcPts val="0"/>
              </a:spcAft>
              <a:buNone/>
            </a:pPr>
            <a:r>
              <a:rPr lang="en-GB" sz="1800">
                <a:latin typeface="Lexend"/>
              </a:rPr>
              <a:t>d) (10, -1) </a:t>
            </a:r>
            <a:endParaRPr sz="2000"/>
          </a:p>
          <a:p>
            <a:pPr indent="0" lvl="0" marL="0" rtl="0" algn="l">
              <a:spcBef>
                <a:spcPts val="1000"/>
              </a:spcBef>
              <a:spcAft>
                <a:spcPts val="1000"/>
              </a:spcAft>
              <a:buClr>
                <a:schemeClr val="dk1"/>
              </a:buClr>
              <a:buSzPts val="1100"/>
              <a:buFont typeface="Arial"/>
              <a:buNone/>
            </a:pPr>
            <a:r>
              <a:rPr lang="en-GB" sz="1100">
                <a:latin typeface="Kalam"/>
                <a:ea typeface="Kalam"/>
                <a:cs typeface="Kalam"/>
                <a:sym typeface="Kalam"/>
              </a:rPr>
              <a:t>Weyneyn (Translation) oo ah 6 cutub midig iyo 3 cutub hoos.</a:t>
            </a:r>
            <a:endParaRPr sz="2000"/>
          </a:p>
        </p:txBody>
      </p:sp>
      <p:sp>
        <p:nvSpPr>
          <p:cNvPr id="1219" name="Google Shape;1219;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pic>
        <p:nvPicPr>
          <p:cNvPr descr="&lt;math xmlns=&quot;http://www.w3.org/1998/Math/MathML&quot; data-is-equatio=&quot;1&quot; data-equatio-url=&quot;https://equatio-api.texthelp.com/desmos/get/10-09-2024/e42f5073-cda7-40ef-8382-6f10fbf9b798&quot; data-equatio-type=&quot;desmos&quot;&gt;&lt;mglyph src=&quot;https://equatio-api.texthelp.com/desmos/get/10-09-2024/e42f5073-cda7-40ef-8382-6f10fbf9b798&quot; alt=&quot;Equatio Desmos Graph&quot;/&gt;&lt;/math&gt;" id="1220" name="Google Shape;1220;p108" title="Equatio Desmos Graph"/>
          <p:cNvPicPr preferRelativeResize="0"/>
          <p:nvPr/>
        </p:nvPicPr>
        <p:blipFill rotWithShape="1">
          <a:blip r:embed="rId3">
            <a:alphaModFix/>
          </a:blip>
          <a:srcRect b="12510" l="0" r="0" t="0"/>
          <a:stretch/>
        </p:blipFill>
        <p:spPr>
          <a:xfrm>
            <a:off x="324000" y="810000"/>
            <a:ext cx="5615500" cy="3684900"/>
          </a:xfrm>
          <a:prstGeom prst="rect">
            <a:avLst/>
          </a:prstGeom>
          <a:noFill/>
          <a:ln>
            <a:noFill/>
          </a:ln>
        </p:spPr>
      </p:pic>
      <p:pic>
        <p:nvPicPr>
          <p:cNvPr id="1221" name="Google Shape;1221;p108"/>
          <p:cNvPicPr preferRelativeResize="0"/>
          <p:nvPr/>
        </p:nvPicPr>
        <p:blipFill>
          <a:blip r:embed="rId4">
            <a:alphaModFix/>
          </a:blip>
          <a:stretch>
            <a:fillRect/>
          </a:stretch>
        </p:blipFill>
        <p:spPr>
          <a:xfrm>
            <a:off x="821750" y="2526550"/>
            <a:ext cx="786626" cy="1040726"/>
          </a:xfrm>
          <a:prstGeom prst="rect">
            <a:avLst/>
          </a:prstGeom>
          <a:noFill/>
          <a:ln>
            <a:noFill/>
          </a:ln>
        </p:spPr>
      </p:pic>
      <p:grpSp>
        <p:nvGrpSpPr>
          <p:cNvPr id="1222" name="Google Shape;1222;p108"/>
          <p:cNvGrpSpPr/>
          <p:nvPr/>
        </p:nvGrpSpPr>
        <p:grpSpPr>
          <a:xfrm>
            <a:off x="1538525" y="3499450"/>
            <a:ext cx="150900" cy="173400"/>
            <a:chOff x="1538525" y="3499450"/>
            <a:chExt cx="150900" cy="173400"/>
          </a:xfrm>
        </p:grpSpPr>
        <p:cxnSp>
          <p:nvCxnSpPr>
            <p:cNvPr id="1223" name="Google Shape;1223;p108"/>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224" name="Google Shape;1224;p108"/>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nvGrpSpPr>
          <p:cNvPr id="1225" name="Google Shape;1225;p108"/>
          <p:cNvGrpSpPr/>
          <p:nvPr/>
        </p:nvGrpSpPr>
        <p:grpSpPr>
          <a:xfrm>
            <a:off x="2406084" y="3318717"/>
            <a:ext cx="867675" cy="1146300"/>
            <a:chOff x="2406084" y="3318717"/>
            <a:chExt cx="867675" cy="1146300"/>
          </a:xfrm>
        </p:grpSpPr>
        <p:pic>
          <p:nvPicPr>
            <p:cNvPr id="1226" name="Google Shape;1226;p108"/>
            <p:cNvPicPr preferRelativeResize="0"/>
            <p:nvPr/>
          </p:nvPicPr>
          <p:blipFill>
            <a:blip r:embed="rId4">
              <a:alphaModFix/>
            </a:blip>
            <a:stretch>
              <a:fillRect/>
            </a:stretch>
          </p:blipFill>
          <p:spPr>
            <a:xfrm>
              <a:off x="2406084" y="3318717"/>
              <a:ext cx="786626" cy="1040726"/>
            </a:xfrm>
            <a:prstGeom prst="rect">
              <a:avLst/>
            </a:prstGeom>
            <a:noFill/>
            <a:ln>
              <a:noFill/>
            </a:ln>
          </p:spPr>
        </p:pic>
        <p:grpSp>
          <p:nvGrpSpPr>
            <p:cNvPr id="1227" name="Google Shape;1227;p108"/>
            <p:cNvGrpSpPr/>
            <p:nvPr/>
          </p:nvGrpSpPr>
          <p:grpSpPr>
            <a:xfrm>
              <a:off x="3122859" y="4291617"/>
              <a:ext cx="150900" cy="173400"/>
              <a:chOff x="1538525" y="3499450"/>
              <a:chExt cx="150900" cy="173400"/>
            </a:xfrm>
          </p:grpSpPr>
          <p:cxnSp>
            <p:nvCxnSpPr>
              <p:cNvPr id="1228" name="Google Shape;1228;p108"/>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229" name="Google Shape;1229;p108"/>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grpSp>
      <p:cxnSp>
        <p:nvCxnSpPr>
          <p:cNvPr id="1230" name="Google Shape;1230;p108"/>
          <p:cNvCxnSpPr/>
          <p:nvPr/>
        </p:nvCxnSpPr>
        <p:spPr>
          <a:xfrm>
            <a:off x="1621475" y="3582358"/>
            <a:ext cx="1576200" cy="0"/>
          </a:xfrm>
          <a:prstGeom prst="straightConnector1">
            <a:avLst/>
          </a:prstGeom>
          <a:noFill/>
          <a:ln cap="flat" cmpd="sng" w="28575">
            <a:solidFill>
              <a:schemeClr val="accent5"/>
            </a:solidFill>
            <a:prstDash val="solid"/>
            <a:round/>
            <a:headEnd len="med" w="med" type="none"/>
            <a:tailEnd len="med" w="med" type="triangle"/>
          </a:ln>
        </p:spPr>
      </p:cxnSp>
      <p:cxnSp>
        <p:nvCxnSpPr>
          <p:cNvPr id="1231" name="Google Shape;1231;p108"/>
          <p:cNvCxnSpPr/>
          <p:nvPr/>
        </p:nvCxnSpPr>
        <p:spPr>
          <a:xfrm>
            <a:off x="3191508" y="3574816"/>
            <a:ext cx="9300" cy="807000"/>
          </a:xfrm>
          <a:prstGeom prst="straightConnector1">
            <a:avLst/>
          </a:prstGeom>
          <a:noFill/>
          <a:ln cap="flat" cmpd="sng" w="28575">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10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Animators waxay isticmaalaan isbeddello (transformations) si ay u maareeyaan jilayaasha filimada iyo ciyaaraha.</a:t>
            </a:r>
            <a:endParaRPr/>
          </a:p>
          <a:p>
            <a:pPr indent="0" lvl="0" marL="0" rtl="0" algn="l">
              <a:spcBef>
                <a:spcPts val="1000"/>
              </a:spcBef>
              <a:spcAft>
                <a:spcPts val="0"/>
              </a:spcAft>
              <a:buNone/>
              <a:defRPr/>
            </a:pPr>
            <a:r>
              <a:rPr lang="en-GB">
                <a:latin typeface="Lexend"/>
              </a:rPr>
              <a:t>Weyneyn (Translation) wuxuu dhaqaaqiyaa jilaha.</a:t>
            </a:r>
            <a:endParaRPr/>
          </a:p>
          <a:p>
            <a:pPr indent="0" lvl="0" marL="0" rtl="0" algn="l">
              <a:spcBef>
                <a:spcPts val="1000"/>
              </a:spcBef>
              <a:spcAft>
                <a:spcPts val="0"/>
              </a:spcAft>
              <a:buNone/>
              <a:defRPr/>
            </a:pPr>
            <a:r>
              <a:rPr lang="en-GB">
                <a:latin typeface="Lexend"/>
              </a:rPr>
              <a:t>Weyneyn (Enlargement) wuxuu beddelaa cabbirka (marka jiluhu u soo dhawaado shaashadda ama ka fogaado).</a:t>
            </a:r>
            <a:endParaRPr/>
          </a:p>
          <a:p>
            <a:pPr indent="0" lvl="0" marL="0" rtl="0" algn="l">
              <a:spcBef>
                <a:spcPts val="1000"/>
              </a:spcBef>
              <a:spcAft>
                <a:spcPts val="1000"/>
              </a:spcAft>
              <a:buNone/>
              <a:defRPr/>
            </a:pPr>
            <a:r>
              <a:rPr lang="en-GB">
                <a:latin typeface="Lexend"/>
              </a:rPr>
              <a:t>Wareeg (Rotation) wuxuu u oggolaanayaa jilaha inuu leexdo.</a:t>
            </a:r>
            <a:endParaRPr/>
          </a:p>
        </p:txBody>
      </p:sp>
      <p:sp>
        <p:nvSpPr>
          <p:cNvPr id="1237" name="Google Shape;1237;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11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
        <p:nvSpPr>
          <p:cNvPr id="1243" name="Google Shape;1243;p11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Hadafka - gaar hadafka 3 jeer.</a:t>
            </a:r>
            <a:endParaRPr sz="2000"/>
          </a:p>
          <a:p>
            <a:pPr indent="0" lvl="0" marL="0" rtl="0" algn="l">
              <a:spcBef>
                <a:spcPts val="1000"/>
              </a:spcBef>
              <a:spcAft>
                <a:spcPts val="0"/>
              </a:spcAft>
              <a:buNone/>
            </a:pPr>
            <a:r>
              <a:rPr lang="en-GB" sz="1400">
                <a:latin typeface="Lexend"/>
              </a:rPr>
              <a:t>Adigu waxaad tahay ciyaaryahan A.</a:t>
            </a:r>
            <a:endParaRPr sz="2000"/>
          </a:p>
          <a:p>
            <a:pPr indent="0" lvl="0" marL="0" rtl="0" algn="l">
              <a:spcBef>
                <a:spcPts val="1000"/>
              </a:spcBef>
              <a:spcAft>
                <a:spcPts val="0"/>
              </a:spcAft>
              <a:buNone/>
            </a:pPr>
            <a:r>
              <a:rPr lang="en-GB" sz="1400">
                <a:latin typeface="Lexend"/>
              </a:rPr>
              <a:t>Qor weyneyn (translation) loo baahan yahay si aad u gaarto hadafka.</a:t>
            </a:r>
            <a:endParaRPr sz="2000"/>
          </a:p>
          <a:p>
            <a:pPr indent="0" lvl="0" marL="0" rtl="0" algn="l">
              <a:spcBef>
                <a:spcPts val="1000"/>
              </a:spcBef>
              <a:spcAft>
                <a:spcPts val="0"/>
              </a:spcAft>
              <a:buNone/>
            </a:pPr>
            <a:r>
              <a:rPr lang="en-GB" sz="1400">
                <a:latin typeface="Lexend"/>
              </a:rPr>
              <a:t>Haddii aad u dhaqaaqdo meel isku mid ah sida kombiyuutarka, waxaad joojisaa dhaqdhaqaaqaaga (haddii aadan gaarin hadafka). Dhaqdhaqaaqu waa hal cutub oo kordhin ah.</a:t>
            </a:r>
            <a:endParaRPr sz="2000"/>
          </a:p>
          <a:p>
            <a:pPr indent="0" lvl="0" marL="0" rtl="0" algn="l">
              <a:spcBef>
                <a:spcPts val="1000"/>
              </a:spcBef>
              <a:spcAft>
                <a:spcPts val="1000"/>
              </a:spcAft>
              <a:buNone/>
            </a:pPr>
            <a:r>
              <a:rPr lang="en-GB" sz="1400">
                <a:latin typeface="Lexend"/>
              </a:rPr>
              <a:t>Waa inaad ka gudubtaa kombiyuutarka oo aad gaartaa hadafka 3 jeer ama ka yar.</a:t>
            </a:r>
            <a:endParaRPr sz="20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
        <p:nvSpPr>
          <p:cNvPr id="1249" name="Google Shape;1249;p111"/>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 Hadaf</a:t>
            </a:r>
            <a:endParaRPr sz="2000"/>
          </a:p>
        </p:txBody>
      </p:sp>
      <p:sp>
        <p:nvSpPr>
          <p:cNvPr id="1250" name="Google Shape;1250;p111"/>
          <p:cNvSpPr/>
          <p:nvPr/>
        </p:nvSpPr>
        <p:spPr>
          <a:xfrm>
            <a:off x="3056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1" name="Google Shape;1251;p111"/>
          <p:cNvSpPr/>
          <p:nvPr/>
        </p:nvSpPr>
        <p:spPr>
          <a:xfrm>
            <a:off x="3056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2" name="Google Shape;1252;p111"/>
          <p:cNvSpPr/>
          <p:nvPr/>
        </p:nvSpPr>
        <p:spPr>
          <a:xfrm>
            <a:off x="3056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3" name="Google Shape;1253;p111"/>
          <p:cNvSpPr/>
          <p:nvPr/>
        </p:nvSpPr>
        <p:spPr>
          <a:xfrm>
            <a:off x="3056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4" name="Google Shape;1254;p111"/>
          <p:cNvSpPr/>
          <p:nvPr/>
        </p:nvSpPr>
        <p:spPr>
          <a:xfrm>
            <a:off x="3056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5" name="Google Shape;1255;p111"/>
          <p:cNvSpPr/>
          <p:nvPr/>
        </p:nvSpPr>
        <p:spPr>
          <a:xfrm>
            <a:off x="3056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6" name="Google Shape;1256;p111"/>
          <p:cNvSpPr/>
          <p:nvPr/>
        </p:nvSpPr>
        <p:spPr>
          <a:xfrm>
            <a:off x="3437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7" name="Google Shape;1257;p111"/>
          <p:cNvSpPr/>
          <p:nvPr/>
        </p:nvSpPr>
        <p:spPr>
          <a:xfrm>
            <a:off x="3437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8" name="Google Shape;1258;p111"/>
          <p:cNvSpPr/>
          <p:nvPr/>
        </p:nvSpPr>
        <p:spPr>
          <a:xfrm>
            <a:off x="3437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9" name="Google Shape;1259;p111"/>
          <p:cNvSpPr/>
          <p:nvPr/>
        </p:nvSpPr>
        <p:spPr>
          <a:xfrm>
            <a:off x="3437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0" name="Google Shape;1260;p111"/>
          <p:cNvSpPr/>
          <p:nvPr/>
        </p:nvSpPr>
        <p:spPr>
          <a:xfrm>
            <a:off x="3437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1" name="Google Shape;1261;p111"/>
          <p:cNvSpPr/>
          <p:nvPr/>
        </p:nvSpPr>
        <p:spPr>
          <a:xfrm>
            <a:off x="3437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2" name="Google Shape;1262;p111"/>
          <p:cNvSpPr/>
          <p:nvPr/>
        </p:nvSpPr>
        <p:spPr>
          <a:xfrm>
            <a:off x="3818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3" name="Google Shape;1263;p111"/>
          <p:cNvSpPr/>
          <p:nvPr/>
        </p:nvSpPr>
        <p:spPr>
          <a:xfrm>
            <a:off x="3818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4" name="Google Shape;1264;p111"/>
          <p:cNvSpPr/>
          <p:nvPr/>
        </p:nvSpPr>
        <p:spPr>
          <a:xfrm>
            <a:off x="3818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5" name="Google Shape;1265;p111"/>
          <p:cNvSpPr/>
          <p:nvPr/>
        </p:nvSpPr>
        <p:spPr>
          <a:xfrm>
            <a:off x="3818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6" name="Google Shape;1266;p111"/>
          <p:cNvSpPr/>
          <p:nvPr/>
        </p:nvSpPr>
        <p:spPr>
          <a:xfrm>
            <a:off x="3818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7" name="Google Shape;1267;p111"/>
          <p:cNvSpPr/>
          <p:nvPr/>
        </p:nvSpPr>
        <p:spPr>
          <a:xfrm>
            <a:off x="3818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8" name="Google Shape;1268;p111"/>
          <p:cNvSpPr/>
          <p:nvPr/>
        </p:nvSpPr>
        <p:spPr>
          <a:xfrm>
            <a:off x="4199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9" name="Google Shape;1269;p111"/>
          <p:cNvSpPr/>
          <p:nvPr/>
        </p:nvSpPr>
        <p:spPr>
          <a:xfrm>
            <a:off x="4199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0" name="Google Shape;1270;p111"/>
          <p:cNvSpPr/>
          <p:nvPr/>
        </p:nvSpPr>
        <p:spPr>
          <a:xfrm>
            <a:off x="4199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1" name="Google Shape;1271;p111"/>
          <p:cNvSpPr/>
          <p:nvPr/>
        </p:nvSpPr>
        <p:spPr>
          <a:xfrm>
            <a:off x="4199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2" name="Google Shape;1272;p111"/>
          <p:cNvSpPr/>
          <p:nvPr/>
        </p:nvSpPr>
        <p:spPr>
          <a:xfrm>
            <a:off x="4199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3" name="Google Shape;1273;p111"/>
          <p:cNvSpPr/>
          <p:nvPr/>
        </p:nvSpPr>
        <p:spPr>
          <a:xfrm>
            <a:off x="4199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4" name="Google Shape;1274;p111"/>
          <p:cNvSpPr/>
          <p:nvPr/>
        </p:nvSpPr>
        <p:spPr>
          <a:xfrm>
            <a:off x="4580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5" name="Google Shape;1275;p111"/>
          <p:cNvSpPr/>
          <p:nvPr/>
        </p:nvSpPr>
        <p:spPr>
          <a:xfrm>
            <a:off x="4580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6" name="Google Shape;1276;p111"/>
          <p:cNvSpPr/>
          <p:nvPr/>
        </p:nvSpPr>
        <p:spPr>
          <a:xfrm>
            <a:off x="4580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7" name="Google Shape;1277;p111"/>
          <p:cNvSpPr/>
          <p:nvPr/>
        </p:nvSpPr>
        <p:spPr>
          <a:xfrm>
            <a:off x="4580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8" name="Google Shape;1278;p111"/>
          <p:cNvSpPr/>
          <p:nvPr/>
        </p:nvSpPr>
        <p:spPr>
          <a:xfrm>
            <a:off x="4580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9" name="Google Shape;1279;p111"/>
          <p:cNvSpPr/>
          <p:nvPr/>
        </p:nvSpPr>
        <p:spPr>
          <a:xfrm>
            <a:off x="4580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0" name="Google Shape;1280;p111"/>
          <p:cNvSpPr/>
          <p:nvPr/>
        </p:nvSpPr>
        <p:spPr>
          <a:xfrm>
            <a:off x="4961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1" name="Google Shape;1281;p111"/>
          <p:cNvSpPr/>
          <p:nvPr/>
        </p:nvSpPr>
        <p:spPr>
          <a:xfrm>
            <a:off x="4961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2" name="Google Shape;1282;p111"/>
          <p:cNvSpPr/>
          <p:nvPr/>
        </p:nvSpPr>
        <p:spPr>
          <a:xfrm>
            <a:off x="4961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3" name="Google Shape;1283;p111"/>
          <p:cNvSpPr/>
          <p:nvPr/>
        </p:nvSpPr>
        <p:spPr>
          <a:xfrm>
            <a:off x="4961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4" name="Google Shape;1284;p111"/>
          <p:cNvSpPr/>
          <p:nvPr/>
        </p:nvSpPr>
        <p:spPr>
          <a:xfrm>
            <a:off x="4961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5" name="Google Shape;1285;p111"/>
          <p:cNvSpPr/>
          <p:nvPr/>
        </p:nvSpPr>
        <p:spPr>
          <a:xfrm>
            <a:off x="4961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6" name="Google Shape;1286;p111"/>
          <p:cNvSpPr/>
          <p:nvPr/>
        </p:nvSpPr>
        <p:spPr>
          <a:xfrm>
            <a:off x="3056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7" name="Google Shape;1287;p111"/>
          <p:cNvSpPr/>
          <p:nvPr/>
        </p:nvSpPr>
        <p:spPr>
          <a:xfrm>
            <a:off x="3437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8" name="Google Shape;1288;p111"/>
          <p:cNvSpPr/>
          <p:nvPr/>
        </p:nvSpPr>
        <p:spPr>
          <a:xfrm>
            <a:off x="3818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9" name="Google Shape;1289;p111"/>
          <p:cNvSpPr/>
          <p:nvPr/>
        </p:nvSpPr>
        <p:spPr>
          <a:xfrm>
            <a:off x="4199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0" name="Google Shape;1290;p111"/>
          <p:cNvSpPr/>
          <p:nvPr/>
        </p:nvSpPr>
        <p:spPr>
          <a:xfrm>
            <a:off x="4580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1" name="Google Shape;1291;p111"/>
          <p:cNvSpPr/>
          <p:nvPr/>
        </p:nvSpPr>
        <p:spPr>
          <a:xfrm>
            <a:off x="4961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2" name="Google Shape;1292;p111"/>
          <p:cNvSpPr/>
          <p:nvPr/>
        </p:nvSpPr>
        <p:spPr>
          <a:xfrm>
            <a:off x="5342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3" name="Google Shape;1293;p111"/>
          <p:cNvSpPr/>
          <p:nvPr/>
        </p:nvSpPr>
        <p:spPr>
          <a:xfrm>
            <a:off x="5342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4" name="Google Shape;1294;p111"/>
          <p:cNvSpPr/>
          <p:nvPr/>
        </p:nvSpPr>
        <p:spPr>
          <a:xfrm>
            <a:off x="5342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5" name="Google Shape;1295;p111"/>
          <p:cNvSpPr/>
          <p:nvPr/>
        </p:nvSpPr>
        <p:spPr>
          <a:xfrm>
            <a:off x="5342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6" name="Google Shape;1296;p111"/>
          <p:cNvSpPr/>
          <p:nvPr/>
        </p:nvSpPr>
        <p:spPr>
          <a:xfrm>
            <a:off x="5342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7" name="Google Shape;1297;p111"/>
          <p:cNvSpPr/>
          <p:nvPr/>
        </p:nvSpPr>
        <p:spPr>
          <a:xfrm>
            <a:off x="5342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8" name="Google Shape;1298;p111"/>
          <p:cNvSpPr/>
          <p:nvPr/>
        </p:nvSpPr>
        <p:spPr>
          <a:xfrm>
            <a:off x="5342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9" name="Google Shape;1299;p111"/>
          <p:cNvSpPr/>
          <p:nvPr/>
        </p:nvSpPr>
        <p:spPr>
          <a:xfrm>
            <a:off x="4064234" y="3075529"/>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0" name="Google Shape;1300;p111"/>
          <p:cNvSpPr/>
          <p:nvPr/>
        </p:nvSpPr>
        <p:spPr>
          <a:xfrm>
            <a:off x="1616559" y="867370"/>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1" name="Google Shape;1301;p111"/>
          <p:cNvSpPr txBox="1"/>
          <p:nvPr/>
        </p:nvSpPr>
        <p:spPr>
          <a:xfrm>
            <a:off x="324000" y="1334900"/>
            <a:ext cx="16971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5"/>
                </a:solidFill>
                <a:latin typeface="Lexend"/>
                <a:ea typeface="Lexend"/>
                <a:cs typeface="Lexend"/>
                <a:sym typeface="Lexend"/>
              </a:rPr>
              <a:t>Ciyaaryahanka A</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lang="en-GB" sz="1400">
                <a:solidFill>
                  <a:schemeClr val="accent5"/>
                </a:solidFill>
                <a:latin typeface="Lexend"/>
                <a:ea typeface="Lexend"/>
                <a:cs typeface="Lexend"/>
                <a:sym typeface="Lexend"/>
              </a:rPr>
              <a:t>5 cutub hoos</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lang="en-GB" sz="1400">
                <a:solidFill>
                  <a:schemeClr val="accent5"/>
                </a:solidFill>
                <a:latin typeface="Lexend"/>
                <a:ea typeface="Lexend"/>
                <a:cs typeface="Lexend"/>
                <a:sym typeface="Lexend"/>
              </a:rPr>
              <a:t>2 cutub bidix</a:t>
            </a:r>
            <a:endParaRPr sz="2000">
              <a:solidFill>
                <a:schemeClr val="accent5"/>
              </a:solidFill>
              <a:latin typeface="Lexend"/>
              <a:ea typeface="Lexend"/>
              <a:cs typeface="Lexend"/>
              <a:sym typeface="Lexend"/>
            </a:endParaRPr>
          </a:p>
        </p:txBody>
      </p:sp>
      <p:sp>
        <p:nvSpPr>
          <p:cNvPr id="1302" name="Google Shape;1302;p111"/>
          <p:cNvSpPr txBox="1"/>
          <p:nvPr/>
        </p:nvSpPr>
        <p:spPr>
          <a:xfrm>
            <a:off x="6223250" y="1334850"/>
            <a:ext cx="1697100" cy="177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4"/>
                </a:solidFill>
                <a:latin typeface="Lexend"/>
                <a:ea typeface="Lexend"/>
                <a:cs typeface="Lexend"/>
                <a:sym typeface="Lexend"/>
              </a:rPr>
              <a:t>Kombuyuutar (B)</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400">
                <a:solidFill>
                  <a:schemeClr val="accent4"/>
                </a:solidFill>
                <a:latin typeface="Lexend"/>
                <a:ea typeface="Lexend"/>
                <a:cs typeface="Lexend"/>
                <a:sym typeface="Lexend"/>
              </a:rPr>
              <a:t>4 cutub bidix</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400">
                <a:solidFill>
                  <a:schemeClr val="accent4"/>
                </a:solidFill>
                <a:latin typeface="Lexend"/>
                <a:ea typeface="Lexend"/>
                <a:cs typeface="Lexend"/>
                <a:sym typeface="Lexend"/>
              </a:rPr>
              <a:t>3 cutub hoos</a:t>
            </a:r>
            <a:endParaRPr sz="2000">
              <a:solidFill>
                <a:schemeClr val="accent4"/>
              </a:solidFill>
              <a:latin typeface="Lexend"/>
              <a:ea typeface="Lexend"/>
              <a:cs typeface="Lexend"/>
              <a:sym typeface="Lexend"/>
            </a:endParaRPr>
          </a:p>
        </p:txBody>
      </p:sp>
      <p:grpSp>
        <p:nvGrpSpPr>
          <p:cNvPr id="1303" name="Google Shape;1303;p111"/>
          <p:cNvGrpSpPr/>
          <p:nvPr/>
        </p:nvGrpSpPr>
        <p:grpSpPr>
          <a:xfrm>
            <a:off x="4808609" y="870334"/>
            <a:ext cx="1158099" cy="1252050"/>
            <a:chOff x="4808609" y="870334"/>
            <a:chExt cx="1158099" cy="1252050"/>
          </a:xfrm>
        </p:grpSpPr>
        <p:grpSp>
          <p:nvGrpSpPr>
            <p:cNvPr id="1304" name="Google Shape;1304;p111"/>
            <p:cNvGrpSpPr/>
            <p:nvPr/>
          </p:nvGrpSpPr>
          <p:grpSpPr>
            <a:xfrm>
              <a:off x="4808609" y="870334"/>
              <a:ext cx="241200" cy="462657"/>
              <a:chOff x="4808609" y="870334"/>
              <a:chExt cx="241200" cy="462657"/>
            </a:xfrm>
          </p:grpSpPr>
          <p:grpSp>
            <p:nvGrpSpPr>
              <p:cNvPr id="1305" name="Google Shape;1305;p111"/>
              <p:cNvGrpSpPr/>
              <p:nvPr/>
            </p:nvGrpSpPr>
            <p:grpSpPr>
              <a:xfrm>
                <a:off x="4816050" y="1159592"/>
                <a:ext cx="150900" cy="173400"/>
                <a:chOff x="1538525" y="3499450"/>
                <a:chExt cx="150900" cy="173400"/>
              </a:xfrm>
            </p:grpSpPr>
            <p:cxnSp>
              <p:nvCxnSpPr>
                <p:cNvPr id="1306" name="Google Shape;1306;p111"/>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307" name="Google Shape;1307;p111"/>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308" name="Google Shape;1308;p111"/>
              <p:cNvSpPr txBox="1"/>
              <p:nvPr/>
            </p:nvSpPr>
            <p:spPr>
              <a:xfrm>
                <a:off x="4808609" y="870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309" name="Google Shape;1309;p111"/>
            <p:cNvGrpSpPr/>
            <p:nvPr/>
          </p:nvGrpSpPr>
          <p:grpSpPr>
            <a:xfrm>
              <a:off x="5578050" y="1852384"/>
              <a:ext cx="388658" cy="270000"/>
              <a:chOff x="5578050" y="1852384"/>
              <a:chExt cx="388658" cy="270000"/>
            </a:xfrm>
          </p:grpSpPr>
          <p:grpSp>
            <p:nvGrpSpPr>
              <p:cNvPr id="1310" name="Google Shape;1310;p111"/>
              <p:cNvGrpSpPr/>
              <p:nvPr/>
            </p:nvGrpSpPr>
            <p:grpSpPr>
              <a:xfrm>
                <a:off x="5578050" y="1921592"/>
                <a:ext cx="150900" cy="173400"/>
                <a:chOff x="1538525" y="3499450"/>
                <a:chExt cx="150900" cy="173400"/>
              </a:xfrm>
            </p:grpSpPr>
            <p:cxnSp>
              <p:nvCxnSpPr>
                <p:cNvPr id="1311" name="Google Shape;1311;p111"/>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312" name="Google Shape;1312;p111"/>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313" name="Google Shape;1313;p111"/>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sp>
        <p:nvSpPr>
          <p:cNvPr id="1314" name="Google Shape;1314;p111"/>
          <p:cNvSpPr/>
          <p:nvPr/>
        </p:nvSpPr>
        <p:spPr>
          <a:xfrm>
            <a:off x="324300" y="1960875"/>
            <a:ext cx="1599000" cy="64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15" name="Google Shape;1315;p111"/>
          <p:cNvGrpSpPr/>
          <p:nvPr/>
        </p:nvGrpSpPr>
        <p:grpSpPr>
          <a:xfrm>
            <a:off x="4808609" y="1251334"/>
            <a:ext cx="777099" cy="871050"/>
            <a:chOff x="4808609" y="1251334"/>
            <a:chExt cx="777099" cy="871050"/>
          </a:xfrm>
        </p:grpSpPr>
        <p:grpSp>
          <p:nvGrpSpPr>
            <p:cNvPr id="1316" name="Google Shape;1316;p111"/>
            <p:cNvGrpSpPr/>
            <p:nvPr/>
          </p:nvGrpSpPr>
          <p:grpSpPr>
            <a:xfrm>
              <a:off x="4808609" y="1251334"/>
              <a:ext cx="241200" cy="462657"/>
              <a:chOff x="4808609" y="870334"/>
              <a:chExt cx="241200" cy="462657"/>
            </a:xfrm>
          </p:grpSpPr>
          <p:grpSp>
            <p:nvGrpSpPr>
              <p:cNvPr id="1317" name="Google Shape;1317;p111"/>
              <p:cNvGrpSpPr/>
              <p:nvPr/>
            </p:nvGrpSpPr>
            <p:grpSpPr>
              <a:xfrm>
                <a:off x="4816050" y="1159592"/>
                <a:ext cx="150900" cy="173400"/>
                <a:chOff x="1538525" y="3499450"/>
                <a:chExt cx="150900" cy="173400"/>
              </a:xfrm>
            </p:grpSpPr>
            <p:cxnSp>
              <p:nvCxnSpPr>
                <p:cNvPr id="1318" name="Google Shape;1318;p111"/>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319" name="Google Shape;1319;p111"/>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320" name="Google Shape;1320;p111"/>
              <p:cNvSpPr txBox="1"/>
              <p:nvPr/>
            </p:nvSpPr>
            <p:spPr>
              <a:xfrm>
                <a:off x="4808609" y="870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321" name="Google Shape;1321;p111"/>
            <p:cNvGrpSpPr/>
            <p:nvPr/>
          </p:nvGrpSpPr>
          <p:grpSpPr>
            <a:xfrm>
              <a:off x="5197050" y="1852384"/>
              <a:ext cx="388658" cy="270000"/>
              <a:chOff x="5578050" y="1852384"/>
              <a:chExt cx="388658" cy="270000"/>
            </a:xfrm>
          </p:grpSpPr>
          <p:grpSp>
            <p:nvGrpSpPr>
              <p:cNvPr id="1322" name="Google Shape;1322;p111"/>
              <p:cNvGrpSpPr/>
              <p:nvPr/>
            </p:nvGrpSpPr>
            <p:grpSpPr>
              <a:xfrm>
                <a:off x="5578050" y="1921592"/>
                <a:ext cx="150900" cy="173400"/>
                <a:chOff x="1538525" y="3499450"/>
                <a:chExt cx="150900" cy="173400"/>
              </a:xfrm>
            </p:grpSpPr>
            <p:cxnSp>
              <p:nvCxnSpPr>
                <p:cNvPr id="1323" name="Google Shape;1323;p111"/>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324" name="Google Shape;1324;p111"/>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325" name="Google Shape;1325;p111"/>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grpSp>
        <p:nvGrpSpPr>
          <p:cNvPr id="1326" name="Google Shape;1326;p111"/>
          <p:cNvGrpSpPr/>
          <p:nvPr/>
        </p:nvGrpSpPr>
        <p:grpSpPr>
          <a:xfrm>
            <a:off x="4808609" y="1632334"/>
            <a:ext cx="396099" cy="490050"/>
            <a:chOff x="4808609" y="1632334"/>
            <a:chExt cx="396099" cy="490050"/>
          </a:xfrm>
        </p:grpSpPr>
        <p:grpSp>
          <p:nvGrpSpPr>
            <p:cNvPr id="1327" name="Google Shape;1327;p111"/>
            <p:cNvGrpSpPr/>
            <p:nvPr/>
          </p:nvGrpSpPr>
          <p:grpSpPr>
            <a:xfrm>
              <a:off x="4808609" y="1632334"/>
              <a:ext cx="241200" cy="462657"/>
              <a:chOff x="4808609" y="870334"/>
              <a:chExt cx="241200" cy="462657"/>
            </a:xfrm>
          </p:grpSpPr>
          <p:grpSp>
            <p:nvGrpSpPr>
              <p:cNvPr id="1328" name="Google Shape;1328;p111"/>
              <p:cNvGrpSpPr/>
              <p:nvPr/>
            </p:nvGrpSpPr>
            <p:grpSpPr>
              <a:xfrm>
                <a:off x="4816050" y="1159592"/>
                <a:ext cx="150900" cy="173400"/>
                <a:chOff x="1538525" y="3499450"/>
                <a:chExt cx="150900" cy="173400"/>
              </a:xfrm>
            </p:grpSpPr>
            <p:cxnSp>
              <p:nvCxnSpPr>
                <p:cNvPr id="1329" name="Google Shape;1329;p111"/>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330" name="Google Shape;1330;p111"/>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331" name="Google Shape;1331;p111"/>
              <p:cNvSpPr txBox="1"/>
              <p:nvPr/>
            </p:nvSpPr>
            <p:spPr>
              <a:xfrm>
                <a:off x="4808609" y="870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332" name="Google Shape;1332;p111"/>
            <p:cNvGrpSpPr/>
            <p:nvPr/>
          </p:nvGrpSpPr>
          <p:grpSpPr>
            <a:xfrm>
              <a:off x="4816050" y="1852384"/>
              <a:ext cx="388658" cy="270000"/>
              <a:chOff x="5578050" y="1852384"/>
              <a:chExt cx="388658" cy="270000"/>
            </a:xfrm>
          </p:grpSpPr>
          <p:grpSp>
            <p:nvGrpSpPr>
              <p:cNvPr id="1333" name="Google Shape;1333;p111"/>
              <p:cNvGrpSpPr/>
              <p:nvPr/>
            </p:nvGrpSpPr>
            <p:grpSpPr>
              <a:xfrm>
                <a:off x="5578050" y="1921592"/>
                <a:ext cx="150900" cy="173400"/>
                <a:chOff x="1538525" y="3499450"/>
                <a:chExt cx="150900" cy="173400"/>
              </a:xfrm>
            </p:grpSpPr>
            <p:cxnSp>
              <p:nvCxnSpPr>
                <p:cNvPr id="1334" name="Google Shape;1334;p111"/>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335" name="Google Shape;1335;p111"/>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336" name="Google Shape;1336;p111"/>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sp>
        <p:nvSpPr>
          <p:cNvPr id="1337" name="Google Shape;1337;p111"/>
          <p:cNvSpPr txBox="1"/>
          <p:nvPr/>
        </p:nvSpPr>
        <p:spPr>
          <a:xfrm>
            <a:off x="324000" y="3945925"/>
            <a:ext cx="81078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Maadaama ay isku dhaceen, dhaqdhaqaaq (movement) wuu joogsadaa. Ciyaaryahanka A waa inuu hadda la yimaado turjumaad (translation) cusub si uu u gaaro hadafka.</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0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2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a:t>
            </a:r>
            <a:endParaRPr/>
          </a:p>
        </p:txBody>
      </p:sp>
      <p:sp>
        <p:nvSpPr>
          <p:cNvPr id="1343" name="Google Shape;1343;p112"/>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 Hadafka</a:t>
            </a:r>
            <a:endParaRPr sz="2000"/>
          </a:p>
        </p:txBody>
      </p:sp>
      <p:sp>
        <p:nvSpPr>
          <p:cNvPr id="1344" name="Google Shape;1344;p112"/>
          <p:cNvSpPr/>
          <p:nvPr/>
        </p:nvSpPr>
        <p:spPr>
          <a:xfrm>
            <a:off x="3056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5" name="Google Shape;1345;p112"/>
          <p:cNvSpPr/>
          <p:nvPr/>
        </p:nvSpPr>
        <p:spPr>
          <a:xfrm>
            <a:off x="3056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6" name="Google Shape;1346;p112"/>
          <p:cNvSpPr/>
          <p:nvPr/>
        </p:nvSpPr>
        <p:spPr>
          <a:xfrm>
            <a:off x="3056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7" name="Google Shape;1347;p112"/>
          <p:cNvSpPr/>
          <p:nvPr/>
        </p:nvSpPr>
        <p:spPr>
          <a:xfrm>
            <a:off x="3056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8" name="Google Shape;1348;p112"/>
          <p:cNvSpPr/>
          <p:nvPr/>
        </p:nvSpPr>
        <p:spPr>
          <a:xfrm>
            <a:off x="3056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9" name="Google Shape;1349;p112"/>
          <p:cNvSpPr/>
          <p:nvPr/>
        </p:nvSpPr>
        <p:spPr>
          <a:xfrm>
            <a:off x="3056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0" name="Google Shape;1350;p112"/>
          <p:cNvSpPr/>
          <p:nvPr/>
        </p:nvSpPr>
        <p:spPr>
          <a:xfrm>
            <a:off x="3437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1" name="Google Shape;1351;p112"/>
          <p:cNvSpPr/>
          <p:nvPr/>
        </p:nvSpPr>
        <p:spPr>
          <a:xfrm>
            <a:off x="3437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2" name="Google Shape;1352;p112"/>
          <p:cNvSpPr/>
          <p:nvPr/>
        </p:nvSpPr>
        <p:spPr>
          <a:xfrm>
            <a:off x="3437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3" name="Google Shape;1353;p112"/>
          <p:cNvSpPr/>
          <p:nvPr/>
        </p:nvSpPr>
        <p:spPr>
          <a:xfrm>
            <a:off x="3437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4" name="Google Shape;1354;p112"/>
          <p:cNvSpPr/>
          <p:nvPr/>
        </p:nvSpPr>
        <p:spPr>
          <a:xfrm>
            <a:off x="3437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5" name="Google Shape;1355;p112"/>
          <p:cNvSpPr/>
          <p:nvPr/>
        </p:nvSpPr>
        <p:spPr>
          <a:xfrm>
            <a:off x="3437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6" name="Google Shape;1356;p112"/>
          <p:cNvSpPr/>
          <p:nvPr/>
        </p:nvSpPr>
        <p:spPr>
          <a:xfrm>
            <a:off x="3818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7" name="Google Shape;1357;p112"/>
          <p:cNvSpPr/>
          <p:nvPr/>
        </p:nvSpPr>
        <p:spPr>
          <a:xfrm>
            <a:off x="3818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8" name="Google Shape;1358;p112"/>
          <p:cNvSpPr/>
          <p:nvPr/>
        </p:nvSpPr>
        <p:spPr>
          <a:xfrm>
            <a:off x="3818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9" name="Google Shape;1359;p112"/>
          <p:cNvSpPr/>
          <p:nvPr/>
        </p:nvSpPr>
        <p:spPr>
          <a:xfrm>
            <a:off x="3818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0" name="Google Shape;1360;p112"/>
          <p:cNvSpPr/>
          <p:nvPr/>
        </p:nvSpPr>
        <p:spPr>
          <a:xfrm>
            <a:off x="3818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1" name="Google Shape;1361;p112"/>
          <p:cNvSpPr/>
          <p:nvPr/>
        </p:nvSpPr>
        <p:spPr>
          <a:xfrm>
            <a:off x="3818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2" name="Google Shape;1362;p112"/>
          <p:cNvSpPr/>
          <p:nvPr/>
        </p:nvSpPr>
        <p:spPr>
          <a:xfrm>
            <a:off x="4199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3" name="Google Shape;1363;p112"/>
          <p:cNvSpPr/>
          <p:nvPr/>
        </p:nvSpPr>
        <p:spPr>
          <a:xfrm>
            <a:off x="4199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4" name="Google Shape;1364;p112"/>
          <p:cNvSpPr/>
          <p:nvPr/>
        </p:nvSpPr>
        <p:spPr>
          <a:xfrm>
            <a:off x="4199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5" name="Google Shape;1365;p112"/>
          <p:cNvSpPr/>
          <p:nvPr/>
        </p:nvSpPr>
        <p:spPr>
          <a:xfrm>
            <a:off x="4199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6" name="Google Shape;1366;p112"/>
          <p:cNvSpPr/>
          <p:nvPr/>
        </p:nvSpPr>
        <p:spPr>
          <a:xfrm>
            <a:off x="4199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7" name="Google Shape;1367;p112"/>
          <p:cNvSpPr/>
          <p:nvPr/>
        </p:nvSpPr>
        <p:spPr>
          <a:xfrm>
            <a:off x="4199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8" name="Google Shape;1368;p112"/>
          <p:cNvSpPr/>
          <p:nvPr/>
        </p:nvSpPr>
        <p:spPr>
          <a:xfrm>
            <a:off x="4580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9" name="Google Shape;1369;p112"/>
          <p:cNvSpPr/>
          <p:nvPr/>
        </p:nvSpPr>
        <p:spPr>
          <a:xfrm>
            <a:off x="4580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0" name="Google Shape;1370;p112"/>
          <p:cNvSpPr/>
          <p:nvPr/>
        </p:nvSpPr>
        <p:spPr>
          <a:xfrm>
            <a:off x="4580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1" name="Google Shape;1371;p112"/>
          <p:cNvSpPr/>
          <p:nvPr/>
        </p:nvSpPr>
        <p:spPr>
          <a:xfrm>
            <a:off x="4580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2" name="Google Shape;1372;p112"/>
          <p:cNvSpPr/>
          <p:nvPr/>
        </p:nvSpPr>
        <p:spPr>
          <a:xfrm>
            <a:off x="4580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3" name="Google Shape;1373;p112"/>
          <p:cNvSpPr/>
          <p:nvPr/>
        </p:nvSpPr>
        <p:spPr>
          <a:xfrm>
            <a:off x="4580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4" name="Google Shape;1374;p112"/>
          <p:cNvSpPr/>
          <p:nvPr/>
        </p:nvSpPr>
        <p:spPr>
          <a:xfrm>
            <a:off x="4961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5" name="Google Shape;1375;p112"/>
          <p:cNvSpPr/>
          <p:nvPr/>
        </p:nvSpPr>
        <p:spPr>
          <a:xfrm>
            <a:off x="4961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6" name="Google Shape;1376;p112"/>
          <p:cNvSpPr/>
          <p:nvPr/>
        </p:nvSpPr>
        <p:spPr>
          <a:xfrm>
            <a:off x="4961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7" name="Google Shape;1377;p112"/>
          <p:cNvSpPr/>
          <p:nvPr/>
        </p:nvSpPr>
        <p:spPr>
          <a:xfrm>
            <a:off x="4961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8" name="Google Shape;1378;p112"/>
          <p:cNvSpPr/>
          <p:nvPr/>
        </p:nvSpPr>
        <p:spPr>
          <a:xfrm>
            <a:off x="4961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9" name="Google Shape;1379;p112"/>
          <p:cNvSpPr/>
          <p:nvPr/>
        </p:nvSpPr>
        <p:spPr>
          <a:xfrm>
            <a:off x="4961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0" name="Google Shape;1380;p112"/>
          <p:cNvSpPr/>
          <p:nvPr/>
        </p:nvSpPr>
        <p:spPr>
          <a:xfrm>
            <a:off x="3056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1" name="Google Shape;1381;p112"/>
          <p:cNvSpPr/>
          <p:nvPr/>
        </p:nvSpPr>
        <p:spPr>
          <a:xfrm>
            <a:off x="3437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2" name="Google Shape;1382;p112"/>
          <p:cNvSpPr/>
          <p:nvPr/>
        </p:nvSpPr>
        <p:spPr>
          <a:xfrm>
            <a:off x="3818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3" name="Google Shape;1383;p112"/>
          <p:cNvSpPr/>
          <p:nvPr/>
        </p:nvSpPr>
        <p:spPr>
          <a:xfrm>
            <a:off x="4199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4" name="Google Shape;1384;p112"/>
          <p:cNvSpPr/>
          <p:nvPr/>
        </p:nvSpPr>
        <p:spPr>
          <a:xfrm>
            <a:off x="4580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5" name="Google Shape;1385;p112"/>
          <p:cNvSpPr/>
          <p:nvPr/>
        </p:nvSpPr>
        <p:spPr>
          <a:xfrm>
            <a:off x="4961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6" name="Google Shape;1386;p112"/>
          <p:cNvSpPr/>
          <p:nvPr/>
        </p:nvSpPr>
        <p:spPr>
          <a:xfrm>
            <a:off x="5342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7" name="Google Shape;1387;p112"/>
          <p:cNvSpPr/>
          <p:nvPr/>
        </p:nvSpPr>
        <p:spPr>
          <a:xfrm>
            <a:off x="5342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8" name="Google Shape;1388;p112"/>
          <p:cNvSpPr/>
          <p:nvPr/>
        </p:nvSpPr>
        <p:spPr>
          <a:xfrm>
            <a:off x="5342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9" name="Google Shape;1389;p112"/>
          <p:cNvSpPr/>
          <p:nvPr/>
        </p:nvSpPr>
        <p:spPr>
          <a:xfrm>
            <a:off x="5342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0" name="Google Shape;1390;p112"/>
          <p:cNvSpPr/>
          <p:nvPr/>
        </p:nvSpPr>
        <p:spPr>
          <a:xfrm>
            <a:off x="5342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1" name="Google Shape;1391;p112"/>
          <p:cNvSpPr/>
          <p:nvPr/>
        </p:nvSpPr>
        <p:spPr>
          <a:xfrm>
            <a:off x="5342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2" name="Google Shape;1392;p112"/>
          <p:cNvSpPr/>
          <p:nvPr/>
        </p:nvSpPr>
        <p:spPr>
          <a:xfrm>
            <a:off x="5342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3" name="Google Shape;1393;p112"/>
          <p:cNvSpPr/>
          <p:nvPr/>
        </p:nvSpPr>
        <p:spPr>
          <a:xfrm>
            <a:off x="4064234" y="3075529"/>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4" name="Google Shape;1394;p112"/>
          <p:cNvSpPr/>
          <p:nvPr/>
        </p:nvSpPr>
        <p:spPr>
          <a:xfrm>
            <a:off x="1616559" y="867370"/>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5" name="Google Shape;1395;p112"/>
          <p:cNvSpPr txBox="1"/>
          <p:nvPr/>
        </p:nvSpPr>
        <p:spPr>
          <a:xfrm>
            <a:off x="324000" y="1334900"/>
            <a:ext cx="16971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5"/>
                </a:solidFill>
                <a:latin typeface="Lexend"/>
                <a:ea typeface="Lexend"/>
                <a:cs typeface="Lexend"/>
                <a:sym typeface="Lexend"/>
              </a:rPr>
              <a:t>Ciyaaryahanka A</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lang="en-GB" sz="1400">
                <a:solidFill>
                  <a:schemeClr val="accent5"/>
                </a:solidFill>
                <a:latin typeface="Lexend"/>
                <a:ea typeface="Lexend"/>
                <a:cs typeface="Lexend"/>
                <a:sym typeface="Lexend"/>
              </a:rPr>
              <a:t>4 cutub hoos</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lang="en-GB" sz="1400">
                <a:solidFill>
                  <a:schemeClr val="accent5"/>
                </a:solidFill>
                <a:latin typeface="Lexend"/>
                <a:ea typeface="Lexend"/>
                <a:cs typeface="Lexend"/>
                <a:sym typeface="Lexend"/>
              </a:rPr>
              <a:t>2 cutub bidix</a:t>
            </a:r>
            <a:endParaRPr sz="2000">
              <a:solidFill>
                <a:schemeClr val="accent5"/>
              </a:solidFill>
              <a:latin typeface="Lexend"/>
              <a:ea typeface="Lexend"/>
              <a:cs typeface="Lexend"/>
              <a:sym typeface="Lexend"/>
            </a:endParaRPr>
          </a:p>
        </p:txBody>
      </p:sp>
      <p:sp>
        <p:nvSpPr>
          <p:cNvPr id="1396" name="Google Shape;1396;p112"/>
          <p:cNvSpPr txBox="1"/>
          <p:nvPr/>
        </p:nvSpPr>
        <p:spPr>
          <a:xfrm>
            <a:off x="6223250" y="1334850"/>
            <a:ext cx="1697100" cy="177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4"/>
                </a:solidFill>
                <a:latin typeface="Lexend"/>
                <a:ea typeface="Lexend"/>
                <a:cs typeface="Lexend"/>
                <a:sym typeface="Lexend"/>
              </a:rPr>
              <a:t>Kombuyuutar (B)</a:t>
            </a:r>
            <a:r>
              <a:rPr lang="en-GB" sz="1400">
                <a:solidFill>
                  <a:schemeClr val="accent4"/>
                </a:solidFill>
                <a:latin typeface="Lexend"/>
                <a:ea typeface="Lexend"/>
                <a:cs typeface="Lexend"/>
                <a:sym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400">
                <a:solidFill>
                  <a:schemeClr val="accent4"/>
                </a:solidFill>
                <a:latin typeface="Lexend"/>
                <a:ea typeface="Lexend"/>
                <a:cs typeface="Lexend"/>
                <a:sym typeface="Lexend"/>
              </a:rPr>
              <a:t>4 cutub hoos</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400">
                <a:solidFill>
                  <a:schemeClr val="accent4"/>
                </a:solidFill>
                <a:latin typeface="Lexend"/>
                <a:ea typeface="Lexend"/>
                <a:cs typeface="Lexend"/>
                <a:sym typeface="Lexend"/>
              </a:rPr>
              <a:t>3 cutub bidix</a:t>
            </a:r>
            <a:endParaRPr sz="2000">
              <a:solidFill>
                <a:schemeClr val="accent4"/>
              </a:solidFill>
              <a:latin typeface="Lexend"/>
              <a:ea typeface="Lexend"/>
              <a:cs typeface="Lexend"/>
              <a:sym typeface="Lexend"/>
            </a:endParaRPr>
          </a:p>
        </p:txBody>
      </p:sp>
      <p:sp>
        <p:nvSpPr>
          <p:cNvPr id="1397" name="Google Shape;1397;p112"/>
          <p:cNvSpPr/>
          <p:nvPr/>
        </p:nvSpPr>
        <p:spPr>
          <a:xfrm>
            <a:off x="324300" y="1960875"/>
            <a:ext cx="1599000" cy="64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98" name="Google Shape;1398;p112"/>
          <p:cNvGrpSpPr/>
          <p:nvPr/>
        </p:nvGrpSpPr>
        <p:grpSpPr>
          <a:xfrm>
            <a:off x="4808609" y="1251334"/>
            <a:ext cx="777099" cy="871050"/>
            <a:chOff x="4808609" y="1251334"/>
            <a:chExt cx="777099" cy="871050"/>
          </a:xfrm>
        </p:grpSpPr>
        <p:grpSp>
          <p:nvGrpSpPr>
            <p:cNvPr id="1399" name="Google Shape;1399;p112"/>
            <p:cNvGrpSpPr/>
            <p:nvPr/>
          </p:nvGrpSpPr>
          <p:grpSpPr>
            <a:xfrm>
              <a:off x="4808609" y="1251334"/>
              <a:ext cx="241200" cy="462657"/>
              <a:chOff x="4808609" y="870334"/>
              <a:chExt cx="241200" cy="462657"/>
            </a:xfrm>
          </p:grpSpPr>
          <p:grpSp>
            <p:nvGrpSpPr>
              <p:cNvPr id="1400" name="Google Shape;1400;p112"/>
              <p:cNvGrpSpPr/>
              <p:nvPr/>
            </p:nvGrpSpPr>
            <p:grpSpPr>
              <a:xfrm>
                <a:off x="4816050" y="1159592"/>
                <a:ext cx="150900" cy="173400"/>
                <a:chOff x="1538525" y="3499450"/>
                <a:chExt cx="150900" cy="173400"/>
              </a:xfrm>
            </p:grpSpPr>
            <p:cxnSp>
              <p:nvCxnSpPr>
                <p:cNvPr id="1401" name="Google Shape;1401;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02" name="Google Shape;1402;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03" name="Google Shape;1403;p112"/>
              <p:cNvSpPr txBox="1"/>
              <p:nvPr/>
            </p:nvSpPr>
            <p:spPr>
              <a:xfrm>
                <a:off x="4808609" y="870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04" name="Google Shape;1404;p112"/>
            <p:cNvGrpSpPr/>
            <p:nvPr/>
          </p:nvGrpSpPr>
          <p:grpSpPr>
            <a:xfrm>
              <a:off x="5197050" y="1852384"/>
              <a:ext cx="388658" cy="270000"/>
              <a:chOff x="5578050" y="1852384"/>
              <a:chExt cx="388658" cy="270000"/>
            </a:xfrm>
          </p:grpSpPr>
          <p:grpSp>
            <p:nvGrpSpPr>
              <p:cNvPr id="1405" name="Google Shape;1405;p112"/>
              <p:cNvGrpSpPr/>
              <p:nvPr/>
            </p:nvGrpSpPr>
            <p:grpSpPr>
              <a:xfrm>
                <a:off x="5578050" y="1921592"/>
                <a:ext cx="150900" cy="173400"/>
                <a:chOff x="1538525" y="3499450"/>
                <a:chExt cx="150900" cy="173400"/>
              </a:xfrm>
            </p:grpSpPr>
            <p:cxnSp>
              <p:nvCxnSpPr>
                <p:cNvPr id="1406" name="Google Shape;1406;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07" name="Google Shape;1407;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08" name="Google Shape;1408;p112"/>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sp>
        <p:nvSpPr>
          <p:cNvPr id="1409" name="Google Shape;1409;p112"/>
          <p:cNvSpPr txBox="1"/>
          <p:nvPr/>
        </p:nvSpPr>
        <p:spPr>
          <a:xfrm>
            <a:off x="324000" y="3945925"/>
            <a:ext cx="81078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Ciyaaryahanka A wuxuu gaaray hadafka oo wuxuu ka adkaaday kombuyuutarka!</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grpSp>
        <p:nvGrpSpPr>
          <p:cNvPr id="1410" name="Google Shape;1410;p112"/>
          <p:cNvGrpSpPr/>
          <p:nvPr/>
        </p:nvGrpSpPr>
        <p:grpSpPr>
          <a:xfrm>
            <a:off x="4808609" y="1632334"/>
            <a:ext cx="777099" cy="871050"/>
            <a:chOff x="4808609" y="1632334"/>
            <a:chExt cx="777099" cy="871050"/>
          </a:xfrm>
        </p:grpSpPr>
        <p:grpSp>
          <p:nvGrpSpPr>
            <p:cNvPr id="1411" name="Google Shape;1411;p112"/>
            <p:cNvGrpSpPr/>
            <p:nvPr/>
          </p:nvGrpSpPr>
          <p:grpSpPr>
            <a:xfrm>
              <a:off x="4808609" y="1632334"/>
              <a:ext cx="241200" cy="462657"/>
              <a:chOff x="4808609" y="1632334"/>
              <a:chExt cx="241200" cy="462657"/>
            </a:xfrm>
          </p:grpSpPr>
          <p:grpSp>
            <p:nvGrpSpPr>
              <p:cNvPr id="1412" name="Google Shape;1412;p112"/>
              <p:cNvGrpSpPr/>
              <p:nvPr/>
            </p:nvGrpSpPr>
            <p:grpSpPr>
              <a:xfrm>
                <a:off x="4816050" y="1921592"/>
                <a:ext cx="150900" cy="173400"/>
                <a:chOff x="1538525" y="3499450"/>
                <a:chExt cx="150900" cy="173400"/>
              </a:xfrm>
            </p:grpSpPr>
            <p:cxnSp>
              <p:nvCxnSpPr>
                <p:cNvPr id="1413" name="Google Shape;1413;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14" name="Google Shape;1414;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15" name="Google Shape;1415;p112"/>
              <p:cNvSpPr txBox="1"/>
              <p:nvPr/>
            </p:nvSpPr>
            <p:spPr>
              <a:xfrm>
                <a:off x="4808609" y="1632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16" name="Google Shape;1416;p112"/>
            <p:cNvGrpSpPr/>
            <p:nvPr/>
          </p:nvGrpSpPr>
          <p:grpSpPr>
            <a:xfrm>
              <a:off x="5197050" y="2233384"/>
              <a:ext cx="388658" cy="270000"/>
              <a:chOff x="5197050" y="2233384"/>
              <a:chExt cx="388658" cy="270000"/>
            </a:xfrm>
          </p:grpSpPr>
          <p:grpSp>
            <p:nvGrpSpPr>
              <p:cNvPr id="1417" name="Google Shape;1417;p112"/>
              <p:cNvGrpSpPr/>
              <p:nvPr/>
            </p:nvGrpSpPr>
            <p:grpSpPr>
              <a:xfrm>
                <a:off x="5197050" y="2302592"/>
                <a:ext cx="150900" cy="173400"/>
                <a:chOff x="1538525" y="3499450"/>
                <a:chExt cx="150900" cy="173400"/>
              </a:xfrm>
            </p:grpSpPr>
            <p:cxnSp>
              <p:nvCxnSpPr>
                <p:cNvPr id="1418" name="Google Shape;1418;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19" name="Google Shape;1419;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20" name="Google Shape;1420;p112"/>
              <p:cNvSpPr txBox="1"/>
              <p:nvPr/>
            </p:nvSpPr>
            <p:spPr>
              <a:xfrm>
                <a:off x="5377508" y="2233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grpSp>
        <p:nvGrpSpPr>
          <p:cNvPr id="1421" name="Google Shape;1421;p112"/>
          <p:cNvGrpSpPr/>
          <p:nvPr/>
        </p:nvGrpSpPr>
        <p:grpSpPr>
          <a:xfrm>
            <a:off x="4808609" y="2013334"/>
            <a:ext cx="777099" cy="871050"/>
            <a:chOff x="4808609" y="2013334"/>
            <a:chExt cx="777099" cy="871050"/>
          </a:xfrm>
        </p:grpSpPr>
        <p:grpSp>
          <p:nvGrpSpPr>
            <p:cNvPr id="1422" name="Google Shape;1422;p112"/>
            <p:cNvGrpSpPr/>
            <p:nvPr/>
          </p:nvGrpSpPr>
          <p:grpSpPr>
            <a:xfrm>
              <a:off x="4808609" y="2013334"/>
              <a:ext cx="241200" cy="462657"/>
              <a:chOff x="4808609" y="1632334"/>
              <a:chExt cx="241200" cy="462657"/>
            </a:xfrm>
          </p:grpSpPr>
          <p:grpSp>
            <p:nvGrpSpPr>
              <p:cNvPr id="1423" name="Google Shape;1423;p112"/>
              <p:cNvGrpSpPr/>
              <p:nvPr/>
            </p:nvGrpSpPr>
            <p:grpSpPr>
              <a:xfrm>
                <a:off x="4816050" y="1921592"/>
                <a:ext cx="150900" cy="173400"/>
                <a:chOff x="1538525" y="3499450"/>
                <a:chExt cx="150900" cy="173400"/>
              </a:xfrm>
            </p:grpSpPr>
            <p:cxnSp>
              <p:nvCxnSpPr>
                <p:cNvPr id="1424" name="Google Shape;1424;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25" name="Google Shape;1425;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26" name="Google Shape;1426;p112"/>
              <p:cNvSpPr txBox="1"/>
              <p:nvPr/>
            </p:nvSpPr>
            <p:spPr>
              <a:xfrm>
                <a:off x="4808609" y="1632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27" name="Google Shape;1427;p112"/>
            <p:cNvGrpSpPr/>
            <p:nvPr/>
          </p:nvGrpSpPr>
          <p:grpSpPr>
            <a:xfrm>
              <a:off x="5197050" y="2614384"/>
              <a:ext cx="388658" cy="270000"/>
              <a:chOff x="5197050" y="2233384"/>
              <a:chExt cx="388658" cy="270000"/>
            </a:xfrm>
          </p:grpSpPr>
          <p:grpSp>
            <p:nvGrpSpPr>
              <p:cNvPr id="1428" name="Google Shape;1428;p112"/>
              <p:cNvGrpSpPr/>
              <p:nvPr/>
            </p:nvGrpSpPr>
            <p:grpSpPr>
              <a:xfrm>
                <a:off x="5197050" y="2302592"/>
                <a:ext cx="150900" cy="173400"/>
                <a:chOff x="1538525" y="3499450"/>
                <a:chExt cx="150900" cy="173400"/>
              </a:xfrm>
            </p:grpSpPr>
            <p:cxnSp>
              <p:nvCxnSpPr>
                <p:cNvPr id="1429" name="Google Shape;1429;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30" name="Google Shape;1430;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31" name="Google Shape;1431;p112"/>
              <p:cNvSpPr txBox="1"/>
              <p:nvPr/>
            </p:nvSpPr>
            <p:spPr>
              <a:xfrm>
                <a:off x="5377508" y="2233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grpSp>
        <p:nvGrpSpPr>
          <p:cNvPr id="1432" name="Google Shape;1432;p112"/>
          <p:cNvGrpSpPr/>
          <p:nvPr/>
        </p:nvGrpSpPr>
        <p:grpSpPr>
          <a:xfrm>
            <a:off x="4808609" y="2394334"/>
            <a:ext cx="777099" cy="871050"/>
            <a:chOff x="4808609" y="2394334"/>
            <a:chExt cx="777099" cy="871050"/>
          </a:xfrm>
        </p:grpSpPr>
        <p:grpSp>
          <p:nvGrpSpPr>
            <p:cNvPr id="1433" name="Google Shape;1433;p112"/>
            <p:cNvGrpSpPr/>
            <p:nvPr/>
          </p:nvGrpSpPr>
          <p:grpSpPr>
            <a:xfrm>
              <a:off x="4808609" y="2394334"/>
              <a:ext cx="241200" cy="462657"/>
              <a:chOff x="4808609" y="1632334"/>
              <a:chExt cx="241200" cy="462657"/>
            </a:xfrm>
          </p:grpSpPr>
          <p:grpSp>
            <p:nvGrpSpPr>
              <p:cNvPr id="1434" name="Google Shape;1434;p112"/>
              <p:cNvGrpSpPr/>
              <p:nvPr/>
            </p:nvGrpSpPr>
            <p:grpSpPr>
              <a:xfrm>
                <a:off x="4816050" y="1921592"/>
                <a:ext cx="150900" cy="173400"/>
                <a:chOff x="1538525" y="3499450"/>
                <a:chExt cx="150900" cy="173400"/>
              </a:xfrm>
            </p:grpSpPr>
            <p:cxnSp>
              <p:nvCxnSpPr>
                <p:cNvPr id="1435" name="Google Shape;1435;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36" name="Google Shape;1436;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37" name="Google Shape;1437;p112"/>
              <p:cNvSpPr txBox="1"/>
              <p:nvPr/>
            </p:nvSpPr>
            <p:spPr>
              <a:xfrm>
                <a:off x="4808609" y="1632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38" name="Google Shape;1438;p112"/>
            <p:cNvGrpSpPr/>
            <p:nvPr/>
          </p:nvGrpSpPr>
          <p:grpSpPr>
            <a:xfrm>
              <a:off x="5197050" y="2995384"/>
              <a:ext cx="388658" cy="270000"/>
              <a:chOff x="5197050" y="2233384"/>
              <a:chExt cx="388658" cy="270000"/>
            </a:xfrm>
          </p:grpSpPr>
          <p:grpSp>
            <p:nvGrpSpPr>
              <p:cNvPr id="1439" name="Google Shape;1439;p112"/>
              <p:cNvGrpSpPr/>
              <p:nvPr/>
            </p:nvGrpSpPr>
            <p:grpSpPr>
              <a:xfrm>
                <a:off x="5197050" y="2302592"/>
                <a:ext cx="150900" cy="173400"/>
                <a:chOff x="1538525" y="3499450"/>
                <a:chExt cx="150900" cy="173400"/>
              </a:xfrm>
            </p:grpSpPr>
            <p:cxnSp>
              <p:nvCxnSpPr>
                <p:cNvPr id="1440" name="Google Shape;1440;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41" name="Google Shape;1441;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42" name="Google Shape;1442;p112"/>
              <p:cNvSpPr txBox="1"/>
              <p:nvPr/>
            </p:nvSpPr>
            <p:spPr>
              <a:xfrm>
                <a:off x="5377508" y="2233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grpSp>
        <p:nvGrpSpPr>
          <p:cNvPr id="1443" name="Google Shape;1443;p112"/>
          <p:cNvGrpSpPr/>
          <p:nvPr/>
        </p:nvGrpSpPr>
        <p:grpSpPr>
          <a:xfrm>
            <a:off x="4808609" y="2775334"/>
            <a:ext cx="777099" cy="871050"/>
            <a:chOff x="4808609" y="2775334"/>
            <a:chExt cx="777099" cy="871050"/>
          </a:xfrm>
        </p:grpSpPr>
        <p:grpSp>
          <p:nvGrpSpPr>
            <p:cNvPr id="1444" name="Google Shape;1444;p112"/>
            <p:cNvGrpSpPr/>
            <p:nvPr/>
          </p:nvGrpSpPr>
          <p:grpSpPr>
            <a:xfrm>
              <a:off x="4808609" y="2775334"/>
              <a:ext cx="241200" cy="462657"/>
              <a:chOff x="4808609" y="1632334"/>
              <a:chExt cx="241200" cy="462657"/>
            </a:xfrm>
          </p:grpSpPr>
          <p:grpSp>
            <p:nvGrpSpPr>
              <p:cNvPr id="1445" name="Google Shape;1445;p112"/>
              <p:cNvGrpSpPr/>
              <p:nvPr/>
            </p:nvGrpSpPr>
            <p:grpSpPr>
              <a:xfrm>
                <a:off x="4816050" y="1921592"/>
                <a:ext cx="150900" cy="173400"/>
                <a:chOff x="1538525" y="3499450"/>
                <a:chExt cx="150900" cy="173400"/>
              </a:xfrm>
            </p:grpSpPr>
            <p:cxnSp>
              <p:nvCxnSpPr>
                <p:cNvPr id="1446" name="Google Shape;1446;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47" name="Google Shape;1447;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48" name="Google Shape;1448;p112"/>
              <p:cNvSpPr txBox="1"/>
              <p:nvPr/>
            </p:nvSpPr>
            <p:spPr>
              <a:xfrm>
                <a:off x="4808609" y="1632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49" name="Google Shape;1449;p112"/>
            <p:cNvGrpSpPr/>
            <p:nvPr/>
          </p:nvGrpSpPr>
          <p:grpSpPr>
            <a:xfrm>
              <a:off x="5197050" y="3376384"/>
              <a:ext cx="388658" cy="270000"/>
              <a:chOff x="5197050" y="2233384"/>
              <a:chExt cx="388658" cy="270000"/>
            </a:xfrm>
          </p:grpSpPr>
          <p:grpSp>
            <p:nvGrpSpPr>
              <p:cNvPr id="1450" name="Google Shape;1450;p112"/>
              <p:cNvGrpSpPr/>
              <p:nvPr/>
            </p:nvGrpSpPr>
            <p:grpSpPr>
              <a:xfrm>
                <a:off x="5197050" y="2302592"/>
                <a:ext cx="150900" cy="173400"/>
                <a:chOff x="1538525" y="3499450"/>
                <a:chExt cx="150900" cy="173400"/>
              </a:xfrm>
            </p:grpSpPr>
            <p:cxnSp>
              <p:nvCxnSpPr>
                <p:cNvPr id="1451" name="Google Shape;1451;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52" name="Google Shape;1452;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53" name="Google Shape;1453;p112"/>
              <p:cNvSpPr txBox="1"/>
              <p:nvPr/>
            </p:nvSpPr>
            <p:spPr>
              <a:xfrm>
                <a:off x="5377508" y="2233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grpSp>
        <p:nvGrpSpPr>
          <p:cNvPr id="1454" name="Google Shape;1454;p112"/>
          <p:cNvGrpSpPr/>
          <p:nvPr/>
        </p:nvGrpSpPr>
        <p:grpSpPr>
          <a:xfrm>
            <a:off x="4427609" y="2775334"/>
            <a:ext cx="777099" cy="871050"/>
            <a:chOff x="4427609" y="2775334"/>
            <a:chExt cx="777099" cy="871050"/>
          </a:xfrm>
        </p:grpSpPr>
        <p:grpSp>
          <p:nvGrpSpPr>
            <p:cNvPr id="1455" name="Google Shape;1455;p112"/>
            <p:cNvGrpSpPr/>
            <p:nvPr/>
          </p:nvGrpSpPr>
          <p:grpSpPr>
            <a:xfrm>
              <a:off x="4427609" y="2775334"/>
              <a:ext cx="241200" cy="462657"/>
              <a:chOff x="4808609" y="1632334"/>
              <a:chExt cx="241200" cy="462657"/>
            </a:xfrm>
          </p:grpSpPr>
          <p:grpSp>
            <p:nvGrpSpPr>
              <p:cNvPr id="1456" name="Google Shape;1456;p112"/>
              <p:cNvGrpSpPr/>
              <p:nvPr/>
            </p:nvGrpSpPr>
            <p:grpSpPr>
              <a:xfrm>
                <a:off x="4816050" y="1921592"/>
                <a:ext cx="150900" cy="173400"/>
                <a:chOff x="1538525" y="3499450"/>
                <a:chExt cx="150900" cy="173400"/>
              </a:xfrm>
            </p:grpSpPr>
            <p:cxnSp>
              <p:nvCxnSpPr>
                <p:cNvPr id="1457" name="Google Shape;1457;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58" name="Google Shape;1458;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59" name="Google Shape;1459;p112"/>
              <p:cNvSpPr txBox="1"/>
              <p:nvPr/>
            </p:nvSpPr>
            <p:spPr>
              <a:xfrm>
                <a:off x="4808609" y="1632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60" name="Google Shape;1460;p112"/>
            <p:cNvGrpSpPr/>
            <p:nvPr/>
          </p:nvGrpSpPr>
          <p:grpSpPr>
            <a:xfrm>
              <a:off x="4816050" y="3376384"/>
              <a:ext cx="388658" cy="270000"/>
              <a:chOff x="5197050" y="2233384"/>
              <a:chExt cx="388658" cy="270000"/>
            </a:xfrm>
          </p:grpSpPr>
          <p:grpSp>
            <p:nvGrpSpPr>
              <p:cNvPr id="1461" name="Google Shape;1461;p112"/>
              <p:cNvGrpSpPr/>
              <p:nvPr/>
            </p:nvGrpSpPr>
            <p:grpSpPr>
              <a:xfrm>
                <a:off x="5197050" y="2302592"/>
                <a:ext cx="150900" cy="173400"/>
                <a:chOff x="1538525" y="3499450"/>
                <a:chExt cx="150900" cy="173400"/>
              </a:xfrm>
            </p:grpSpPr>
            <p:cxnSp>
              <p:nvCxnSpPr>
                <p:cNvPr id="1462" name="Google Shape;1462;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63" name="Google Shape;1463;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64" name="Google Shape;1464;p112"/>
              <p:cNvSpPr txBox="1"/>
              <p:nvPr/>
            </p:nvSpPr>
            <p:spPr>
              <a:xfrm>
                <a:off x="5377508" y="2233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grpSp>
        <p:nvGrpSpPr>
          <p:cNvPr id="1465" name="Google Shape;1465;p112"/>
          <p:cNvGrpSpPr/>
          <p:nvPr/>
        </p:nvGrpSpPr>
        <p:grpSpPr>
          <a:xfrm>
            <a:off x="4046609" y="2775334"/>
            <a:ext cx="241200" cy="462657"/>
            <a:chOff x="4808609" y="1632334"/>
            <a:chExt cx="241200" cy="462657"/>
          </a:xfrm>
        </p:grpSpPr>
        <p:grpSp>
          <p:nvGrpSpPr>
            <p:cNvPr id="1466" name="Google Shape;1466;p112"/>
            <p:cNvGrpSpPr/>
            <p:nvPr/>
          </p:nvGrpSpPr>
          <p:grpSpPr>
            <a:xfrm>
              <a:off x="4816050" y="1921592"/>
              <a:ext cx="150900" cy="173400"/>
              <a:chOff x="1538525" y="3499450"/>
              <a:chExt cx="150900" cy="173400"/>
            </a:xfrm>
          </p:grpSpPr>
          <p:cxnSp>
            <p:nvCxnSpPr>
              <p:cNvPr id="1467" name="Google Shape;1467;p112"/>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468" name="Google Shape;1468;p112"/>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469" name="Google Shape;1469;p112"/>
            <p:cNvSpPr txBox="1"/>
            <p:nvPr/>
          </p:nvSpPr>
          <p:spPr>
            <a:xfrm>
              <a:off x="4808609" y="1632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470" name="Google Shape;1470;p112"/>
          <p:cNvGrpSpPr/>
          <p:nvPr/>
        </p:nvGrpSpPr>
        <p:grpSpPr>
          <a:xfrm>
            <a:off x="4435050" y="3376384"/>
            <a:ext cx="388658" cy="270000"/>
            <a:chOff x="5197050" y="2233384"/>
            <a:chExt cx="388658" cy="270000"/>
          </a:xfrm>
        </p:grpSpPr>
        <p:grpSp>
          <p:nvGrpSpPr>
            <p:cNvPr id="1471" name="Google Shape;1471;p112"/>
            <p:cNvGrpSpPr/>
            <p:nvPr/>
          </p:nvGrpSpPr>
          <p:grpSpPr>
            <a:xfrm>
              <a:off x="5197050" y="2302592"/>
              <a:ext cx="150900" cy="173400"/>
              <a:chOff x="1538525" y="3499450"/>
              <a:chExt cx="150900" cy="173400"/>
            </a:xfrm>
          </p:grpSpPr>
          <p:cxnSp>
            <p:nvCxnSpPr>
              <p:cNvPr id="1472" name="Google Shape;1472;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73" name="Google Shape;1473;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74" name="Google Shape;1474;p112"/>
            <p:cNvSpPr txBox="1"/>
            <p:nvPr/>
          </p:nvSpPr>
          <p:spPr>
            <a:xfrm>
              <a:off x="5377508" y="2233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grpSp>
        <p:nvGrpSpPr>
          <p:cNvPr id="1475" name="Google Shape;1475;p112"/>
          <p:cNvGrpSpPr/>
          <p:nvPr/>
        </p:nvGrpSpPr>
        <p:grpSpPr>
          <a:xfrm>
            <a:off x="4054050" y="3376384"/>
            <a:ext cx="388658" cy="270000"/>
            <a:chOff x="5578050" y="1852384"/>
            <a:chExt cx="388658" cy="270000"/>
          </a:xfrm>
        </p:grpSpPr>
        <p:grpSp>
          <p:nvGrpSpPr>
            <p:cNvPr id="1476" name="Google Shape;1476;p112"/>
            <p:cNvGrpSpPr/>
            <p:nvPr/>
          </p:nvGrpSpPr>
          <p:grpSpPr>
            <a:xfrm>
              <a:off x="5578050" y="1921592"/>
              <a:ext cx="150900" cy="173400"/>
              <a:chOff x="1538525" y="3499450"/>
              <a:chExt cx="150900" cy="173400"/>
            </a:xfrm>
          </p:grpSpPr>
          <p:cxnSp>
            <p:nvCxnSpPr>
              <p:cNvPr id="1477" name="Google Shape;1477;p112"/>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478" name="Google Shape;1478;p112"/>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479" name="Google Shape;1479;p112"/>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6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9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9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2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3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4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5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7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a:t>
            </a:r>
            <a:endParaRPr/>
          </a:p>
        </p:txBody>
      </p:sp>
      <p:sp>
        <p:nvSpPr>
          <p:cNvPr id="1485" name="Google Shape;1485;p113"/>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 Hadafka</a:t>
            </a:r>
            <a:r>
              <a:rPr lang="en-GB" sz="1100">
                <a:latin typeface="Lexend"/>
              </a:rPr>
              <a:t/>
            </a:r>
            <a:endParaRPr sz="2000"/>
          </a:p>
        </p:txBody>
      </p:sp>
      <p:sp>
        <p:nvSpPr>
          <p:cNvPr id="1486" name="Google Shape;1486;p113"/>
          <p:cNvSpPr/>
          <p:nvPr/>
        </p:nvSpPr>
        <p:spPr>
          <a:xfrm>
            <a:off x="3056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7" name="Google Shape;1487;p113"/>
          <p:cNvSpPr/>
          <p:nvPr/>
        </p:nvSpPr>
        <p:spPr>
          <a:xfrm>
            <a:off x="3056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8" name="Google Shape;1488;p113"/>
          <p:cNvSpPr/>
          <p:nvPr/>
        </p:nvSpPr>
        <p:spPr>
          <a:xfrm>
            <a:off x="3056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9" name="Google Shape;1489;p113"/>
          <p:cNvSpPr/>
          <p:nvPr/>
        </p:nvSpPr>
        <p:spPr>
          <a:xfrm>
            <a:off x="3056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0" name="Google Shape;1490;p113"/>
          <p:cNvSpPr/>
          <p:nvPr/>
        </p:nvSpPr>
        <p:spPr>
          <a:xfrm>
            <a:off x="3056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1" name="Google Shape;1491;p113"/>
          <p:cNvSpPr/>
          <p:nvPr/>
        </p:nvSpPr>
        <p:spPr>
          <a:xfrm>
            <a:off x="3056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2" name="Google Shape;1492;p113"/>
          <p:cNvSpPr/>
          <p:nvPr/>
        </p:nvSpPr>
        <p:spPr>
          <a:xfrm>
            <a:off x="3437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3" name="Google Shape;1493;p113"/>
          <p:cNvSpPr/>
          <p:nvPr/>
        </p:nvSpPr>
        <p:spPr>
          <a:xfrm>
            <a:off x="3437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4" name="Google Shape;1494;p113"/>
          <p:cNvSpPr/>
          <p:nvPr/>
        </p:nvSpPr>
        <p:spPr>
          <a:xfrm>
            <a:off x="3437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5" name="Google Shape;1495;p113"/>
          <p:cNvSpPr/>
          <p:nvPr/>
        </p:nvSpPr>
        <p:spPr>
          <a:xfrm>
            <a:off x="3437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6" name="Google Shape;1496;p113"/>
          <p:cNvSpPr/>
          <p:nvPr/>
        </p:nvSpPr>
        <p:spPr>
          <a:xfrm>
            <a:off x="3437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7" name="Google Shape;1497;p113"/>
          <p:cNvSpPr/>
          <p:nvPr/>
        </p:nvSpPr>
        <p:spPr>
          <a:xfrm>
            <a:off x="3437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8" name="Google Shape;1498;p113"/>
          <p:cNvSpPr/>
          <p:nvPr/>
        </p:nvSpPr>
        <p:spPr>
          <a:xfrm>
            <a:off x="3818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9" name="Google Shape;1499;p113"/>
          <p:cNvSpPr/>
          <p:nvPr/>
        </p:nvSpPr>
        <p:spPr>
          <a:xfrm>
            <a:off x="3818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0" name="Google Shape;1500;p113"/>
          <p:cNvSpPr/>
          <p:nvPr/>
        </p:nvSpPr>
        <p:spPr>
          <a:xfrm>
            <a:off x="3818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1" name="Google Shape;1501;p113"/>
          <p:cNvSpPr/>
          <p:nvPr/>
        </p:nvSpPr>
        <p:spPr>
          <a:xfrm>
            <a:off x="3818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2" name="Google Shape;1502;p113"/>
          <p:cNvSpPr/>
          <p:nvPr/>
        </p:nvSpPr>
        <p:spPr>
          <a:xfrm>
            <a:off x="3818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3" name="Google Shape;1503;p113"/>
          <p:cNvSpPr/>
          <p:nvPr/>
        </p:nvSpPr>
        <p:spPr>
          <a:xfrm>
            <a:off x="3818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4" name="Google Shape;1504;p113"/>
          <p:cNvSpPr/>
          <p:nvPr/>
        </p:nvSpPr>
        <p:spPr>
          <a:xfrm>
            <a:off x="4199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5" name="Google Shape;1505;p113"/>
          <p:cNvSpPr/>
          <p:nvPr/>
        </p:nvSpPr>
        <p:spPr>
          <a:xfrm>
            <a:off x="4199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6" name="Google Shape;1506;p113"/>
          <p:cNvSpPr/>
          <p:nvPr/>
        </p:nvSpPr>
        <p:spPr>
          <a:xfrm>
            <a:off x="4199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7" name="Google Shape;1507;p113"/>
          <p:cNvSpPr/>
          <p:nvPr/>
        </p:nvSpPr>
        <p:spPr>
          <a:xfrm>
            <a:off x="4199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8" name="Google Shape;1508;p113"/>
          <p:cNvSpPr/>
          <p:nvPr/>
        </p:nvSpPr>
        <p:spPr>
          <a:xfrm>
            <a:off x="4199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9" name="Google Shape;1509;p113"/>
          <p:cNvSpPr/>
          <p:nvPr/>
        </p:nvSpPr>
        <p:spPr>
          <a:xfrm>
            <a:off x="4199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0" name="Google Shape;1510;p113"/>
          <p:cNvSpPr/>
          <p:nvPr/>
        </p:nvSpPr>
        <p:spPr>
          <a:xfrm>
            <a:off x="4580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1" name="Google Shape;1511;p113"/>
          <p:cNvSpPr/>
          <p:nvPr/>
        </p:nvSpPr>
        <p:spPr>
          <a:xfrm>
            <a:off x="4580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2" name="Google Shape;1512;p113"/>
          <p:cNvSpPr/>
          <p:nvPr/>
        </p:nvSpPr>
        <p:spPr>
          <a:xfrm>
            <a:off x="4580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3" name="Google Shape;1513;p113"/>
          <p:cNvSpPr/>
          <p:nvPr/>
        </p:nvSpPr>
        <p:spPr>
          <a:xfrm>
            <a:off x="4580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4" name="Google Shape;1514;p113"/>
          <p:cNvSpPr/>
          <p:nvPr/>
        </p:nvSpPr>
        <p:spPr>
          <a:xfrm>
            <a:off x="4580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5" name="Google Shape;1515;p113"/>
          <p:cNvSpPr/>
          <p:nvPr/>
        </p:nvSpPr>
        <p:spPr>
          <a:xfrm>
            <a:off x="4580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6" name="Google Shape;1516;p113"/>
          <p:cNvSpPr/>
          <p:nvPr/>
        </p:nvSpPr>
        <p:spPr>
          <a:xfrm>
            <a:off x="4961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7" name="Google Shape;1517;p113"/>
          <p:cNvSpPr/>
          <p:nvPr/>
        </p:nvSpPr>
        <p:spPr>
          <a:xfrm>
            <a:off x="4961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8" name="Google Shape;1518;p113"/>
          <p:cNvSpPr/>
          <p:nvPr/>
        </p:nvSpPr>
        <p:spPr>
          <a:xfrm>
            <a:off x="4961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9" name="Google Shape;1519;p113"/>
          <p:cNvSpPr/>
          <p:nvPr/>
        </p:nvSpPr>
        <p:spPr>
          <a:xfrm>
            <a:off x="4961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0" name="Google Shape;1520;p113"/>
          <p:cNvSpPr/>
          <p:nvPr/>
        </p:nvSpPr>
        <p:spPr>
          <a:xfrm>
            <a:off x="4961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1" name="Google Shape;1521;p113"/>
          <p:cNvSpPr/>
          <p:nvPr/>
        </p:nvSpPr>
        <p:spPr>
          <a:xfrm>
            <a:off x="4961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2" name="Google Shape;1522;p113"/>
          <p:cNvSpPr/>
          <p:nvPr/>
        </p:nvSpPr>
        <p:spPr>
          <a:xfrm>
            <a:off x="3056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3" name="Google Shape;1523;p113"/>
          <p:cNvSpPr/>
          <p:nvPr/>
        </p:nvSpPr>
        <p:spPr>
          <a:xfrm>
            <a:off x="3437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4" name="Google Shape;1524;p113"/>
          <p:cNvSpPr/>
          <p:nvPr/>
        </p:nvSpPr>
        <p:spPr>
          <a:xfrm>
            <a:off x="3818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5" name="Google Shape;1525;p113"/>
          <p:cNvSpPr/>
          <p:nvPr/>
        </p:nvSpPr>
        <p:spPr>
          <a:xfrm>
            <a:off x="4199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6" name="Google Shape;1526;p113"/>
          <p:cNvSpPr/>
          <p:nvPr/>
        </p:nvSpPr>
        <p:spPr>
          <a:xfrm>
            <a:off x="4580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7" name="Google Shape;1527;p113"/>
          <p:cNvSpPr/>
          <p:nvPr/>
        </p:nvSpPr>
        <p:spPr>
          <a:xfrm>
            <a:off x="4961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8" name="Google Shape;1528;p113"/>
          <p:cNvSpPr/>
          <p:nvPr/>
        </p:nvSpPr>
        <p:spPr>
          <a:xfrm>
            <a:off x="5342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9" name="Google Shape;1529;p113"/>
          <p:cNvSpPr/>
          <p:nvPr/>
        </p:nvSpPr>
        <p:spPr>
          <a:xfrm>
            <a:off x="5342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0" name="Google Shape;1530;p113"/>
          <p:cNvSpPr/>
          <p:nvPr/>
        </p:nvSpPr>
        <p:spPr>
          <a:xfrm>
            <a:off x="5342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1" name="Google Shape;1531;p113"/>
          <p:cNvSpPr/>
          <p:nvPr/>
        </p:nvSpPr>
        <p:spPr>
          <a:xfrm>
            <a:off x="5342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2" name="Google Shape;1532;p113"/>
          <p:cNvSpPr/>
          <p:nvPr/>
        </p:nvSpPr>
        <p:spPr>
          <a:xfrm>
            <a:off x="5342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3" name="Google Shape;1533;p113"/>
          <p:cNvSpPr/>
          <p:nvPr/>
        </p:nvSpPr>
        <p:spPr>
          <a:xfrm>
            <a:off x="5342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4" name="Google Shape;1534;p113"/>
          <p:cNvSpPr/>
          <p:nvPr/>
        </p:nvSpPr>
        <p:spPr>
          <a:xfrm>
            <a:off x="5342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5" name="Google Shape;1535;p113"/>
          <p:cNvSpPr/>
          <p:nvPr/>
        </p:nvSpPr>
        <p:spPr>
          <a:xfrm>
            <a:off x="4064234" y="3075529"/>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6" name="Google Shape;1536;p113"/>
          <p:cNvSpPr/>
          <p:nvPr/>
        </p:nvSpPr>
        <p:spPr>
          <a:xfrm>
            <a:off x="778359" y="867370"/>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7" name="Google Shape;1537;p113"/>
          <p:cNvSpPr txBox="1"/>
          <p:nvPr/>
        </p:nvSpPr>
        <p:spPr>
          <a:xfrm>
            <a:off x="324000" y="1334900"/>
            <a:ext cx="16971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Ciyaaryahanka A</a:t>
            </a:r>
            <a:endParaRPr sz="2000">
              <a:solidFill>
                <a:schemeClr val="accent5"/>
              </a:solidFill>
              <a:latin typeface="Lexend"/>
              <a:ea typeface="Lexend"/>
              <a:cs typeface="Lexend"/>
              <a:sym typeface="Lexend"/>
            </a:endParaRPr>
          </a:p>
        </p:txBody>
      </p:sp>
      <p:sp>
        <p:nvSpPr>
          <p:cNvPr id="1538" name="Google Shape;1538;p113"/>
          <p:cNvSpPr txBox="1"/>
          <p:nvPr/>
        </p:nvSpPr>
        <p:spPr>
          <a:xfrm>
            <a:off x="6223250" y="1334850"/>
            <a:ext cx="2596800" cy="177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Kombuyuutar (B)</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1: 4 cutub bidix</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2: 1 cutub midig, 1 cutub hoos</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3: 2 halbeeg oo kor (2 units up)</a:t>
            </a:r>
            <a:endParaRPr sz="2000">
              <a:solidFill>
                <a:schemeClr val="accent4"/>
              </a:solidFill>
              <a:latin typeface="Lexend"/>
              <a:ea typeface="Lexend"/>
              <a:cs typeface="Lexend"/>
              <a:sym typeface="Lexend"/>
            </a:endParaRPr>
          </a:p>
        </p:txBody>
      </p:sp>
      <p:grpSp>
        <p:nvGrpSpPr>
          <p:cNvPr id="1539" name="Google Shape;1539;p113"/>
          <p:cNvGrpSpPr/>
          <p:nvPr/>
        </p:nvGrpSpPr>
        <p:grpSpPr>
          <a:xfrm>
            <a:off x="4046609" y="870334"/>
            <a:ext cx="241200" cy="462657"/>
            <a:chOff x="4808609" y="870334"/>
            <a:chExt cx="241200" cy="462657"/>
          </a:xfrm>
        </p:grpSpPr>
        <p:grpSp>
          <p:nvGrpSpPr>
            <p:cNvPr id="1540" name="Google Shape;1540;p113"/>
            <p:cNvGrpSpPr/>
            <p:nvPr/>
          </p:nvGrpSpPr>
          <p:grpSpPr>
            <a:xfrm>
              <a:off x="4816050" y="1159592"/>
              <a:ext cx="150900" cy="173400"/>
              <a:chOff x="1538525" y="3499450"/>
              <a:chExt cx="150900" cy="173400"/>
            </a:xfrm>
          </p:grpSpPr>
          <p:cxnSp>
            <p:nvCxnSpPr>
              <p:cNvPr id="1541" name="Google Shape;1541;p113"/>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542" name="Google Shape;1542;p113"/>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543" name="Google Shape;1543;p113"/>
            <p:cNvSpPr txBox="1"/>
            <p:nvPr/>
          </p:nvSpPr>
          <p:spPr>
            <a:xfrm>
              <a:off x="4808609" y="870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544" name="Google Shape;1544;p113"/>
          <p:cNvGrpSpPr/>
          <p:nvPr/>
        </p:nvGrpSpPr>
        <p:grpSpPr>
          <a:xfrm>
            <a:off x="5578050" y="2614384"/>
            <a:ext cx="388658" cy="270000"/>
            <a:chOff x="5578050" y="1852384"/>
            <a:chExt cx="388658" cy="270000"/>
          </a:xfrm>
        </p:grpSpPr>
        <p:grpSp>
          <p:nvGrpSpPr>
            <p:cNvPr id="1545" name="Google Shape;1545;p113"/>
            <p:cNvGrpSpPr/>
            <p:nvPr/>
          </p:nvGrpSpPr>
          <p:grpSpPr>
            <a:xfrm>
              <a:off x="5578050" y="1921592"/>
              <a:ext cx="150900" cy="173400"/>
              <a:chOff x="1538525" y="3499450"/>
              <a:chExt cx="150900" cy="173400"/>
            </a:xfrm>
          </p:grpSpPr>
          <p:cxnSp>
            <p:nvCxnSpPr>
              <p:cNvPr id="1546" name="Google Shape;1546;p113"/>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547" name="Google Shape;1547;p113"/>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548" name="Google Shape;1548;p113"/>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
        <p:nvSpPr>
          <p:cNvPr id="1554" name="Google Shape;1554;p114"/>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 Goold (Goal)</a:t>
            </a:r>
            <a:r>
              <a:rPr lang="en-GB" sz="1100">
                <a:latin typeface="Lexend"/>
              </a:rPr>
              <a:t/>
            </a:r>
            <a:endParaRPr sz="2000"/>
          </a:p>
        </p:txBody>
      </p:sp>
      <p:sp>
        <p:nvSpPr>
          <p:cNvPr id="1555" name="Google Shape;1555;p114"/>
          <p:cNvSpPr/>
          <p:nvPr/>
        </p:nvSpPr>
        <p:spPr>
          <a:xfrm>
            <a:off x="3056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6" name="Google Shape;1556;p114"/>
          <p:cNvSpPr/>
          <p:nvPr/>
        </p:nvSpPr>
        <p:spPr>
          <a:xfrm>
            <a:off x="3056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7" name="Google Shape;1557;p114"/>
          <p:cNvSpPr/>
          <p:nvPr/>
        </p:nvSpPr>
        <p:spPr>
          <a:xfrm>
            <a:off x="3056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8" name="Google Shape;1558;p114"/>
          <p:cNvSpPr/>
          <p:nvPr/>
        </p:nvSpPr>
        <p:spPr>
          <a:xfrm>
            <a:off x="3056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9" name="Google Shape;1559;p114"/>
          <p:cNvSpPr/>
          <p:nvPr/>
        </p:nvSpPr>
        <p:spPr>
          <a:xfrm>
            <a:off x="3056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0" name="Google Shape;1560;p114"/>
          <p:cNvSpPr/>
          <p:nvPr/>
        </p:nvSpPr>
        <p:spPr>
          <a:xfrm>
            <a:off x="3056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1" name="Google Shape;1561;p114"/>
          <p:cNvSpPr/>
          <p:nvPr/>
        </p:nvSpPr>
        <p:spPr>
          <a:xfrm>
            <a:off x="3437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2" name="Google Shape;1562;p114"/>
          <p:cNvSpPr/>
          <p:nvPr/>
        </p:nvSpPr>
        <p:spPr>
          <a:xfrm>
            <a:off x="3437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3" name="Google Shape;1563;p114"/>
          <p:cNvSpPr/>
          <p:nvPr/>
        </p:nvSpPr>
        <p:spPr>
          <a:xfrm>
            <a:off x="3437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4" name="Google Shape;1564;p114"/>
          <p:cNvSpPr/>
          <p:nvPr/>
        </p:nvSpPr>
        <p:spPr>
          <a:xfrm>
            <a:off x="3437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5" name="Google Shape;1565;p114"/>
          <p:cNvSpPr/>
          <p:nvPr/>
        </p:nvSpPr>
        <p:spPr>
          <a:xfrm>
            <a:off x="3437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6" name="Google Shape;1566;p114"/>
          <p:cNvSpPr/>
          <p:nvPr/>
        </p:nvSpPr>
        <p:spPr>
          <a:xfrm>
            <a:off x="3437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7" name="Google Shape;1567;p114"/>
          <p:cNvSpPr/>
          <p:nvPr/>
        </p:nvSpPr>
        <p:spPr>
          <a:xfrm>
            <a:off x="3818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8" name="Google Shape;1568;p114"/>
          <p:cNvSpPr/>
          <p:nvPr/>
        </p:nvSpPr>
        <p:spPr>
          <a:xfrm>
            <a:off x="3818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9" name="Google Shape;1569;p114"/>
          <p:cNvSpPr/>
          <p:nvPr/>
        </p:nvSpPr>
        <p:spPr>
          <a:xfrm>
            <a:off x="3818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0" name="Google Shape;1570;p114"/>
          <p:cNvSpPr/>
          <p:nvPr/>
        </p:nvSpPr>
        <p:spPr>
          <a:xfrm>
            <a:off x="3818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1" name="Google Shape;1571;p114"/>
          <p:cNvSpPr/>
          <p:nvPr/>
        </p:nvSpPr>
        <p:spPr>
          <a:xfrm>
            <a:off x="3818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2" name="Google Shape;1572;p114"/>
          <p:cNvSpPr/>
          <p:nvPr/>
        </p:nvSpPr>
        <p:spPr>
          <a:xfrm>
            <a:off x="3818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3" name="Google Shape;1573;p114"/>
          <p:cNvSpPr/>
          <p:nvPr/>
        </p:nvSpPr>
        <p:spPr>
          <a:xfrm>
            <a:off x="4199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4" name="Google Shape;1574;p114"/>
          <p:cNvSpPr/>
          <p:nvPr/>
        </p:nvSpPr>
        <p:spPr>
          <a:xfrm>
            <a:off x="4199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5" name="Google Shape;1575;p114"/>
          <p:cNvSpPr/>
          <p:nvPr/>
        </p:nvSpPr>
        <p:spPr>
          <a:xfrm>
            <a:off x="4199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6" name="Google Shape;1576;p114"/>
          <p:cNvSpPr/>
          <p:nvPr/>
        </p:nvSpPr>
        <p:spPr>
          <a:xfrm>
            <a:off x="4199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7" name="Google Shape;1577;p114"/>
          <p:cNvSpPr/>
          <p:nvPr/>
        </p:nvSpPr>
        <p:spPr>
          <a:xfrm>
            <a:off x="4199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8" name="Google Shape;1578;p114"/>
          <p:cNvSpPr/>
          <p:nvPr/>
        </p:nvSpPr>
        <p:spPr>
          <a:xfrm>
            <a:off x="4199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9" name="Google Shape;1579;p114"/>
          <p:cNvSpPr/>
          <p:nvPr/>
        </p:nvSpPr>
        <p:spPr>
          <a:xfrm>
            <a:off x="4580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0" name="Google Shape;1580;p114"/>
          <p:cNvSpPr/>
          <p:nvPr/>
        </p:nvSpPr>
        <p:spPr>
          <a:xfrm>
            <a:off x="4580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1" name="Google Shape;1581;p114"/>
          <p:cNvSpPr/>
          <p:nvPr/>
        </p:nvSpPr>
        <p:spPr>
          <a:xfrm>
            <a:off x="4580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2" name="Google Shape;1582;p114"/>
          <p:cNvSpPr/>
          <p:nvPr/>
        </p:nvSpPr>
        <p:spPr>
          <a:xfrm>
            <a:off x="4580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3" name="Google Shape;1583;p114"/>
          <p:cNvSpPr/>
          <p:nvPr/>
        </p:nvSpPr>
        <p:spPr>
          <a:xfrm>
            <a:off x="4580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4" name="Google Shape;1584;p114"/>
          <p:cNvSpPr/>
          <p:nvPr/>
        </p:nvSpPr>
        <p:spPr>
          <a:xfrm>
            <a:off x="4580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5" name="Google Shape;1585;p114"/>
          <p:cNvSpPr/>
          <p:nvPr/>
        </p:nvSpPr>
        <p:spPr>
          <a:xfrm>
            <a:off x="4961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6" name="Google Shape;1586;p114"/>
          <p:cNvSpPr/>
          <p:nvPr/>
        </p:nvSpPr>
        <p:spPr>
          <a:xfrm>
            <a:off x="4961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7" name="Google Shape;1587;p114"/>
          <p:cNvSpPr/>
          <p:nvPr/>
        </p:nvSpPr>
        <p:spPr>
          <a:xfrm>
            <a:off x="4961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8" name="Google Shape;1588;p114"/>
          <p:cNvSpPr/>
          <p:nvPr/>
        </p:nvSpPr>
        <p:spPr>
          <a:xfrm>
            <a:off x="4961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9" name="Google Shape;1589;p114"/>
          <p:cNvSpPr/>
          <p:nvPr/>
        </p:nvSpPr>
        <p:spPr>
          <a:xfrm>
            <a:off x="4961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0" name="Google Shape;1590;p114"/>
          <p:cNvSpPr/>
          <p:nvPr/>
        </p:nvSpPr>
        <p:spPr>
          <a:xfrm>
            <a:off x="4961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1" name="Google Shape;1591;p114"/>
          <p:cNvSpPr/>
          <p:nvPr/>
        </p:nvSpPr>
        <p:spPr>
          <a:xfrm>
            <a:off x="3056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2" name="Google Shape;1592;p114"/>
          <p:cNvSpPr/>
          <p:nvPr/>
        </p:nvSpPr>
        <p:spPr>
          <a:xfrm>
            <a:off x="3437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3" name="Google Shape;1593;p114"/>
          <p:cNvSpPr/>
          <p:nvPr/>
        </p:nvSpPr>
        <p:spPr>
          <a:xfrm>
            <a:off x="3818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4" name="Google Shape;1594;p114"/>
          <p:cNvSpPr/>
          <p:nvPr/>
        </p:nvSpPr>
        <p:spPr>
          <a:xfrm>
            <a:off x="4199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5" name="Google Shape;1595;p114"/>
          <p:cNvSpPr/>
          <p:nvPr/>
        </p:nvSpPr>
        <p:spPr>
          <a:xfrm>
            <a:off x="4580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6" name="Google Shape;1596;p114"/>
          <p:cNvSpPr/>
          <p:nvPr/>
        </p:nvSpPr>
        <p:spPr>
          <a:xfrm>
            <a:off x="4961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7" name="Google Shape;1597;p114"/>
          <p:cNvSpPr/>
          <p:nvPr/>
        </p:nvSpPr>
        <p:spPr>
          <a:xfrm>
            <a:off x="5342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8" name="Google Shape;1598;p114"/>
          <p:cNvSpPr/>
          <p:nvPr/>
        </p:nvSpPr>
        <p:spPr>
          <a:xfrm>
            <a:off x="5342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9" name="Google Shape;1599;p114"/>
          <p:cNvSpPr/>
          <p:nvPr/>
        </p:nvSpPr>
        <p:spPr>
          <a:xfrm>
            <a:off x="5342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0" name="Google Shape;1600;p114"/>
          <p:cNvSpPr/>
          <p:nvPr/>
        </p:nvSpPr>
        <p:spPr>
          <a:xfrm>
            <a:off x="5342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1" name="Google Shape;1601;p114"/>
          <p:cNvSpPr/>
          <p:nvPr/>
        </p:nvSpPr>
        <p:spPr>
          <a:xfrm>
            <a:off x="5342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2" name="Google Shape;1602;p114"/>
          <p:cNvSpPr/>
          <p:nvPr/>
        </p:nvSpPr>
        <p:spPr>
          <a:xfrm>
            <a:off x="5342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3" name="Google Shape;1603;p114"/>
          <p:cNvSpPr/>
          <p:nvPr/>
        </p:nvSpPr>
        <p:spPr>
          <a:xfrm>
            <a:off x="5342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4" name="Google Shape;1604;p114"/>
          <p:cNvSpPr/>
          <p:nvPr/>
        </p:nvSpPr>
        <p:spPr>
          <a:xfrm>
            <a:off x="5207234" y="2313529"/>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5" name="Google Shape;1605;p114"/>
          <p:cNvSpPr/>
          <p:nvPr/>
        </p:nvSpPr>
        <p:spPr>
          <a:xfrm>
            <a:off x="778359" y="867370"/>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6" name="Google Shape;1606;p114"/>
          <p:cNvSpPr txBox="1"/>
          <p:nvPr/>
        </p:nvSpPr>
        <p:spPr>
          <a:xfrm>
            <a:off x="324000" y="1334900"/>
            <a:ext cx="16971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Ciyaaryahanka A (Player A)</a:t>
            </a:r>
            <a:endParaRPr sz="2000">
              <a:solidFill>
                <a:schemeClr val="accent5"/>
              </a:solidFill>
              <a:latin typeface="Lexend"/>
              <a:ea typeface="Lexend"/>
              <a:cs typeface="Lexend"/>
              <a:sym typeface="Lexend"/>
            </a:endParaRPr>
          </a:p>
        </p:txBody>
      </p:sp>
      <p:sp>
        <p:nvSpPr>
          <p:cNvPr id="1607" name="Google Shape;1607;p114"/>
          <p:cNvSpPr txBox="1"/>
          <p:nvPr/>
        </p:nvSpPr>
        <p:spPr>
          <a:xfrm>
            <a:off x="6223250" y="1334850"/>
            <a:ext cx="2596800" cy="177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Kombiyuutarka (B) (Computer (B))</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1: 2 halbeeg oo bidix, 1 halbeeg oo kor (2 units left, 1 unit up)</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2: 1 halbeeg oo bidix (1 unit left)</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3: 1 halbeeg oo kor, 2 halbeeg oo midig (1 unit up, 2 units right)</a:t>
            </a:r>
            <a:br>
              <a:rPr lang="en-GB" sz="2000">
                <a:solidFill>
                  <a:schemeClr val="accent4"/>
                </a:solidFill>
                <a:latin typeface="Lexend"/>
                <a:ea typeface="Lexend"/>
                <a:cs typeface="Lexend"/>
                <a:sym typeface="Lexend"/>
              </a:rPr>
            </a:br>
            <a:r>
              <a:rPr lang="en-GB" sz="1100">
                <a:solidFill>
                  <a:schemeClr val="accent4"/>
                </a:solidFill>
                <a:latin typeface="Lexend"/>
                <a:ea typeface="Lexend"/>
                <a:cs typeface="Lexend"/>
                <a:sym typeface="Lexend"/>
              </a:rPr>
              <a:t/>
            </a:r>
            <a:endParaRPr sz="2000">
              <a:solidFill>
                <a:schemeClr val="accent4"/>
              </a:solidFill>
              <a:latin typeface="Lexend"/>
              <a:ea typeface="Lexend"/>
              <a:cs typeface="Lexend"/>
              <a:sym typeface="Lexend"/>
            </a:endParaRPr>
          </a:p>
        </p:txBody>
      </p:sp>
      <p:grpSp>
        <p:nvGrpSpPr>
          <p:cNvPr id="1608" name="Google Shape;1608;p114"/>
          <p:cNvGrpSpPr/>
          <p:nvPr/>
        </p:nvGrpSpPr>
        <p:grpSpPr>
          <a:xfrm>
            <a:off x="2621434" y="2226851"/>
            <a:ext cx="364316" cy="270000"/>
            <a:chOff x="4602634" y="1083851"/>
            <a:chExt cx="364316" cy="270000"/>
          </a:xfrm>
        </p:grpSpPr>
        <p:grpSp>
          <p:nvGrpSpPr>
            <p:cNvPr id="1609" name="Google Shape;1609;p114"/>
            <p:cNvGrpSpPr/>
            <p:nvPr/>
          </p:nvGrpSpPr>
          <p:grpSpPr>
            <a:xfrm>
              <a:off x="4816050" y="1159592"/>
              <a:ext cx="150900" cy="173400"/>
              <a:chOff x="1538525" y="3499450"/>
              <a:chExt cx="150900" cy="173400"/>
            </a:xfrm>
          </p:grpSpPr>
          <p:cxnSp>
            <p:nvCxnSpPr>
              <p:cNvPr id="1610" name="Google Shape;1610;p114"/>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611" name="Google Shape;1611;p114"/>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612" name="Google Shape;1612;p114"/>
            <p:cNvSpPr txBox="1"/>
            <p:nvPr/>
          </p:nvSpPr>
          <p:spPr>
            <a:xfrm>
              <a:off x="4602634" y="1083851"/>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613" name="Google Shape;1613;p114"/>
          <p:cNvGrpSpPr/>
          <p:nvPr/>
        </p:nvGrpSpPr>
        <p:grpSpPr>
          <a:xfrm>
            <a:off x="5578050" y="2614384"/>
            <a:ext cx="388658" cy="270000"/>
            <a:chOff x="5578050" y="1852384"/>
            <a:chExt cx="388658" cy="270000"/>
          </a:xfrm>
        </p:grpSpPr>
        <p:grpSp>
          <p:nvGrpSpPr>
            <p:cNvPr id="1614" name="Google Shape;1614;p114"/>
            <p:cNvGrpSpPr/>
            <p:nvPr/>
          </p:nvGrpSpPr>
          <p:grpSpPr>
            <a:xfrm>
              <a:off x="5578050" y="1921592"/>
              <a:ext cx="150900" cy="173400"/>
              <a:chOff x="1538525" y="3499450"/>
              <a:chExt cx="150900" cy="173400"/>
            </a:xfrm>
          </p:grpSpPr>
          <p:cxnSp>
            <p:nvCxnSpPr>
              <p:cNvPr id="1615" name="Google Shape;1615;p114"/>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616" name="Google Shape;1616;p114"/>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617" name="Google Shape;1617;p114"/>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1" name="Shape 1621"/>
        <p:cNvGrpSpPr/>
        <p:nvPr/>
      </p:nvGrpSpPr>
      <p:grpSpPr>
        <a:xfrm>
          <a:off x="0" y="0"/>
          <a:ext cx="0" cy="0"/>
          <a:chOff x="0" y="0"/>
          <a:chExt cx="0" cy="0"/>
        </a:xfrm>
      </p:grpSpPr>
      <p:sp>
        <p:nvSpPr>
          <p:cNvPr id="1622" name="Google Shape;1622;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
        <p:nvSpPr>
          <p:cNvPr id="1623" name="Google Shape;1623;p115"/>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Naqshadee ciyaartaada. Go'aami meesha A iyo B ay ka bilaabayaan iyo meesha gooldka (goal) uu yahay. Qor tilmaamahaaga kombiyuutarka. Ku beddel saaxiib (peer) oo eeg haddii aad ka adkaan kartaan ciyaarta midba midka kale.</a:t>
            </a:r>
            <a:r>
              <a:rPr lang="en-GB" sz="1400">
                <a:latin typeface="Lexend"/>
              </a:rPr>
              <a:t/>
            </a:r>
            <a:r>
              <a:rPr lang="en-GB" sz="1400">
                <a:latin typeface="Lexend"/>
              </a:rPr>
              <a:t/>
            </a:r>
            <a:r>
              <a:rPr lang="en-GB" sz="1400">
                <a:latin typeface="Lexend"/>
              </a:rPr>
              <a:t/>
            </a:r>
            <a:endParaRPr sz="2000"/>
          </a:p>
        </p:txBody>
      </p:sp>
      <p:sp>
        <p:nvSpPr>
          <p:cNvPr id="1624" name="Google Shape;1624;p115"/>
          <p:cNvSpPr/>
          <p:nvPr/>
        </p:nvSpPr>
        <p:spPr>
          <a:xfrm>
            <a:off x="3056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5" name="Google Shape;1625;p115"/>
          <p:cNvSpPr/>
          <p:nvPr/>
        </p:nvSpPr>
        <p:spPr>
          <a:xfrm>
            <a:off x="3056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6" name="Google Shape;1626;p115"/>
          <p:cNvSpPr/>
          <p:nvPr/>
        </p:nvSpPr>
        <p:spPr>
          <a:xfrm>
            <a:off x="3056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7" name="Google Shape;1627;p115"/>
          <p:cNvSpPr/>
          <p:nvPr/>
        </p:nvSpPr>
        <p:spPr>
          <a:xfrm>
            <a:off x="3056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8" name="Google Shape;1628;p115"/>
          <p:cNvSpPr/>
          <p:nvPr/>
        </p:nvSpPr>
        <p:spPr>
          <a:xfrm>
            <a:off x="3056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9" name="Google Shape;1629;p115"/>
          <p:cNvSpPr/>
          <p:nvPr/>
        </p:nvSpPr>
        <p:spPr>
          <a:xfrm>
            <a:off x="3056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0" name="Google Shape;1630;p115"/>
          <p:cNvSpPr/>
          <p:nvPr/>
        </p:nvSpPr>
        <p:spPr>
          <a:xfrm>
            <a:off x="3437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1" name="Google Shape;1631;p115"/>
          <p:cNvSpPr/>
          <p:nvPr/>
        </p:nvSpPr>
        <p:spPr>
          <a:xfrm>
            <a:off x="3437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2" name="Google Shape;1632;p115"/>
          <p:cNvSpPr/>
          <p:nvPr/>
        </p:nvSpPr>
        <p:spPr>
          <a:xfrm>
            <a:off x="3437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3" name="Google Shape;1633;p115"/>
          <p:cNvSpPr/>
          <p:nvPr/>
        </p:nvSpPr>
        <p:spPr>
          <a:xfrm>
            <a:off x="3437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4" name="Google Shape;1634;p115"/>
          <p:cNvSpPr/>
          <p:nvPr/>
        </p:nvSpPr>
        <p:spPr>
          <a:xfrm>
            <a:off x="3437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5" name="Google Shape;1635;p115"/>
          <p:cNvSpPr/>
          <p:nvPr/>
        </p:nvSpPr>
        <p:spPr>
          <a:xfrm>
            <a:off x="3437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6" name="Google Shape;1636;p115"/>
          <p:cNvSpPr/>
          <p:nvPr/>
        </p:nvSpPr>
        <p:spPr>
          <a:xfrm>
            <a:off x="3818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7" name="Google Shape;1637;p115"/>
          <p:cNvSpPr/>
          <p:nvPr/>
        </p:nvSpPr>
        <p:spPr>
          <a:xfrm>
            <a:off x="3818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8" name="Google Shape;1638;p115"/>
          <p:cNvSpPr/>
          <p:nvPr/>
        </p:nvSpPr>
        <p:spPr>
          <a:xfrm>
            <a:off x="3818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9" name="Google Shape;1639;p115"/>
          <p:cNvSpPr/>
          <p:nvPr/>
        </p:nvSpPr>
        <p:spPr>
          <a:xfrm>
            <a:off x="3818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115"/>
          <p:cNvSpPr/>
          <p:nvPr/>
        </p:nvSpPr>
        <p:spPr>
          <a:xfrm>
            <a:off x="3818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1" name="Google Shape;1641;p115"/>
          <p:cNvSpPr/>
          <p:nvPr/>
        </p:nvSpPr>
        <p:spPr>
          <a:xfrm>
            <a:off x="3818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2" name="Google Shape;1642;p115"/>
          <p:cNvSpPr/>
          <p:nvPr/>
        </p:nvSpPr>
        <p:spPr>
          <a:xfrm>
            <a:off x="4199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3" name="Google Shape;1643;p115"/>
          <p:cNvSpPr/>
          <p:nvPr/>
        </p:nvSpPr>
        <p:spPr>
          <a:xfrm>
            <a:off x="4199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4" name="Google Shape;1644;p115"/>
          <p:cNvSpPr/>
          <p:nvPr/>
        </p:nvSpPr>
        <p:spPr>
          <a:xfrm>
            <a:off x="4199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5" name="Google Shape;1645;p115"/>
          <p:cNvSpPr/>
          <p:nvPr/>
        </p:nvSpPr>
        <p:spPr>
          <a:xfrm>
            <a:off x="4199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6" name="Google Shape;1646;p115"/>
          <p:cNvSpPr/>
          <p:nvPr/>
        </p:nvSpPr>
        <p:spPr>
          <a:xfrm>
            <a:off x="4199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7" name="Google Shape;1647;p115"/>
          <p:cNvSpPr/>
          <p:nvPr/>
        </p:nvSpPr>
        <p:spPr>
          <a:xfrm>
            <a:off x="4199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8" name="Google Shape;1648;p115"/>
          <p:cNvSpPr/>
          <p:nvPr/>
        </p:nvSpPr>
        <p:spPr>
          <a:xfrm>
            <a:off x="4580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9" name="Google Shape;1649;p115"/>
          <p:cNvSpPr/>
          <p:nvPr/>
        </p:nvSpPr>
        <p:spPr>
          <a:xfrm>
            <a:off x="4580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0" name="Google Shape;1650;p115"/>
          <p:cNvSpPr/>
          <p:nvPr/>
        </p:nvSpPr>
        <p:spPr>
          <a:xfrm>
            <a:off x="4580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1" name="Google Shape;1651;p115"/>
          <p:cNvSpPr/>
          <p:nvPr/>
        </p:nvSpPr>
        <p:spPr>
          <a:xfrm>
            <a:off x="4580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2" name="Google Shape;1652;p115"/>
          <p:cNvSpPr/>
          <p:nvPr/>
        </p:nvSpPr>
        <p:spPr>
          <a:xfrm>
            <a:off x="4580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3" name="Google Shape;1653;p115"/>
          <p:cNvSpPr/>
          <p:nvPr/>
        </p:nvSpPr>
        <p:spPr>
          <a:xfrm>
            <a:off x="4580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4" name="Google Shape;1654;p115"/>
          <p:cNvSpPr/>
          <p:nvPr/>
        </p:nvSpPr>
        <p:spPr>
          <a:xfrm>
            <a:off x="4961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5" name="Google Shape;1655;p115"/>
          <p:cNvSpPr/>
          <p:nvPr/>
        </p:nvSpPr>
        <p:spPr>
          <a:xfrm>
            <a:off x="4961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6" name="Google Shape;1656;p115"/>
          <p:cNvSpPr/>
          <p:nvPr/>
        </p:nvSpPr>
        <p:spPr>
          <a:xfrm>
            <a:off x="4961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7" name="Google Shape;1657;p115"/>
          <p:cNvSpPr/>
          <p:nvPr/>
        </p:nvSpPr>
        <p:spPr>
          <a:xfrm>
            <a:off x="4961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8" name="Google Shape;1658;p115"/>
          <p:cNvSpPr/>
          <p:nvPr/>
        </p:nvSpPr>
        <p:spPr>
          <a:xfrm>
            <a:off x="4961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9" name="Google Shape;1659;p115"/>
          <p:cNvSpPr/>
          <p:nvPr/>
        </p:nvSpPr>
        <p:spPr>
          <a:xfrm>
            <a:off x="4961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0" name="Google Shape;1660;p115"/>
          <p:cNvSpPr/>
          <p:nvPr/>
        </p:nvSpPr>
        <p:spPr>
          <a:xfrm>
            <a:off x="3056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1" name="Google Shape;1661;p115"/>
          <p:cNvSpPr/>
          <p:nvPr/>
        </p:nvSpPr>
        <p:spPr>
          <a:xfrm>
            <a:off x="3437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2" name="Google Shape;1662;p115"/>
          <p:cNvSpPr/>
          <p:nvPr/>
        </p:nvSpPr>
        <p:spPr>
          <a:xfrm>
            <a:off x="3818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3" name="Google Shape;1663;p115"/>
          <p:cNvSpPr/>
          <p:nvPr/>
        </p:nvSpPr>
        <p:spPr>
          <a:xfrm>
            <a:off x="4199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4" name="Google Shape;1664;p115"/>
          <p:cNvSpPr/>
          <p:nvPr/>
        </p:nvSpPr>
        <p:spPr>
          <a:xfrm>
            <a:off x="4580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5" name="Google Shape;1665;p115"/>
          <p:cNvSpPr/>
          <p:nvPr/>
        </p:nvSpPr>
        <p:spPr>
          <a:xfrm>
            <a:off x="4961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6" name="Google Shape;1666;p115"/>
          <p:cNvSpPr/>
          <p:nvPr/>
        </p:nvSpPr>
        <p:spPr>
          <a:xfrm>
            <a:off x="5342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7" name="Google Shape;1667;p115"/>
          <p:cNvSpPr/>
          <p:nvPr/>
        </p:nvSpPr>
        <p:spPr>
          <a:xfrm>
            <a:off x="5342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8" name="Google Shape;1668;p115"/>
          <p:cNvSpPr/>
          <p:nvPr/>
        </p:nvSpPr>
        <p:spPr>
          <a:xfrm>
            <a:off x="5342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9" name="Google Shape;1669;p115"/>
          <p:cNvSpPr/>
          <p:nvPr/>
        </p:nvSpPr>
        <p:spPr>
          <a:xfrm>
            <a:off x="5342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0" name="Google Shape;1670;p115"/>
          <p:cNvSpPr/>
          <p:nvPr/>
        </p:nvSpPr>
        <p:spPr>
          <a:xfrm>
            <a:off x="5342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1" name="Google Shape;1671;p115"/>
          <p:cNvSpPr/>
          <p:nvPr/>
        </p:nvSpPr>
        <p:spPr>
          <a:xfrm>
            <a:off x="5342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2" name="Google Shape;1672;p115"/>
          <p:cNvSpPr/>
          <p:nvPr/>
        </p:nvSpPr>
        <p:spPr>
          <a:xfrm>
            <a:off x="5342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6" name="Shape 1676"/>
        <p:cNvGrpSpPr/>
        <p:nvPr/>
      </p:nvGrpSpPr>
      <p:grpSpPr>
        <a:xfrm>
          <a:off x="0" y="0"/>
          <a:ext cx="0" cy="0"/>
          <a:chOff x="0" y="0"/>
          <a:chExt cx="0" cy="0"/>
        </a:xfrm>
      </p:grpSpPr>
      <p:sp>
        <p:nvSpPr>
          <p:cNvPr id="1677" name="Google Shape;1677;p11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
        <p:nvSpPr>
          <p:cNvPr id="1678" name="Google Shape;1678;p11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 Goold (Goal)</a:t>
            </a:r>
            <a:endParaRPr sz="2000"/>
          </a:p>
        </p:txBody>
      </p:sp>
      <p:sp>
        <p:nvSpPr>
          <p:cNvPr id="1679" name="Google Shape;1679;p116"/>
          <p:cNvSpPr/>
          <p:nvPr/>
        </p:nvSpPr>
        <p:spPr>
          <a:xfrm>
            <a:off x="3056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0" name="Google Shape;1680;p116"/>
          <p:cNvSpPr/>
          <p:nvPr/>
        </p:nvSpPr>
        <p:spPr>
          <a:xfrm>
            <a:off x="3056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1" name="Google Shape;1681;p116"/>
          <p:cNvSpPr/>
          <p:nvPr/>
        </p:nvSpPr>
        <p:spPr>
          <a:xfrm>
            <a:off x="3056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2" name="Google Shape;1682;p116"/>
          <p:cNvSpPr/>
          <p:nvPr/>
        </p:nvSpPr>
        <p:spPr>
          <a:xfrm>
            <a:off x="3056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3" name="Google Shape;1683;p116"/>
          <p:cNvSpPr/>
          <p:nvPr/>
        </p:nvSpPr>
        <p:spPr>
          <a:xfrm>
            <a:off x="3056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4" name="Google Shape;1684;p116"/>
          <p:cNvSpPr/>
          <p:nvPr/>
        </p:nvSpPr>
        <p:spPr>
          <a:xfrm>
            <a:off x="3056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5" name="Google Shape;1685;p116"/>
          <p:cNvSpPr/>
          <p:nvPr/>
        </p:nvSpPr>
        <p:spPr>
          <a:xfrm>
            <a:off x="3437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6" name="Google Shape;1686;p116"/>
          <p:cNvSpPr/>
          <p:nvPr/>
        </p:nvSpPr>
        <p:spPr>
          <a:xfrm>
            <a:off x="3437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7" name="Google Shape;1687;p116"/>
          <p:cNvSpPr/>
          <p:nvPr/>
        </p:nvSpPr>
        <p:spPr>
          <a:xfrm>
            <a:off x="3437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8" name="Google Shape;1688;p116"/>
          <p:cNvSpPr/>
          <p:nvPr/>
        </p:nvSpPr>
        <p:spPr>
          <a:xfrm>
            <a:off x="3437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9" name="Google Shape;1689;p116"/>
          <p:cNvSpPr/>
          <p:nvPr/>
        </p:nvSpPr>
        <p:spPr>
          <a:xfrm>
            <a:off x="3437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0" name="Google Shape;1690;p116"/>
          <p:cNvSpPr/>
          <p:nvPr/>
        </p:nvSpPr>
        <p:spPr>
          <a:xfrm>
            <a:off x="3437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1" name="Google Shape;1691;p116"/>
          <p:cNvSpPr/>
          <p:nvPr/>
        </p:nvSpPr>
        <p:spPr>
          <a:xfrm>
            <a:off x="3818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2" name="Google Shape;1692;p116"/>
          <p:cNvSpPr/>
          <p:nvPr/>
        </p:nvSpPr>
        <p:spPr>
          <a:xfrm>
            <a:off x="3818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3" name="Google Shape;1693;p116"/>
          <p:cNvSpPr/>
          <p:nvPr/>
        </p:nvSpPr>
        <p:spPr>
          <a:xfrm>
            <a:off x="3818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4" name="Google Shape;1694;p116"/>
          <p:cNvSpPr/>
          <p:nvPr/>
        </p:nvSpPr>
        <p:spPr>
          <a:xfrm>
            <a:off x="3818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5" name="Google Shape;1695;p116"/>
          <p:cNvSpPr/>
          <p:nvPr/>
        </p:nvSpPr>
        <p:spPr>
          <a:xfrm>
            <a:off x="3818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6" name="Google Shape;1696;p116"/>
          <p:cNvSpPr/>
          <p:nvPr/>
        </p:nvSpPr>
        <p:spPr>
          <a:xfrm>
            <a:off x="3818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7" name="Google Shape;1697;p116"/>
          <p:cNvSpPr/>
          <p:nvPr/>
        </p:nvSpPr>
        <p:spPr>
          <a:xfrm>
            <a:off x="4199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8" name="Google Shape;1698;p116"/>
          <p:cNvSpPr/>
          <p:nvPr/>
        </p:nvSpPr>
        <p:spPr>
          <a:xfrm>
            <a:off x="4199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9" name="Google Shape;1699;p116"/>
          <p:cNvSpPr/>
          <p:nvPr/>
        </p:nvSpPr>
        <p:spPr>
          <a:xfrm>
            <a:off x="4199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0" name="Google Shape;1700;p116"/>
          <p:cNvSpPr/>
          <p:nvPr/>
        </p:nvSpPr>
        <p:spPr>
          <a:xfrm>
            <a:off x="4199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1" name="Google Shape;1701;p116"/>
          <p:cNvSpPr/>
          <p:nvPr/>
        </p:nvSpPr>
        <p:spPr>
          <a:xfrm>
            <a:off x="4199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2" name="Google Shape;1702;p116"/>
          <p:cNvSpPr/>
          <p:nvPr/>
        </p:nvSpPr>
        <p:spPr>
          <a:xfrm>
            <a:off x="4199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3" name="Google Shape;1703;p116"/>
          <p:cNvSpPr/>
          <p:nvPr/>
        </p:nvSpPr>
        <p:spPr>
          <a:xfrm>
            <a:off x="4580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4" name="Google Shape;1704;p116"/>
          <p:cNvSpPr/>
          <p:nvPr/>
        </p:nvSpPr>
        <p:spPr>
          <a:xfrm>
            <a:off x="4580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5" name="Google Shape;1705;p116"/>
          <p:cNvSpPr/>
          <p:nvPr/>
        </p:nvSpPr>
        <p:spPr>
          <a:xfrm>
            <a:off x="4580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6" name="Google Shape;1706;p116"/>
          <p:cNvSpPr/>
          <p:nvPr/>
        </p:nvSpPr>
        <p:spPr>
          <a:xfrm>
            <a:off x="4580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7" name="Google Shape;1707;p116"/>
          <p:cNvSpPr/>
          <p:nvPr/>
        </p:nvSpPr>
        <p:spPr>
          <a:xfrm>
            <a:off x="4580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8" name="Google Shape;1708;p116"/>
          <p:cNvSpPr/>
          <p:nvPr/>
        </p:nvSpPr>
        <p:spPr>
          <a:xfrm>
            <a:off x="4580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9" name="Google Shape;1709;p116"/>
          <p:cNvSpPr/>
          <p:nvPr/>
        </p:nvSpPr>
        <p:spPr>
          <a:xfrm>
            <a:off x="4961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0" name="Google Shape;1710;p116"/>
          <p:cNvSpPr/>
          <p:nvPr/>
        </p:nvSpPr>
        <p:spPr>
          <a:xfrm>
            <a:off x="4961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1" name="Google Shape;1711;p116"/>
          <p:cNvSpPr/>
          <p:nvPr/>
        </p:nvSpPr>
        <p:spPr>
          <a:xfrm>
            <a:off x="4961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2" name="Google Shape;1712;p116"/>
          <p:cNvSpPr/>
          <p:nvPr/>
        </p:nvSpPr>
        <p:spPr>
          <a:xfrm>
            <a:off x="4961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3" name="Google Shape;1713;p116"/>
          <p:cNvSpPr/>
          <p:nvPr/>
        </p:nvSpPr>
        <p:spPr>
          <a:xfrm>
            <a:off x="4961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4" name="Google Shape;1714;p116"/>
          <p:cNvSpPr/>
          <p:nvPr/>
        </p:nvSpPr>
        <p:spPr>
          <a:xfrm>
            <a:off x="4961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5" name="Google Shape;1715;p116"/>
          <p:cNvSpPr/>
          <p:nvPr/>
        </p:nvSpPr>
        <p:spPr>
          <a:xfrm>
            <a:off x="3056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6" name="Google Shape;1716;p116"/>
          <p:cNvSpPr/>
          <p:nvPr/>
        </p:nvSpPr>
        <p:spPr>
          <a:xfrm>
            <a:off x="3437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7" name="Google Shape;1717;p116"/>
          <p:cNvSpPr/>
          <p:nvPr/>
        </p:nvSpPr>
        <p:spPr>
          <a:xfrm>
            <a:off x="3818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8" name="Google Shape;1718;p116"/>
          <p:cNvSpPr/>
          <p:nvPr/>
        </p:nvSpPr>
        <p:spPr>
          <a:xfrm>
            <a:off x="4199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9" name="Google Shape;1719;p116"/>
          <p:cNvSpPr/>
          <p:nvPr/>
        </p:nvSpPr>
        <p:spPr>
          <a:xfrm>
            <a:off x="4580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0" name="Google Shape;1720;p116"/>
          <p:cNvSpPr/>
          <p:nvPr/>
        </p:nvSpPr>
        <p:spPr>
          <a:xfrm>
            <a:off x="4961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1" name="Google Shape;1721;p116"/>
          <p:cNvSpPr/>
          <p:nvPr/>
        </p:nvSpPr>
        <p:spPr>
          <a:xfrm>
            <a:off x="5342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2" name="Google Shape;1722;p116"/>
          <p:cNvSpPr/>
          <p:nvPr/>
        </p:nvSpPr>
        <p:spPr>
          <a:xfrm>
            <a:off x="5342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3" name="Google Shape;1723;p116"/>
          <p:cNvSpPr/>
          <p:nvPr/>
        </p:nvSpPr>
        <p:spPr>
          <a:xfrm>
            <a:off x="5342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4" name="Google Shape;1724;p116"/>
          <p:cNvSpPr/>
          <p:nvPr/>
        </p:nvSpPr>
        <p:spPr>
          <a:xfrm>
            <a:off x="5342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5" name="Google Shape;1725;p116"/>
          <p:cNvSpPr/>
          <p:nvPr/>
        </p:nvSpPr>
        <p:spPr>
          <a:xfrm>
            <a:off x="5342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6" name="Google Shape;1726;p116"/>
          <p:cNvSpPr/>
          <p:nvPr/>
        </p:nvSpPr>
        <p:spPr>
          <a:xfrm>
            <a:off x="5342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7" name="Google Shape;1727;p116"/>
          <p:cNvSpPr/>
          <p:nvPr/>
        </p:nvSpPr>
        <p:spPr>
          <a:xfrm>
            <a:off x="5342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8" name="Google Shape;1728;p116"/>
          <p:cNvSpPr/>
          <p:nvPr/>
        </p:nvSpPr>
        <p:spPr>
          <a:xfrm>
            <a:off x="4064234" y="3075529"/>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9" name="Google Shape;1729;p116"/>
          <p:cNvSpPr/>
          <p:nvPr/>
        </p:nvSpPr>
        <p:spPr>
          <a:xfrm>
            <a:off x="778359" y="867370"/>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0" name="Google Shape;1730;p116"/>
          <p:cNvSpPr txBox="1"/>
          <p:nvPr/>
        </p:nvSpPr>
        <p:spPr>
          <a:xfrm>
            <a:off x="324000" y="1334900"/>
            <a:ext cx="23082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Ciyaaryahanka A (Player A)</a:t>
            </a:r>
            <a:endParaRPr sz="2000">
              <a:solidFill>
                <a:schemeClr val="accent5"/>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Kalam"/>
                <a:ea typeface="Kalam"/>
                <a:cs typeface="Kalam"/>
                <a:sym typeface="Kalam"/>
              </a:rPr>
              <a:t>E.g.</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Wareegga 1: 1 halbeeg oo bidix, 5 halbeeg oo hoos (1 unit left, 5 units down)</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Wareegga 2: 1 halbeeg oo midig (1 unit right)</a:t>
            </a:r>
            <a:endParaRPr sz="2000">
              <a:solidFill>
                <a:schemeClr val="dk1"/>
              </a:solidFill>
              <a:latin typeface="Kalam"/>
              <a:ea typeface="Kalam"/>
              <a:cs typeface="Kalam"/>
              <a:sym typeface="Kalam"/>
            </a:endParaRPr>
          </a:p>
        </p:txBody>
      </p:sp>
      <p:sp>
        <p:nvSpPr>
          <p:cNvPr id="1731" name="Google Shape;1731;p116"/>
          <p:cNvSpPr txBox="1"/>
          <p:nvPr/>
        </p:nvSpPr>
        <p:spPr>
          <a:xfrm>
            <a:off x="6223250" y="1334850"/>
            <a:ext cx="2596800" cy="177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Kombiyuutarka (B) (Computer (B))</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1: 4 halbeeg oo bidix (4 units left)</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2: 1 halbeeg oo midig, 1 halbeeg oo hoos (1 unit right, 1 unit down)</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3: 2 halbeeg oo kor (2 units up)</a:t>
            </a:r>
            <a:endParaRPr sz="2000">
              <a:solidFill>
                <a:schemeClr val="accent4"/>
              </a:solidFill>
              <a:latin typeface="Lexend"/>
              <a:ea typeface="Lexend"/>
              <a:cs typeface="Lexend"/>
              <a:sym typeface="Lexend"/>
            </a:endParaRPr>
          </a:p>
        </p:txBody>
      </p:sp>
      <p:grpSp>
        <p:nvGrpSpPr>
          <p:cNvPr id="1732" name="Google Shape;1732;p116"/>
          <p:cNvGrpSpPr/>
          <p:nvPr/>
        </p:nvGrpSpPr>
        <p:grpSpPr>
          <a:xfrm>
            <a:off x="4046609" y="870334"/>
            <a:ext cx="241200" cy="462657"/>
            <a:chOff x="4808609" y="870334"/>
            <a:chExt cx="241200" cy="462657"/>
          </a:xfrm>
        </p:grpSpPr>
        <p:grpSp>
          <p:nvGrpSpPr>
            <p:cNvPr id="1733" name="Google Shape;1733;p116"/>
            <p:cNvGrpSpPr/>
            <p:nvPr/>
          </p:nvGrpSpPr>
          <p:grpSpPr>
            <a:xfrm>
              <a:off x="4816050" y="1159592"/>
              <a:ext cx="150900" cy="173400"/>
              <a:chOff x="1538525" y="3499450"/>
              <a:chExt cx="150900" cy="173400"/>
            </a:xfrm>
          </p:grpSpPr>
          <p:cxnSp>
            <p:nvCxnSpPr>
              <p:cNvPr id="1734" name="Google Shape;1734;p116"/>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735" name="Google Shape;1735;p116"/>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736" name="Google Shape;1736;p116"/>
            <p:cNvSpPr txBox="1"/>
            <p:nvPr/>
          </p:nvSpPr>
          <p:spPr>
            <a:xfrm>
              <a:off x="4808609" y="870334"/>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737" name="Google Shape;1737;p116"/>
          <p:cNvGrpSpPr/>
          <p:nvPr/>
        </p:nvGrpSpPr>
        <p:grpSpPr>
          <a:xfrm>
            <a:off x="5578050" y="2614384"/>
            <a:ext cx="388658" cy="270000"/>
            <a:chOff x="5578050" y="1852384"/>
            <a:chExt cx="388658" cy="270000"/>
          </a:xfrm>
        </p:grpSpPr>
        <p:grpSp>
          <p:nvGrpSpPr>
            <p:cNvPr id="1738" name="Google Shape;1738;p116"/>
            <p:cNvGrpSpPr/>
            <p:nvPr/>
          </p:nvGrpSpPr>
          <p:grpSpPr>
            <a:xfrm>
              <a:off x="5578050" y="1921592"/>
              <a:ext cx="150900" cy="173400"/>
              <a:chOff x="1538525" y="3499450"/>
              <a:chExt cx="150900" cy="173400"/>
            </a:xfrm>
          </p:grpSpPr>
          <p:cxnSp>
            <p:nvCxnSpPr>
              <p:cNvPr id="1739" name="Google Shape;1739;p116"/>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740" name="Google Shape;1740;p116"/>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741" name="Google Shape;1741;p116"/>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5" name="Shape 1745"/>
        <p:cNvGrpSpPr/>
        <p:nvPr/>
      </p:nvGrpSpPr>
      <p:grpSpPr>
        <a:xfrm>
          <a:off x="0" y="0"/>
          <a:ext cx="0" cy="0"/>
          <a:chOff x="0" y="0"/>
          <a:chExt cx="0" cy="0"/>
        </a:xfrm>
      </p:grpSpPr>
      <p:sp>
        <p:nvSpPr>
          <p:cNvPr id="1746" name="Google Shape;1746;p11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 (Games)</a:t>
            </a:r>
            <a:endParaRPr/>
          </a:p>
        </p:txBody>
      </p:sp>
      <p:sp>
        <p:nvSpPr>
          <p:cNvPr id="1747" name="Google Shape;1747;p11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 Goold (Goal)</a:t>
            </a:r>
            <a:endParaRPr sz="2000"/>
          </a:p>
        </p:txBody>
      </p:sp>
      <p:sp>
        <p:nvSpPr>
          <p:cNvPr id="1748" name="Google Shape;1748;p117"/>
          <p:cNvSpPr/>
          <p:nvPr/>
        </p:nvSpPr>
        <p:spPr>
          <a:xfrm>
            <a:off x="3056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9" name="Google Shape;1749;p117"/>
          <p:cNvSpPr/>
          <p:nvPr/>
        </p:nvSpPr>
        <p:spPr>
          <a:xfrm>
            <a:off x="3056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0" name="Google Shape;1750;p117"/>
          <p:cNvSpPr/>
          <p:nvPr/>
        </p:nvSpPr>
        <p:spPr>
          <a:xfrm>
            <a:off x="3056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1" name="Google Shape;1751;p117"/>
          <p:cNvSpPr/>
          <p:nvPr/>
        </p:nvSpPr>
        <p:spPr>
          <a:xfrm>
            <a:off x="3056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2" name="Google Shape;1752;p117"/>
          <p:cNvSpPr/>
          <p:nvPr/>
        </p:nvSpPr>
        <p:spPr>
          <a:xfrm>
            <a:off x="3056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3" name="Google Shape;1753;p117"/>
          <p:cNvSpPr/>
          <p:nvPr/>
        </p:nvSpPr>
        <p:spPr>
          <a:xfrm>
            <a:off x="3056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4" name="Google Shape;1754;p117"/>
          <p:cNvSpPr/>
          <p:nvPr/>
        </p:nvSpPr>
        <p:spPr>
          <a:xfrm>
            <a:off x="3437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5" name="Google Shape;1755;p117"/>
          <p:cNvSpPr/>
          <p:nvPr/>
        </p:nvSpPr>
        <p:spPr>
          <a:xfrm>
            <a:off x="3437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6" name="Google Shape;1756;p117"/>
          <p:cNvSpPr/>
          <p:nvPr/>
        </p:nvSpPr>
        <p:spPr>
          <a:xfrm>
            <a:off x="3437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7" name="Google Shape;1757;p117"/>
          <p:cNvSpPr/>
          <p:nvPr/>
        </p:nvSpPr>
        <p:spPr>
          <a:xfrm>
            <a:off x="3437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8" name="Google Shape;1758;p117"/>
          <p:cNvSpPr/>
          <p:nvPr/>
        </p:nvSpPr>
        <p:spPr>
          <a:xfrm>
            <a:off x="3437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9" name="Google Shape;1759;p117"/>
          <p:cNvSpPr/>
          <p:nvPr/>
        </p:nvSpPr>
        <p:spPr>
          <a:xfrm>
            <a:off x="3437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0" name="Google Shape;1760;p117"/>
          <p:cNvSpPr/>
          <p:nvPr/>
        </p:nvSpPr>
        <p:spPr>
          <a:xfrm>
            <a:off x="3818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1" name="Google Shape;1761;p117"/>
          <p:cNvSpPr/>
          <p:nvPr/>
        </p:nvSpPr>
        <p:spPr>
          <a:xfrm>
            <a:off x="3818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2" name="Google Shape;1762;p117"/>
          <p:cNvSpPr/>
          <p:nvPr/>
        </p:nvSpPr>
        <p:spPr>
          <a:xfrm>
            <a:off x="3818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3" name="Google Shape;1763;p117"/>
          <p:cNvSpPr/>
          <p:nvPr/>
        </p:nvSpPr>
        <p:spPr>
          <a:xfrm>
            <a:off x="3818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4" name="Google Shape;1764;p117"/>
          <p:cNvSpPr/>
          <p:nvPr/>
        </p:nvSpPr>
        <p:spPr>
          <a:xfrm>
            <a:off x="3818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5" name="Google Shape;1765;p117"/>
          <p:cNvSpPr/>
          <p:nvPr/>
        </p:nvSpPr>
        <p:spPr>
          <a:xfrm>
            <a:off x="3818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6" name="Google Shape;1766;p117"/>
          <p:cNvSpPr/>
          <p:nvPr/>
        </p:nvSpPr>
        <p:spPr>
          <a:xfrm>
            <a:off x="4199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7" name="Google Shape;1767;p117"/>
          <p:cNvSpPr/>
          <p:nvPr/>
        </p:nvSpPr>
        <p:spPr>
          <a:xfrm>
            <a:off x="4199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8" name="Google Shape;1768;p117"/>
          <p:cNvSpPr/>
          <p:nvPr/>
        </p:nvSpPr>
        <p:spPr>
          <a:xfrm>
            <a:off x="4199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9" name="Google Shape;1769;p117"/>
          <p:cNvSpPr/>
          <p:nvPr/>
        </p:nvSpPr>
        <p:spPr>
          <a:xfrm>
            <a:off x="4199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0" name="Google Shape;1770;p117"/>
          <p:cNvSpPr/>
          <p:nvPr/>
        </p:nvSpPr>
        <p:spPr>
          <a:xfrm>
            <a:off x="4199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1" name="Google Shape;1771;p117"/>
          <p:cNvSpPr/>
          <p:nvPr/>
        </p:nvSpPr>
        <p:spPr>
          <a:xfrm>
            <a:off x="4199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2" name="Google Shape;1772;p117"/>
          <p:cNvSpPr/>
          <p:nvPr/>
        </p:nvSpPr>
        <p:spPr>
          <a:xfrm>
            <a:off x="4580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3" name="Google Shape;1773;p117"/>
          <p:cNvSpPr/>
          <p:nvPr/>
        </p:nvSpPr>
        <p:spPr>
          <a:xfrm>
            <a:off x="4580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4" name="Google Shape;1774;p117"/>
          <p:cNvSpPr/>
          <p:nvPr/>
        </p:nvSpPr>
        <p:spPr>
          <a:xfrm>
            <a:off x="4580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5" name="Google Shape;1775;p117"/>
          <p:cNvSpPr/>
          <p:nvPr/>
        </p:nvSpPr>
        <p:spPr>
          <a:xfrm>
            <a:off x="4580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6" name="Google Shape;1776;p117"/>
          <p:cNvSpPr/>
          <p:nvPr/>
        </p:nvSpPr>
        <p:spPr>
          <a:xfrm>
            <a:off x="4580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7" name="Google Shape;1777;p117"/>
          <p:cNvSpPr/>
          <p:nvPr/>
        </p:nvSpPr>
        <p:spPr>
          <a:xfrm>
            <a:off x="4580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8" name="Google Shape;1778;p117"/>
          <p:cNvSpPr/>
          <p:nvPr/>
        </p:nvSpPr>
        <p:spPr>
          <a:xfrm>
            <a:off x="4961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9" name="Google Shape;1779;p117"/>
          <p:cNvSpPr/>
          <p:nvPr/>
        </p:nvSpPr>
        <p:spPr>
          <a:xfrm>
            <a:off x="4961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0" name="Google Shape;1780;p117"/>
          <p:cNvSpPr/>
          <p:nvPr/>
        </p:nvSpPr>
        <p:spPr>
          <a:xfrm>
            <a:off x="4961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1" name="Google Shape;1781;p117"/>
          <p:cNvSpPr/>
          <p:nvPr/>
        </p:nvSpPr>
        <p:spPr>
          <a:xfrm>
            <a:off x="4961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2" name="Google Shape;1782;p117"/>
          <p:cNvSpPr/>
          <p:nvPr/>
        </p:nvSpPr>
        <p:spPr>
          <a:xfrm>
            <a:off x="4961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3" name="Google Shape;1783;p117"/>
          <p:cNvSpPr/>
          <p:nvPr/>
        </p:nvSpPr>
        <p:spPr>
          <a:xfrm>
            <a:off x="4961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4" name="Google Shape;1784;p117"/>
          <p:cNvSpPr/>
          <p:nvPr/>
        </p:nvSpPr>
        <p:spPr>
          <a:xfrm>
            <a:off x="3056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5" name="Google Shape;1785;p117"/>
          <p:cNvSpPr/>
          <p:nvPr/>
        </p:nvSpPr>
        <p:spPr>
          <a:xfrm>
            <a:off x="3437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6" name="Google Shape;1786;p117"/>
          <p:cNvSpPr/>
          <p:nvPr/>
        </p:nvSpPr>
        <p:spPr>
          <a:xfrm>
            <a:off x="3818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7" name="Google Shape;1787;p117"/>
          <p:cNvSpPr/>
          <p:nvPr/>
        </p:nvSpPr>
        <p:spPr>
          <a:xfrm>
            <a:off x="4199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8" name="Google Shape;1788;p117"/>
          <p:cNvSpPr/>
          <p:nvPr/>
        </p:nvSpPr>
        <p:spPr>
          <a:xfrm>
            <a:off x="4580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9" name="Google Shape;1789;p117"/>
          <p:cNvSpPr/>
          <p:nvPr/>
        </p:nvSpPr>
        <p:spPr>
          <a:xfrm>
            <a:off x="4961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0" name="Google Shape;1790;p117"/>
          <p:cNvSpPr/>
          <p:nvPr/>
        </p:nvSpPr>
        <p:spPr>
          <a:xfrm>
            <a:off x="5342400" y="1308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1" name="Google Shape;1791;p117"/>
          <p:cNvSpPr/>
          <p:nvPr/>
        </p:nvSpPr>
        <p:spPr>
          <a:xfrm>
            <a:off x="5342400" y="1689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2" name="Google Shape;1792;p117"/>
          <p:cNvSpPr/>
          <p:nvPr/>
        </p:nvSpPr>
        <p:spPr>
          <a:xfrm>
            <a:off x="5342400" y="2070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3" name="Google Shape;1793;p117"/>
          <p:cNvSpPr/>
          <p:nvPr/>
        </p:nvSpPr>
        <p:spPr>
          <a:xfrm>
            <a:off x="5342400" y="2451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4" name="Google Shape;1794;p117"/>
          <p:cNvSpPr/>
          <p:nvPr/>
        </p:nvSpPr>
        <p:spPr>
          <a:xfrm>
            <a:off x="5342400" y="2832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5" name="Google Shape;1795;p117"/>
          <p:cNvSpPr/>
          <p:nvPr/>
        </p:nvSpPr>
        <p:spPr>
          <a:xfrm>
            <a:off x="5342400" y="3213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6" name="Google Shape;1796;p117"/>
          <p:cNvSpPr/>
          <p:nvPr/>
        </p:nvSpPr>
        <p:spPr>
          <a:xfrm>
            <a:off x="5342400" y="35941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7" name="Google Shape;1797;p117"/>
          <p:cNvSpPr/>
          <p:nvPr/>
        </p:nvSpPr>
        <p:spPr>
          <a:xfrm>
            <a:off x="5207234" y="2313529"/>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8" name="Google Shape;1798;p117"/>
          <p:cNvSpPr/>
          <p:nvPr/>
        </p:nvSpPr>
        <p:spPr>
          <a:xfrm>
            <a:off x="778359" y="867370"/>
            <a:ext cx="136500" cy="1365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9" name="Google Shape;1799;p117"/>
          <p:cNvSpPr txBox="1"/>
          <p:nvPr/>
        </p:nvSpPr>
        <p:spPr>
          <a:xfrm>
            <a:off x="324000" y="1334900"/>
            <a:ext cx="2376000" cy="43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Ciyaaryahanka A (Player A)</a:t>
            </a:r>
            <a:endParaRPr sz="2000">
              <a:solidFill>
                <a:schemeClr val="accent5"/>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E.g.</a:t>
            </a:r>
            <a:endParaRPr sz="20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Wareegga 1: 1 halbeeg kor, 6 halbeeg midig</a:t>
            </a:r>
            <a:br>
              <a:rPr lang="en-GB" sz="2000">
                <a:solidFill>
                  <a:schemeClr val="dk1"/>
                </a:solidFill>
                <a:latin typeface="Kalam"/>
                <a:ea typeface="Kalam"/>
                <a:cs typeface="Kalam"/>
                <a:sym typeface="Kalam"/>
              </a:rPr>
            </a:b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Wareegga 2: 1 halbeeg hoos</a:t>
            </a:r>
            <a:endParaRPr sz="2000">
              <a:solidFill>
                <a:schemeClr val="accent5"/>
              </a:solidFill>
              <a:latin typeface="Lexend"/>
              <a:ea typeface="Lexend"/>
              <a:cs typeface="Lexend"/>
              <a:sym typeface="Lexend"/>
            </a:endParaRPr>
          </a:p>
        </p:txBody>
      </p:sp>
      <p:sp>
        <p:nvSpPr>
          <p:cNvPr id="1800" name="Google Shape;1800;p117"/>
          <p:cNvSpPr txBox="1"/>
          <p:nvPr/>
        </p:nvSpPr>
        <p:spPr>
          <a:xfrm>
            <a:off x="6223250" y="1334850"/>
            <a:ext cx="2596800" cy="177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Kombuyuutar (B)</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1: 2 halbeeg bidix, 1 halbeeg kor</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2: 1 halbeeg bidix</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accent4"/>
              </a:solidFill>
              <a:latin typeface="Lexend"/>
              <a:ea typeface="Lexend"/>
              <a:cs typeface="Lexend"/>
              <a:sym typeface="Lexend"/>
            </a:endParaRPr>
          </a:p>
          <a:p>
            <a:pPr indent="0" lvl="0" marL="0" rtl="0" algn="l">
              <a:spcBef>
                <a:spcPts val="0"/>
              </a:spcBef>
              <a:spcAft>
                <a:spcPts val="0"/>
              </a:spcAft>
              <a:buNone/>
            </a:pPr>
            <a:r>
              <a:rPr lang="en-GB" sz="1100">
                <a:solidFill>
                  <a:schemeClr val="accent4"/>
                </a:solidFill>
                <a:latin typeface="Lexend"/>
                <a:ea typeface="Lexend"/>
                <a:cs typeface="Lexend"/>
                <a:sym typeface="Lexend"/>
              </a:rPr>
              <a:t>Wareegga 3: 1 halbeeg kor, 2 halbeeg midig</a:t>
            </a:r>
            <a:br>
              <a:rPr lang="en-GB" sz="2000">
                <a:solidFill>
                  <a:schemeClr val="accent4"/>
                </a:solidFill>
                <a:latin typeface="Lexend"/>
                <a:ea typeface="Lexend"/>
                <a:cs typeface="Lexend"/>
                <a:sym typeface="Lexend"/>
              </a:rPr>
            </a:br>
            <a:r>
              <a:rPr lang="en-GB" sz="1100">
                <a:solidFill>
                  <a:schemeClr val="accent4"/>
                </a:solidFill>
                <a:latin typeface="Lexend"/>
                <a:ea typeface="Lexend"/>
                <a:cs typeface="Lexend"/>
                <a:sym typeface="Lexend"/>
              </a:rPr>
              <a:t/>
            </a:r>
            <a:endParaRPr sz="2000">
              <a:solidFill>
                <a:schemeClr val="accent4"/>
              </a:solidFill>
              <a:latin typeface="Lexend"/>
              <a:ea typeface="Lexend"/>
              <a:cs typeface="Lexend"/>
              <a:sym typeface="Lexend"/>
            </a:endParaRPr>
          </a:p>
        </p:txBody>
      </p:sp>
      <p:grpSp>
        <p:nvGrpSpPr>
          <p:cNvPr id="1801" name="Google Shape;1801;p117"/>
          <p:cNvGrpSpPr/>
          <p:nvPr/>
        </p:nvGrpSpPr>
        <p:grpSpPr>
          <a:xfrm>
            <a:off x="2621434" y="2226851"/>
            <a:ext cx="364316" cy="270000"/>
            <a:chOff x="4602634" y="1083851"/>
            <a:chExt cx="364316" cy="270000"/>
          </a:xfrm>
        </p:grpSpPr>
        <p:grpSp>
          <p:nvGrpSpPr>
            <p:cNvPr id="1802" name="Google Shape;1802;p117"/>
            <p:cNvGrpSpPr/>
            <p:nvPr/>
          </p:nvGrpSpPr>
          <p:grpSpPr>
            <a:xfrm>
              <a:off x="4816050" y="1159592"/>
              <a:ext cx="150900" cy="173400"/>
              <a:chOff x="1538525" y="3499450"/>
              <a:chExt cx="150900" cy="173400"/>
            </a:xfrm>
          </p:grpSpPr>
          <p:cxnSp>
            <p:nvCxnSpPr>
              <p:cNvPr id="1803" name="Google Shape;1803;p117"/>
              <p:cNvCxnSpPr/>
              <p:nvPr/>
            </p:nvCxnSpPr>
            <p:spPr>
              <a:xfrm flipH="1"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cxnSp>
            <p:nvCxnSpPr>
              <p:cNvPr id="1804" name="Google Shape;1804;p117"/>
              <p:cNvCxnSpPr/>
              <p:nvPr/>
            </p:nvCxnSpPr>
            <p:spPr>
              <a:xfrm rot="10800000">
                <a:off x="1538525" y="3499450"/>
                <a:ext cx="150900" cy="173400"/>
              </a:xfrm>
              <a:prstGeom prst="straightConnector1">
                <a:avLst/>
              </a:prstGeom>
              <a:noFill/>
              <a:ln cap="flat" cmpd="sng" w="19050">
                <a:solidFill>
                  <a:schemeClr val="accent5"/>
                </a:solidFill>
                <a:prstDash val="solid"/>
                <a:round/>
                <a:headEnd len="med" w="med" type="none"/>
                <a:tailEnd len="med" w="med" type="none"/>
              </a:ln>
            </p:spPr>
          </p:cxnSp>
        </p:grpSp>
        <p:sp>
          <p:nvSpPr>
            <p:cNvPr id="1805" name="Google Shape;1805;p117"/>
            <p:cNvSpPr txBox="1"/>
            <p:nvPr/>
          </p:nvSpPr>
          <p:spPr>
            <a:xfrm>
              <a:off x="4602634" y="1083851"/>
              <a:ext cx="241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5"/>
                  </a:solidFill>
                  <a:latin typeface="Lexend"/>
                  <a:ea typeface="Lexend"/>
                  <a:cs typeface="Lexend"/>
                  <a:sym typeface="Lexend"/>
                </a:rPr>
                <a:t>A</a:t>
              </a:r>
              <a:endParaRPr sz="2000">
                <a:solidFill>
                  <a:schemeClr val="accent5"/>
                </a:solidFill>
                <a:latin typeface="Lexend"/>
                <a:ea typeface="Lexend"/>
                <a:cs typeface="Lexend"/>
                <a:sym typeface="Lexend"/>
              </a:endParaRPr>
            </a:p>
          </p:txBody>
        </p:sp>
      </p:grpSp>
      <p:grpSp>
        <p:nvGrpSpPr>
          <p:cNvPr id="1806" name="Google Shape;1806;p117"/>
          <p:cNvGrpSpPr/>
          <p:nvPr/>
        </p:nvGrpSpPr>
        <p:grpSpPr>
          <a:xfrm>
            <a:off x="5578050" y="2614384"/>
            <a:ext cx="388658" cy="270000"/>
            <a:chOff x="5578050" y="1852384"/>
            <a:chExt cx="388658" cy="270000"/>
          </a:xfrm>
        </p:grpSpPr>
        <p:grpSp>
          <p:nvGrpSpPr>
            <p:cNvPr id="1807" name="Google Shape;1807;p117"/>
            <p:cNvGrpSpPr/>
            <p:nvPr/>
          </p:nvGrpSpPr>
          <p:grpSpPr>
            <a:xfrm>
              <a:off x="5578050" y="1921592"/>
              <a:ext cx="150900" cy="173400"/>
              <a:chOff x="1538525" y="3499450"/>
              <a:chExt cx="150900" cy="173400"/>
            </a:xfrm>
          </p:grpSpPr>
          <p:cxnSp>
            <p:nvCxnSpPr>
              <p:cNvPr id="1808" name="Google Shape;1808;p117"/>
              <p:cNvCxnSpPr/>
              <p:nvPr/>
            </p:nvCxnSpPr>
            <p:spPr>
              <a:xfrm flipH="1"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cxnSp>
            <p:nvCxnSpPr>
              <p:cNvPr id="1809" name="Google Shape;1809;p117"/>
              <p:cNvCxnSpPr/>
              <p:nvPr/>
            </p:nvCxnSpPr>
            <p:spPr>
              <a:xfrm rot="10800000">
                <a:off x="1538525" y="3499450"/>
                <a:ext cx="150900" cy="173400"/>
              </a:xfrm>
              <a:prstGeom prst="straightConnector1">
                <a:avLst/>
              </a:prstGeom>
              <a:noFill/>
              <a:ln cap="flat" cmpd="sng" w="19050">
                <a:solidFill>
                  <a:schemeClr val="accent4"/>
                </a:solidFill>
                <a:prstDash val="solid"/>
                <a:round/>
                <a:headEnd len="med" w="med" type="none"/>
                <a:tailEnd len="med" w="med" type="none"/>
              </a:ln>
            </p:spPr>
          </p:cxnSp>
        </p:grpSp>
        <p:sp>
          <p:nvSpPr>
            <p:cNvPr id="1810" name="Google Shape;1810;p117"/>
            <p:cNvSpPr txBox="1"/>
            <p:nvPr/>
          </p:nvSpPr>
          <p:spPr>
            <a:xfrm>
              <a:off x="5758508" y="1852384"/>
              <a:ext cx="208200" cy="270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B</a:t>
              </a:r>
              <a:endParaRPr sz="2000">
                <a:solidFill>
                  <a:schemeClr val="accent4"/>
                </a:solidFill>
                <a:latin typeface="Lexend"/>
                <a:ea typeface="Lexend"/>
                <a:cs typeface="Lexend"/>
                <a:sym typeface="Lexend"/>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4" name="Shape 1814"/>
        <p:cNvGrpSpPr/>
        <p:nvPr/>
      </p:nvGrpSpPr>
      <p:grpSpPr>
        <a:xfrm>
          <a:off x="0" y="0"/>
          <a:ext cx="0" cy="0"/>
          <a:chOff x="0" y="0"/>
          <a:chExt cx="0" cy="0"/>
        </a:xfrm>
      </p:grpSpPr>
      <p:sp>
        <p:nvSpPr>
          <p:cNvPr id="1815" name="Google Shape;1815;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Ciyaaraha</a:t>
            </a:r>
            <a:endParaRPr/>
          </a:p>
        </p:txBody>
      </p:sp>
      <p:sp>
        <p:nvSpPr>
          <p:cNvPr id="1816" name="Google Shape;1816;p11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Naqshadee ciyaartaada. Go'aanso halka A iyo B ay ka bilaabayaan iyo halka uu yahay hadafka. Qor tilmaamahaaga kombuyuutarka. La beddel mid walaal ah oo arag haddii aad iska badin karaan ciyaarta.</a:t>
            </a:r>
            <a:endParaRPr sz="2000"/>
          </a:p>
        </p:txBody>
      </p:sp>
      <p:sp>
        <p:nvSpPr>
          <p:cNvPr id="1817" name="Google Shape;1817;p118"/>
          <p:cNvSpPr/>
          <p:nvPr/>
        </p:nvSpPr>
        <p:spPr>
          <a:xfrm>
            <a:off x="3056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8" name="Google Shape;1818;p118"/>
          <p:cNvSpPr/>
          <p:nvPr/>
        </p:nvSpPr>
        <p:spPr>
          <a:xfrm>
            <a:off x="3056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9" name="Google Shape;1819;p118"/>
          <p:cNvSpPr/>
          <p:nvPr/>
        </p:nvSpPr>
        <p:spPr>
          <a:xfrm>
            <a:off x="3056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0" name="Google Shape;1820;p118"/>
          <p:cNvSpPr/>
          <p:nvPr/>
        </p:nvSpPr>
        <p:spPr>
          <a:xfrm>
            <a:off x="3056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1" name="Google Shape;1821;p118"/>
          <p:cNvSpPr/>
          <p:nvPr/>
        </p:nvSpPr>
        <p:spPr>
          <a:xfrm>
            <a:off x="3056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2" name="Google Shape;1822;p118"/>
          <p:cNvSpPr/>
          <p:nvPr/>
        </p:nvSpPr>
        <p:spPr>
          <a:xfrm>
            <a:off x="3056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3" name="Google Shape;1823;p118"/>
          <p:cNvSpPr/>
          <p:nvPr/>
        </p:nvSpPr>
        <p:spPr>
          <a:xfrm>
            <a:off x="3437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4" name="Google Shape;1824;p118"/>
          <p:cNvSpPr/>
          <p:nvPr/>
        </p:nvSpPr>
        <p:spPr>
          <a:xfrm>
            <a:off x="3437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5" name="Google Shape;1825;p118"/>
          <p:cNvSpPr/>
          <p:nvPr/>
        </p:nvSpPr>
        <p:spPr>
          <a:xfrm>
            <a:off x="3437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6" name="Google Shape;1826;p118"/>
          <p:cNvSpPr/>
          <p:nvPr/>
        </p:nvSpPr>
        <p:spPr>
          <a:xfrm>
            <a:off x="3437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7" name="Google Shape;1827;p118"/>
          <p:cNvSpPr/>
          <p:nvPr/>
        </p:nvSpPr>
        <p:spPr>
          <a:xfrm>
            <a:off x="3437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8" name="Google Shape;1828;p118"/>
          <p:cNvSpPr/>
          <p:nvPr/>
        </p:nvSpPr>
        <p:spPr>
          <a:xfrm>
            <a:off x="3437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9" name="Google Shape;1829;p118"/>
          <p:cNvSpPr/>
          <p:nvPr/>
        </p:nvSpPr>
        <p:spPr>
          <a:xfrm>
            <a:off x="3818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0" name="Google Shape;1830;p118"/>
          <p:cNvSpPr/>
          <p:nvPr/>
        </p:nvSpPr>
        <p:spPr>
          <a:xfrm>
            <a:off x="3818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1" name="Google Shape;1831;p118"/>
          <p:cNvSpPr/>
          <p:nvPr/>
        </p:nvSpPr>
        <p:spPr>
          <a:xfrm>
            <a:off x="3818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2" name="Google Shape;1832;p118"/>
          <p:cNvSpPr/>
          <p:nvPr/>
        </p:nvSpPr>
        <p:spPr>
          <a:xfrm>
            <a:off x="3818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3" name="Google Shape;1833;p118"/>
          <p:cNvSpPr/>
          <p:nvPr/>
        </p:nvSpPr>
        <p:spPr>
          <a:xfrm>
            <a:off x="3818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4" name="Google Shape;1834;p118"/>
          <p:cNvSpPr/>
          <p:nvPr/>
        </p:nvSpPr>
        <p:spPr>
          <a:xfrm>
            <a:off x="3818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5" name="Google Shape;1835;p118"/>
          <p:cNvSpPr/>
          <p:nvPr/>
        </p:nvSpPr>
        <p:spPr>
          <a:xfrm>
            <a:off x="4199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6" name="Google Shape;1836;p118"/>
          <p:cNvSpPr/>
          <p:nvPr/>
        </p:nvSpPr>
        <p:spPr>
          <a:xfrm>
            <a:off x="4199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7" name="Google Shape;1837;p118"/>
          <p:cNvSpPr/>
          <p:nvPr/>
        </p:nvSpPr>
        <p:spPr>
          <a:xfrm>
            <a:off x="4199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8" name="Google Shape;1838;p118"/>
          <p:cNvSpPr/>
          <p:nvPr/>
        </p:nvSpPr>
        <p:spPr>
          <a:xfrm>
            <a:off x="4199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9" name="Google Shape;1839;p118"/>
          <p:cNvSpPr/>
          <p:nvPr/>
        </p:nvSpPr>
        <p:spPr>
          <a:xfrm>
            <a:off x="4199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0" name="Google Shape;1840;p118"/>
          <p:cNvSpPr/>
          <p:nvPr/>
        </p:nvSpPr>
        <p:spPr>
          <a:xfrm>
            <a:off x="4199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1" name="Google Shape;1841;p118"/>
          <p:cNvSpPr/>
          <p:nvPr/>
        </p:nvSpPr>
        <p:spPr>
          <a:xfrm>
            <a:off x="4580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2" name="Google Shape;1842;p118"/>
          <p:cNvSpPr/>
          <p:nvPr/>
        </p:nvSpPr>
        <p:spPr>
          <a:xfrm>
            <a:off x="4580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3" name="Google Shape;1843;p118"/>
          <p:cNvSpPr/>
          <p:nvPr/>
        </p:nvSpPr>
        <p:spPr>
          <a:xfrm>
            <a:off x="4580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4" name="Google Shape;1844;p118"/>
          <p:cNvSpPr/>
          <p:nvPr/>
        </p:nvSpPr>
        <p:spPr>
          <a:xfrm>
            <a:off x="4580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5" name="Google Shape;1845;p118"/>
          <p:cNvSpPr/>
          <p:nvPr/>
        </p:nvSpPr>
        <p:spPr>
          <a:xfrm>
            <a:off x="4580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6" name="Google Shape;1846;p118"/>
          <p:cNvSpPr/>
          <p:nvPr/>
        </p:nvSpPr>
        <p:spPr>
          <a:xfrm>
            <a:off x="4580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7" name="Google Shape;1847;p118"/>
          <p:cNvSpPr/>
          <p:nvPr/>
        </p:nvSpPr>
        <p:spPr>
          <a:xfrm>
            <a:off x="4961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8" name="Google Shape;1848;p118"/>
          <p:cNvSpPr/>
          <p:nvPr/>
        </p:nvSpPr>
        <p:spPr>
          <a:xfrm>
            <a:off x="4961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9" name="Google Shape;1849;p118"/>
          <p:cNvSpPr/>
          <p:nvPr/>
        </p:nvSpPr>
        <p:spPr>
          <a:xfrm>
            <a:off x="4961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0" name="Google Shape;1850;p118"/>
          <p:cNvSpPr/>
          <p:nvPr/>
        </p:nvSpPr>
        <p:spPr>
          <a:xfrm>
            <a:off x="4961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1" name="Google Shape;1851;p118"/>
          <p:cNvSpPr/>
          <p:nvPr/>
        </p:nvSpPr>
        <p:spPr>
          <a:xfrm>
            <a:off x="4961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2" name="Google Shape;1852;p118"/>
          <p:cNvSpPr/>
          <p:nvPr/>
        </p:nvSpPr>
        <p:spPr>
          <a:xfrm>
            <a:off x="4961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3" name="Google Shape;1853;p118"/>
          <p:cNvSpPr/>
          <p:nvPr/>
        </p:nvSpPr>
        <p:spPr>
          <a:xfrm>
            <a:off x="3056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4" name="Google Shape;1854;p118"/>
          <p:cNvSpPr/>
          <p:nvPr/>
        </p:nvSpPr>
        <p:spPr>
          <a:xfrm>
            <a:off x="3437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5" name="Google Shape;1855;p118"/>
          <p:cNvSpPr/>
          <p:nvPr/>
        </p:nvSpPr>
        <p:spPr>
          <a:xfrm>
            <a:off x="3818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6" name="Google Shape;1856;p118"/>
          <p:cNvSpPr/>
          <p:nvPr/>
        </p:nvSpPr>
        <p:spPr>
          <a:xfrm>
            <a:off x="4199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7" name="Google Shape;1857;p118"/>
          <p:cNvSpPr/>
          <p:nvPr/>
        </p:nvSpPr>
        <p:spPr>
          <a:xfrm>
            <a:off x="4580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8" name="Google Shape;1858;p118"/>
          <p:cNvSpPr/>
          <p:nvPr/>
        </p:nvSpPr>
        <p:spPr>
          <a:xfrm>
            <a:off x="4961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9" name="Google Shape;1859;p118"/>
          <p:cNvSpPr/>
          <p:nvPr/>
        </p:nvSpPr>
        <p:spPr>
          <a:xfrm>
            <a:off x="5342400" y="1993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0" name="Google Shape;1860;p118"/>
          <p:cNvSpPr/>
          <p:nvPr/>
        </p:nvSpPr>
        <p:spPr>
          <a:xfrm>
            <a:off x="5342400" y="2374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1" name="Google Shape;1861;p118"/>
          <p:cNvSpPr/>
          <p:nvPr/>
        </p:nvSpPr>
        <p:spPr>
          <a:xfrm>
            <a:off x="5342400" y="2755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2" name="Google Shape;1862;p118"/>
          <p:cNvSpPr/>
          <p:nvPr/>
        </p:nvSpPr>
        <p:spPr>
          <a:xfrm>
            <a:off x="5342400" y="3136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3" name="Google Shape;1863;p118"/>
          <p:cNvSpPr/>
          <p:nvPr/>
        </p:nvSpPr>
        <p:spPr>
          <a:xfrm>
            <a:off x="5342400" y="3517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4" name="Google Shape;1864;p118"/>
          <p:cNvSpPr/>
          <p:nvPr/>
        </p:nvSpPr>
        <p:spPr>
          <a:xfrm>
            <a:off x="5342400" y="3898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5" name="Google Shape;1865;p118"/>
          <p:cNvSpPr/>
          <p:nvPr/>
        </p:nvSpPr>
        <p:spPr>
          <a:xfrm>
            <a:off x="5342400" y="4279950"/>
            <a:ext cx="241200" cy="241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6" name="Google Shape;1866;p118"/>
          <p:cNvSpPr txBox="1"/>
          <p:nvPr/>
        </p:nvSpPr>
        <p:spPr>
          <a:xfrm>
            <a:off x="324000" y="2104150"/>
            <a:ext cx="2458800" cy="1998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Waxaad wax ka beddeli kartaa ciyaarta adigoo u oggolaanaya xeerar ka sii adag haddii aad rabto.</a:t>
            </a:r>
            <a:endParaRPr sz="2000">
              <a:solidFill>
                <a:schemeClr val="dk1"/>
              </a:solidFill>
              <a:latin typeface="Kalam"/>
              <a:ea typeface="Kalam"/>
              <a:cs typeface="Kalam"/>
              <a:sym typeface="Kalam"/>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0" name="Shape 1870"/>
        <p:cNvGrpSpPr/>
        <p:nvPr/>
      </p:nvGrpSpPr>
      <p:grpSpPr>
        <a:xfrm>
          <a:off x="0" y="0"/>
          <a:ext cx="0" cy="0"/>
          <a:chOff x="0" y="0"/>
          <a:chExt cx="0" cy="0"/>
        </a:xfrm>
      </p:grpSpPr>
      <p:sp>
        <p:nvSpPr>
          <p:cNvPr id="1871" name="Google Shape;1871;p119"/>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800">
                <a:latin typeface="Lexend"/>
              </a:rPr>
              <a:t>Aragtida qasabka ah (forced perspective) waa farsamo ka dhigaysa shay inuu u muuqdo mid ka weyn, ka yar, ka fog ama ka dhow siduu yahay.</a:t>
            </a:r>
            <a:r>
              <a:rPr lang="en-GB" sz="18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800">
                <a:latin typeface="Lexend"/>
              </a:rPr>
              <a:t>Weyneyn (Scaling) ayaa loo isticmaalaa in lagu gaaro tan.</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1000"/>
              </a:spcAft>
              <a:buClr>
                <a:schemeClr val="dk1"/>
              </a:buClr>
              <a:buSzPts val="1100"/>
              <a:buFont typeface="Arial"/>
              <a:buNone/>
            </a:pPr>
            <a:r>
              <a:rPr lang="en-GB" sz="1800">
                <a:latin typeface="Lexend"/>
              </a:rPr>
              <a:t>Isbeddellada (Transformations) waxaa isticmaala animators-ku si ay u qeexaan dhaqdhaqaaqa (movement) jilayaasha filimada iyo ciyaaraha.</a:t>
            </a:r>
            <a:endParaRPr sz="2000"/>
          </a:p>
        </p:txBody>
      </p:sp>
      <p:sp>
        <p:nvSpPr>
          <p:cNvPr id="1872" name="Google Shape;1872;p119"/>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Warbaahinta - filimada iyo ciyaaraha</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