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10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/>
  <p:notesSz cx="6858000" cy="9144000"/>
  <p:embeddedFontLst>
    <p:embeddedFont>
      <p:font typeface="Lexend" panose="00000000000000000000"/>
      <p:regular r:id="rId35"/>
    </p:embeddedFont>
    <p:embeddedFont>
      <p:font typeface="Lexend Medium" panose="00000000000000000000"/>
      <p:regular r:id="rId36"/>
    </p:embeddedFont>
    <p:embeddedFont>
      <p:font typeface="Kalam" panose="02000000000000000000"/>
      <p:regular r:id="rId37"/>
    </p:embeddedFont>
    <p:embeddedFont>
      <p:font typeface="Lexend Light" panose="00000000000000000000"/>
      <p:regular r:id="rId38"/>
    </p:embeddedFont>
  </p:embeddedFontLst>
  <p:custDataLst>
    <p:tags r:id="rId34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428B982E-02D0-4719-AFCE-E5678042BCC4}">
  <a:tblStyle styleId="{428B982E-02D0-4719-AFCE-E5678042BCC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/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0" cy="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4" Type="http://schemas.openxmlformats.org/officeDocument/2006/relationships/tags" Target="tags/tag1.xml"/><Relationship Id="rId35" Type="http://schemas.openxmlformats.org/officeDocument/2006/relationships/font" Target="fonts/font1.fntdata"/><Relationship Id="rId36" Type="http://schemas.openxmlformats.org/officeDocument/2006/relationships/font" Target="fonts/font2.fntdata"/><Relationship Id="rId37" Type="http://schemas.openxmlformats.org/officeDocument/2006/relationships/font" Target="fonts/font3.fntdata"/><Relationship Id="rId38" Type="http://schemas.openxmlformats.org/officeDocument/2006/relationships/font" Target="fonts/font4.fntdata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46" name="Shape 746"/>
        <p:cNvGrpSpPr/>
        <p:nvPr/>
      </p:nvGrpSpPr>
      <p:grpSpPr>
        <a:xfrm>
          <a:off x="0" y="0"/>
          <a:ext cx="0" cy="0"/>
        </a:xfrm>
      </p:grpSpPr>
      <p:sp>
        <p:nvSpPr>
          <p:cNvPr id="747" name="Google Shape;747;g279955a40ae_0_8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279955a40ae_0_8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2" name="Shape 752"/>
        <p:cNvGrpSpPr/>
        <p:nvPr/>
      </p:nvGrpSpPr>
      <p:grpSpPr>
        <a:xfrm>
          <a:off x="0" y="0"/>
          <a:ext cx="0" cy="0"/>
        </a:xfrm>
      </p:grpSpPr>
      <p:sp>
        <p:nvSpPr>
          <p:cNvPr id="753" name="Google Shape;753;g279955a40ae_0_8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279955a40ae_0_8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7" name="Shape 757"/>
        <p:cNvGrpSpPr/>
        <p:nvPr/>
      </p:nvGrpSpPr>
      <p:grpSpPr>
        <a:xfrm>
          <a:off x="0" y="0"/>
          <a:ext cx="0" cy="0"/>
        </a:xfrm>
      </p:grpSpPr>
      <p:sp>
        <p:nvSpPr>
          <p:cNvPr id="758" name="Google Shape;758;g279955a40ae_0_8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279955a40ae_0_8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2" name="Shape 762"/>
        <p:cNvGrpSpPr/>
        <p:nvPr/>
      </p:nvGrpSpPr>
      <p:grpSpPr>
        <a:xfrm>
          <a:off x="0" y="0"/>
          <a:ext cx="0" cy="0"/>
        </a:xfrm>
      </p:grpSpPr>
      <p:sp>
        <p:nvSpPr>
          <p:cNvPr id="763" name="Google Shape;763;g1e91cdb1b51_0_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1e91cdb1b51_0_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70" name="Shape 770"/>
        <p:cNvGrpSpPr/>
        <p:nvPr/>
      </p:nvGrpSpPr>
      <p:grpSpPr>
        <a:xfrm>
          <a:off x="0" y="0"/>
          <a:ext cx="0" cy="0"/>
        </a:xfrm>
      </p:grpSpPr>
      <p:sp>
        <p:nvSpPr>
          <p:cNvPr id="771" name="Google Shape;771;g1e91cdb1b51_0_1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1e91cdb1b51_0_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78" name="Shape 778"/>
        <p:cNvGrpSpPr/>
        <p:nvPr/>
      </p:nvGrpSpPr>
      <p:grpSpPr>
        <a:xfrm>
          <a:off x="0" y="0"/>
          <a:ext cx="0" cy="0"/>
        </a:xfrm>
      </p:grpSpPr>
      <p:sp>
        <p:nvSpPr>
          <p:cNvPr id="779" name="Google Shape;779;g1e91cdb1b51_0_2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" name="Google Shape;780;g1e91cdb1b51_0_2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87" name="Shape 787"/>
        <p:cNvGrpSpPr/>
        <p:nvPr/>
      </p:nvGrpSpPr>
      <p:grpSpPr>
        <a:xfrm>
          <a:off x="0" y="0"/>
          <a:ext cx="0" cy="0"/>
        </a:xfrm>
      </p:grpSpPr>
      <p:sp>
        <p:nvSpPr>
          <p:cNvPr id="788" name="Google Shape;788;g1e91cdb1b51_0_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1e91cdb1b51_0_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99" name="Shape 799"/>
        <p:cNvGrpSpPr/>
        <p:nvPr/>
      </p:nvGrpSpPr>
      <p:grpSpPr>
        <a:xfrm>
          <a:off x="0" y="0"/>
          <a:ext cx="0" cy="0"/>
        </a:xfrm>
      </p:grpSpPr>
      <p:sp>
        <p:nvSpPr>
          <p:cNvPr id="800" name="Google Shape;800;g1e91cdb1b51_0_4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1e91cdb1b51_0_4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11" name="Shape 811"/>
        <p:cNvGrpSpPr/>
        <p:nvPr/>
      </p:nvGrpSpPr>
      <p:grpSpPr>
        <a:xfrm>
          <a:off x="0" y="0"/>
          <a:ext cx="0" cy="0"/>
        </a:xfrm>
      </p:grpSpPr>
      <p:sp>
        <p:nvSpPr>
          <p:cNvPr id="812" name="Google Shape;812;g290f60b41e0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290f60b41e0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41" name="Shape 841"/>
        <p:cNvGrpSpPr/>
        <p:nvPr/>
      </p:nvGrpSpPr>
      <p:grpSpPr>
        <a:xfrm>
          <a:off x="0" y="0"/>
          <a:ext cx="0" cy="0"/>
        </a:xfrm>
      </p:grpSpPr>
      <p:sp>
        <p:nvSpPr>
          <p:cNvPr id="842" name="Google Shape;842;g1e951706eb8_0_1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3" name="Google Shape;843;g1e951706eb8_0_1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59" name="Shape 859"/>
        <p:cNvGrpSpPr/>
        <p:nvPr/>
      </p:nvGrpSpPr>
      <p:grpSpPr>
        <a:xfrm>
          <a:off x="0" y="0"/>
          <a:ext cx="0" cy="0"/>
        </a:xfrm>
      </p:grpSpPr>
      <p:sp>
        <p:nvSpPr>
          <p:cNvPr id="860" name="Google Shape;860;g1e951706eb8_0_21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1e951706eb8_0_21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77" name="Shape 877"/>
        <p:cNvGrpSpPr/>
        <p:nvPr/>
      </p:nvGrpSpPr>
      <p:grpSpPr>
        <a:xfrm>
          <a:off x="0" y="0"/>
          <a:ext cx="0" cy="0"/>
        </a:xfrm>
      </p:grpSpPr>
      <p:sp>
        <p:nvSpPr>
          <p:cNvPr id="878" name="Google Shape;878;g28b657a6b69_0_7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" name="Google Shape;879;g28b657a6b69_0_7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86" name="Shape 886"/>
        <p:cNvGrpSpPr/>
        <p:nvPr/>
      </p:nvGrpSpPr>
      <p:grpSpPr>
        <a:xfrm>
          <a:off x="0" y="0"/>
          <a:ext cx="0" cy="0"/>
        </a:xfrm>
      </p:grpSpPr>
      <p:sp>
        <p:nvSpPr>
          <p:cNvPr id="887" name="Google Shape;887;g1e91cdb1b51_0_5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8" name="Google Shape;888;g1e91cdb1b51_0_5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94" name="Shape 894"/>
        <p:cNvGrpSpPr/>
        <p:nvPr/>
      </p:nvGrpSpPr>
      <p:grpSpPr>
        <a:xfrm>
          <a:off x="0" y="0"/>
          <a:ext cx="0" cy="0"/>
        </a:xfrm>
      </p:grpSpPr>
      <p:sp>
        <p:nvSpPr>
          <p:cNvPr id="895" name="Google Shape;895;g1e91cdb1b51_0_1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" name="Google Shape;896;g1e91cdb1b51_0_1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06" name="Shape 906"/>
        <p:cNvGrpSpPr/>
        <p:nvPr/>
      </p:nvGrpSpPr>
      <p:grpSpPr>
        <a:xfrm>
          <a:off x="0" y="0"/>
          <a:ext cx="0" cy="0"/>
        </a:xfrm>
      </p:grpSpPr>
      <p:sp>
        <p:nvSpPr>
          <p:cNvPr id="907" name="Google Shape;907;g1e91cdb1b51_0_6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1e91cdb1b51_0_6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16" name="Shape 916"/>
        <p:cNvGrpSpPr/>
        <p:nvPr/>
      </p:nvGrpSpPr>
      <p:grpSpPr>
        <a:xfrm>
          <a:off x="0" y="0"/>
          <a:ext cx="0" cy="0"/>
        </a:xfrm>
      </p:grpSpPr>
      <p:sp>
        <p:nvSpPr>
          <p:cNvPr id="917" name="Google Shape;917;g1e951706eb8_0_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" name="Google Shape;918;g1e951706eb8_0_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31" name="Shape 931"/>
        <p:cNvGrpSpPr/>
        <p:nvPr/>
      </p:nvGrpSpPr>
      <p:grpSpPr>
        <a:xfrm>
          <a:off x="0" y="0"/>
          <a:ext cx="0" cy="0"/>
        </a:xfrm>
      </p:grpSpPr>
      <p:sp>
        <p:nvSpPr>
          <p:cNvPr id="932" name="Google Shape;932;g1e91cdb1b51_0_19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" name="Google Shape;933;g1e91cdb1b51_0_19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71" name="Shape 971"/>
        <p:cNvGrpSpPr/>
        <p:nvPr/>
      </p:nvGrpSpPr>
      <p:grpSpPr>
        <a:xfrm>
          <a:off x="0" y="0"/>
          <a:ext cx="0" cy="0"/>
        </a:xfrm>
      </p:grpSpPr>
      <p:sp>
        <p:nvSpPr>
          <p:cNvPr id="972" name="Google Shape;972;g1e91cdb1b51_0_20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3" name="Google Shape;973;g1e91cdb1b51_0_20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81" name="Shape 981"/>
        <p:cNvGrpSpPr/>
        <p:nvPr/>
      </p:nvGrpSpPr>
      <p:grpSpPr>
        <a:xfrm>
          <a:off x="0" y="0"/>
          <a:ext cx="0" cy="0"/>
        </a:xfrm>
      </p:grpSpPr>
      <p:sp>
        <p:nvSpPr>
          <p:cNvPr id="982" name="Google Shape;982;g1e91cdb1b51_0_21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1e91cdb1b51_0_21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91" name="Shape 991"/>
        <p:cNvGrpSpPr/>
        <p:nvPr/>
      </p:nvGrpSpPr>
      <p:grpSpPr>
        <a:xfrm>
          <a:off x="0" y="0"/>
          <a:ext cx="0" cy="0"/>
        </a:xfrm>
      </p:grpSpPr>
      <p:sp>
        <p:nvSpPr>
          <p:cNvPr id="992" name="Google Shape;992;g1e91cdb1b51_0_6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" name="Google Shape;993;g1e91cdb1b51_0_6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98" name="Shape 998"/>
        <p:cNvGrpSpPr/>
        <p:nvPr/>
      </p:nvGrpSpPr>
      <p:grpSpPr>
        <a:xfrm>
          <a:off x="0" y="0"/>
          <a:ext cx="0" cy="0"/>
        </a:xfrm>
      </p:grpSpPr>
      <p:sp>
        <p:nvSpPr>
          <p:cNvPr id="999" name="Google Shape;999;g1e91cdb1b51_0_7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0" name="Google Shape;1000;g1e91cdb1b51_0_7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10" name="Shape 1010"/>
        <p:cNvGrpSpPr/>
        <p:nvPr/>
      </p:nvGrpSpPr>
      <p:grpSpPr>
        <a:xfrm>
          <a:off x="0" y="0"/>
          <a:ext cx="0" cy="0"/>
        </a:xfrm>
      </p:grpSpPr>
      <p:sp>
        <p:nvSpPr>
          <p:cNvPr id="1011" name="Google Shape;1011;g28b657a6b69_0_8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2" name="Google Shape;1012;g28b657a6b69_0_8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19" name="Shape 1019"/>
        <p:cNvGrpSpPr/>
        <p:nvPr/>
      </p:nvGrpSpPr>
      <p:grpSpPr>
        <a:xfrm>
          <a:off x="0" y="0"/>
          <a:ext cx="0" cy="0"/>
        </a:xfrm>
      </p:grpSpPr>
      <p:sp>
        <p:nvSpPr>
          <p:cNvPr id="1020" name="Google Shape;1020;g1e91cdb1b51_0_9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1" name="Google Shape;1021;g1e91cdb1b51_0_9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77" name="Shape 1077"/>
        <p:cNvGrpSpPr/>
        <p:nvPr/>
      </p:nvGrpSpPr>
      <p:grpSpPr>
        <a:xfrm>
          <a:off x="0" y="0"/>
          <a:ext cx="0" cy="0"/>
        </a:xfrm>
      </p:grpSpPr>
      <p:sp>
        <p:nvSpPr>
          <p:cNvPr id="1078" name="Google Shape;1078;g1e951706eb8_0_5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9" name="Google Shape;1079;g1e951706eb8_0_5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90" name="Shape 1090"/>
        <p:cNvGrpSpPr/>
        <p:nvPr/>
      </p:nvGrpSpPr>
      <p:grpSpPr>
        <a:xfrm>
          <a:off x="0" y="0"/>
          <a:ext cx="0" cy="0"/>
        </a:xfrm>
      </p:grpSpPr>
      <p:sp>
        <p:nvSpPr>
          <p:cNvPr id="1091" name="Google Shape;1091;g28b657a6b69_0_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2" name="Google Shape;1092;g28b657a6b69_0_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03" name="Shape 1103"/>
        <p:cNvGrpSpPr/>
        <p:nvPr/>
      </p:nvGrpSpPr>
      <p:grpSpPr>
        <a:xfrm>
          <a:off x="0" y="0"/>
          <a:ext cx="0" cy="0"/>
        </a:xfrm>
      </p:grpSpPr>
      <p:sp>
        <p:nvSpPr>
          <p:cNvPr id="1104" name="Google Shape;1104;g1e91cdb1b51_0_10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1e91cdb1b51_0_10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13" name="Shape 1113"/>
        <p:cNvGrpSpPr/>
        <p:nvPr/>
      </p:nvGrpSpPr>
      <p:grpSpPr>
        <a:xfrm>
          <a:off x="0" y="0"/>
          <a:ext cx="0" cy="0"/>
        </a:xfrm>
      </p:grpSpPr>
      <p:sp>
        <p:nvSpPr>
          <p:cNvPr id="1114" name="Google Shape;1114;g1e91cdb1b51_0_25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1e91cdb1b51_0_25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23" name="Shape 1123"/>
        <p:cNvGrpSpPr/>
        <p:nvPr/>
      </p:nvGrpSpPr>
      <p:grpSpPr>
        <a:xfrm>
          <a:off x="0" y="0"/>
          <a:ext cx="0" cy="0"/>
        </a:xfrm>
      </p:grpSpPr>
      <p:sp>
        <p:nvSpPr>
          <p:cNvPr id="1124" name="Google Shape;1124;g24fb17f82de_0_7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24fb17f82de_0_7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50" name="Shape 1150"/>
        <p:cNvGrpSpPr/>
        <p:nvPr/>
      </p:nvGrpSpPr>
      <p:grpSpPr>
        <a:xfrm>
          <a:off x="0" y="0"/>
          <a:ext cx="0" cy="0"/>
        </a:xfrm>
      </p:grpSpPr>
      <p:sp>
        <p:nvSpPr>
          <p:cNvPr id="1151" name="Google Shape;1151;g1e91cdb1b51_0_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2" name="Google Shape;1152;g1e91cdb1b51_0_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64" name="Shape 1164"/>
        <p:cNvGrpSpPr/>
        <p:nvPr/>
      </p:nvGrpSpPr>
      <p:grpSpPr>
        <a:xfrm>
          <a:off x="0" y="0"/>
          <a:ext cx="0" cy="0"/>
        </a:xfrm>
      </p:grpSpPr>
      <p:sp>
        <p:nvSpPr>
          <p:cNvPr id="1165" name="Google Shape;1165;g279955a40ae_0_8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279955a40ae_0_8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 userDrawn="1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</a:xfrm>
      </p:grpSpPr>
      <p:pic>
        <p:nvPicPr>
          <p:cNvPr id="34" name="Google Shape;34;p5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</a:xfrm>
      </p:grpSpPr>
      <p:pic>
        <p:nvPicPr>
          <p:cNvPr id="45" name="Google Shape;45;p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</a:xfrm>
      </p:grpSpPr>
      <p:pic>
        <p:nvPicPr>
          <p:cNvPr id="64" name="Google Shape;64;p8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</a:xfrm>
      </p:grpSpPr>
      <p:pic>
        <p:nvPicPr>
          <p:cNvPr id="72" name="Google Shape;72;p9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</a:xfrm>
      </p:grpSpPr>
      <p:pic>
        <p:nvPicPr>
          <p:cNvPr id="83" name="Google Shape;83;p10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</a:xfrm>
      </p:grpSpPr>
      <p:sp>
        <p:nvSpPr>
          <p:cNvPr id="95" name="Google Shape;95;p12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 on                                          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>
          <a:blip r:embed="rId5">
            <a:alphaModFix/>
          </a:blip>
          <a:srcRect l="3911" b="5222"/>
          <a:stretch>
            <a:fillRect/>
          </a:stretch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type="subTitle" idx="1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type="subTitle" idx="2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type="subTitle" idx="3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.1 Keywords definitions (3)">
  <p:cSld name="CUSTOM_3_1_1">
    <p:spTree>
      <p:nvGrpSpPr>
        <p:cNvPr id="114" name="Shape 114"/>
        <p:cNvGrpSpPr/>
        <p:nvPr/>
      </p:nvGrpSpPr>
      <p:grpSpPr>
        <a:xfrm>
          <a:off x="0" y="0"/>
          <a:ext cx="0" cy="0"/>
        </a:xfrm>
      </p:grpSpPr>
      <p:sp>
        <p:nvSpPr>
          <p:cNvPr id="115" name="Google Shape;115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4"/>
          <p:cNvSpPr txBox="1"/>
          <p:nvPr>
            <p:ph type="subTitle" idx="1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9" name="Google Shape;119;p14"/>
          <p:cNvSpPr txBox="1"/>
          <p:nvPr>
            <p:ph type="subTitle" idx="2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0" name="Google Shape;120;p14"/>
          <p:cNvSpPr txBox="1"/>
          <p:nvPr>
            <p:ph type="subTitle" idx="3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1 Keyword (4)">
  <p:cSld name="CUSTOM_27_1">
    <p:spTree>
      <p:nvGrpSpPr>
        <p:cNvPr id="121" name="Shape 121"/>
        <p:cNvGrpSpPr/>
        <p:nvPr/>
      </p:nvGrpSpPr>
      <p:grpSpPr>
        <a:xfrm>
          <a:off x="0" y="0"/>
          <a:ext cx="0" cy="0"/>
        </a:xfrm>
      </p:grpSpPr>
      <p:sp>
        <p:nvSpPr>
          <p:cNvPr id="122" name="Google Shape;122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23" name="Google Shape;123;p15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/>
          <p:nvPr>
            <p:ph type="subTitle" idx="1"/>
          </p:nvPr>
        </p:nvSpPr>
        <p:spPr>
          <a:xfrm>
            <a:off x="324000" y="908475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5"/>
          <p:cNvSpPr txBox="1"/>
          <p:nvPr>
            <p:ph type="subTitle" idx="2"/>
          </p:nvPr>
        </p:nvSpPr>
        <p:spPr>
          <a:xfrm>
            <a:off x="324000" y="1905625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5"/>
          <p:cNvSpPr txBox="1"/>
          <p:nvPr>
            <p:ph type="subTitle" idx="3"/>
          </p:nvPr>
        </p:nvSpPr>
        <p:spPr>
          <a:xfrm>
            <a:off x="324000" y="2897675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5"/>
          <p:cNvSpPr txBox="1"/>
          <p:nvPr>
            <p:ph type="subTitle" idx="4"/>
          </p:nvPr>
        </p:nvSpPr>
        <p:spPr>
          <a:xfrm>
            <a:off x="324000" y="3887250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1.1 Keyword definitions (4)">
  <p:cSld name="CUSTOM_27_1_2">
    <p:spTree>
      <p:nvGrpSpPr>
        <p:cNvPr id="129" name="Shape 129"/>
        <p:cNvGrpSpPr/>
        <p:nvPr/>
      </p:nvGrpSpPr>
      <p:grpSpPr>
        <a:xfrm>
          <a:off x="0" y="0"/>
          <a:ext cx="0" cy="0"/>
        </a:xfrm>
      </p:grpSpPr>
      <p:sp>
        <p:nvSpPr>
          <p:cNvPr id="130" name="Google Shape;130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1" name="Google Shape;131;p16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/>
          <p:nvPr>
            <p:ph type="subTitle" idx="1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3" name="Google Shape;133;p16"/>
          <p:cNvSpPr txBox="1"/>
          <p:nvPr>
            <p:ph type="subTitle" idx="2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4" name="Google Shape;134;p16"/>
          <p:cNvSpPr txBox="1"/>
          <p:nvPr>
            <p:ph type="subTitle" idx="3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5" name="Google Shape;135;p16"/>
          <p:cNvSpPr txBox="1"/>
          <p:nvPr>
            <p:ph type="subTitle" idx="4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6" name="Google Shape;13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2 Keywords (5)">
  <p:cSld name="CUSTOM_27_1_1">
    <p:spTree>
      <p:nvGrpSpPr>
        <p:cNvPr id="137" name="Shape 137"/>
        <p:cNvGrpSpPr/>
        <p:nvPr/>
      </p:nvGrpSpPr>
      <p:grpSpPr>
        <a:xfrm>
          <a:off x="0" y="0"/>
          <a:ext cx="0" cy="0"/>
        </a:xfrm>
      </p:grpSpPr>
      <p:sp>
        <p:nvSpPr>
          <p:cNvPr id="138" name="Google Shape;138;p1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>
            <p:ph type="subTitle" idx="1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7"/>
          <p:cNvSpPr txBox="1"/>
          <p:nvPr>
            <p:ph type="subTitle" idx="2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7"/>
          <p:cNvSpPr txBox="1"/>
          <p:nvPr>
            <p:ph type="subTitle" idx="3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7"/>
          <p:cNvSpPr txBox="1"/>
          <p:nvPr>
            <p:ph type="subTitle" idx="4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4" name="Google Shape;144;p17"/>
          <p:cNvSpPr txBox="1"/>
          <p:nvPr>
            <p:ph type="subTitle" idx="5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5" name="Google Shape;145;p1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2.1 Keywords definitions (5)">
  <p:cSld name="CUSTOM_27_1_1_1">
    <p:spTree>
      <p:nvGrpSpPr>
        <p:cNvPr id="146" name="Shape 146"/>
        <p:cNvGrpSpPr/>
        <p:nvPr/>
      </p:nvGrpSpPr>
      <p:grpSpPr>
        <a:xfrm>
          <a:off x="0" y="0"/>
          <a:ext cx="0" cy="0"/>
        </a:xfrm>
      </p:grpSpPr>
      <p:sp>
        <p:nvSpPr>
          <p:cNvPr id="147" name="Google Shape;147;p1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8" name="Google Shape;148;p18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/>
          <p:cNvSpPr txBox="1"/>
          <p:nvPr>
            <p:ph type="subTitle" idx="1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8"/>
          <p:cNvSpPr txBox="1"/>
          <p:nvPr>
            <p:ph type="subTitle" idx="2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8"/>
          <p:cNvSpPr txBox="1"/>
          <p:nvPr>
            <p:ph type="subTitle" idx="3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152" name="Google Shape;152;p18"/>
          <p:cNvSpPr txBox="1"/>
          <p:nvPr>
            <p:ph type="subTitle" idx="4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153" name="Google Shape;153;p18"/>
          <p:cNvSpPr txBox="1"/>
          <p:nvPr>
            <p:ph type="subTitle" idx="5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4" name="Google Shape;154;p1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155" name="Shape 155"/>
        <p:cNvGrpSpPr/>
        <p:nvPr/>
      </p:nvGrpSpPr>
      <p:grpSpPr>
        <a:xfrm>
          <a:off x="0" y="0"/>
          <a:ext cx="0" cy="0"/>
        </a:xfrm>
      </p:grpSpPr>
      <p:sp>
        <p:nvSpPr>
          <p:cNvPr id="156" name="Google Shape;156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57" name="Google Shape;157;p19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/>
          <p:cNvPicPr preferRelativeResize="0"/>
          <p:nvPr/>
        </p:nvPicPr>
        <p:blipFill>
          <a:blip r:embed="rId3">
            <a:alphaModFix/>
          </a:blip>
          <a:srcRect l="74624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Google Shape;160;p19"/>
          <p:cNvCxnSpPr>
            <a:endCxn id="161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62" name="Google Shape;16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4" name="Google Shape;164;p19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61" name="Google Shape;16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>
          <a:blip r:embed="rId6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" name="Google Shape;167;p19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168" name="Shape 168"/>
        <p:cNvGrpSpPr/>
        <p:nvPr/>
      </p:nvGrpSpPr>
      <p:grpSpPr>
        <a:xfrm>
          <a:off x="0" y="0"/>
          <a:ext cx="0" cy="0"/>
        </a:xfrm>
      </p:grpSpPr>
      <p:pic>
        <p:nvPicPr>
          <p:cNvPr id="169" name="Google Shape;169;p20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0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0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" name="Google Shape;175;p20"/>
          <p:cNvCxnSpPr>
            <a:endCxn id="176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6" name="Google Shape;17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9" name="Google Shape;179;p20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80" name="Google Shape;180;p20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81" name="Google Shape;181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83" name="Google Shape;183;p20"/>
          <p:cNvPicPr preferRelativeResize="0"/>
          <p:nvPr/>
        </p:nvPicPr>
        <p:blipFill>
          <a:blip r:embed="rId8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" name="Google Shape;185;p20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186" name="Shape 186"/>
        <p:cNvGrpSpPr/>
        <p:nvPr/>
      </p:nvGrpSpPr>
      <p:grpSpPr>
        <a:xfrm>
          <a:off x="0" y="0"/>
          <a:ext cx="0" cy="0"/>
        </a:xfrm>
      </p:grpSpPr>
      <p:pic>
        <p:nvPicPr>
          <p:cNvPr id="187" name="Google Shape;187;p21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1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1"/>
          <p:cNvPicPr preferRelativeResize="0"/>
          <p:nvPr/>
        </p:nvPicPr>
        <p:blipFill>
          <a:blip r:embed="rId3">
            <a:alphaModFix/>
          </a:blip>
          <a:srcRect t="4387" b="4397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1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1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1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1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1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5" name="Google Shape;195;p21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6" name="Google Shape;196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1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0" name="Google Shape;200;p21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1" name="Google Shape;201;p21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2" name="Google Shape;202;p21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3" name="Google Shape;203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1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05" name="Google Shape;205;p21"/>
          <p:cNvPicPr preferRelativeResize="0"/>
          <p:nvPr/>
        </p:nvPicPr>
        <p:blipFill>
          <a:blip r:embed="rId10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" name="Google Shape;207;p21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208" name="Shape 208"/>
        <p:cNvGrpSpPr/>
        <p:nvPr/>
      </p:nvGrpSpPr>
      <p:grpSpPr>
        <a:xfrm>
          <a:off x="0" y="0"/>
          <a:ext cx="0" cy="0"/>
        </a:xfrm>
      </p:grpSpPr>
      <p:pic>
        <p:nvPicPr>
          <p:cNvPr id="209" name="Google Shape;209;p2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2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1" name="Google Shape;211;p2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2" name="Google Shape;212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3" name="Google Shape;213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215" name="Shape 215"/>
        <p:cNvGrpSpPr/>
        <p:nvPr/>
      </p:nvGrpSpPr>
      <p:grpSpPr>
        <a:xfrm>
          <a:off x="0" y="0"/>
          <a:ext cx="0" cy="0"/>
        </a:xfrm>
      </p:grpSpPr>
      <p:pic>
        <p:nvPicPr>
          <p:cNvPr id="216" name="Google Shape;216;p2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8" name="Google Shape;218;p2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9" name="Google Shape;21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" name="Google Shape;22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21" name="Google Shape;221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222" name="Shape 222"/>
        <p:cNvGrpSpPr/>
        <p:nvPr/>
      </p:nvGrpSpPr>
      <p:grpSpPr>
        <a:xfrm>
          <a:off x="0" y="0"/>
          <a:ext cx="0" cy="0"/>
        </a:xfrm>
      </p:grpSpPr>
      <p:pic>
        <p:nvPicPr>
          <p:cNvPr id="223" name="Google Shape;223;p2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5" name="Google Shape;225;p2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26" name="Google Shape;226;p2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" name="Google Shape;227;p2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28" name="Google Shape;228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229" name="Shape 229"/>
        <p:cNvGrpSpPr/>
        <p:nvPr/>
      </p:nvGrpSpPr>
      <p:grpSpPr>
        <a:xfrm>
          <a:off x="0" y="0"/>
          <a:ext cx="0" cy="0"/>
        </a:xfrm>
      </p:grpSpPr>
      <p:pic>
        <p:nvPicPr>
          <p:cNvPr id="230" name="Google Shape;230;p2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2" name="Google Shape;232;p2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" name="Google Shape;234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5" name="Google Shape;235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</a:xfrm>
      </p:grpSpPr>
      <p:sp>
        <p:nvSpPr>
          <p:cNvPr id="237" name="Google Shape;237;p2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8" name="Google Shape;238;p2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0" name="Google Shape;240;p2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41" name="Google Shape;241;p2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42" name="Google Shape;242;p26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3" name="Google Shape;243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4" name="Google Shape;244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6" name="Google Shape;246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7" name="Google Shape;247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</a:xfrm>
      </p:grpSpPr>
      <p:sp>
        <p:nvSpPr>
          <p:cNvPr id="250" name="Google Shape;250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51" name="Google Shape;251;p2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53" name="Google Shape;253;p2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4" name="Google Shape;254;p2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55" name="Google Shape;255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256" name="Google Shape;256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7" name="Google Shape;257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9" name="Google Shape;259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0" name="Google Shape;260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1" name="Google Shape;261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</a:xfrm>
      </p:grpSpPr>
      <p:sp>
        <p:nvSpPr>
          <p:cNvPr id="263" name="Google Shape;263;p28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64" name="Google Shape;264;p2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6" name="Google Shape;266;p28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7" name="Google Shape;267;p28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8" name="Google Shape;268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9" name="Google Shape;269;p2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0" name="Google Shape;270;p2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72" name="Google Shape;272;p2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3" name="Google Shape;273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2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</a:xfrm>
      </p:grpSpPr>
      <p:sp>
        <p:nvSpPr>
          <p:cNvPr id="276" name="Google Shape;276;p29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77" name="Google Shape;277;p2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9" name="Google Shape;279;p29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80" name="Google Shape;280;p29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81" name="Google Shape;281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82" name="Google Shape;282;p2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3" name="Google Shape;283;p2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5" name="Google Shape;285;p2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6" name="Google Shape;286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2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</a:xfrm>
      </p:grpSpPr>
      <p:pic>
        <p:nvPicPr>
          <p:cNvPr id="289" name="Google Shape;289;p3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93" name="Google Shape;29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4" name="Google Shape;29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5" name="Google Shape;29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6" name="Google Shape;296;p30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30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8" name="Google Shape;29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9" name="Google Shape;299;p3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00" name="Google Shape;300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02" name="Google Shape;30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4" name="Google Shape;304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5" name="Google Shape;305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6" name="Google Shape;306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8" name="Google Shape;308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9" name="Google Shape;309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" name="Google Shape;310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</a:xfrm>
      </p:grpSpPr>
      <p:pic>
        <p:nvPicPr>
          <p:cNvPr id="312" name="Google Shape;312;p3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4" name="Google Shape;314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5" name="Google Shape;315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6" name="Google Shape;316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3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18" name="Google Shape;318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9" name="Google Shape;319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1" name="Google Shape;321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22" name="Google Shape;322;p3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23" name="Google Shape;323;p3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4" name="Google Shape;324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5" name="Google Shape;325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7" name="Google Shape;327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8" name="Google Shape;328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9" name="Google Shape;32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30" name="Google Shape;33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3" name="Google Shape;333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</a:xfrm>
      </p:grpSpPr>
      <p:pic>
        <p:nvPicPr>
          <p:cNvPr id="335" name="Google Shape;335;p3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7" name="Google Shape;337;p3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8" name="Google Shape;338;p3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9" name="Google Shape;339;p3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2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41" name="Google Shape;341;p3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42" name="Google Shape;342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45" name="Google Shape;345;p32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46" name="Google Shape;346;p32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47" name="Google Shape;347;p3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8" name="Google Shape;348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50" name="Google Shape;350;p3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51" name="Google Shape;351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2" name="Google Shape;35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3" name="Google Shape;35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6" name="Google Shape;356;p3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</a:xfrm>
      </p:grpSpPr>
      <p:pic>
        <p:nvPicPr>
          <p:cNvPr id="358" name="Google Shape;358;p3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3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60" name="Google Shape;360;p3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1" name="Google Shape;361;p3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2" name="Google Shape;362;p3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3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4" name="Google Shape;364;p3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5" name="Google Shape;365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7" name="Google Shape;367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8" name="Google Shape;368;p33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9" name="Google Shape;369;p33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70" name="Google Shape;370;p33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71" name="Google Shape;371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3" name="Google Shape;373;p33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4" name="Google Shape;374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6" name="Google Shape;37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9" name="Google Shape;379;p3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</a:xfrm>
      </p:grpSpPr>
      <p:pic>
        <p:nvPicPr>
          <p:cNvPr id="381" name="Google Shape;381;p3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83" name="Google Shape;383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4" name="Google Shape;384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6" name="Google Shape;386;p3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7" name="Google Shape;387;p3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8" name="Google Shape;388;p3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9" name="Google Shape;389;p3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90" name="Google Shape;390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91" name="Google Shape;391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4" name="Google Shape;394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6" name="Google Shape;396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7" name="Google Shape;397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8" name="Google Shape;398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9" name="Shape 399"/>
        <p:cNvGrpSpPr/>
        <p:nvPr/>
      </p:nvGrpSpPr>
      <p:grpSpPr>
        <a:xfrm>
          <a:off x="0" y="0"/>
          <a:ext cx="0" cy="0"/>
        </a:xfrm>
      </p:grpSpPr>
      <p:pic>
        <p:nvPicPr>
          <p:cNvPr id="400" name="Google Shape;400;p3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02" name="Google Shape;402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3" name="Google Shape;403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5" name="Google Shape;405;p3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6" name="Google Shape;406;p3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7" name="Google Shape;407;p3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8" name="Google Shape;408;p3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09" name="Google Shape;409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10" name="Google Shape;410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3" name="Google Shape;413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5" name="Google Shape;415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6" name="Google Shape;416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7" name="Google Shape;417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8" name="Shape 418"/>
        <p:cNvGrpSpPr/>
        <p:nvPr/>
      </p:nvGrpSpPr>
      <p:grpSpPr>
        <a:xfrm>
          <a:off x="0" y="0"/>
          <a:ext cx="0" cy="0"/>
        </a:xfrm>
      </p:grpSpPr>
      <p:pic>
        <p:nvPicPr>
          <p:cNvPr id="419" name="Google Shape;419;p3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21" name="Google Shape;421;p3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22" name="Google Shape;422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4" name="Google Shape;424;p3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25" name="Google Shape;425;p36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26" name="Google Shape;426;p36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27" name="Google Shape;427;p36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28" name="Google Shape;428;p3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9" name="Google Shape;429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32" name="Google Shape;432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4" name="Google Shape;434;p3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5" name="Google Shape;435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6" name="Google Shape;43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</a:xfrm>
      </p:grpSpPr>
      <p:pic>
        <p:nvPicPr>
          <p:cNvPr id="438" name="Google Shape;438;p3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40" name="Google Shape;440;p3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41" name="Google Shape;441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3" name="Google Shape;443;p3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4" name="Google Shape;444;p37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5" name="Google Shape;445;p37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6" name="Google Shape;446;p37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7" name="Google Shape;447;p3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8" name="Google Shape;448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51" name="Google Shape;451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3" name="Google Shape;453;p3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4" name="Google Shape;454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5" name="Google Shape;45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6" name="Shape 456"/>
        <p:cNvGrpSpPr/>
        <p:nvPr/>
      </p:nvGrpSpPr>
      <p:grpSpPr>
        <a:xfrm>
          <a:off x="0" y="0"/>
          <a:ext cx="0" cy="0"/>
        </a:xfrm>
      </p:grpSpPr>
      <p:pic>
        <p:nvPicPr>
          <p:cNvPr id="457" name="Google Shape;457;p3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59" name="Google Shape;459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60" name="Google Shape;460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2" name="Google Shape;462;p3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3" name="Google Shape;463;p3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4" name="Google Shape;464;p3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5" name="Google Shape;465;p3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6" name="Google Shape;466;p3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7" name="Google Shape;467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8" name="Google Shape;468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71" name="Google Shape;471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4" name="Google Shape;474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6" name="Google Shape;476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7" name="Google Shape;477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8" name="Google Shape;47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</a:xfrm>
      </p:grpSpPr>
      <p:pic>
        <p:nvPicPr>
          <p:cNvPr id="480" name="Google Shape;480;p3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82" name="Google Shape;482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3" name="Google Shape;483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5" name="Google Shape;485;p3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6" name="Google Shape;486;p3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7" name="Google Shape;487;p3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8" name="Google Shape;488;p3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9" name="Google Shape;489;p3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90" name="Google Shape;490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91" name="Google Shape;491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4" name="Google Shape;494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7" name="Google Shape;497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9" name="Google Shape;499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00" name="Google Shape;500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1" name="Google Shape;50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502" name="Shape 502"/>
        <p:cNvGrpSpPr/>
        <p:nvPr/>
      </p:nvGrpSpPr>
      <p:grpSpPr>
        <a:xfrm>
          <a:off x="0" y="0"/>
          <a:ext cx="0" cy="0"/>
        </a:xfrm>
      </p:grpSpPr>
      <p:pic>
        <p:nvPicPr>
          <p:cNvPr id="503" name="Google Shape;503;p4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5" name="Google Shape;505;p4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6" name="Google Shape;50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8" name="Google Shape;508;p4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9" name="Google Shape;509;p40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0" name="Google Shape;510;p40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1" name="Google Shape;511;p40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2" name="Google Shape;512;p40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3" name="Google Shape;513;p4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4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7" name="Google Shape;517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20" name="Google Shape;520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2" name="Google Shape;522;p4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3" name="Google Shape;523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4" name="Google Shape;524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5" name="Shape 525"/>
        <p:cNvGrpSpPr/>
        <p:nvPr/>
      </p:nvGrpSpPr>
      <p:grpSpPr>
        <a:xfrm>
          <a:off x="0" y="0"/>
          <a:ext cx="0" cy="0"/>
        </a:xfrm>
      </p:grpSpPr>
      <p:pic>
        <p:nvPicPr>
          <p:cNvPr id="526" name="Google Shape;526;p4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8" name="Google Shape;528;p4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9" name="Google Shape;529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1" name="Google Shape;531;p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2" name="Google Shape;532;p41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3" name="Google Shape;533;p41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4" name="Google Shape;534;p41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5" name="Google Shape;535;p41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6" name="Google Shape;536;p4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7" name="Google Shape;537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4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40" name="Google Shape;540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4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3" name="Google Shape;543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5" name="Google Shape;545;p4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6" name="Google Shape;546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8" name="Shape 548"/>
        <p:cNvGrpSpPr/>
        <p:nvPr/>
      </p:nvGrpSpPr>
      <p:grpSpPr>
        <a:xfrm>
          <a:off x="0" y="0"/>
          <a:ext cx="0" cy="0"/>
        </a:xfrm>
      </p:grpSpPr>
      <p:pic>
        <p:nvPicPr>
          <p:cNvPr id="549" name="Google Shape;549;p4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51" name="Google Shape;551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52" name="Google Shape;552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4" name="Google Shape;554;p4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55" name="Google Shape;555;p4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6" name="Google Shape;556;p4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7" name="Google Shape;557;p4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58" name="Google Shape;558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9" name="Google Shape;559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62" name="Google Shape;562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4" name="Google Shape;564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5" name="Google Shape;565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</a:xfrm>
      </p:grpSpPr>
      <p:pic>
        <p:nvPicPr>
          <p:cNvPr id="568" name="Google Shape;568;p4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70" name="Google Shape;57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71" name="Google Shape;571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3" name="Google Shape;573;p4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4" name="Google Shape;574;p4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5" name="Google Shape;575;p4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6" name="Google Shape;576;p4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77" name="Google Shape;577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8" name="Google Shape;578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81" name="Google Shape;581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3" name="Google Shape;583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4" name="Google Shape;584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5" name="Google Shape;58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</a:xfrm>
      </p:grpSpPr>
      <p:pic>
        <p:nvPicPr>
          <p:cNvPr id="587" name="Google Shape;587;p4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89" name="Google Shape;58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90" name="Google Shape;590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2" name="Google Shape;592;p4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3" name="Google Shape;593;p44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4" name="Google Shape;594;p44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5" name="Google Shape;595;p44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96" name="Google Shape;596;p4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7" name="Google Shape;597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00" name="Google Shape;600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2" name="Google Shape;602;p4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3" name="Google Shape;603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4" name="Google Shape;60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</a:xfrm>
      </p:grpSpPr>
      <p:pic>
        <p:nvPicPr>
          <p:cNvPr id="606" name="Google Shape;606;p4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08" name="Google Shape;60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9" name="Google Shape;609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1" name="Google Shape;611;p4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2" name="Google Shape;612;p45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3" name="Google Shape;613;p45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4" name="Google Shape;614;p45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15" name="Google Shape;615;p4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6" name="Google Shape;616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9" name="Google Shape;619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1" name="Google Shape;621;p4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22" name="Google Shape;622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3" name="Google Shape;62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4" name="Shape 624"/>
        <p:cNvGrpSpPr/>
        <p:nvPr/>
      </p:nvGrpSpPr>
      <p:grpSpPr>
        <a:xfrm>
          <a:off x="0" y="0"/>
          <a:ext cx="0" cy="0"/>
        </a:xfrm>
      </p:grpSpPr>
      <p:pic>
        <p:nvPicPr>
          <p:cNvPr id="625" name="Google Shape;625;p4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7" name="Google Shape;627;p4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8" name="Google Shape;628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0" name="Google Shape;63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31" name="Shape 631"/>
        <p:cNvGrpSpPr/>
        <p:nvPr/>
      </p:nvGrpSpPr>
      <p:grpSpPr>
        <a:xfrm>
          <a:off x="0" y="0"/>
          <a:ext cx="0" cy="0"/>
        </a:xfrm>
      </p:grpSpPr>
      <p:pic>
        <p:nvPicPr>
          <p:cNvPr id="632" name="Google Shape;632;p4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4" name="Google Shape;634;p4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5" name="Google Shape;635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7" name="Google Shape;63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8" name="Shape 638"/>
        <p:cNvGrpSpPr/>
        <p:nvPr/>
      </p:nvGrpSpPr>
      <p:grpSpPr>
        <a:xfrm>
          <a:off x="0" y="0"/>
          <a:ext cx="0" cy="0"/>
        </a:xfrm>
      </p:grpSpPr>
      <p:pic>
        <p:nvPicPr>
          <p:cNvPr id="639" name="Google Shape;639;p4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1" name="Google Shape;641;p4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2" name="Google Shape;642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4" name="Google Shape;644;p4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5" name="Shape 645"/>
        <p:cNvGrpSpPr/>
        <p:nvPr/>
      </p:nvGrpSpPr>
      <p:grpSpPr>
        <a:xfrm>
          <a:off x="0" y="0"/>
          <a:ext cx="0" cy="0"/>
        </a:xfrm>
      </p:grpSpPr>
      <p:pic>
        <p:nvPicPr>
          <p:cNvPr id="646" name="Google Shape;646;p4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8" name="Google Shape;648;p4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9" name="Google Shape;649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1" name="Google Shape;651;p4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652" name="Shape 652"/>
        <p:cNvGrpSpPr/>
        <p:nvPr/>
      </p:nvGrpSpPr>
      <p:grpSpPr>
        <a:xfrm>
          <a:off x="0" y="0"/>
          <a:ext cx="0" cy="0"/>
        </a:xfrm>
      </p:grpSpPr>
      <p:pic>
        <p:nvPicPr>
          <p:cNvPr id="653" name="Google Shape;653;p5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5" name="Google Shape;655;p5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56" name="Google Shape;656;p50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7" name="Google Shape;657;p50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58" name="Google Shape;658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660" name="Shape 660"/>
        <p:cNvGrpSpPr/>
        <p:nvPr/>
      </p:nvGrpSpPr>
      <p:grpSpPr>
        <a:xfrm>
          <a:off x="0" y="0"/>
          <a:ext cx="0" cy="0"/>
        </a:xfrm>
      </p:grpSpPr>
      <p:pic>
        <p:nvPicPr>
          <p:cNvPr id="661" name="Google Shape;661;p5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3" name="Google Shape;663;p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5" name="Google Shape;665;p51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6" name="Google Shape;666;p51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67" name="Google Shape;667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668" name="Shape 668"/>
        <p:cNvGrpSpPr/>
        <p:nvPr/>
      </p:nvGrpSpPr>
      <p:grpSpPr>
        <a:xfrm>
          <a:off x="0" y="0"/>
          <a:ext cx="0" cy="0"/>
        </a:xfrm>
      </p:grpSpPr>
      <p:pic>
        <p:nvPicPr>
          <p:cNvPr id="669" name="Google Shape;669;p5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71" name="Google Shape;671;p5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2" name="Google Shape;672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3" name="Google Shape;673;p52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4" name="Google Shape;674;p52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75" name="Google Shape;675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676" name="Shape 676"/>
        <p:cNvGrpSpPr/>
        <p:nvPr/>
      </p:nvGrpSpPr>
      <p:grpSpPr>
        <a:xfrm>
          <a:off x="0" y="0"/>
          <a:ext cx="0" cy="0"/>
        </a:xfrm>
      </p:grpSpPr>
      <p:pic>
        <p:nvPicPr>
          <p:cNvPr id="677" name="Google Shape;677;p5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79" name="Google Shape;679;p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80" name="Google Shape;680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1" name="Google Shape;681;p53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2" name="Google Shape;682;p5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83" name="Google Shape;683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</a:xfrm>
      </p:grpSpPr>
      <p:pic>
        <p:nvPicPr>
          <p:cNvPr id="685" name="Google Shape;685;p5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87" name="Google Shape;687;p5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88" name="Google Shape;688;p54"/>
          <p:cNvSpPr txBox="1"/>
          <p:nvPr/>
        </p:nvSpPr>
        <p:spPr>
          <a:xfrm>
            <a:off x="324000" y="45525"/>
            <a:ext cx="1245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9" name="Google Shape;689;p54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90" name="Google Shape;690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92" name="Shape 692"/>
        <p:cNvGrpSpPr/>
        <p:nvPr/>
      </p:nvGrpSpPr>
      <p:grpSpPr>
        <a:xfrm>
          <a:off x="0" y="0"/>
          <a:ext cx="0" cy="0"/>
        </a:xfrm>
      </p:grpSpPr>
      <p:pic>
        <p:nvPicPr>
          <p:cNvPr id="693" name="Google Shape;693;p5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5" name="Google Shape;695;p5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6" name="Google Shape;696;p55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7" name="Google Shape;697;p55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8" name="Google Shape;69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9" name="Google Shape;699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700" name="Shape 700"/>
        <p:cNvGrpSpPr/>
        <p:nvPr/>
      </p:nvGrpSpPr>
      <p:grpSpPr>
        <a:xfrm>
          <a:off x="0" y="0"/>
          <a:ext cx="0" cy="0"/>
        </a:xfrm>
      </p:grpSpPr>
      <p:pic>
        <p:nvPicPr>
          <p:cNvPr id="701" name="Google Shape;701;p5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3" name="Google Shape;703;p5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4" name="Google Shape;704;p56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5" name="Google Shape;705;p56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06" name="Google Shape;706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7" name="Google Shape;707;p5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8" name="Shape 708"/>
        <p:cNvGrpSpPr/>
        <p:nvPr/>
      </p:nvGrpSpPr>
      <p:grpSpPr>
        <a:xfrm>
          <a:off x="0" y="0"/>
          <a:ext cx="0" cy="0"/>
        </a:xfrm>
      </p:grpSpPr>
      <p:pic>
        <p:nvPicPr>
          <p:cNvPr id="709" name="Google Shape;709;p5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11" name="Google Shape;711;p5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2" name="Google Shape;712;p57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3" name="Google Shape;713;p57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4" name="Google Shape;714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5" name="Google Shape;715;p5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">
    <p:spTree>
      <p:nvGrpSpPr>
        <p:cNvPr id="716" name="Shape 716"/>
        <p:cNvGrpSpPr/>
        <p:nvPr/>
      </p:nvGrpSpPr>
      <p:grpSpPr>
        <a:xfrm>
          <a:off x="0" y="0"/>
          <a:ext cx="0" cy="0"/>
        </a:xfrm>
      </p:grpSpPr>
      <p:sp>
        <p:nvSpPr>
          <p:cNvPr id="717" name="Google Shape;717;p58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18" name="Google Shape;718;p58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58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0" name="Google Shape;720;p58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1" name="Google Shape;721;p58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722" name="Shape 722"/>
        <p:cNvGrpSpPr/>
        <p:nvPr/>
      </p:nvGrpSpPr>
      <p:grpSpPr>
        <a:xfrm>
          <a:off x="0" y="0"/>
          <a:ext cx="0" cy="0"/>
        </a:xfrm>
      </p:grpSpPr>
      <p:sp>
        <p:nvSpPr>
          <p:cNvPr id="723" name="Google Shape;723;p59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24" name="Google Shape;724;p59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9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6" name="Google Shape;726;p59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7" name="Google Shape;727;p59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728" name="Shape 728"/>
        <p:cNvGrpSpPr/>
        <p:nvPr/>
      </p:nvGrpSpPr>
      <p:grpSpPr>
        <a:xfrm>
          <a:off x="0" y="0"/>
          <a:ext cx="0" cy="0"/>
        </a:xfrm>
      </p:grpSpPr>
      <p:sp>
        <p:nvSpPr>
          <p:cNvPr id="730" name="Google Shape;730;p60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731" name="Shape 731"/>
        <p:cNvGrpSpPr/>
        <p:nvPr/>
      </p:nvGrpSpPr>
      <p:grpSpPr>
        <a:xfrm>
          <a:off x="0" y="0"/>
          <a:ext cx="0" cy="0"/>
        </a:xfrm>
      </p:grpSpPr>
      <p:sp>
        <p:nvSpPr>
          <p:cNvPr id="732" name="Google Shape;732;p61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61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61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61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61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61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8" name="Google Shape;738;p61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9" name="Google Shape;739;p61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0" name="Google Shape;740;p61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</a:xfrm>
      </p:grpSpPr>
      <p:pic>
        <p:nvPicPr>
          <p:cNvPr id="742" name="Google Shape;742;p6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62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744" name="Shape 744"/>
        <p:cNvGrpSpPr/>
        <p:nvPr/>
      </p:nvGrpSpPr>
      <p:grpSpPr>
        <a:xfrm>
          <a:off x="0" y="0"/>
          <a:ext cx="0" cy="0"/>
        </a:xfrm>
      </p:grpSpPr>
      <p:sp>
        <p:nvSpPr>
          <p:cNvPr id="745" name="Google Shape;745;p63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63" Type="http://schemas.openxmlformats.org/officeDocument/2006/relationships/image" Target="../media/image42.png"/><Relationship Id="rId6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 userDrawn="1">
          <p15:clr>
            <a:srgbClr val="000000"/>
          </p15:clr>
        </p15:guide>
        <p15:guide id="2" pos="1819" userDrawn="1">
          <p15:clr>
            <a:srgbClr val="0000FF"/>
          </p15:clr>
        </p15:guide>
        <p15:guide id="3" orient="horz" pos="340" userDrawn="1">
          <p15:clr>
            <a:srgbClr val="222222"/>
          </p15:clr>
        </p15:guide>
        <p15:guide id="4" pos="2123" userDrawn="1">
          <p15:clr>
            <a:srgbClr val="0000FF"/>
          </p15:clr>
        </p15:guide>
        <p15:guide id="5" pos="2880" userDrawn="1">
          <p15:clr>
            <a:srgbClr val="EA4335"/>
          </p15:clr>
        </p15:guide>
        <p15:guide id="6" pos="3637" userDrawn="1">
          <p15:clr>
            <a:srgbClr val="0000FF"/>
          </p15:clr>
        </p15:guide>
        <p15:guide id="7" pos="3941" userDrawn="1">
          <p15:clr>
            <a:srgbClr val="0000FF"/>
          </p15:clr>
        </p15:guide>
        <p15:guide id="8" pos="5556" userDrawn="1">
          <p15:clr>
            <a:srgbClr val="222222"/>
          </p15:clr>
        </p15:guide>
        <p15:guide id="9" pos="1061" userDrawn="1">
          <p15:clr>
            <a:srgbClr val="9AA0A6"/>
          </p15:clr>
        </p15:guide>
        <p15:guide id="10" pos="4699" userDrawn="1">
          <p15:clr>
            <a:srgbClr val="9AA0A6"/>
          </p15:clr>
        </p15:guide>
        <p15:guide id="11" orient="horz" pos="680" userDrawn="1">
          <p15:clr>
            <a:srgbClr val="B7B7B7"/>
          </p15:clr>
        </p15:guide>
        <p15:guide id="12" orient="horz" pos="1020" userDrawn="1">
          <p15:clr>
            <a:srgbClr val="B7B7B7"/>
          </p15:clr>
        </p15:guide>
        <p15:guide id="13" orient="horz" pos="1361" userDrawn="1">
          <p15:clr>
            <a:srgbClr val="B7B7B7"/>
          </p15:clr>
        </p15:guide>
        <p15:guide id="14" orient="horz" pos="1701" userDrawn="1">
          <p15:clr>
            <a:srgbClr val="B7B7B7"/>
          </p15:clr>
        </p15:guide>
        <p15:guide id="15" orient="horz" pos="2041" userDrawn="1">
          <p15:clr>
            <a:srgbClr val="B7B7B7"/>
          </p15:clr>
        </p15:guide>
        <p15:guide id="16" orient="horz" pos="2381" userDrawn="1">
          <p15:clr>
            <a:srgbClr val="B7B7B7"/>
          </p15:clr>
        </p15:guide>
        <p15:guide id="17" orient="horz" pos="3036" userDrawn="1">
          <p15:clr>
            <a:srgbClr val="000000"/>
          </p15:clr>
        </p15:guide>
        <p15:guide id="18" pos="2721" userDrawn="1">
          <p15:clr>
            <a:srgbClr val="000000"/>
          </p15:clr>
        </p15:guide>
        <p15:guide id="19" pos="3039" userDrawn="1">
          <p15:clr>
            <a:srgbClr val="000000"/>
          </p15:clr>
        </p15:guide>
        <p15:guide id="20" orient="horz" pos="510" userDrawn="1">
          <p15:clr>
            <a:srgbClr val="B7B7B7"/>
          </p15:clr>
        </p15:guide>
        <p15:guide id="21" orient="horz" pos="1620" userDrawn="1">
          <p15:clr>
            <a:srgbClr val="EA4335"/>
          </p15:clr>
        </p15:guide>
        <p15:guide id="22" orient="horz" pos="2721" userDrawn="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4.gif"/><Relationship Id="rId4" Type="http://schemas.openxmlformats.org/officeDocument/2006/relationships/image" Target="../media/image45.gif"/><Relationship Id="rId5" Type="http://schemas.openxmlformats.org/officeDocument/2006/relationships/hyperlink" Target="https://creativecommons.org/licenses/by/4.0/" TargetMode="External"/><Relationship Id="rId6" Type="http://schemas.openxmlformats.org/officeDocument/2006/relationships/hyperlink" Target="https://phet.colorado.edu/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6.jpeg"/><Relationship Id="rId4" Type="http://schemas.openxmlformats.org/officeDocument/2006/relationships/image" Target="../media/image47.jpeg"/><Relationship Id="rId5" Type="http://schemas.openxmlformats.org/officeDocument/2006/relationships/image" Target="../media/image48.png"/><Relationship Id="rId6" Type="http://schemas.openxmlformats.org/officeDocument/2006/relationships/image" Target="../media/image49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0.jpeg"/><Relationship Id="rId4" Type="http://schemas.openxmlformats.org/officeDocument/2006/relationships/image" Target="../media/image51.jpeg"/><Relationship Id="rId5" Type="http://schemas.openxmlformats.org/officeDocument/2006/relationships/image" Target="../media/image52.png"/><Relationship Id="rId6" Type="http://schemas.openxmlformats.org/officeDocument/2006/relationships/image" Target="../media/image53.jpeg"/><Relationship Id="rId7" Type="http://schemas.openxmlformats.org/officeDocument/2006/relationships/image" Target="../media/image54.gif"/><Relationship Id="rId8" Type="http://schemas.openxmlformats.org/officeDocument/2006/relationships/image" Target="../media/image55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2.png"/><Relationship Id="rId4" Type="http://schemas.openxmlformats.org/officeDocument/2006/relationships/image" Target="../media/image56.png"/><Relationship Id="rId5" Type="http://schemas.openxmlformats.org/officeDocument/2006/relationships/image" Target="../media/image51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4.gif"/><Relationship Id="rId4" Type="http://schemas.openxmlformats.org/officeDocument/2006/relationships/image" Target="../media/image53.jpeg"/><Relationship Id="rId5" Type="http://schemas.openxmlformats.org/officeDocument/2006/relationships/image" Target="../media/image55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7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8.jpeg"/><Relationship Id="rId4" Type="http://schemas.openxmlformats.org/officeDocument/2006/relationships/image" Target="../media/image59.jpeg"/><Relationship Id="rId5" Type="http://schemas.openxmlformats.org/officeDocument/2006/relationships/image" Target="../media/image60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8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1.png"/><Relationship Id="rId4" Type="http://schemas.openxmlformats.org/officeDocument/2006/relationships/image" Target="../media/image6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4.gif"/><Relationship Id="rId4" Type="http://schemas.openxmlformats.org/officeDocument/2006/relationships/image" Target="../media/image45.gif"/><Relationship Id="rId5" Type="http://schemas.openxmlformats.org/officeDocument/2006/relationships/hyperlink" Target="https://creativecommons.org/licenses/by/4.0/" TargetMode="External"/><Relationship Id="rId6" Type="http://schemas.openxmlformats.org/officeDocument/2006/relationships/hyperlink" Target="https://phet.colorado.edu/" TargetMode="Externa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8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8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3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49" name="Shape 749"/>
        <p:cNvGrpSpPr/>
        <p:nvPr/>
      </p:nvGrpSpPr>
      <p:grpSpPr>
        <a:xfrm>
          <a:off x="0" y="0"/>
          <a:ext cx="0" cy="0"/>
        </a:xfrm>
      </p:grpSpPr>
      <p:sp>
        <p:nvSpPr>
          <p:cNvPr id="750" name="Google Shape;750;p6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Dhalaalid (Melting): dhibic dhalaalid iyo dhibic qaboojin (melting and freezing points)</a:t>
            </a:r>
            <a:endParaRPr/>
          </a:p>
        </p:txBody>
      </p:sp>
      <p:sp>
        <p:nvSpPr>
          <p:cNvPr id="751" name="Google Shape;751;p64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Adag (Solid), dareere (liquid), gaas (gas) xaalado iyo isbeddel xaalad (states and changes of state)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755" name="Shape 755"/>
        <p:cNvGrpSpPr/>
        <p:nvPr/>
      </p:nvGrpSpPr>
      <p:grpSpPr>
        <a:xfrm>
          <a:off x="0" y="0"/>
          <a:ext cx="0" cy="0"/>
        </a:xfrm>
      </p:grpSpPr>
      <p:sp>
        <p:nvSpPr>
          <p:cNvPr id="756" name="Google Shape;756;p65"/>
          <p:cNvSpPr txBox="1"/>
          <p:nvPr/>
        </p:nvSpPr>
        <p:spPr>
          <a:xfrm>
            <a:off x="5578975" y="7244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loo isticmaalo darasyada Oak (Oak lessons)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0" name="Shape 760"/>
        <p:cNvGrpSpPr/>
        <p:nvPr/>
      </p:nvGrpSpPr>
      <p:grpSpPr>
        <a:xfrm>
          <a:off x="0" y="0"/>
          <a:ext cx="0" cy="0"/>
        </a:xfrm>
      </p:grpSpPr>
      <p:sp>
        <p:nvSpPr>
          <p:cNvPr id="761" name="Google Shape;761;p66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Waxaan qiyaasi karaa dhibic dhalaalid (melting point) iyo dhibic qaboojin (freezing point) ee walax (substance).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5" name="Shape 765"/>
        <p:cNvGrpSpPr/>
        <p:nvPr/>
      </p:nvGrpSpPr>
      <p:grpSpPr>
        <a:xfrm>
          <a:off x="0" y="0"/>
          <a:ext cx="0" cy="0"/>
        </a:xfrm>
      </p:grpSpPr>
      <p:sp>
        <p:nvSpPr>
          <p:cNvPr id="766" name="Google Shape;766;p67"/>
          <p:cNvSpPr txBox="1"/>
          <p:nvPr>
            <p:ph type="subTitle" idx="1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b="1">
                <a:latin typeface="Lexend"/>
              </a:rPr>
              <a:t>xaalad dareere (liquid state)</a:t>
            </a:r>
            <a:endParaRPr b="1"/>
          </a:p>
        </p:txBody>
      </p:sp>
      <p:sp>
        <p:nvSpPr>
          <p:cNvPr id="767" name="Google Shape;767;p67"/>
          <p:cNvSpPr txBox="1"/>
          <p:nvPr>
            <p:ph type="subTitle" idx="3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b="1">
                <a:latin typeface="Lexend"/>
              </a:rPr>
              <a:t>dhibic dhalaalid (melting point)</a:t>
            </a:r>
            <a:endParaRPr b="1"/>
          </a:p>
        </p:txBody>
      </p:sp>
      <p:sp>
        <p:nvSpPr>
          <p:cNvPr id="768" name="Google Shape;768;p67"/>
          <p:cNvSpPr txBox="1"/>
          <p:nvPr>
            <p:ph type="subTitle" idx="4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b="1">
                <a:latin typeface="Lexend"/>
              </a:rPr>
              <a:t>dhibic qaboojin (freezing point)</a:t>
            </a:r>
            <a:endParaRPr b="1"/>
          </a:p>
        </p:txBody>
      </p:sp>
      <p:sp>
        <p:nvSpPr>
          <p:cNvPr id="769" name="Google Shape;769;p67"/>
          <p:cNvSpPr txBox="1"/>
          <p:nvPr>
            <p:ph type="subTitle" idx="2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b="1">
                <a:latin typeface="Lexend"/>
              </a:rPr>
              <a:t>xaalad adag (solid state)</a:t>
            </a:r>
            <a:endParaRPr b="1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3" name="Shape 773"/>
        <p:cNvGrpSpPr/>
        <p:nvPr/>
      </p:nvGrpSpPr>
      <p:grpSpPr>
        <a:xfrm>
          <a:off x="0" y="0"/>
          <a:ext cx="0" cy="0"/>
        </a:xfrm>
      </p:grpSpPr>
      <p:sp>
        <p:nvSpPr>
          <p:cNvPr id="774" name="Google Shape;774;p68"/>
          <p:cNvSpPr txBox="1"/>
          <p:nvPr>
            <p:ph type="subTitle" idx="1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Walxaha (Substances) xaalad dareere (liquid state) ah waxay qaadanayaan qaabka weelka ay ku jiraan.</a:t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775" name="Google Shape;775;p68"/>
          <p:cNvSpPr txBox="1"/>
          <p:nvPr>
            <p:ph type="subTitle" idx="2"/>
          </p:nvPr>
        </p:nvSpPr>
        <p:spPr>
          <a:xfrm>
            <a:off x="324000" y="177030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Qaybaha (Particles) walaxda xaalad adag (solid state) ah waxay ku jiraan meel go'an oo kaliya way gariiri karaan.</a:t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776" name="Google Shape;776;p68"/>
          <p:cNvSpPr txBox="1"/>
          <p:nvPr>
            <p:ph type="subTitle" idx="3"/>
          </p:nvPr>
        </p:nvSpPr>
        <p:spPr>
          <a:xfrm>
            <a:off x="324000" y="28287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Dhibic dhalaalid (melting point) ee walax (substance) waa heerkulka (temperature) ay ku beddelanto xaalad adag (solid state) ilaa xaalad dareere (liquid state).</a:t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777" name="Google Shape;777;p68"/>
          <p:cNvSpPr txBox="1"/>
          <p:nvPr>
            <p:ph type="subTitle" idx="4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Dhibic qaboojin (freezing point) waa heerkulka (temperature) ay walax (substance) ku beddelanto xaalad dareere (liquid state) ilaa xaalad adag (solid state).</a:t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81" name="Shape 781"/>
        <p:cNvGrpSpPr/>
        <p:nvPr/>
      </p:nvGrpSpPr>
      <p:grpSpPr>
        <a:xfrm>
          <a:off x="0" y="0"/>
          <a:ext cx="0" cy="0"/>
        </a:xfrm>
      </p:grpSpPr>
      <p:sp>
        <p:nvSpPr>
          <p:cNvPr id="782" name="Google Shape;782;p6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Qaboojin (Freezing)</a:t>
            </a:r>
            <a:endParaRPr/>
          </a:p>
        </p:txBody>
      </p:sp>
      <p:sp>
        <p:nvSpPr>
          <p:cNvPr id="783" name="Google Shape;783;p69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Dhibic qaboojin (Freezing point)</a:t>
            </a:r>
            <a:endParaRPr/>
          </a:p>
        </p:txBody>
      </p:sp>
      <p:sp>
        <p:nvSpPr>
          <p:cNvPr id="784" name="Google Shape;784;p69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Isbarbardhigga dhalaalid (melting) iyo qaboojin (freezing)</a:t>
            </a:r>
            <a:endParaRPr/>
          </a:p>
        </p:txBody>
      </p:sp>
      <p:sp>
        <p:nvSpPr>
          <p:cNvPr id="785" name="Google Shape;785;p69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Dhalaalid (Melting): dhibic dhalaalid iyo dhibic qaboojin (melting and freezing points)</a:t>
            </a:r>
            <a:endParaRPr/>
          </a:p>
        </p:txBody>
      </p:sp>
      <p:pic>
        <p:nvPicPr>
          <p:cNvPr id="786" name="Google Shape;78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750" y="17410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90" name="Shape 790"/>
        <p:cNvGrpSpPr/>
        <p:nvPr/>
      </p:nvGrpSpPr>
      <p:grpSpPr>
        <a:xfrm>
          <a:off x="0" y="0"/>
          <a:ext cx="0" cy="0"/>
        </a:xfrm>
      </p:grpSpPr>
      <p:sp>
        <p:nvSpPr>
          <p:cNvPr id="791" name="Google Shape;791;p70"/>
          <p:cNvSpPr txBox="1"/>
          <p:nvPr>
            <p:ph type="body" idx="1"/>
          </p:nvPr>
        </p:nvSpPr>
        <p:spPr>
          <a:xfrm>
            <a:off x="4351025" y="832500"/>
            <a:ext cx="3231000" cy="171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Marka walax (substance) xaalad adag (solid state) ah la dhalaaliyo waxay isbeddeshaa xaalad dareere (liquid state).</a:t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792" name="Google Shape;792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Qaboojin (Freezing)</a:t>
            </a:r>
            <a:endParaRPr/>
          </a:p>
        </p:txBody>
      </p:sp>
      <p:pic>
        <p:nvPicPr>
          <p:cNvPr id="793" name="Google Shape;793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400" y="2881850"/>
            <a:ext cx="304800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70"/>
          <p:cNvPicPr preferRelativeResize="0"/>
          <p:nvPr/>
        </p:nvPicPr>
        <p:blipFill>
          <a:blip r:embed="rId4">
            <a:alphaModFix/>
          </a:blip>
          <a:srcRect t="8396" b="8396"/>
          <a:stretch>
            <a:fillRect/>
          </a:stretch>
        </p:blipFill>
        <p:spPr>
          <a:xfrm>
            <a:off x="466400" y="832500"/>
            <a:ext cx="3048000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70"/>
          <p:cNvSpPr txBox="1"/>
          <p:nvPr>
            <p:ph type="body" idx="1"/>
          </p:nvPr>
        </p:nvSpPr>
        <p:spPr>
          <a:xfrm>
            <a:off x="4351025" y="2881850"/>
            <a:ext cx="3947100" cy="171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Marka walax (substance) xaalad dareere (liquid state) ah la qaboojiyo waxay isbeddeshaa xaalad adag (solid state), tan waxaa loo yaqaan qaboojin (freezing).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796" name="Google Shape;796;p70"/>
          <p:cNvSpPr txBox="1"/>
          <p:nvPr>
            <p:ph type="body" idx="1"/>
          </p:nvPr>
        </p:nvSpPr>
        <p:spPr>
          <a:xfrm>
            <a:off x="466400" y="2294700"/>
            <a:ext cx="1082700" cy="32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dhalaalid (melting)</a:t>
            </a:r>
            <a:endParaRPr sz="1800"/>
          </a:p>
        </p:txBody>
      </p:sp>
      <p:sp>
        <p:nvSpPr>
          <p:cNvPr id="797" name="Google Shape;797;p70"/>
          <p:cNvSpPr txBox="1"/>
          <p:nvPr>
            <p:ph type="body" idx="1"/>
          </p:nvPr>
        </p:nvSpPr>
        <p:spPr>
          <a:xfrm>
            <a:off x="466400" y="4343650"/>
            <a:ext cx="1082700" cy="32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qaboojin (freezing)</a:t>
            </a:r>
            <a:endParaRPr sz="1800"/>
          </a:p>
        </p:txBody>
      </p:sp>
      <p:sp>
        <p:nvSpPr>
          <p:cNvPr id="798" name="Google Shape;798;p70"/>
          <p:cNvSpPr txBox="1"/>
          <p:nvPr/>
        </p:nvSpPr>
        <p:spPr>
          <a:xfrm>
            <a:off x="466400" y="4880400"/>
            <a:ext cx="7885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Jilitaanka (Simulations) PhET Interactive Simulations, University of Colorado Boulder, shatiyaysan CC-BY-4.0 (https://phet.colorado.edu).</a:t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2"/>
                </a:solidFill>
                <a:uFill>
                  <a:noFill/>
                </a:uFill>
                <a:latin typeface="Lexend"/>
                <a:ea typeface="Lexend"/>
                <a:cs typeface="Lexend"/>
                <a:sym typeface="Lexen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02" name="Shape 802"/>
        <p:cNvGrpSpPr/>
        <p:nvPr/>
      </p:nvGrpSpPr>
      <p:grpSpPr>
        <a:xfrm>
          <a:off x="0" y="0"/>
          <a:ext cx="0" cy="0"/>
        </a:xfrm>
      </p:grpSpPr>
      <p:sp>
        <p:nvSpPr>
          <p:cNvPr id="803" name="Google Shape;803;p7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Aqoonsi walaxda qabowday (frozen).</a:t>
            </a:r>
            <a:endParaRPr/>
          </a:p>
        </p:txBody>
      </p:sp>
      <p:sp>
        <p:nvSpPr>
          <p:cNvPr id="804" name="Google Shape;804;p7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Qaboojin (Freezing)</a:t>
            </a:r>
            <a:endParaRPr/>
          </a:p>
        </p:txBody>
      </p:sp>
      <p:sp>
        <p:nvSpPr>
          <p:cNvPr id="805" name="Google Shape;805;p7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</p:spPr>
        <p:txBody>
          <a:bodyPr wrap="square">
            <a:normAutofit/>
          </a:bodyPr>
          <a:lstStyle/>
          <a:p/>
        </p:txBody>
      </p:sp>
      <p:pic>
        <p:nvPicPr>
          <p:cNvPr id="806" name="Google Shape;806;p71"/>
          <p:cNvPicPr preferRelativeResize="0"/>
          <p:nvPr/>
        </p:nvPicPr>
        <p:blipFill>
          <a:blip r:embed="rId3">
            <a:alphaModFix/>
          </a:blip>
          <a:srcRect l="24638" t="7781" r="12878" b="14945"/>
          <a:stretch>
            <a:fillRect/>
          </a:stretch>
        </p:blipFill>
        <p:spPr>
          <a:xfrm>
            <a:off x="418475" y="1546650"/>
            <a:ext cx="2875824" cy="23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71"/>
          <p:cNvPicPr preferRelativeResize="0"/>
          <p:nvPr/>
        </p:nvPicPr>
        <p:blipFill>
          <a:blip r:embed="rId4">
            <a:alphaModFix/>
          </a:blip>
          <a:srcRect l="27792" r="27792"/>
          <a:stretch>
            <a:fillRect/>
          </a:stretch>
        </p:blipFill>
        <p:spPr>
          <a:xfrm>
            <a:off x="3774537" y="1540688"/>
            <a:ext cx="1587126" cy="23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88483" y="41825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71"/>
          <p:cNvPicPr preferRelativeResize="0"/>
          <p:nvPr/>
        </p:nvPicPr>
        <p:blipFill>
          <a:blip r:embed="rId6">
            <a:alphaModFix/>
          </a:blip>
          <a:srcRect l="33225" t="28479" r="34767"/>
          <a:stretch>
            <a:fillRect/>
          </a:stretch>
        </p:blipFill>
        <p:spPr>
          <a:xfrm>
            <a:off x="6650900" y="1540700"/>
            <a:ext cx="1587149" cy="2332887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71"/>
          <p:cNvSpPr txBox="1"/>
          <p:nvPr/>
        </p:nvSpPr>
        <p:spPr>
          <a:xfrm>
            <a:off x="418475" y="4856175"/>
            <a:ext cx="4503900" cy="1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4" name="Shape 814"/>
        <p:cNvGrpSpPr/>
        <p:nvPr/>
      </p:nvGrpSpPr>
      <p:grpSpPr>
        <a:xfrm>
          <a:off x="0" y="0"/>
          <a:ext cx="0" cy="0"/>
        </a:xfrm>
      </p:grpSpPr>
      <p:pic>
        <p:nvPicPr>
          <p:cNvPr id="815" name="Google Shape;815;p72"/>
          <p:cNvPicPr preferRelativeResize="0"/>
          <p:nvPr/>
        </p:nvPicPr>
        <p:blipFill>
          <a:blip r:embed="rId3">
            <a:alphaModFix/>
          </a:blip>
          <a:srcRect l="45506" t="6541" r="14604" b="25106"/>
          <a:stretch>
            <a:fillRect/>
          </a:stretch>
        </p:blipFill>
        <p:spPr>
          <a:xfrm>
            <a:off x="6075550" y="1142400"/>
            <a:ext cx="1603274" cy="1647900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72"/>
          <p:cNvSpPr txBox="1"/>
          <p:nvPr>
            <p:ph type="body" idx="1"/>
          </p:nvPr>
        </p:nvSpPr>
        <p:spPr>
          <a:xfrm>
            <a:off x="324000" y="759300"/>
            <a:ext cx="8185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Sharax sababta walaxdu u qabowday ama aan u qabowin walax kasta.</a:t>
            </a:r>
            <a:endParaRPr sz="1800"/>
          </a:p>
        </p:txBody>
      </p:sp>
      <p:sp>
        <p:nvSpPr>
          <p:cNvPr id="817" name="Google Shape;817;p72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Qaboojin (Freezing)</a:t>
            </a:r>
            <a:endParaRPr/>
          </a:p>
        </p:txBody>
      </p:sp>
      <p:grpSp>
        <p:nvGrpSpPr>
          <p:cNvPr id="818" name="Google Shape;818;p72"/>
          <p:cNvGrpSpPr/>
          <p:nvPr/>
        </p:nvGrpSpPr>
        <p:grpSpPr>
          <a:xfrm>
            <a:off x="323999" y="1148624"/>
            <a:ext cx="1745071" cy="1931131"/>
            <a:chOff x="323995" y="1387197"/>
            <a:chExt cx="2134904" cy="3076518"/>
          </a:xfrm>
        </p:grpSpPr>
        <p:pic>
          <p:nvPicPr>
            <p:cNvPr id="819" name="Google Shape;819;p72"/>
            <p:cNvPicPr preferRelativeResize="0"/>
            <p:nvPr/>
          </p:nvPicPr>
          <p:blipFill>
            <a:blip r:embed="rId4">
              <a:alphaModFix/>
            </a:blip>
            <a:srcRect l="38909" r="37533" b="31295"/>
            <a:stretch>
              <a:fillRect/>
            </a:stretch>
          </p:blipFill>
          <p:spPr>
            <a:xfrm>
              <a:off x="324000" y="1387197"/>
              <a:ext cx="2134899" cy="28923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0" name="Google Shape;820;p72"/>
            <p:cNvSpPr txBox="1"/>
            <p:nvPr/>
          </p:nvSpPr>
          <p:spPr>
            <a:xfrm>
              <a:off x="323995" y="4022415"/>
              <a:ext cx="2134800" cy="441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shumac aan shidan (unlit candle)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1" name="Google Shape;821;p72"/>
            <p:cNvSpPr txBox="1"/>
            <p:nvPr/>
          </p:nvSpPr>
          <p:spPr>
            <a:xfrm>
              <a:off x="324000" y="1387212"/>
              <a:ext cx="369600" cy="4413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800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22" name="Google Shape;822;p72"/>
          <p:cNvGrpSpPr/>
          <p:nvPr/>
        </p:nvGrpSpPr>
        <p:grpSpPr>
          <a:xfrm>
            <a:off x="3199772" y="1148575"/>
            <a:ext cx="1869397" cy="1911477"/>
            <a:chOff x="2947801" y="1082393"/>
            <a:chExt cx="1546234" cy="2227050"/>
          </a:xfrm>
        </p:grpSpPr>
        <p:pic>
          <p:nvPicPr>
            <p:cNvPr id="823" name="Google Shape;823;p7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947803" y="1082393"/>
              <a:ext cx="1443404" cy="19199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4" name="Google Shape;824;p72"/>
            <p:cNvSpPr txBox="1"/>
            <p:nvPr/>
          </p:nvSpPr>
          <p:spPr>
            <a:xfrm>
              <a:off x="2951435" y="2986643"/>
              <a:ext cx="1542600" cy="322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casiir liin (orange juice)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5" name="Google Shape;825;p72"/>
            <p:cNvSpPr txBox="1"/>
            <p:nvPr/>
          </p:nvSpPr>
          <p:spPr>
            <a:xfrm>
              <a:off x="2947801" y="1082403"/>
              <a:ext cx="270000" cy="3228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800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2.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26" name="Google Shape;826;p72"/>
          <p:cNvGrpSpPr/>
          <p:nvPr/>
        </p:nvGrpSpPr>
        <p:grpSpPr>
          <a:xfrm>
            <a:off x="6075550" y="1148625"/>
            <a:ext cx="1675993" cy="1910917"/>
            <a:chOff x="4665001" y="998796"/>
            <a:chExt cx="1112360" cy="2435530"/>
          </a:xfrm>
        </p:grpSpPr>
        <p:sp>
          <p:nvSpPr>
            <p:cNvPr id="827" name="Google Shape;827;p72"/>
            <p:cNvSpPr txBox="1"/>
            <p:nvPr/>
          </p:nvSpPr>
          <p:spPr>
            <a:xfrm>
              <a:off x="4666461" y="3081226"/>
              <a:ext cx="1110900" cy="353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lolli baraf (ice lolly)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8" name="Google Shape;828;p72"/>
            <p:cNvSpPr txBox="1"/>
            <p:nvPr/>
          </p:nvSpPr>
          <p:spPr>
            <a:xfrm>
              <a:off x="4665001" y="998796"/>
              <a:ext cx="203400" cy="3531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800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29" name="Google Shape;829;p72"/>
          <p:cNvGrpSpPr/>
          <p:nvPr/>
        </p:nvGrpSpPr>
        <p:grpSpPr>
          <a:xfrm>
            <a:off x="3199770" y="3153952"/>
            <a:ext cx="1771212" cy="1647929"/>
            <a:chOff x="4627450" y="2987625"/>
            <a:chExt cx="1767324" cy="1597759"/>
          </a:xfrm>
        </p:grpSpPr>
        <p:pic>
          <p:nvPicPr>
            <p:cNvPr id="830" name="Google Shape;830;p72"/>
            <p:cNvPicPr preferRelativeResize="0"/>
            <p:nvPr/>
          </p:nvPicPr>
          <p:blipFill>
            <a:blip r:embed="rId6">
              <a:alphaModFix/>
            </a:blip>
            <a:srcRect l="30603" t="35570" r="33907" b="9824"/>
            <a:stretch>
              <a:fillRect/>
            </a:stretch>
          </p:blipFill>
          <p:spPr>
            <a:xfrm>
              <a:off x="4639635" y="2987625"/>
              <a:ext cx="1755139" cy="13292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1" name="Google Shape;831;p72"/>
            <p:cNvSpPr txBox="1"/>
            <p:nvPr/>
          </p:nvSpPr>
          <p:spPr>
            <a:xfrm>
              <a:off x="4627453" y="4316884"/>
              <a:ext cx="1755000" cy="268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baloogyad caag ah (plastic blocks)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32" name="Google Shape;832;p72"/>
            <p:cNvSpPr txBox="1"/>
            <p:nvPr/>
          </p:nvSpPr>
          <p:spPr>
            <a:xfrm>
              <a:off x="4627450" y="2987625"/>
              <a:ext cx="330000" cy="268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  5.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33" name="Google Shape;833;p72"/>
          <p:cNvGrpSpPr/>
          <p:nvPr/>
        </p:nvGrpSpPr>
        <p:grpSpPr>
          <a:xfrm>
            <a:off x="6075600" y="3111677"/>
            <a:ext cx="1710591" cy="1720653"/>
            <a:chOff x="6115915" y="760881"/>
            <a:chExt cx="2608801" cy="3944643"/>
          </a:xfrm>
        </p:grpSpPr>
        <p:pic>
          <p:nvPicPr>
            <p:cNvPr id="834" name="Google Shape;834;p72"/>
            <p:cNvPicPr preferRelativeResize="0"/>
            <p:nvPr/>
          </p:nvPicPr>
          <p:blipFill>
            <a:blip r:embed="rId7">
              <a:alphaModFix/>
            </a:blip>
            <a:srcRect l="14427" r="42940"/>
            <a:stretch>
              <a:fillRect/>
            </a:stretch>
          </p:blipFill>
          <p:spPr>
            <a:xfrm>
              <a:off x="6115915" y="787985"/>
              <a:ext cx="2608777" cy="37172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5" name="Google Shape;835;p72"/>
            <p:cNvSpPr txBox="1"/>
            <p:nvPr/>
          </p:nvSpPr>
          <p:spPr>
            <a:xfrm>
              <a:off x="6115916" y="4070424"/>
              <a:ext cx="2608800" cy="63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dareere madow oo cufan (black treacle)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36" name="Google Shape;836;p72"/>
            <p:cNvSpPr txBox="1"/>
            <p:nvPr/>
          </p:nvSpPr>
          <p:spPr>
            <a:xfrm>
              <a:off x="6125568" y="760881"/>
              <a:ext cx="533400" cy="635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  6.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37" name="Google Shape;837;p72"/>
          <p:cNvGrpSpPr/>
          <p:nvPr/>
        </p:nvGrpSpPr>
        <p:grpSpPr>
          <a:xfrm>
            <a:off x="341250" y="3172500"/>
            <a:ext cx="1710573" cy="1647900"/>
            <a:chOff x="2990994" y="3187050"/>
            <a:chExt cx="1409155" cy="1647900"/>
          </a:xfrm>
        </p:grpSpPr>
        <p:pic>
          <p:nvPicPr>
            <p:cNvPr id="838" name="Google Shape;838;p72"/>
            <p:cNvPicPr preferRelativeResize="0"/>
            <p:nvPr/>
          </p:nvPicPr>
          <p:blipFill>
            <a:blip r:embed="rId8">
              <a:alphaModFix/>
            </a:blip>
            <a:srcRect l="36057" t="-1740" r="6482" b="-7038"/>
            <a:stretch>
              <a:fillRect/>
            </a:stretch>
          </p:blipFill>
          <p:spPr>
            <a:xfrm>
              <a:off x="2990994" y="3187050"/>
              <a:ext cx="1409155" cy="1647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9" name="Google Shape;839;p72"/>
            <p:cNvSpPr txBox="1"/>
            <p:nvPr/>
          </p:nvSpPr>
          <p:spPr>
            <a:xfrm>
              <a:off x="2991000" y="4542725"/>
              <a:ext cx="750300" cy="277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fudge (fudge)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40" name="Google Shape;840;p72"/>
            <p:cNvSpPr txBox="1"/>
            <p:nvPr/>
          </p:nvSpPr>
          <p:spPr>
            <a:xfrm>
              <a:off x="2990995" y="3187050"/>
              <a:ext cx="285300" cy="277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  4.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44" name="Shape 844"/>
        <p:cNvGrpSpPr/>
        <p:nvPr/>
      </p:nvGrpSpPr>
      <p:grpSpPr>
        <a:xfrm>
          <a:off x="0" y="0"/>
          <a:ext cx="0" cy="0"/>
        </a:xfrm>
      </p:grpSpPr>
      <p:sp>
        <p:nvSpPr>
          <p:cNvPr id="845" name="Google Shape;845;p73"/>
          <p:cNvSpPr txBox="1"/>
          <p:nvPr>
            <p:ph type="body" idx="1"/>
          </p:nvPr>
        </p:nvSpPr>
        <p:spPr>
          <a:xfrm>
            <a:off x="324000" y="701675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Sharax sababta walaxdu u qabowday ama aan u qabowin walax kasta.</a:t>
            </a:r>
            <a:endParaRPr sz="1800"/>
          </a:p>
        </p:txBody>
      </p:sp>
      <p:sp>
        <p:nvSpPr>
          <p:cNvPr id="846" name="Google Shape;846;p7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Qaboojin (Freezing)</a:t>
            </a:r>
            <a:endParaRPr/>
          </a:p>
        </p:txBody>
      </p:sp>
      <p:pic>
        <p:nvPicPr>
          <p:cNvPr id="847" name="Google Shape;847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4109" y="1096500"/>
            <a:ext cx="2440359" cy="347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73"/>
          <p:cNvPicPr preferRelativeResize="0"/>
          <p:nvPr/>
        </p:nvPicPr>
        <p:blipFill>
          <a:blip r:embed="rId4">
            <a:alphaModFix/>
          </a:blip>
          <a:srcRect l="45101" t="4090" r="24394" b="20301"/>
          <a:stretch>
            <a:fillRect/>
          </a:stretch>
        </p:blipFill>
        <p:spPr>
          <a:xfrm>
            <a:off x="6214425" y="1082400"/>
            <a:ext cx="2210899" cy="347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73"/>
          <p:cNvPicPr preferRelativeResize="0"/>
          <p:nvPr/>
        </p:nvPicPr>
        <p:blipFill>
          <a:blip r:embed="rId5">
            <a:alphaModFix/>
          </a:blip>
          <a:srcRect l="38909" r="37533" b="31295"/>
          <a:stretch>
            <a:fillRect/>
          </a:stretch>
        </p:blipFill>
        <p:spPr>
          <a:xfrm>
            <a:off x="324000" y="1096500"/>
            <a:ext cx="2561875" cy="3470750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73"/>
          <p:cNvSpPr txBox="1"/>
          <p:nvPr/>
        </p:nvSpPr>
        <p:spPr>
          <a:xfrm>
            <a:off x="324000" y="4320000"/>
            <a:ext cx="25620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shumac aan shidan (unlit candle)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1" name="Google Shape;851;p73"/>
          <p:cNvSpPr txBox="1"/>
          <p:nvPr/>
        </p:nvSpPr>
        <p:spPr>
          <a:xfrm>
            <a:off x="3434100" y="4320000"/>
            <a:ext cx="24405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casiir liin (orange juice)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3"/>
          <p:cNvSpPr txBox="1"/>
          <p:nvPr/>
        </p:nvSpPr>
        <p:spPr>
          <a:xfrm>
            <a:off x="6214425" y="4320000"/>
            <a:ext cx="22110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lolli baraf (ice lolly)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3"/>
          <p:cNvSpPr txBox="1"/>
          <p:nvPr/>
        </p:nvSpPr>
        <p:spPr>
          <a:xfrm>
            <a:off x="324000" y="1096500"/>
            <a:ext cx="3696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3"/>
          <p:cNvSpPr txBox="1"/>
          <p:nvPr/>
        </p:nvSpPr>
        <p:spPr>
          <a:xfrm>
            <a:off x="3434100" y="1096500"/>
            <a:ext cx="3300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3"/>
          <p:cNvSpPr txBox="1"/>
          <p:nvPr/>
        </p:nvSpPr>
        <p:spPr>
          <a:xfrm>
            <a:off x="6214425" y="1080000"/>
            <a:ext cx="3300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3"/>
          <p:cNvSpPr txBox="1"/>
          <p:nvPr/>
        </p:nvSpPr>
        <p:spPr>
          <a:xfrm>
            <a:off x="682800" y="3168275"/>
            <a:ext cx="2004000" cy="61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qabowday - wax (wax) waa xaalad adag (solid state)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57" name="Google Shape;857;p73"/>
          <p:cNvSpPr txBox="1"/>
          <p:nvPr/>
        </p:nvSpPr>
        <p:spPr>
          <a:xfrm>
            <a:off x="3582286" y="3168275"/>
            <a:ext cx="2167500" cy="61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aan qabowin - casiirku (juice) waa xaalad dareere (liquid state)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58" name="Google Shape;858;p73"/>
          <p:cNvSpPr txBox="1"/>
          <p:nvPr/>
        </p:nvSpPr>
        <p:spPr>
          <a:xfrm>
            <a:off x="6258125" y="3168275"/>
            <a:ext cx="2004000" cy="61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qabowday - lolligu (lolly) waa xaalad adag (solid state)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62" name="Shape 862"/>
        <p:cNvGrpSpPr/>
        <p:nvPr/>
      </p:nvGrpSpPr>
      <p:grpSpPr>
        <a:xfrm>
          <a:off x="0" y="0"/>
          <a:ext cx="0" cy="0"/>
        </a:xfrm>
      </p:grpSpPr>
      <p:pic>
        <p:nvPicPr>
          <p:cNvPr id="863" name="Google Shape;863;p74"/>
          <p:cNvPicPr preferRelativeResize="0"/>
          <p:nvPr/>
        </p:nvPicPr>
        <p:blipFill>
          <a:blip r:embed="rId3">
            <a:alphaModFix/>
          </a:blip>
          <a:srcRect l="14427" r="42940"/>
          <a:stretch>
            <a:fillRect/>
          </a:stretch>
        </p:blipFill>
        <p:spPr>
          <a:xfrm>
            <a:off x="6288300" y="1222713"/>
            <a:ext cx="2436499" cy="321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74"/>
          <p:cNvPicPr preferRelativeResize="0"/>
          <p:nvPr/>
        </p:nvPicPr>
        <p:blipFill>
          <a:blip r:embed="rId4">
            <a:alphaModFix/>
          </a:blip>
          <a:srcRect l="30603" t="35573" r="33907" b="1522"/>
          <a:stretch>
            <a:fillRect/>
          </a:stretch>
        </p:blipFill>
        <p:spPr>
          <a:xfrm>
            <a:off x="3477250" y="1245438"/>
            <a:ext cx="2703402" cy="3193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74"/>
          <p:cNvPicPr preferRelativeResize="0"/>
          <p:nvPr/>
        </p:nvPicPr>
        <p:blipFill>
          <a:blip r:embed="rId5">
            <a:alphaModFix/>
          </a:blip>
          <a:srcRect l="36057" t="-1740" r="6482" b="-7038"/>
          <a:stretch>
            <a:fillRect/>
          </a:stretch>
        </p:blipFill>
        <p:spPr>
          <a:xfrm>
            <a:off x="324000" y="1245450"/>
            <a:ext cx="3045600" cy="3193474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7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Sharax sababta walaxdu u qabowday ama aan u qabowin walax kasta.</a:t>
            </a:r>
            <a:endParaRPr sz="1800"/>
          </a:p>
        </p:txBody>
      </p:sp>
      <p:sp>
        <p:nvSpPr>
          <p:cNvPr id="867" name="Google Shape;867;p74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Qaboojin (Freezing)</a:t>
            </a:r>
            <a:endParaRPr/>
          </a:p>
        </p:txBody>
      </p:sp>
      <p:sp>
        <p:nvSpPr>
          <p:cNvPr id="868" name="Google Shape;868;p74"/>
          <p:cNvSpPr txBox="1"/>
          <p:nvPr/>
        </p:nvSpPr>
        <p:spPr>
          <a:xfrm>
            <a:off x="324000" y="4161725"/>
            <a:ext cx="30456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fudge (fudge)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9" name="Google Shape;869;p74"/>
          <p:cNvSpPr txBox="1"/>
          <p:nvPr/>
        </p:nvSpPr>
        <p:spPr>
          <a:xfrm>
            <a:off x="3477300" y="4161725"/>
            <a:ext cx="27033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baloogyad caag ah (plastic blocks)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0" name="Google Shape;870;p74"/>
          <p:cNvSpPr txBox="1"/>
          <p:nvPr/>
        </p:nvSpPr>
        <p:spPr>
          <a:xfrm>
            <a:off x="6288300" y="4161725"/>
            <a:ext cx="24366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malaas madow (black treacle)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1" name="Google Shape;871;p74"/>
          <p:cNvSpPr txBox="1"/>
          <p:nvPr/>
        </p:nvSpPr>
        <p:spPr>
          <a:xfrm>
            <a:off x="3477250" y="1245450"/>
            <a:ext cx="3300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2" name="Google Shape;872;p74"/>
          <p:cNvSpPr txBox="1"/>
          <p:nvPr/>
        </p:nvSpPr>
        <p:spPr>
          <a:xfrm>
            <a:off x="6288300" y="1222725"/>
            <a:ext cx="3300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3" name="Google Shape;873;p74"/>
          <p:cNvSpPr txBox="1"/>
          <p:nvPr/>
        </p:nvSpPr>
        <p:spPr>
          <a:xfrm>
            <a:off x="682800" y="3168275"/>
            <a:ext cx="2004000" cy="61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 qaboojiyey - fudge waa xaalad adag (solid state)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74" name="Google Shape;874;p74"/>
          <p:cNvSpPr txBox="1"/>
          <p:nvPr/>
        </p:nvSpPr>
        <p:spPr>
          <a:xfrm>
            <a:off x="3745211" y="3168275"/>
            <a:ext cx="2167500" cy="61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 qaboojiyey - plastic waa xaalad adag (solid state)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75" name="Google Shape;875;p74"/>
          <p:cNvSpPr txBox="1"/>
          <p:nvPr/>
        </p:nvSpPr>
        <p:spPr>
          <a:xfrm>
            <a:off x="6677225" y="3168275"/>
            <a:ext cx="2004000" cy="92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aan la qaboojin - treacle waa xaalad dareere (liquid state)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76" name="Google Shape;876;p74"/>
          <p:cNvSpPr txBox="1"/>
          <p:nvPr/>
        </p:nvSpPr>
        <p:spPr>
          <a:xfrm>
            <a:off x="324000" y="1279875"/>
            <a:ext cx="3300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80" name="Shape 880"/>
        <p:cNvGrpSpPr/>
        <p:nvPr/>
      </p:nvGrpSpPr>
      <p:grpSpPr>
        <a:xfrm>
          <a:off x="0" y="0"/>
          <a:ext cx="0" cy="0"/>
        </a:xfrm>
      </p:grpSpPr>
      <p:sp>
        <p:nvSpPr>
          <p:cNvPr id="881" name="Google Shape;881;p75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Qaboojin (Freezing)</a:t>
            </a:r>
            <a:endParaRPr/>
          </a:p>
        </p:txBody>
      </p:sp>
      <p:sp>
        <p:nvSpPr>
          <p:cNvPr id="882" name="Google Shape;882;p75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Heerkulka qaboojinta (Freezing point)</a:t>
            </a:r>
            <a:endParaRPr/>
          </a:p>
        </p:txBody>
      </p:sp>
      <p:sp>
        <p:nvSpPr>
          <p:cNvPr id="883" name="Google Shape;883;p75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Isbarbardhigga dhalaalida iyo qaboojinta (Comparing melting and freezing)</a:t>
            </a:r>
            <a:endParaRPr/>
          </a:p>
        </p:txBody>
      </p:sp>
      <p:sp>
        <p:nvSpPr>
          <p:cNvPr id="884" name="Google Shape;884;p75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Dhalaalida: heerkulka dhalaalida iyo qaboojinta (Melting: melting and freezing points)</a:t>
            </a:r>
            <a:endParaRPr/>
          </a:p>
        </p:txBody>
      </p:sp>
      <p:pic>
        <p:nvPicPr>
          <p:cNvPr id="885" name="Google Shape;885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750" y="27660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89" name="Shape 889"/>
        <p:cNvGrpSpPr/>
        <p:nvPr/>
      </p:nvGrpSpPr>
      <p:grpSpPr>
        <a:xfrm>
          <a:off x="0" y="0"/>
          <a:ext cx="0" cy="0"/>
        </a:xfrm>
      </p:grpSpPr>
      <p:sp>
        <p:nvSpPr>
          <p:cNvPr id="890" name="Google Shape;890;p76"/>
          <p:cNvSpPr txBox="1"/>
          <p:nvPr>
            <p:ph type="body" idx="1"/>
          </p:nvPr>
        </p:nvSpPr>
        <p:spPr>
          <a:xfrm>
            <a:off x="324000" y="759300"/>
            <a:ext cx="5450400" cy="111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Heerkulka uu walax ku beddelo xaalad dareere ah xaalad adag waxaa loo yaqaan heerkulka qaboojinta (freezing point).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891" name="Google Shape;891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Heerkulka qaboojinta (Freezing point)</a:t>
            </a:r>
            <a:endParaRPr/>
          </a:p>
        </p:txBody>
      </p:sp>
      <p:pic>
        <p:nvPicPr>
          <p:cNvPr id="892" name="Google Shape;892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8725" y="1234051"/>
            <a:ext cx="2390899" cy="3586349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76"/>
          <p:cNvSpPr txBox="1"/>
          <p:nvPr>
            <p:ph type="body" idx="1"/>
          </p:nvPr>
        </p:nvSpPr>
        <p:spPr>
          <a:xfrm>
            <a:off x="324000" y="2318200"/>
            <a:ext cx="5450400" cy="194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Heerkulka uu walax ku beddelo xaalad adag xaalad dareere ah waxaa loo yaqaan heerkulka dhalaalida (melting point).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7" name="Shape 897"/>
        <p:cNvGrpSpPr/>
        <p:nvPr/>
      </p:nvGrpSpPr>
      <p:grpSpPr>
        <a:xfrm>
          <a:off x="0" y="0"/>
          <a:ext cx="0" cy="0"/>
        </a:xfrm>
      </p:grpSpPr>
      <p:sp>
        <p:nvSpPr>
          <p:cNvPr id="898" name="Google Shape;898;p77"/>
          <p:cNvSpPr txBox="1"/>
          <p:nvPr>
            <p:ph type="body" idx="4294967295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Heerkulka dhalaalida iyo heerkulka qaboojinta waa isku heerkul walaxda.</a:t>
            </a:r>
            <a:endParaRPr/>
          </a:p>
        </p:txBody>
      </p:sp>
      <p:sp>
        <p:nvSpPr>
          <p:cNvPr id="899" name="Google Shape;899;p77"/>
          <p:cNvSpPr txBox="1"/>
          <p:nvPr>
            <p:ph type="body" idx="4294967295"/>
          </p:nvPr>
        </p:nvSpPr>
        <p:spPr>
          <a:xfrm>
            <a:off x="324000" y="3223200"/>
            <a:ext cx="1779900" cy="89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heerkulka dhalaalida baraf = 0°C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heerkulka qaboojinta baraf = 0°C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800"/>
          </a:p>
        </p:txBody>
      </p:sp>
      <p:sp>
        <p:nvSpPr>
          <p:cNvPr id="900" name="Google Shape;900;p77"/>
          <p:cNvSpPr txBox="1"/>
          <p:nvPr>
            <p:ph type="body" idx="4294967295"/>
          </p:nvPr>
        </p:nvSpPr>
        <p:spPr>
          <a:xfrm>
            <a:off x="3395388" y="3223200"/>
            <a:ext cx="1972200" cy="106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heerkulka dhalaalida shukulaato = 30°C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heerkulka qaboojinta shukulaato = 30°C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800"/>
          </a:p>
        </p:txBody>
      </p:sp>
      <p:sp>
        <p:nvSpPr>
          <p:cNvPr id="901" name="Google Shape;901;p77"/>
          <p:cNvSpPr txBox="1"/>
          <p:nvPr>
            <p:ph type="body" idx="4294967295"/>
          </p:nvPr>
        </p:nvSpPr>
        <p:spPr>
          <a:xfrm>
            <a:off x="6434425" y="3223200"/>
            <a:ext cx="1995000" cy="106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heerkulka dhalaalida silver = 962°C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heerkulka qaboojinta silver = 962°C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800"/>
          </a:p>
        </p:txBody>
      </p:sp>
      <p:sp>
        <p:nvSpPr>
          <p:cNvPr id="902" name="Google Shape;902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Heerkulka qaboojinta (Freezing point)</a:t>
            </a:r>
            <a:endParaRPr/>
          </a:p>
        </p:txBody>
      </p:sp>
      <p:pic>
        <p:nvPicPr>
          <p:cNvPr id="903" name="Google Shape;903;p77"/>
          <p:cNvPicPr preferRelativeResize="0"/>
          <p:nvPr/>
        </p:nvPicPr>
        <p:blipFill>
          <a:blip r:embed="rId3">
            <a:alphaModFix/>
          </a:blip>
          <a:srcRect r="60939" b="44193"/>
          <a:stretch>
            <a:fillRect/>
          </a:stretch>
        </p:blipFill>
        <p:spPr>
          <a:xfrm>
            <a:off x="333575" y="1620000"/>
            <a:ext cx="1995002" cy="160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77"/>
          <p:cNvPicPr preferRelativeResize="0"/>
          <p:nvPr/>
        </p:nvPicPr>
        <p:blipFill>
          <a:blip r:embed="rId4">
            <a:alphaModFix/>
          </a:blip>
          <a:srcRect l="9837" t="5528" r="18154" b="15050"/>
          <a:stretch>
            <a:fillRect/>
          </a:stretch>
        </p:blipFill>
        <p:spPr>
          <a:xfrm>
            <a:off x="6434425" y="1620000"/>
            <a:ext cx="1995024" cy="1603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77"/>
          <p:cNvPicPr preferRelativeResize="0"/>
          <p:nvPr/>
        </p:nvPicPr>
        <p:blipFill>
          <a:blip r:embed="rId5">
            <a:alphaModFix/>
          </a:blip>
          <a:srcRect l="17074"/>
          <a:stretch>
            <a:fillRect/>
          </a:stretch>
        </p:blipFill>
        <p:spPr>
          <a:xfrm>
            <a:off x="3384000" y="1620000"/>
            <a:ext cx="1995002" cy="160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09" name="Shape 909"/>
        <p:cNvGrpSpPr/>
        <p:nvPr/>
      </p:nvGrpSpPr>
      <p:grpSpPr>
        <a:xfrm>
          <a:off x="0" y="0"/>
          <a:ext cx="0" cy="0"/>
        </a:xfrm>
      </p:grpSpPr>
      <p:sp>
        <p:nvSpPr>
          <p:cNvPr id="910" name="Google Shape;910;p78"/>
          <p:cNvSpPr txBox="1"/>
          <p:nvPr>
            <p:ph type="subTitle" idx="1"/>
          </p:nvPr>
        </p:nvSpPr>
        <p:spPr>
          <a:xfrm>
            <a:off x="324000" y="1080000"/>
            <a:ext cx="8496000" cy="81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Heerkulka qaboojinta iyo heerkulka dhalaalida waa isku heerkul walaxda.</a:t>
            </a:r>
            <a:endParaRPr/>
          </a:p>
        </p:txBody>
      </p:sp>
      <p:sp>
        <p:nvSpPr>
          <p:cNvPr id="911" name="Google Shape;911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Heerkulka qaboojinta (Freezing point)</a:t>
            </a:r>
            <a:endParaRPr/>
          </a:p>
        </p:txBody>
      </p:sp>
      <p:sp>
        <p:nvSpPr>
          <p:cNvPr id="912" name="Google Shape;912;p78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Biyuhu waxay noqdaan baraf 0°C waxayna dhalaalaan 0°C.</a:t>
            </a:r>
            <a:endParaRPr sz="2600"/>
          </a:p>
        </p:txBody>
      </p:sp>
      <p:sp>
        <p:nvSpPr>
          <p:cNvPr id="913" name="Google Shape;913;p7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Qalinka (Silver) wuxuu ku dhalaalaa (melts) heerkul ka duwan kii uu ku qaboobo (freezes).</a:t>
            </a:r>
            <a:endParaRPr sz="2100"/>
          </a:p>
        </p:txBody>
      </p:sp>
      <p:pic>
        <p:nvPicPr>
          <p:cNvPr id="914" name="Google Shape;914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9558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1458" y="31206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9" name="Shape 919"/>
        <p:cNvGrpSpPr/>
        <p:nvPr/>
      </p:nvGrpSpPr>
      <p:grpSpPr>
        <a:xfrm>
          <a:off x="0" y="0"/>
          <a:ext cx="0" cy="0"/>
        </a:xfrm>
      </p:grpSpPr>
      <p:sp>
        <p:nvSpPr>
          <p:cNvPr id="920" name="Google Shape;920;p79"/>
          <p:cNvSpPr txBox="1"/>
          <p:nvPr>
            <p:ph type="body" idx="1"/>
          </p:nvPr>
        </p:nvSpPr>
        <p:spPr>
          <a:xfrm>
            <a:off x="387650" y="735900"/>
            <a:ext cx="7135200" cy="131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Heerkulka ka hooseeya barta dhalaalka (melting point), walaxdu waxay ku jirtaa xaalad adag (solid state).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000"/>
          </a:p>
        </p:txBody>
      </p:sp>
      <p:sp>
        <p:nvSpPr>
          <p:cNvPr id="921" name="Google Shape;921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Barta qaboobida (Freezing point)</a:t>
            </a:r>
            <a:endParaRPr/>
          </a:p>
        </p:txBody>
      </p:sp>
      <p:pic>
        <p:nvPicPr>
          <p:cNvPr id="922" name="Google Shape;92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2935200"/>
            <a:ext cx="8496000" cy="394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3" name="Google Shape;923;p79"/>
          <p:cNvCxnSpPr/>
          <p:nvPr/>
        </p:nvCxnSpPr>
        <p:spPr>
          <a:xfrm flipH="1">
            <a:off x="4572125" y="2171700"/>
            <a:ext cx="7500" cy="1394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4" name="Google Shape;924;p79"/>
          <p:cNvCxnSpPr/>
          <p:nvPr/>
        </p:nvCxnSpPr>
        <p:spPr>
          <a:xfrm rot="10800000" flipH="1">
            <a:off x="260675" y="2758375"/>
            <a:ext cx="4319100" cy="2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925" name="Google Shape;925;p79"/>
          <p:cNvSpPr txBox="1"/>
          <p:nvPr/>
        </p:nvSpPr>
        <p:spPr>
          <a:xfrm>
            <a:off x="2058275" y="2607900"/>
            <a:ext cx="631500" cy="30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adag (solid)</a:t>
            </a:r>
            <a:endParaRPr/>
          </a:p>
        </p:txBody>
      </p:sp>
      <p:cxnSp>
        <p:nvCxnSpPr>
          <p:cNvPr id="926" name="Google Shape;926;p79"/>
          <p:cNvCxnSpPr/>
          <p:nvPr/>
        </p:nvCxnSpPr>
        <p:spPr>
          <a:xfrm>
            <a:off x="4579775" y="2761050"/>
            <a:ext cx="4183500" cy="1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927" name="Google Shape;927;p79"/>
          <p:cNvSpPr txBox="1"/>
          <p:nvPr/>
        </p:nvSpPr>
        <p:spPr>
          <a:xfrm>
            <a:off x="6309575" y="2607900"/>
            <a:ext cx="723900" cy="30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dareere (liquid)</a:t>
            </a:r>
            <a:endParaRPr/>
          </a:p>
        </p:txBody>
      </p:sp>
      <p:sp>
        <p:nvSpPr>
          <p:cNvPr id="928" name="Google Shape;928;p79"/>
          <p:cNvSpPr txBox="1"/>
          <p:nvPr/>
        </p:nvSpPr>
        <p:spPr>
          <a:xfrm>
            <a:off x="4080875" y="1943150"/>
            <a:ext cx="990000" cy="661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barta dhalaalka (melting point)</a:t>
            </a:r>
            <a:endParaRPr/>
          </a:p>
        </p:txBody>
      </p:sp>
      <p:sp>
        <p:nvSpPr>
          <p:cNvPr id="929" name="Google Shape;929;p79"/>
          <p:cNvSpPr txBox="1"/>
          <p:nvPr/>
        </p:nvSpPr>
        <p:spPr>
          <a:xfrm>
            <a:off x="3983550" y="3565800"/>
            <a:ext cx="1176900" cy="661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barta qaboobida (freezing point)</a:t>
            </a:r>
            <a:endParaRPr/>
          </a:p>
        </p:txBody>
      </p:sp>
      <p:sp>
        <p:nvSpPr>
          <p:cNvPr id="930" name="Google Shape;930;p79"/>
          <p:cNvSpPr txBox="1"/>
          <p:nvPr/>
        </p:nvSpPr>
        <p:spPr>
          <a:xfrm>
            <a:off x="324000" y="1413175"/>
            <a:ext cx="84960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Heerkulka ka sarreeya barta qaboobida (freezing point), walaxdu waxay ku jirtaa xaalad dareere (liquid state).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34" name="Shape 934"/>
        <p:cNvGrpSpPr/>
        <p:nvPr/>
      </p:nvGrpSpPr>
      <p:grpSpPr>
        <a:xfrm>
          <a:off x="0" y="0"/>
          <a:ext cx="0" cy="0"/>
        </a:xfrm>
      </p:grpSpPr>
      <p:sp>
        <p:nvSpPr>
          <p:cNvPr id="935" name="Google Shape;935;p80"/>
          <p:cNvSpPr txBox="1"/>
          <p:nvPr>
            <p:ph type="subTitle" idx="1"/>
          </p:nvPr>
        </p:nvSpPr>
        <p:spPr>
          <a:xfrm>
            <a:off x="337825" y="1080000"/>
            <a:ext cx="4257000" cy="16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Hoosta 0°C, biyo (water) waa barafoobay (frozen) sida baraf (ice) xaalad adag (solid state).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Korka 0°C, biyo (water) waa dhalaalay (melted) oo ku jira xaalad dareere (liquid state).</a:t>
            </a: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Heerkulka qolku waa 20°C, biyo (water) waxay ku jiri lahaayeen xaalad dareere (liquid state).</a:t>
            </a:r>
            <a:endParaRPr sz="1800"/>
          </a:p>
        </p:txBody>
      </p:sp>
      <p:sp>
        <p:nvSpPr>
          <p:cNvPr id="936" name="Google Shape;936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Barta qaboobida (Freezing point)</a:t>
            </a:r>
            <a:endParaRPr/>
          </a:p>
        </p:txBody>
      </p:sp>
      <p:pic>
        <p:nvPicPr>
          <p:cNvPr id="937" name="Google Shape;937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3208500"/>
            <a:ext cx="8496000" cy="394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8" name="Google Shape;938;p80"/>
          <p:cNvGrpSpPr/>
          <p:nvPr/>
        </p:nvGrpSpPr>
        <p:grpSpPr>
          <a:xfrm>
            <a:off x="2596231" y="3208500"/>
            <a:ext cx="723900" cy="1381800"/>
            <a:chOff x="2596231" y="3208500"/>
            <a:chExt cx="723900" cy="1381800"/>
          </a:xfrm>
        </p:grpSpPr>
        <p:cxnSp>
          <p:nvCxnSpPr>
            <p:cNvPr id="939" name="Google Shape;939;p80"/>
            <p:cNvCxnSpPr/>
            <p:nvPr/>
          </p:nvCxnSpPr>
          <p:spPr>
            <a:xfrm flipH="1">
              <a:off x="2875800" y="3208500"/>
              <a:ext cx="22800" cy="10359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40" name="Google Shape;940;p80"/>
            <p:cNvSpPr txBox="1"/>
            <p:nvPr/>
          </p:nvSpPr>
          <p:spPr>
            <a:xfrm>
              <a:off x="2596231" y="4282500"/>
              <a:ext cx="7239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20°C</a:t>
              </a:r>
              <a:endParaRPr/>
            </a:p>
          </p:txBody>
        </p:sp>
      </p:grpSp>
      <p:grpSp>
        <p:nvGrpSpPr>
          <p:cNvPr id="941" name="Google Shape;941;p80"/>
          <p:cNvGrpSpPr/>
          <p:nvPr/>
        </p:nvGrpSpPr>
        <p:grpSpPr>
          <a:xfrm>
            <a:off x="260675" y="2728275"/>
            <a:ext cx="1360500" cy="817000"/>
            <a:chOff x="260675" y="2728275"/>
            <a:chExt cx="1360500" cy="817000"/>
          </a:xfrm>
        </p:grpSpPr>
        <p:cxnSp>
          <p:nvCxnSpPr>
            <p:cNvPr id="942" name="Google Shape;942;p80"/>
            <p:cNvCxnSpPr/>
            <p:nvPr/>
          </p:nvCxnSpPr>
          <p:spPr>
            <a:xfrm>
              <a:off x="260675" y="3543775"/>
              <a:ext cx="1340100" cy="15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  <p:sp>
          <p:nvSpPr>
            <p:cNvPr id="943" name="Google Shape;943;p80"/>
            <p:cNvSpPr txBox="1"/>
            <p:nvPr/>
          </p:nvSpPr>
          <p:spPr>
            <a:xfrm>
              <a:off x="544475" y="2728275"/>
              <a:ext cx="1076700" cy="46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None/>
                <a:defRPr/>
              </a:pP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>biyo (water) xaalad adag (solid state)</a:t>
              </a:r>
              <a:endParaRPr>
                <a:solidFill>
                  <a:schemeClr val="accent5"/>
                </a:solidFill>
              </a:endParaRPr>
            </a:p>
          </p:txBody>
        </p:sp>
      </p:grpSp>
      <p:grpSp>
        <p:nvGrpSpPr>
          <p:cNvPr id="944" name="Google Shape;944;p80"/>
          <p:cNvGrpSpPr/>
          <p:nvPr/>
        </p:nvGrpSpPr>
        <p:grpSpPr>
          <a:xfrm>
            <a:off x="1637000" y="2728275"/>
            <a:ext cx="7191900" cy="837325"/>
            <a:chOff x="1637000" y="2728275"/>
            <a:chExt cx="7191900" cy="837325"/>
          </a:xfrm>
        </p:grpSpPr>
        <p:cxnSp>
          <p:nvCxnSpPr>
            <p:cNvPr id="945" name="Google Shape;945;p80"/>
            <p:cNvCxnSpPr/>
            <p:nvPr/>
          </p:nvCxnSpPr>
          <p:spPr>
            <a:xfrm>
              <a:off x="1637000" y="3548800"/>
              <a:ext cx="7191900" cy="168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946" name="Google Shape;946;p80"/>
            <p:cNvSpPr txBox="1"/>
            <p:nvPr/>
          </p:nvSpPr>
          <p:spPr>
            <a:xfrm>
              <a:off x="1710138" y="2728275"/>
              <a:ext cx="1076700" cy="46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None/>
                <a:defRPr/>
              </a:pP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>biyo (water) xaalad dareere (liquid state)</a:t>
              </a:r>
              <a:endParaRPr>
                <a:solidFill>
                  <a:schemeClr val="accent5"/>
                </a:solidFill>
              </a:endParaRPr>
            </a:p>
          </p:txBody>
        </p:sp>
      </p:grpSp>
      <p:sp>
        <p:nvSpPr>
          <p:cNvPr id="947" name="Google Shape;947;p80"/>
          <p:cNvSpPr txBox="1"/>
          <p:nvPr>
            <p:ph type="subTitle" idx="2"/>
          </p:nvPr>
        </p:nvSpPr>
        <p:spPr>
          <a:xfrm>
            <a:off x="4824000" y="810000"/>
            <a:ext cx="3982200" cy="122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spcBef>
                <a:spcPct val="0"/>
              </a:spcBef>
              <a:spcAft>
                <a:spcPct val="0"/>
              </a:spcAft>
              <a:buSzPts val="1800"/>
              <a:buChar char="●"/>
              <a:defRPr/>
            </a:pPr>
            <a:r>
              <a:rPr lang="en-GB" sz="1100">
                <a:latin typeface="Lexend"/>
              </a:rPr>
              <a:t>Paraffin (Paraffin) waxay leedahay barta dhalaalka (melting point) 67°C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Waa maxay xaaladda walaxda (state of matter) ee paraffin (Paraffin) ku jirto heerkulka qolka?</a:t>
            </a:r>
            <a:endParaRPr/>
          </a:p>
        </p:txBody>
      </p:sp>
      <p:grpSp>
        <p:nvGrpSpPr>
          <p:cNvPr id="948" name="Google Shape;948;p80"/>
          <p:cNvGrpSpPr/>
          <p:nvPr/>
        </p:nvGrpSpPr>
        <p:grpSpPr>
          <a:xfrm>
            <a:off x="3870925" y="3208500"/>
            <a:ext cx="723900" cy="1381800"/>
            <a:chOff x="3870925" y="3208500"/>
            <a:chExt cx="723900" cy="1381800"/>
          </a:xfrm>
        </p:grpSpPr>
        <p:cxnSp>
          <p:nvCxnSpPr>
            <p:cNvPr id="949" name="Google Shape;949;p80"/>
            <p:cNvCxnSpPr/>
            <p:nvPr/>
          </p:nvCxnSpPr>
          <p:spPr>
            <a:xfrm flipH="1">
              <a:off x="4232825" y="3208500"/>
              <a:ext cx="11400" cy="10440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50" name="Google Shape;950;p80"/>
            <p:cNvSpPr txBox="1"/>
            <p:nvPr/>
          </p:nvSpPr>
          <p:spPr>
            <a:xfrm>
              <a:off x="3870925" y="4282500"/>
              <a:ext cx="7239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40°C</a:t>
              </a:r>
              <a:endParaRPr/>
            </a:p>
          </p:txBody>
        </p:sp>
      </p:grpSp>
      <p:grpSp>
        <p:nvGrpSpPr>
          <p:cNvPr id="951" name="Google Shape;951;p80"/>
          <p:cNvGrpSpPr/>
          <p:nvPr/>
        </p:nvGrpSpPr>
        <p:grpSpPr>
          <a:xfrm>
            <a:off x="5330194" y="3208500"/>
            <a:ext cx="723900" cy="1381800"/>
            <a:chOff x="5330194" y="3208500"/>
            <a:chExt cx="723900" cy="1381800"/>
          </a:xfrm>
        </p:grpSpPr>
        <p:cxnSp>
          <p:nvCxnSpPr>
            <p:cNvPr id="952" name="Google Shape;952;p80"/>
            <p:cNvCxnSpPr/>
            <p:nvPr/>
          </p:nvCxnSpPr>
          <p:spPr>
            <a:xfrm flipH="1">
              <a:off x="5634700" y="3208500"/>
              <a:ext cx="6000" cy="10287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53" name="Google Shape;953;p80"/>
            <p:cNvSpPr txBox="1"/>
            <p:nvPr/>
          </p:nvSpPr>
          <p:spPr>
            <a:xfrm>
              <a:off x="5330194" y="4282500"/>
              <a:ext cx="7239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60°C</a:t>
              </a:r>
              <a:endParaRPr/>
            </a:p>
          </p:txBody>
        </p:sp>
      </p:grpSp>
      <p:grpSp>
        <p:nvGrpSpPr>
          <p:cNvPr id="954" name="Google Shape;954;p80"/>
          <p:cNvGrpSpPr/>
          <p:nvPr/>
        </p:nvGrpSpPr>
        <p:grpSpPr>
          <a:xfrm>
            <a:off x="6697175" y="3208500"/>
            <a:ext cx="723900" cy="1381800"/>
            <a:chOff x="6697175" y="3208500"/>
            <a:chExt cx="723900" cy="1381800"/>
          </a:xfrm>
        </p:grpSpPr>
        <p:cxnSp>
          <p:nvCxnSpPr>
            <p:cNvPr id="955" name="Google Shape;955;p80"/>
            <p:cNvCxnSpPr/>
            <p:nvPr/>
          </p:nvCxnSpPr>
          <p:spPr>
            <a:xfrm flipH="1">
              <a:off x="7059125" y="3208500"/>
              <a:ext cx="14100" cy="10611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56" name="Google Shape;956;p80"/>
            <p:cNvSpPr txBox="1"/>
            <p:nvPr/>
          </p:nvSpPr>
          <p:spPr>
            <a:xfrm>
              <a:off x="6697175" y="4282500"/>
              <a:ext cx="7239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80°C</a:t>
              </a:r>
              <a:endParaRPr/>
            </a:p>
          </p:txBody>
        </p:sp>
      </p:grpSp>
      <p:sp>
        <p:nvSpPr>
          <p:cNvPr id="957" name="Google Shape;957;p80"/>
          <p:cNvSpPr txBox="1"/>
          <p:nvPr/>
        </p:nvSpPr>
        <p:spPr>
          <a:xfrm>
            <a:off x="5134150" y="2721200"/>
            <a:ext cx="1076700" cy="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paraffin (Paraffin) xaalad adag (solid state)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958" name="Google Shape;958;p80"/>
          <p:cNvSpPr txBox="1"/>
          <p:nvPr/>
        </p:nvSpPr>
        <p:spPr>
          <a:xfrm>
            <a:off x="6344363" y="2736800"/>
            <a:ext cx="1076700" cy="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paraffin (Paraffin) xaalad dareere (liquid state)</a:t>
            </a:r>
            <a:endParaRPr>
              <a:solidFill>
                <a:schemeClr val="accent5"/>
              </a:solidFill>
            </a:endParaRPr>
          </a:p>
        </p:txBody>
      </p:sp>
      <p:grpSp>
        <p:nvGrpSpPr>
          <p:cNvPr id="959" name="Google Shape;959;p80"/>
          <p:cNvGrpSpPr/>
          <p:nvPr/>
        </p:nvGrpSpPr>
        <p:grpSpPr>
          <a:xfrm>
            <a:off x="5217091" y="2636525"/>
            <a:ext cx="2490900" cy="2169175"/>
            <a:chOff x="5217091" y="2636525"/>
            <a:chExt cx="2490900" cy="2169175"/>
          </a:xfrm>
        </p:grpSpPr>
        <p:cxnSp>
          <p:nvCxnSpPr>
            <p:cNvPr id="960" name="Google Shape;960;p80"/>
            <p:cNvCxnSpPr/>
            <p:nvPr/>
          </p:nvCxnSpPr>
          <p:spPr>
            <a:xfrm>
              <a:off x="6233150" y="2636525"/>
              <a:ext cx="6900" cy="16458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61" name="Google Shape;961;p80"/>
            <p:cNvSpPr txBox="1"/>
            <p:nvPr/>
          </p:nvSpPr>
          <p:spPr>
            <a:xfrm>
              <a:off x="5217091" y="4590300"/>
              <a:ext cx="24909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None/>
                <a:defRPr/>
              </a:pP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>barta dhalaalka (melting point) ee paraffin (Paraffin)</a:t>
              </a:r>
              <a:endParaRPr>
                <a:solidFill>
                  <a:schemeClr val="accent5"/>
                </a:solidFill>
              </a:endParaRPr>
            </a:p>
          </p:txBody>
        </p:sp>
      </p:grpSp>
      <p:sp>
        <p:nvSpPr>
          <p:cNvPr id="962" name="Google Shape;962;p80"/>
          <p:cNvSpPr txBox="1"/>
          <p:nvPr>
            <p:ph type="subTitle" idx="1"/>
          </p:nvPr>
        </p:nvSpPr>
        <p:spPr>
          <a:xfrm>
            <a:off x="337825" y="776388"/>
            <a:ext cx="4257000" cy="39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Biyo (Water) waxay leeyihiin barta qaboobida (freezing point) 0°C.</a:t>
            </a:r>
            <a:endParaRPr sz="1800"/>
          </a:p>
        </p:txBody>
      </p:sp>
      <p:grpSp>
        <p:nvGrpSpPr>
          <p:cNvPr id="963" name="Google Shape;963;p80"/>
          <p:cNvGrpSpPr/>
          <p:nvPr/>
        </p:nvGrpSpPr>
        <p:grpSpPr>
          <a:xfrm>
            <a:off x="544473" y="3208500"/>
            <a:ext cx="1977600" cy="1597200"/>
            <a:chOff x="544473" y="3208500"/>
            <a:chExt cx="1977600" cy="1597200"/>
          </a:xfrm>
        </p:grpSpPr>
        <p:cxnSp>
          <p:nvCxnSpPr>
            <p:cNvPr id="964" name="Google Shape;964;p80"/>
            <p:cNvCxnSpPr/>
            <p:nvPr/>
          </p:nvCxnSpPr>
          <p:spPr>
            <a:xfrm flipH="1">
              <a:off x="1617875" y="3208500"/>
              <a:ext cx="3300" cy="1002000"/>
            </a:xfrm>
            <a:prstGeom prst="straightConnector1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65" name="Google Shape;965;p80"/>
            <p:cNvSpPr txBox="1"/>
            <p:nvPr/>
          </p:nvSpPr>
          <p:spPr>
            <a:xfrm>
              <a:off x="1416450" y="4282500"/>
              <a:ext cx="5367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0°C</a:t>
              </a:r>
              <a:endParaRPr/>
            </a:p>
          </p:txBody>
        </p:sp>
        <p:sp>
          <p:nvSpPr>
            <p:cNvPr id="966" name="Google Shape;966;p80"/>
            <p:cNvSpPr txBox="1"/>
            <p:nvPr/>
          </p:nvSpPr>
          <p:spPr>
            <a:xfrm>
              <a:off x="544473" y="4590300"/>
              <a:ext cx="1977600" cy="21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None/>
                <a:defRPr/>
              </a:pP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>barta dhalaalka (melting point) ee biyo (water)</a:t>
              </a:r>
              <a:endParaRPr>
                <a:solidFill>
                  <a:schemeClr val="accent5"/>
                </a:solidFill>
              </a:endParaRPr>
            </a:p>
          </p:txBody>
        </p:sp>
      </p:grpSp>
      <p:cxnSp>
        <p:nvCxnSpPr>
          <p:cNvPr id="967" name="Google Shape;967;p80"/>
          <p:cNvCxnSpPr>
            <a:stCxn id="946" idx="3"/>
          </p:cNvCxnSpPr>
          <p:nvPr/>
        </p:nvCxnSpPr>
        <p:spPr>
          <a:xfrm>
            <a:off x="2786838" y="2959875"/>
            <a:ext cx="3449700" cy="204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968" name="Google Shape;968;p80"/>
          <p:cNvCxnSpPr/>
          <p:nvPr/>
        </p:nvCxnSpPr>
        <p:spPr>
          <a:xfrm flipH="1">
            <a:off x="6256800" y="2971455"/>
            <a:ext cx="1932300" cy="84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969" name="Google Shape;969;p80"/>
          <p:cNvSpPr txBox="1"/>
          <p:nvPr/>
        </p:nvSpPr>
        <p:spPr>
          <a:xfrm>
            <a:off x="7383000" y="2021400"/>
            <a:ext cx="1437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xaalad adag (solid state)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970" name="Google Shape;970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450" y="3780000"/>
            <a:ext cx="394200" cy="39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4" name="Shape 974"/>
        <p:cNvGrpSpPr/>
        <p:nvPr/>
      </p:nvGrpSpPr>
      <p:grpSpPr>
        <a:xfrm>
          <a:off x="0" y="0"/>
          <a:ext cx="0" cy="0"/>
        </a:xfrm>
      </p:grpSpPr>
      <p:sp>
        <p:nvSpPr>
          <p:cNvPr id="975" name="Google Shape;975;p81"/>
          <p:cNvSpPr txBox="1"/>
          <p:nvPr>
            <p:ph type="title"/>
          </p:nvPr>
        </p:nvSpPr>
        <p:spPr>
          <a:xfrm>
            <a:off x="360900" y="703500"/>
            <a:ext cx="7811400" cy="75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Heerkulka qaboojinta (freezing point) ee walaxda A waa 15°C. Heerkulka qolku waa 20°C.</a:t>
            </a:r>
            <a:endParaRPr sz="2000"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Waa noocee xaaladda (state) ee walaxda A heerkulka qolka?</a:t>
            </a:r>
            <a:endParaRPr sz="2000"/>
          </a:p>
        </p:txBody>
      </p:sp>
      <p:sp>
        <p:nvSpPr>
          <p:cNvPr id="976" name="Google Shape;976;p8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Heerkulka qaboojinta (freezing point)</a:t>
            </a:r>
            <a:endParaRPr/>
          </a:p>
        </p:txBody>
      </p:sp>
      <p:sp>
        <p:nvSpPr>
          <p:cNvPr id="977" name="Google Shape;977;p81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xaalad adag (solid state)</a:t>
            </a:r>
            <a:endParaRPr/>
          </a:p>
        </p:txBody>
      </p:sp>
      <p:sp>
        <p:nvSpPr>
          <p:cNvPr id="978" name="Google Shape;978;p81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xaalad dareere (liquid state)</a:t>
            </a:r>
            <a:endParaRPr/>
          </a:p>
        </p:txBody>
      </p:sp>
      <p:sp>
        <p:nvSpPr>
          <p:cNvPr id="979" name="Google Shape;979;p81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midna ma aha xaalad dareere (liquid state) iyo xaalad adag (solid state) midna</a:t>
            </a:r>
            <a:endParaRPr/>
          </a:p>
        </p:txBody>
      </p:sp>
      <p:pic>
        <p:nvPicPr>
          <p:cNvPr id="980" name="Google Shape;98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9208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84" name="Shape 984"/>
        <p:cNvGrpSpPr/>
        <p:nvPr/>
      </p:nvGrpSpPr>
      <p:grpSpPr>
        <a:xfrm>
          <a:off x="0" y="0"/>
          <a:ext cx="0" cy="0"/>
        </a:xfrm>
      </p:grpSpPr>
      <p:sp>
        <p:nvSpPr>
          <p:cNvPr id="985" name="Google Shape;985;p82"/>
          <p:cNvSpPr txBox="1"/>
          <p:nvPr>
            <p:ph type="title"/>
          </p:nvPr>
        </p:nvSpPr>
        <p:spPr>
          <a:xfrm>
            <a:off x="324000" y="703500"/>
            <a:ext cx="7464600" cy="75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Heerkulka qaboojinta (freezing point) ee walaxda B waa 30°C. Heerkulka qolku waa 20°C.</a:t>
            </a:r>
            <a:endParaRPr sz="2000"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Waa noocee xaaladda (state) ee walaxda B heerkulka qolka?</a:t>
            </a:r>
            <a:endParaRPr sz="2000"/>
          </a:p>
        </p:txBody>
      </p:sp>
      <p:sp>
        <p:nvSpPr>
          <p:cNvPr id="986" name="Google Shape;986;p8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Heerkulka qaboojinta (freezing point)</a:t>
            </a:r>
            <a:endParaRPr/>
          </a:p>
        </p:txBody>
      </p:sp>
      <p:sp>
        <p:nvSpPr>
          <p:cNvPr id="987" name="Google Shape;987;p82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xaalad adag (solid state)</a:t>
            </a:r>
            <a:endParaRPr/>
          </a:p>
        </p:txBody>
      </p:sp>
      <p:sp>
        <p:nvSpPr>
          <p:cNvPr id="988" name="Google Shape;988;p82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xaalad dareere (liquid state)</a:t>
            </a:r>
            <a:endParaRPr/>
          </a:p>
        </p:txBody>
      </p:sp>
      <p:sp>
        <p:nvSpPr>
          <p:cNvPr id="989" name="Google Shape;989;p82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midna ma aha xaalad dareere (liquid state) iyo xaalad adag (solid state) midna</a:t>
            </a:r>
            <a:endParaRPr/>
          </a:p>
        </p:txBody>
      </p:sp>
      <p:pic>
        <p:nvPicPr>
          <p:cNvPr id="990" name="Google Shape;99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9208" y="17432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4" name="Shape 994"/>
        <p:cNvGrpSpPr/>
        <p:nvPr/>
      </p:nvGrpSpPr>
      <p:grpSpPr>
        <a:xfrm>
          <a:off x="0" y="0"/>
          <a:ext cx="0" cy="0"/>
        </a:xfrm>
      </p:grpSpPr>
      <p:sp>
        <p:nvSpPr>
          <p:cNvPr id="995" name="Google Shape;995;p83"/>
          <p:cNvSpPr txBox="1"/>
          <p:nvPr>
            <p:ph type="body" idx="1"/>
          </p:nvPr>
        </p:nvSpPr>
        <p:spPr>
          <a:xfrm>
            <a:off x="324000" y="1707900"/>
            <a:ext cx="8237700" cy="153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68300" algn="l" rtl="0">
              <a:spcBef>
                <a:spcPct val="0"/>
              </a:spcBef>
              <a:spcAft>
                <a:spcPct val="0"/>
              </a:spcAft>
              <a:buSzPts val="2200"/>
              <a:buAutoNum type="arabicPeriod"/>
              <a:defRPr/>
            </a:pPr>
            <a:r>
              <a:rPr lang="en-GB" sz="1400">
                <a:latin typeface="Lexend"/>
              </a:rPr>
              <a:t>Gallium wuxuu leeyahay heerkulka qaboojinta (freezing point) oo ah 30°C</a:t>
            </a:r>
            <a:endParaRPr/>
          </a:p>
          <a:p>
            <a:pPr marL="457200" lvl="0" indent="-368300" algn="l" rtl="0">
              <a:spcBef>
                <a:spcPct val="0"/>
              </a:spcBef>
              <a:spcAft>
                <a:spcPct val="0"/>
              </a:spcAft>
              <a:buSzPts val="2200"/>
              <a:buAutoNum type="arabicPeriod"/>
              <a:defRPr/>
            </a:pPr>
            <a:r>
              <a:rPr lang="en-GB" sz="1400">
                <a:latin typeface="Lexend"/>
              </a:rPr>
              <a:t>Walaxda C waxay leedahay heerkulka dhalaalida (melting point) oo ah 45°C</a:t>
            </a:r>
            <a:endParaRPr/>
          </a:p>
          <a:p>
            <a:pPr marL="457200" lvl="0" indent="-368300" algn="l" rtl="0">
              <a:spcBef>
                <a:spcPct val="0"/>
              </a:spcBef>
              <a:spcAft>
                <a:spcPct val="0"/>
              </a:spcAft>
              <a:buSzPts val="2200"/>
              <a:buAutoNum type="arabicPeriod"/>
              <a:defRPr/>
            </a:pPr>
            <a:r>
              <a:rPr lang="en-GB" sz="1400">
                <a:latin typeface="Lexend"/>
              </a:rPr>
              <a:t>Walaxda D waxay leedahay heerkulka dhalaalida (melting point) oo ah 19°C</a:t>
            </a:r>
            <a:endParaRPr/>
          </a:p>
          <a:p>
            <a:pPr marL="457200" lvl="0" indent="-368300" algn="l" rtl="0">
              <a:spcBef>
                <a:spcPct val="0"/>
              </a:spcBef>
              <a:spcAft>
                <a:spcPct val="0"/>
              </a:spcAft>
              <a:buSzPts val="2200"/>
              <a:buAutoNum type="arabicPeriod"/>
              <a:defRPr/>
            </a:pPr>
            <a:r>
              <a:rPr lang="en-GB" sz="1400">
                <a:latin typeface="Lexend"/>
              </a:rPr>
              <a:t>Walaxda E waxay leedahay heerkulka qaboojinta (freezing point) oo ah 21°C</a:t>
            </a:r>
            <a:endParaRPr sz="2400"/>
          </a:p>
          <a:p>
            <a:pPr marL="457200" lvl="0" indent="-368300" algn="l" rtl="0">
              <a:spcBef>
                <a:spcPct val="0"/>
              </a:spcBef>
              <a:spcAft>
                <a:spcPct val="0"/>
              </a:spcAft>
              <a:buSzPts val="2200"/>
              <a:buAutoNum type="arabicPeriod"/>
              <a:defRPr/>
            </a:pPr>
            <a:r>
              <a:rPr lang="en-GB" sz="1400">
                <a:latin typeface="Lexend"/>
              </a:rPr>
              <a:t>Iron wuxuu leeyahay heerkulka dhalaalida (melting point) oo ah 1003°C</a:t>
            </a:r>
            <a:endParaRPr/>
          </a:p>
          <a:p>
            <a:pPr marL="457200" lvl="0" indent="-368300" algn="l" rtl="0">
              <a:spcBef>
                <a:spcPct val="0"/>
              </a:spcBef>
              <a:spcAft>
                <a:spcPct val="0"/>
              </a:spcAft>
              <a:buSzPts val="2200"/>
              <a:buAutoNum type="arabicPeriod"/>
              <a:defRPr/>
            </a:pPr>
            <a:r>
              <a:rPr lang="en-GB" sz="1400">
                <a:latin typeface="Lexend"/>
              </a:rPr>
              <a:t>Ice cream waxay leedahay heerkulka qaboojinta (freezing point) oo ah -3°C</a:t>
            </a:r>
            <a:endParaRPr sz="2400"/>
          </a:p>
        </p:txBody>
      </p:sp>
      <p:sp>
        <p:nvSpPr>
          <p:cNvPr id="996" name="Google Shape;996;p8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Heerkulka qaboojinta (freezing point)</a:t>
            </a:r>
            <a:endParaRPr/>
          </a:p>
        </p:txBody>
      </p:sp>
      <p:sp>
        <p:nvSpPr>
          <p:cNvPr id="997" name="Google Shape;997;p83"/>
          <p:cNvSpPr txBox="1"/>
          <p:nvPr>
            <p:ph type="body" idx="1"/>
          </p:nvPr>
        </p:nvSpPr>
        <p:spPr>
          <a:xfrm>
            <a:off x="324000" y="810000"/>
            <a:ext cx="7052100" cy="70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Heerkulka qolka oo ah 20°C, walxahan soo socda ma ahaan doonaan xaalad adag (solid state) ama xaalad dareere (liquid state)?</a:t>
            </a:r>
            <a:endParaRPr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01" name="Shape 1001"/>
        <p:cNvGrpSpPr/>
        <p:nvPr/>
      </p:nvGrpSpPr>
      <p:grpSpPr>
        <a:xfrm>
          <a:off x="0" y="0"/>
          <a:ext cx="0" cy="0"/>
        </a:xfrm>
      </p:grpSpPr>
      <p:sp>
        <p:nvSpPr>
          <p:cNvPr id="1002" name="Google Shape;1002;p84"/>
          <p:cNvSpPr txBox="1"/>
          <p:nvPr>
            <p:ph type="body" idx="1"/>
          </p:nvPr>
        </p:nvSpPr>
        <p:spPr>
          <a:xfrm>
            <a:off x="324000" y="715775"/>
            <a:ext cx="6916200" cy="292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Waa noocee xaaladda (state) ay walxuhu ahaan doonaan heerkulka qolka oo ah 20°C?</a:t>
            </a:r>
            <a:endParaRPr sz="2100"/>
          </a:p>
          <a:p>
            <a:pPr marL="457200" lvl="0" indent="-361950" algn="l" rtl="0">
              <a:spcBef>
                <a:spcPts val="1000"/>
              </a:spcBef>
              <a:spcAft>
                <a:spcPct val="0"/>
              </a:spcAft>
              <a:buSzPts val="2100"/>
              <a:buAutoNum type="arabicPeriod"/>
            </a:pPr>
            <a:r>
              <a:rPr lang="en-GB" sz="1400">
                <a:latin typeface="Lexend"/>
              </a:rPr>
              <a:t>Gallium wuxuu leeyahay heerkulka qaboojinta (freezing point) oo ah 30°C</a:t>
            </a:r>
            <a:endParaRPr sz="2100"/>
          </a:p>
          <a:p>
            <a:pPr marL="457200" lvl="0" indent="-361950" algn="l" rtl="0">
              <a:spcBef>
                <a:spcPct val="0"/>
              </a:spcBef>
              <a:spcAft>
                <a:spcPct val="0"/>
              </a:spcAft>
              <a:buSzPts val="2100"/>
              <a:buAutoNum type="arabicPeriod"/>
            </a:pPr>
            <a:r>
              <a:rPr lang="en-GB" sz="1400">
                <a:latin typeface="Lexend"/>
              </a:rPr>
              <a:t>Walaxda C waxay leedahay barta dhalaalka (melting point) 45°C</a:t>
            </a:r>
            <a:endParaRPr sz="2100"/>
          </a:p>
          <a:p>
            <a:pPr marL="457200" lvl="0" indent="-361950" algn="l" rtl="0">
              <a:spcBef>
                <a:spcPct val="0"/>
              </a:spcBef>
              <a:spcAft>
                <a:spcPct val="0"/>
              </a:spcAft>
              <a:buSzPts val="2100"/>
              <a:buAutoNum type="arabicPeriod"/>
            </a:pPr>
            <a:r>
              <a:rPr lang="en-GB" sz="1400">
                <a:latin typeface="Lexend"/>
              </a:rPr>
              <a:t>Walaxda D waxay leedahay barta dhalaalka (melting point) 19°C</a:t>
            </a:r>
            <a:endParaRPr sz="2100"/>
          </a:p>
          <a:p>
            <a:pPr marL="457200" lvl="0" indent="-361950" algn="l" rtl="0">
              <a:spcBef>
                <a:spcPct val="0"/>
              </a:spcBef>
              <a:spcAft>
                <a:spcPct val="0"/>
              </a:spcAft>
              <a:buSzPts val="2100"/>
              <a:buAutoNum type="arabicPeriod"/>
            </a:pPr>
            <a:r>
              <a:rPr lang="en-GB" sz="1400">
                <a:latin typeface="Lexend"/>
              </a:rPr>
              <a:t>Walaxda E waxay leedahay barta qaboobida (freezing point) 21°C</a:t>
            </a:r>
            <a:endParaRPr sz="2300"/>
          </a:p>
          <a:p>
            <a:pPr marL="457200" lvl="0" indent="-361950" algn="l" rtl="0">
              <a:spcBef>
                <a:spcPct val="0"/>
              </a:spcBef>
              <a:spcAft>
                <a:spcPct val="0"/>
              </a:spcAft>
              <a:buSzPts val="2100"/>
              <a:buAutoNum type="arabicPeriod"/>
            </a:pPr>
            <a:r>
              <a:rPr lang="en-GB" sz="1400">
                <a:latin typeface="Lexend"/>
              </a:rPr>
              <a:t>Birta (Iron) waxay leedahay barta dhalaalka (melting point) 1003°C</a:t>
            </a:r>
            <a:endParaRPr sz="2100"/>
          </a:p>
          <a:p>
            <a:pPr marL="457200" lvl="0" indent="-361950" algn="l" rtl="0">
              <a:spcBef>
                <a:spcPct val="0"/>
              </a:spcBef>
              <a:spcAft>
                <a:spcPct val="0"/>
              </a:spcAft>
              <a:buSzPts val="2100"/>
              <a:buAutoNum type="arabicPeriod"/>
            </a:pPr>
            <a:r>
              <a:rPr lang="en-GB" sz="1400">
                <a:latin typeface="Lexend"/>
              </a:rPr>
              <a:t>Jalaatada (Ice cream) waxay leedahay barta qaboobida (freezing point) -3°C</a:t>
            </a:r>
            <a:endParaRPr sz="2100"/>
          </a:p>
        </p:txBody>
      </p:sp>
      <p:sp>
        <p:nvSpPr>
          <p:cNvPr id="1003" name="Google Shape;1003;p84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Barta qaboobida (Freezing point)</a:t>
            </a:r>
            <a:endParaRPr/>
          </a:p>
        </p:txBody>
      </p:sp>
      <p:sp>
        <p:nvSpPr>
          <p:cNvPr id="1004" name="Google Shape;1004;p84"/>
          <p:cNvSpPr txBox="1"/>
          <p:nvPr/>
        </p:nvSpPr>
        <p:spPr>
          <a:xfrm>
            <a:off x="411480" y="4190315"/>
            <a:ext cx="652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adag (solid)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05" name="Google Shape;1005;p84"/>
          <p:cNvSpPr txBox="1"/>
          <p:nvPr/>
        </p:nvSpPr>
        <p:spPr>
          <a:xfrm>
            <a:off x="2229144" y="4190315"/>
            <a:ext cx="652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dareere (liquid)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06" name="Google Shape;1006;p84"/>
          <p:cNvSpPr txBox="1"/>
          <p:nvPr/>
        </p:nvSpPr>
        <p:spPr>
          <a:xfrm>
            <a:off x="1320312" y="4190315"/>
            <a:ext cx="652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adag (solid)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07" name="Google Shape;1007;p84"/>
          <p:cNvSpPr txBox="1"/>
          <p:nvPr/>
        </p:nvSpPr>
        <p:spPr>
          <a:xfrm>
            <a:off x="3137976" y="4190315"/>
            <a:ext cx="652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adag (solid)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08" name="Google Shape;1008;p84"/>
          <p:cNvSpPr txBox="1"/>
          <p:nvPr/>
        </p:nvSpPr>
        <p:spPr>
          <a:xfrm>
            <a:off x="4046808" y="4190315"/>
            <a:ext cx="652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adag (solid)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09" name="Google Shape;1009;p84"/>
          <p:cNvSpPr txBox="1"/>
          <p:nvPr/>
        </p:nvSpPr>
        <p:spPr>
          <a:xfrm>
            <a:off x="4955640" y="4190315"/>
            <a:ext cx="652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dareere (liquid)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10" name="TextBox 1009"/>
          <p:cNvSpPr txBox="1"/>
          <p:nvPr/>
        </p:nvSpPr>
        <p:spPr>
          <a:xfrm>
            <a:off x="411480" y="3915995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3" name="Shape 1013"/>
        <p:cNvGrpSpPr/>
        <p:nvPr/>
      </p:nvGrpSpPr>
      <p:grpSpPr>
        <a:xfrm>
          <a:off x="0" y="0"/>
          <a:ext cx="0" cy="0"/>
        </a:xfrm>
      </p:grpSpPr>
      <p:sp>
        <p:nvSpPr>
          <p:cNvPr id="1014" name="Google Shape;1014;p85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Qaboobida (Freezing)</a:t>
            </a:r>
            <a:endParaRPr/>
          </a:p>
        </p:txBody>
      </p:sp>
      <p:sp>
        <p:nvSpPr>
          <p:cNvPr id="1015" name="Google Shape;1015;p85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Barta qaboobida (Freezing point)</a:t>
            </a:r>
            <a:endParaRPr/>
          </a:p>
        </p:txBody>
      </p:sp>
      <p:sp>
        <p:nvSpPr>
          <p:cNvPr id="1016" name="Google Shape;1016;p85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Isbarbardhigga dhalaalka iyo qaboobida (Comparing melting and freezing)</a:t>
            </a:r>
            <a:endParaRPr/>
          </a:p>
        </p:txBody>
      </p:sp>
      <p:sp>
        <p:nvSpPr>
          <p:cNvPr id="1017" name="Google Shape;1017;p85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Dhalaalida (Melting): barta dhalaalka (melting point) iyo barta qaboobida (freezing point)</a:t>
            </a:r>
            <a:endParaRPr/>
          </a:p>
        </p:txBody>
      </p:sp>
      <p:pic>
        <p:nvPicPr>
          <p:cNvPr id="1018" name="Google Shape;1018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850" y="37004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22" name="Shape 1022"/>
        <p:cNvGrpSpPr/>
        <p:nvPr/>
      </p:nvGrpSpPr>
      <p:grpSpPr>
        <a:xfrm>
          <a:off x="0" y="0"/>
          <a:ext cx="0" cy="0"/>
        </a:xfrm>
      </p:grpSpPr>
      <p:sp>
        <p:nvSpPr>
          <p:cNvPr id="1023" name="Google Shape;1023;p86"/>
          <p:cNvSpPr txBox="1"/>
          <p:nvPr>
            <p:ph type="body" idx="1"/>
          </p:nvPr>
        </p:nvSpPr>
        <p:spPr>
          <a:xfrm>
            <a:off x="324000" y="810000"/>
            <a:ext cx="7059900" cy="93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Marka walaxdu dhalaasho, walaxdu waxay ka beddeshaa xaalad adag (solid state) oo ay u gasho xaalad dareere (liquid state), waa lidkeeda qaboobida (freezing).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1024" name="Google Shape;1024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Isbarbardhigga dhalaalka iyo qaboobida (Comparing melting and freezing)</a:t>
            </a:r>
            <a:endParaRPr/>
          </a:p>
        </p:txBody>
      </p:sp>
      <p:grpSp>
        <p:nvGrpSpPr>
          <p:cNvPr id="1025" name="Google Shape;1025;p86"/>
          <p:cNvGrpSpPr/>
          <p:nvPr/>
        </p:nvGrpSpPr>
        <p:grpSpPr>
          <a:xfrm>
            <a:off x="5210350" y="1781362"/>
            <a:ext cx="2388100" cy="2591607"/>
            <a:chOff x="3282500" y="1257900"/>
            <a:chExt cx="2388100" cy="2591607"/>
          </a:xfrm>
        </p:grpSpPr>
        <p:sp>
          <p:nvSpPr>
            <p:cNvPr id="1026" name="Google Shape;1026;p86"/>
            <p:cNvSpPr/>
            <p:nvPr/>
          </p:nvSpPr>
          <p:spPr>
            <a:xfrm>
              <a:off x="3542850" y="2951875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27" name="Google Shape;1027;p86"/>
            <p:cNvSpPr/>
            <p:nvPr/>
          </p:nvSpPr>
          <p:spPr>
            <a:xfrm>
              <a:off x="3932175" y="2790000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28" name="Google Shape;1028;p86"/>
            <p:cNvSpPr/>
            <p:nvPr/>
          </p:nvSpPr>
          <p:spPr>
            <a:xfrm>
              <a:off x="4347000" y="2951875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29" name="Google Shape;1029;p86"/>
            <p:cNvSpPr/>
            <p:nvPr/>
          </p:nvSpPr>
          <p:spPr>
            <a:xfrm>
              <a:off x="4267325" y="2489975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0" name="Google Shape;1030;p86"/>
            <p:cNvSpPr/>
            <p:nvPr/>
          </p:nvSpPr>
          <p:spPr>
            <a:xfrm>
              <a:off x="3423825" y="2518550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1" name="Google Shape;1031;p86"/>
            <p:cNvSpPr/>
            <p:nvPr/>
          </p:nvSpPr>
          <p:spPr>
            <a:xfrm>
              <a:off x="3492200" y="2074500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2" name="Google Shape;1032;p86"/>
            <p:cNvSpPr/>
            <p:nvPr/>
          </p:nvSpPr>
          <p:spPr>
            <a:xfrm>
              <a:off x="3909775" y="1917038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3" name="Google Shape;1033;p86"/>
            <p:cNvSpPr/>
            <p:nvPr/>
          </p:nvSpPr>
          <p:spPr>
            <a:xfrm>
              <a:off x="3840575" y="2355100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4" name="Google Shape;1034;p86"/>
            <p:cNvSpPr/>
            <p:nvPr/>
          </p:nvSpPr>
          <p:spPr>
            <a:xfrm>
              <a:off x="4722100" y="2571750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5" name="Google Shape;1035;p86"/>
            <p:cNvSpPr/>
            <p:nvPr/>
          </p:nvSpPr>
          <p:spPr>
            <a:xfrm>
              <a:off x="4797000" y="3015000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6" name="Google Shape;1036;p86"/>
            <p:cNvSpPr/>
            <p:nvPr/>
          </p:nvSpPr>
          <p:spPr>
            <a:xfrm>
              <a:off x="5138775" y="2416850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7" name="Google Shape;1037;p86"/>
            <p:cNvSpPr/>
            <p:nvPr/>
          </p:nvSpPr>
          <p:spPr>
            <a:xfrm>
              <a:off x="4335100" y="2045925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8" name="Google Shape;1038;p86"/>
            <p:cNvSpPr/>
            <p:nvPr/>
          </p:nvSpPr>
          <p:spPr>
            <a:xfrm>
              <a:off x="5209725" y="2866850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39" name="Google Shape;1039;p86"/>
            <p:cNvSpPr/>
            <p:nvPr/>
          </p:nvSpPr>
          <p:spPr>
            <a:xfrm>
              <a:off x="4785100" y="2121750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0" name="Google Shape;1040;p86"/>
            <p:cNvSpPr/>
            <p:nvPr/>
          </p:nvSpPr>
          <p:spPr>
            <a:xfrm>
              <a:off x="4657275" y="1723475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1" name="Google Shape;1041;p86"/>
            <p:cNvSpPr/>
            <p:nvPr/>
          </p:nvSpPr>
          <p:spPr>
            <a:xfrm>
              <a:off x="5209725" y="1949513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2" name="Google Shape;1042;p86"/>
            <p:cNvSpPr/>
            <p:nvPr/>
          </p:nvSpPr>
          <p:spPr>
            <a:xfrm>
              <a:off x="5063850" y="1535138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3" name="Google Shape;1043;p86"/>
            <p:cNvSpPr/>
            <p:nvPr/>
          </p:nvSpPr>
          <p:spPr>
            <a:xfrm>
              <a:off x="3371850" y="1671750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4" name="Google Shape;1044;p86"/>
            <p:cNvSpPr/>
            <p:nvPr/>
          </p:nvSpPr>
          <p:spPr>
            <a:xfrm>
              <a:off x="4217850" y="1603200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5" name="Google Shape;1045;p86"/>
            <p:cNvSpPr/>
            <p:nvPr/>
          </p:nvSpPr>
          <p:spPr>
            <a:xfrm>
              <a:off x="3767850" y="1504263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6" name="Google Shape;1046;p86"/>
            <p:cNvSpPr/>
            <p:nvPr/>
          </p:nvSpPr>
          <p:spPr>
            <a:xfrm>
              <a:off x="3909775" y="3240000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7" name="Google Shape;1047;p86"/>
            <p:cNvSpPr/>
            <p:nvPr/>
          </p:nvSpPr>
          <p:spPr>
            <a:xfrm>
              <a:off x="4530275" y="1291625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8" name="Google Shape;1048;p86"/>
            <p:cNvSpPr/>
            <p:nvPr/>
          </p:nvSpPr>
          <p:spPr>
            <a:xfrm>
              <a:off x="5382300" y="1504275"/>
              <a:ext cx="288300" cy="1993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49" name="Google Shape;1049;p86"/>
            <p:cNvSpPr/>
            <p:nvPr/>
          </p:nvSpPr>
          <p:spPr>
            <a:xfrm rot="5400000">
              <a:off x="4337600" y="2642307"/>
              <a:ext cx="420600" cy="1993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50" name="Google Shape;1050;p86"/>
            <p:cNvSpPr/>
            <p:nvPr/>
          </p:nvSpPr>
          <p:spPr>
            <a:xfrm>
              <a:off x="3282500" y="1523100"/>
              <a:ext cx="268500" cy="1993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51" name="Google Shape;1051;p86"/>
            <p:cNvSpPr/>
            <p:nvPr/>
          </p:nvSpPr>
          <p:spPr>
            <a:xfrm rot="5400000">
              <a:off x="4324550" y="425550"/>
              <a:ext cx="345300" cy="2010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52" name="Google Shape;1052;p86"/>
            <p:cNvSpPr/>
            <p:nvPr/>
          </p:nvSpPr>
          <p:spPr>
            <a:xfrm>
              <a:off x="3566650" y="1610925"/>
              <a:ext cx="1800000" cy="1800000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053" name="Google Shape;1053;p86"/>
          <p:cNvGrpSpPr/>
          <p:nvPr/>
        </p:nvGrpSpPr>
        <p:grpSpPr>
          <a:xfrm>
            <a:off x="1086000" y="2153400"/>
            <a:ext cx="1800625" cy="1781863"/>
            <a:chOff x="587450" y="1620000"/>
            <a:chExt cx="1800625" cy="1781863"/>
          </a:xfrm>
        </p:grpSpPr>
        <p:sp>
          <p:nvSpPr>
            <p:cNvPr id="1054" name="Google Shape;1054;p86"/>
            <p:cNvSpPr/>
            <p:nvPr/>
          </p:nvSpPr>
          <p:spPr>
            <a:xfrm>
              <a:off x="588075" y="1620000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55" name="Google Shape;1055;p86"/>
            <p:cNvSpPr/>
            <p:nvPr/>
          </p:nvSpPr>
          <p:spPr>
            <a:xfrm>
              <a:off x="1038075" y="1620000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56" name="Google Shape;1056;p86"/>
            <p:cNvSpPr/>
            <p:nvPr/>
          </p:nvSpPr>
          <p:spPr>
            <a:xfrm>
              <a:off x="1488075" y="1620000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57" name="Google Shape;1057;p86"/>
            <p:cNvSpPr/>
            <p:nvPr/>
          </p:nvSpPr>
          <p:spPr>
            <a:xfrm>
              <a:off x="1938075" y="1620000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58" name="Google Shape;1058;p86"/>
            <p:cNvSpPr/>
            <p:nvPr/>
          </p:nvSpPr>
          <p:spPr>
            <a:xfrm>
              <a:off x="588075" y="2051863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59" name="Google Shape;1059;p86"/>
            <p:cNvSpPr/>
            <p:nvPr/>
          </p:nvSpPr>
          <p:spPr>
            <a:xfrm>
              <a:off x="1038075" y="2051863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0" name="Google Shape;1060;p86"/>
            <p:cNvSpPr/>
            <p:nvPr/>
          </p:nvSpPr>
          <p:spPr>
            <a:xfrm>
              <a:off x="1488075" y="2051863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1" name="Google Shape;1061;p86"/>
            <p:cNvSpPr/>
            <p:nvPr/>
          </p:nvSpPr>
          <p:spPr>
            <a:xfrm>
              <a:off x="1938075" y="2051863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2" name="Google Shape;1062;p86"/>
            <p:cNvSpPr/>
            <p:nvPr/>
          </p:nvSpPr>
          <p:spPr>
            <a:xfrm>
              <a:off x="587450" y="2501863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3" name="Google Shape;1063;p86"/>
            <p:cNvSpPr/>
            <p:nvPr/>
          </p:nvSpPr>
          <p:spPr>
            <a:xfrm>
              <a:off x="1037450" y="2501863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4" name="Google Shape;1064;p86"/>
            <p:cNvSpPr/>
            <p:nvPr/>
          </p:nvSpPr>
          <p:spPr>
            <a:xfrm>
              <a:off x="1487450" y="2501863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5" name="Google Shape;1065;p86"/>
            <p:cNvSpPr/>
            <p:nvPr/>
          </p:nvSpPr>
          <p:spPr>
            <a:xfrm>
              <a:off x="1937450" y="2501863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6" name="Google Shape;1066;p86"/>
            <p:cNvSpPr/>
            <p:nvPr/>
          </p:nvSpPr>
          <p:spPr>
            <a:xfrm>
              <a:off x="587450" y="2951863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7" name="Google Shape;1067;p86"/>
            <p:cNvSpPr/>
            <p:nvPr/>
          </p:nvSpPr>
          <p:spPr>
            <a:xfrm>
              <a:off x="1037450" y="2951863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8" name="Google Shape;1068;p86"/>
            <p:cNvSpPr/>
            <p:nvPr/>
          </p:nvSpPr>
          <p:spPr>
            <a:xfrm>
              <a:off x="1487450" y="2951863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069" name="Google Shape;1069;p86"/>
            <p:cNvSpPr/>
            <p:nvPr/>
          </p:nvSpPr>
          <p:spPr>
            <a:xfrm>
              <a:off x="1937450" y="2951863"/>
              <a:ext cx="450000" cy="450000"/>
            </a:xfrm>
            <a:prstGeom prst="ellipse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070" name="Google Shape;1070;p86"/>
          <p:cNvSpPr/>
          <p:nvPr/>
        </p:nvSpPr>
        <p:spPr>
          <a:xfrm>
            <a:off x="1107150" y="2134563"/>
            <a:ext cx="1800000" cy="18000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71" name="Google Shape;1071;p86"/>
          <p:cNvSpPr txBox="1"/>
          <p:nvPr/>
        </p:nvSpPr>
        <p:spPr>
          <a:xfrm>
            <a:off x="1107148" y="3966025"/>
            <a:ext cx="1391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b="1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xaalad adag (solid state)</a:t>
            </a:r>
            <a:endParaRPr sz="1800"/>
          </a:p>
        </p:txBody>
      </p:sp>
      <p:cxnSp>
        <p:nvCxnSpPr>
          <p:cNvPr id="1072" name="Google Shape;1072;p86"/>
          <p:cNvCxnSpPr/>
          <p:nvPr/>
        </p:nvCxnSpPr>
        <p:spPr>
          <a:xfrm>
            <a:off x="3185150" y="2758450"/>
            <a:ext cx="1821300" cy="153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73" name="Google Shape;1073;p86"/>
          <p:cNvCxnSpPr/>
          <p:nvPr/>
        </p:nvCxnSpPr>
        <p:spPr>
          <a:xfrm>
            <a:off x="3148088" y="3276575"/>
            <a:ext cx="1821300" cy="153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1074" name="Google Shape;1074;p86"/>
          <p:cNvSpPr txBox="1"/>
          <p:nvPr/>
        </p:nvSpPr>
        <p:spPr>
          <a:xfrm>
            <a:off x="5474476" y="3966025"/>
            <a:ext cx="2191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>xaalad dareere (liquid state)</a:t>
            </a:r>
            <a:r>
              <a:rPr lang="en-GB" sz="1100" b="1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sp>
        <p:nvSpPr>
          <p:cNvPr id="1075" name="Google Shape;1075;p86"/>
          <p:cNvSpPr txBox="1"/>
          <p:nvPr/>
        </p:nvSpPr>
        <p:spPr>
          <a:xfrm>
            <a:off x="3622099" y="2433150"/>
            <a:ext cx="947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b="1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dhalaalida (melting)</a:t>
            </a:r>
            <a:endParaRPr sz="1800"/>
          </a:p>
        </p:txBody>
      </p:sp>
      <p:sp>
        <p:nvSpPr>
          <p:cNvPr id="1076" name="Google Shape;1076;p86"/>
          <p:cNvSpPr txBox="1"/>
          <p:nvPr/>
        </p:nvSpPr>
        <p:spPr>
          <a:xfrm>
            <a:off x="3622099" y="3334000"/>
            <a:ext cx="1034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>qaboobida (freezing)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80" name="Shape 1080"/>
        <p:cNvGrpSpPr/>
        <p:nvPr/>
      </p:nvGrpSpPr>
      <p:grpSpPr>
        <a:xfrm>
          <a:off x="0" y="0"/>
          <a:ext cx="0" cy="0"/>
        </a:xfrm>
      </p:grpSpPr>
      <p:sp>
        <p:nvSpPr>
          <p:cNvPr id="1081" name="Google Shape;1081;p87"/>
          <p:cNvSpPr txBox="1"/>
          <p:nvPr>
            <p:ph type="body" idx="1"/>
          </p:nvPr>
        </p:nvSpPr>
        <p:spPr>
          <a:xfrm>
            <a:off x="4320000" y="810000"/>
            <a:ext cx="4115400" cy="217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Marka uu walixu dhalaalo (melts), qaybuhu waxay ka tagaan meelaha go'an, hab joogto ah, waxayna u gudbaan hab aan kala sooc lahayn iyagoo qaybuhu is dhaafsiisanaya.</a:t>
            </a:r>
            <a:endParaRPr sz="2000"/>
          </a:p>
        </p:txBody>
      </p:sp>
      <p:sp>
        <p:nvSpPr>
          <p:cNvPr id="1082" name="Google Shape;1082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Isbarbardhigga dhalaalka (melting) iyo qaboobista (freezing)</a:t>
            </a:r>
            <a:endParaRPr/>
          </a:p>
        </p:txBody>
      </p:sp>
      <p:sp>
        <p:nvSpPr>
          <p:cNvPr id="1083" name="Google Shape;1083;p87"/>
          <p:cNvSpPr txBox="1"/>
          <p:nvPr>
            <p:ph type="body" idx="1"/>
          </p:nvPr>
        </p:nvSpPr>
        <p:spPr>
          <a:xfrm>
            <a:off x="4320000" y="2984700"/>
            <a:ext cx="4115400" cy="185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Marka uu walixu qaboobo (freezes), qaybuhu waxay ka tagaan is dhaafsiinta hab aan kala sooc lahayn, waxayna u gudbaan meelo go'an hab joogto ah.</a:t>
            </a:r>
            <a:endParaRPr sz="2000"/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000"/>
          </a:p>
        </p:txBody>
      </p:sp>
      <p:pic>
        <p:nvPicPr>
          <p:cNvPr id="1084" name="Google Shape;1084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2832425"/>
            <a:ext cx="304800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87"/>
          <p:cNvPicPr preferRelativeResize="0"/>
          <p:nvPr/>
        </p:nvPicPr>
        <p:blipFill>
          <a:blip r:embed="rId4">
            <a:alphaModFix/>
          </a:blip>
          <a:srcRect t="8396" b="8396"/>
          <a:stretch>
            <a:fillRect/>
          </a:stretch>
        </p:blipFill>
        <p:spPr>
          <a:xfrm>
            <a:off x="324000" y="810000"/>
            <a:ext cx="3048000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6" name="Google Shape;1086;p87"/>
          <p:cNvSpPr txBox="1"/>
          <p:nvPr/>
        </p:nvSpPr>
        <p:spPr>
          <a:xfrm>
            <a:off x="1204250" y="2238750"/>
            <a:ext cx="2167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2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Jilitaanka PhET Interactive Simulations, University of Colorado Boulder, shatiyaysan CC-BY-4.0 (https://phet.colorado.edu).</a:t>
            </a:r>
            <a:r>
              <a:rPr lang="en-GB" sz="1100">
                <a:solidFill>
                  <a:schemeClr val="dk2"/>
                </a:solidFill>
                <a:highlight>
                  <a:schemeClr val="lt1"/>
                </a:highlight>
                <a:uFill>
                  <a:noFill/>
                </a:uFill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chemeClr val="dk2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2"/>
                </a:solidFill>
                <a:highlight>
                  <a:schemeClr val="lt1"/>
                </a:highlight>
                <a:uFill>
                  <a:noFill/>
                </a:uFill>
                <a:latin typeface="Lexend"/>
                <a:ea typeface="Lexend"/>
                <a:cs typeface="Lexend"/>
                <a:sym typeface="Lexen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chemeClr val="dk2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/>
            </a:r>
            <a:endParaRPr sz="900">
              <a:solidFill>
                <a:schemeClr val="dk2"/>
              </a:solidFill>
              <a:highlight>
                <a:schemeClr val="lt1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7" name="Google Shape;1087;p87"/>
          <p:cNvSpPr txBox="1"/>
          <p:nvPr/>
        </p:nvSpPr>
        <p:spPr>
          <a:xfrm>
            <a:off x="1406700" y="4298700"/>
            <a:ext cx="1965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2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Jilitaanka PhET Interactive Simulations, University of Colorado Boulder, shatiyaysan CC-BY-4.0 (https://phet.colorado.edu).</a:t>
            </a:r>
            <a:r>
              <a:rPr lang="en-GB" sz="1100">
                <a:solidFill>
                  <a:schemeClr val="dk2"/>
                </a:solidFill>
                <a:highlight>
                  <a:schemeClr val="lt1"/>
                </a:highlight>
                <a:uFill>
                  <a:noFill/>
                </a:uFill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chemeClr val="dk2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2"/>
                </a:solidFill>
                <a:highlight>
                  <a:schemeClr val="lt1"/>
                </a:highlight>
                <a:uFill>
                  <a:noFill/>
                </a:uFill>
                <a:latin typeface="Lexend"/>
                <a:ea typeface="Lexend"/>
                <a:cs typeface="Lexend"/>
                <a:sym typeface="Lexen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chemeClr val="dk2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/>
            </a:r>
            <a:endParaRPr sz="900">
              <a:solidFill>
                <a:schemeClr val="dk2"/>
              </a:solidFill>
              <a:highlight>
                <a:schemeClr val="lt1"/>
              </a:highlight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8" name="Google Shape;1088;p87"/>
          <p:cNvSpPr txBox="1"/>
          <p:nvPr>
            <p:ph type="body" idx="1"/>
          </p:nvPr>
        </p:nvSpPr>
        <p:spPr>
          <a:xfrm>
            <a:off x="324000" y="2282400"/>
            <a:ext cx="1082700" cy="32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dhalaalid (melting)</a:t>
            </a:r>
            <a:endParaRPr sz="1800"/>
          </a:p>
        </p:txBody>
      </p:sp>
      <p:sp>
        <p:nvSpPr>
          <p:cNvPr id="1089" name="Google Shape;1089;p87"/>
          <p:cNvSpPr txBox="1"/>
          <p:nvPr>
            <p:ph type="body" idx="1"/>
          </p:nvPr>
        </p:nvSpPr>
        <p:spPr>
          <a:xfrm>
            <a:off x="324000" y="4418100"/>
            <a:ext cx="1082700" cy="32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qaboobis (freezing)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  <p:cond evt="onBegin" delay="0">
                          <p:tn val="10"/>
                        </p:cond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93" name="Shape 1093"/>
        <p:cNvGrpSpPr/>
        <p:nvPr/>
      </p:nvGrpSpPr>
      <p:grpSpPr>
        <a:xfrm>
          <a:off x="0" y="0"/>
          <a:ext cx="0" cy="0"/>
        </a:xfrm>
      </p:grpSpPr>
      <p:sp>
        <p:nvSpPr>
          <p:cNvPr id="1094" name="Google Shape;1094;p88"/>
          <p:cNvSpPr txBox="1"/>
          <p:nvPr>
            <p:ph type="body" idx="1"/>
          </p:nvPr>
        </p:nvSpPr>
        <p:spPr>
          <a:xfrm>
            <a:off x="324000" y="1436300"/>
            <a:ext cx="8237700" cy="281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Walixu wuxuu ku jiraa xaalad adag (solid) hoos ka hooseeya heerkulka qaboobista/dhalaalka, wuxuuna ku jiraa xaalad dareere (liquid) kor ka sarreeya heerkulka qaboobista/dhalaalka.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1095" name="Google Shape;1095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Isbarbardhigga dhalaalka (melting) iyo qaboobista (freezing)</a:t>
            </a:r>
            <a:endParaRPr/>
          </a:p>
        </p:txBody>
      </p:sp>
      <p:cxnSp>
        <p:nvCxnSpPr>
          <p:cNvPr id="1096" name="Google Shape;1096;p88"/>
          <p:cNvCxnSpPr/>
          <p:nvPr/>
        </p:nvCxnSpPr>
        <p:spPr>
          <a:xfrm flipH="1">
            <a:off x="4572000" y="3475200"/>
            <a:ext cx="0" cy="776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97" name="Google Shape;1097;p88"/>
          <p:cNvCxnSpPr/>
          <p:nvPr/>
        </p:nvCxnSpPr>
        <p:spPr>
          <a:xfrm rot="10800000" flipH="1">
            <a:off x="419525" y="3794275"/>
            <a:ext cx="8409300" cy="27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98" name="Google Shape;1098;p88"/>
          <p:cNvSpPr txBox="1"/>
          <p:nvPr/>
        </p:nvSpPr>
        <p:spPr>
          <a:xfrm>
            <a:off x="1856525" y="3412700"/>
            <a:ext cx="723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adag (solid)</a:t>
            </a:r>
            <a:endParaRPr/>
          </a:p>
        </p:txBody>
      </p:sp>
      <p:sp>
        <p:nvSpPr>
          <p:cNvPr id="1099" name="Google Shape;1099;p88"/>
          <p:cNvSpPr txBox="1"/>
          <p:nvPr/>
        </p:nvSpPr>
        <p:spPr>
          <a:xfrm>
            <a:off x="6695175" y="3377125"/>
            <a:ext cx="723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dareere (liquid)</a:t>
            </a:r>
            <a:endParaRPr/>
          </a:p>
        </p:txBody>
      </p:sp>
      <p:sp>
        <p:nvSpPr>
          <p:cNvPr id="1100" name="Google Shape;1100;p88"/>
          <p:cNvSpPr txBox="1"/>
          <p:nvPr/>
        </p:nvSpPr>
        <p:spPr>
          <a:xfrm>
            <a:off x="3658650" y="4427275"/>
            <a:ext cx="182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heerkulka qaboobista (freezing point)</a:t>
            </a:r>
            <a:endParaRPr/>
          </a:p>
        </p:txBody>
      </p:sp>
      <p:sp>
        <p:nvSpPr>
          <p:cNvPr id="1101" name="Google Shape;1101;p88"/>
          <p:cNvSpPr txBox="1"/>
          <p:nvPr/>
        </p:nvSpPr>
        <p:spPr>
          <a:xfrm>
            <a:off x="3658650" y="3086100"/>
            <a:ext cx="182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heerkulka dhalaalka (melting point)</a:t>
            </a:r>
            <a:endParaRPr/>
          </a:p>
        </p:txBody>
      </p:sp>
      <p:sp>
        <p:nvSpPr>
          <p:cNvPr id="1102" name="Google Shape;1102;p88"/>
          <p:cNvSpPr txBox="1"/>
          <p:nvPr/>
        </p:nvSpPr>
        <p:spPr>
          <a:xfrm>
            <a:off x="419525" y="3869900"/>
            <a:ext cx="262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heerkul (temperature)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06" name="Shape 1106"/>
        <p:cNvGrpSpPr/>
        <p:nvPr/>
      </p:nvGrpSpPr>
      <p:grpSpPr>
        <a:xfrm>
          <a:off x="0" y="0"/>
          <a:ext cx="0" cy="0"/>
        </a:xfrm>
      </p:grpSpPr>
      <p:sp>
        <p:nvSpPr>
          <p:cNvPr id="1107" name="Google Shape;1107;p89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Marka dhalaalidu dhacdo, isbeddelka xaaladdu waa…</a:t>
            </a:r>
            <a:endParaRPr/>
          </a:p>
        </p:txBody>
      </p:sp>
      <p:sp>
        <p:nvSpPr>
          <p:cNvPr id="1108" name="Google Shape;1108;p8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Isbarbardhigga dhalaalka (melting) iyo qaboobista (freezing)</a:t>
            </a:r>
            <a:endParaRPr/>
          </a:p>
        </p:txBody>
      </p:sp>
      <p:sp>
        <p:nvSpPr>
          <p:cNvPr id="1109" name="Google Shape;1109;p89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laga soo xaalad adag (solid) una gudub xaalad dareere (liquid).</a:t>
            </a:r>
            <a:endParaRPr/>
          </a:p>
        </p:txBody>
      </p:sp>
      <p:sp>
        <p:nvSpPr>
          <p:cNvPr id="1110" name="Google Shape;1110;p89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laga soo xaalad dareere (liquid) una gudub xaalad adag (solid).</a:t>
            </a:r>
            <a:endParaRPr/>
          </a:p>
        </p:txBody>
      </p:sp>
      <p:sp>
        <p:nvSpPr>
          <p:cNvPr id="1111" name="Google Shape;1111;p89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 jiro.</a:t>
            </a:r>
            <a:endParaRPr/>
          </a:p>
        </p:txBody>
      </p:sp>
      <p:pic>
        <p:nvPicPr>
          <p:cNvPr id="1112" name="Google Shape;1112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3033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16" name="Shape 1116"/>
        <p:cNvGrpSpPr/>
        <p:nvPr/>
      </p:nvGrpSpPr>
      <p:grpSpPr>
        <a:xfrm>
          <a:off x="0" y="0"/>
          <a:ext cx="0" cy="0"/>
        </a:xfrm>
      </p:grpSpPr>
      <p:sp>
        <p:nvSpPr>
          <p:cNvPr id="1117" name="Google Shape;1117;p90"/>
          <p:cNvSpPr txBox="1"/>
          <p:nvPr>
            <p:ph type="subTitle" idx="1"/>
          </p:nvPr>
        </p:nvSpPr>
        <p:spPr>
          <a:xfrm>
            <a:off x="324000" y="1080000"/>
            <a:ext cx="84960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Kadib marka uu walixu dhalaalo, qaybuhu waxay ku kala yaalliin si aan kala sooc lahayn.</a:t>
            </a:r>
            <a:endParaRPr/>
          </a:p>
        </p:txBody>
      </p:sp>
      <p:sp>
        <p:nvSpPr>
          <p:cNvPr id="1118" name="Google Shape;1118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Isbarbardhigga dhalaalka (melting) iyo qaboobista (freezing)</a:t>
            </a:r>
            <a:endParaRPr/>
          </a:p>
        </p:txBody>
      </p:sp>
      <p:sp>
        <p:nvSpPr>
          <p:cNvPr id="1119" name="Google Shape;1119;p9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Qaybaha xaaladda adag (solid) waxay kaliya gariiri karaan laakiin waxay ku go'an yihiin meel.</a:t>
            </a:r>
            <a:endParaRPr/>
          </a:p>
        </p:txBody>
      </p:sp>
      <p:sp>
        <p:nvSpPr>
          <p:cNvPr id="1120" name="Google Shape;1120;p9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Walxaha (Particles) ee xaaladda dareeraha (liquid state) waxay dhaafsan karaan walxaha (particles) ku xiga.</a:t>
            </a:r>
            <a:endParaRPr/>
          </a:p>
        </p:txBody>
      </p:sp>
      <p:pic>
        <p:nvPicPr>
          <p:cNvPr id="1121" name="Google Shape;1121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533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6458" y="44013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26" name="Shape 1126"/>
        <p:cNvGrpSpPr/>
        <p:nvPr/>
      </p:nvGrpSpPr>
      <p:grpSpPr>
        <a:xfrm>
          <a:off x="0" y="0"/>
          <a:ext cx="0" cy="0"/>
        </a:xfrm>
      </p:grpSpPr>
      <p:sp>
        <p:nvSpPr>
          <p:cNvPr id="1127" name="Google Shape;1127;p91"/>
          <p:cNvSpPr txBox="1"/>
          <p:nvPr>
            <p:ph type="body" idx="1"/>
          </p:nvPr>
        </p:nvSpPr>
        <p:spPr>
          <a:xfrm>
            <a:off x="324000" y="759300"/>
            <a:ext cx="84960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Kaalay Axmed u kala saar weedhaha miis leh cinwaannada dhalaalidda (melting) iyo barafka (freezing).</a:t>
            </a:r>
            <a:endParaRPr sz="1900"/>
          </a:p>
        </p:txBody>
      </p:sp>
      <p:sp>
        <p:nvSpPr>
          <p:cNvPr id="1128" name="Google Shape;1128;p91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Isbarbardhigga dhalaalidda (melting) iyo barafka (freezing)</a:t>
            </a:r>
            <a:endParaRPr/>
          </a:p>
        </p:txBody>
      </p:sp>
      <p:pic>
        <p:nvPicPr>
          <p:cNvPr id="1129" name="Google Shape;1129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3" y="1619999"/>
            <a:ext cx="814976" cy="2767974"/>
          </a:xfrm>
          <a:prstGeom prst="rect">
            <a:avLst/>
          </a:prstGeom>
          <a:noFill/>
          <a:ln>
            <a:noFill/>
          </a:ln>
        </p:spPr>
      </p:pic>
      <p:sp>
        <p:nvSpPr>
          <p:cNvPr id="1130" name="Google Shape;1130;p91"/>
          <p:cNvSpPr txBox="1"/>
          <p:nvPr/>
        </p:nvSpPr>
        <p:spPr>
          <a:xfrm>
            <a:off x="372238" y="4481700"/>
            <a:ext cx="718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Axmed</a:t>
            </a:r>
            <a:endParaRPr/>
          </a:p>
        </p:txBody>
      </p:sp>
      <p:grpSp>
        <p:nvGrpSpPr>
          <p:cNvPr id="1131" name="Google Shape;1131;p91"/>
          <p:cNvGrpSpPr/>
          <p:nvPr/>
        </p:nvGrpSpPr>
        <p:grpSpPr>
          <a:xfrm>
            <a:off x="1297310" y="2465525"/>
            <a:ext cx="1956959" cy="1296000"/>
            <a:chOff x="1297310" y="2465525"/>
            <a:chExt cx="1956959" cy="1296000"/>
          </a:xfrm>
        </p:grpSpPr>
        <p:pic>
          <p:nvPicPr>
            <p:cNvPr id="1132" name="Google Shape;1132;p9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297310" y="2465525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3" name="Google Shape;1133;p91"/>
            <p:cNvSpPr txBox="1"/>
            <p:nvPr/>
          </p:nvSpPr>
          <p:spPr>
            <a:xfrm>
              <a:off x="1463275" y="2646000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xaaladda dareeraha (liquid state) → xaaladda adag (solid state)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4" name="Google Shape;1134;p91"/>
          <p:cNvGrpSpPr/>
          <p:nvPr/>
        </p:nvGrpSpPr>
        <p:grpSpPr>
          <a:xfrm>
            <a:off x="1913401" y="1193173"/>
            <a:ext cx="1769773" cy="1172027"/>
            <a:chOff x="1913401" y="1193173"/>
            <a:chExt cx="1769773" cy="1172027"/>
          </a:xfrm>
        </p:grpSpPr>
        <p:pic>
          <p:nvPicPr>
            <p:cNvPr id="1135" name="Google Shape;1135;p9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913401" y="1193173"/>
              <a:ext cx="1769773" cy="11720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6" name="Google Shape;1136;p91"/>
            <p:cNvSpPr txBox="1"/>
            <p:nvPr/>
          </p:nvSpPr>
          <p:spPr>
            <a:xfrm>
              <a:off x="1996388" y="1321800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xaaladda adag (solid state) → xaaladda dareeraha (liquid state)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7" name="Google Shape;1137;p91"/>
          <p:cNvGrpSpPr/>
          <p:nvPr/>
        </p:nvGrpSpPr>
        <p:grpSpPr>
          <a:xfrm>
            <a:off x="4145010" y="1023000"/>
            <a:ext cx="1956959" cy="1296000"/>
            <a:chOff x="4145010" y="1023000"/>
            <a:chExt cx="1956959" cy="1296000"/>
          </a:xfrm>
        </p:grpSpPr>
        <p:pic>
          <p:nvPicPr>
            <p:cNvPr id="1138" name="Google Shape;1138;p9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145010" y="1023000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9" name="Google Shape;1139;p91"/>
            <p:cNvSpPr txBox="1"/>
            <p:nvPr/>
          </p:nvSpPr>
          <p:spPr>
            <a:xfrm>
              <a:off x="4310975" y="1203475"/>
              <a:ext cx="17697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walxaha (particles) waxay ku go'aan booska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0" name="Google Shape;1140;p91"/>
          <p:cNvGrpSpPr/>
          <p:nvPr/>
        </p:nvGrpSpPr>
        <p:grpSpPr>
          <a:xfrm>
            <a:off x="3488400" y="2395200"/>
            <a:ext cx="2735175" cy="1195699"/>
            <a:chOff x="3488400" y="2395200"/>
            <a:chExt cx="2735175" cy="1195699"/>
          </a:xfrm>
        </p:grpSpPr>
        <p:pic>
          <p:nvPicPr>
            <p:cNvPr id="1141" name="Google Shape;1141;p9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488400" y="2395200"/>
              <a:ext cx="2726649" cy="11956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2" name="Google Shape;1142;p91"/>
            <p:cNvSpPr txBox="1"/>
            <p:nvPr/>
          </p:nvSpPr>
          <p:spPr>
            <a:xfrm flipH="1">
              <a:off x="3570675" y="2451625"/>
              <a:ext cx="2652900" cy="90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walxaha (particles) waxay xor u noqdaan inay ku dhaafsan karaan midba midka kale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3" name="Google Shape;1143;p91"/>
          <p:cNvGrpSpPr/>
          <p:nvPr/>
        </p:nvGrpSpPr>
        <p:grpSpPr>
          <a:xfrm>
            <a:off x="2673200" y="3663000"/>
            <a:ext cx="2502476" cy="1127325"/>
            <a:chOff x="2673200" y="3663000"/>
            <a:chExt cx="2502476" cy="1127325"/>
          </a:xfrm>
        </p:grpSpPr>
        <p:pic>
          <p:nvPicPr>
            <p:cNvPr id="1144" name="Google Shape;1144;p9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73200" y="3767675"/>
              <a:ext cx="2502476" cy="102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5" name="Google Shape;1145;p91"/>
            <p:cNvSpPr txBox="1"/>
            <p:nvPr/>
          </p:nvSpPr>
          <p:spPr>
            <a:xfrm flipH="1">
              <a:off x="2740875" y="3663000"/>
              <a:ext cx="2434800" cy="98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walxaha (particles) waxay ku dhamaanayaan habayn joogto ah (regular arrangement)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6" name="Google Shape;1146;p91"/>
          <p:cNvGrpSpPr/>
          <p:nvPr/>
        </p:nvGrpSpPr>
        <p:grpSpPr>
          <a:xfrm>
            <a:off x="5766625" y="3453175"/>
            <a:ext cx="2434801" cy="1339251"/>
            <a:chOff x="5766625" y="3453175"/>
            <a:chExt cx="2434801" cy="1339251"/>
          </a:xfrm>
        </p:grpSpPr>
        <p:pic>
          <p:nvPicPr>
            <p:cNvPr id="1147" name="Google Shape;1147;p9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766625" y="3453175"/>
              <a:ext cx="2434801" cy="13392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8" name="Google Shape;1148;p91"/>
            <p:cNvSpPr txBox="1"/>
            <p:nvPr/>
          </p:nvSpPr>
          <p:spPr>
            <a:xfrm flipH="1">
              <a:off x="5920325" y="3580200"/>
              <a:ext cx="2114700" cy="90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walxaha (particles) waxay ku dhamaanayaan habayn aan kala sooc lahayn (random arrangement)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aphicFrame>
        <p:nvGraphicFramePr>
          <p:cNvPr id="1149" name="Google Shape;1149;p91"/>
          <p:cNvGraphicFramePr>
            <a:graphicFrameLocks noGrp="1"/>
          </p:cNvGraphicFramePr>
          <p:nvPr/>
        </p:nvGraphicFramePr>
        <p:xfrm>
          <a:off x="6457700" y="1122050"/>
          <a:ext cx="2289850" cy="2075900"/>
        </p:xfrm>
        <a:graphic>
          <a:graphicData uri="http://schemas.openxmlformats.org/drawingml/2006/table">
            <a:tbl>
              <a:tblPr>
                <a:noFill/>
                <a:tableStyleId>{428B982E-02D0-4719-AFCE-E5678042BCC4}</a:tableStyleId>
              </a:tblPr>
              <a:tblGrid>
                <a:gridCol w="1144925"/>
                <a:gridCol w="1144925"/>
              </a:tblGrid>
              <a:tr h="518975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dhalaalidda (melting)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barafka (freezing)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</a:tr>
              <a:tr h="518975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18975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18975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3" name="Shape 1153"/>
        <p:cNvGrpSpPr/>
        <p:nvPr/>
      </p:nvGrpSpPr>
      <p:grpSpPr>
        <a:xfrm>
          <a:off x="0" y="0"/>
          <a:ext cx="0" cy="0"/>
        </a:xfrm>
      </p:grpSpPr>
      <p:sp>
        <p:nvSpPr>
          <p:cNvPr id="1154" name="Google Shape;1154;p92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Dhalaalidda (Melting)</a:t>
            </a:r>
            <a:endParaRPr/>
          </a:p>
        </p:txBody>
      </p:sp>
      <p:graphicFrame>
        <p:nvGraphicFramePr>
          <p:cNvPr id="1155" name="Google Shape;1155;p92"/>
          <p:cNvGraphicFramePr>
            <a:graphicFrameLocks noGrp="1"/>
          </p:cNvGraphicFramePr>
          <p:nvPr/>
        </p:nvGraphicFramePr>
        <p:xfrm>
          <a:off x="1684800" y="1310650"/>
          <a:ext cx="6451900" cy="3038790"/>
        </p:xfrm>
        <a:graphic>
          <a:graphicData uri="http://schemas.openxmlformats.org/drawingml/2006/table">
            <a:tbl>
              <a:tblPr>
                <a:noFill/>
                <a:tableStyleId>{428B982E-02D0-4719-AFCE-E5678042BCC4}</a:tableStyleId>
              </a:tblPr>
              <a:tblGrid>
                <a:gridCol w="3225950"/>
                <a:gridCol w="3225950"/>
              </a:tblGrid>
              <a:tr h="4848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dhalaalidda (melting)</a:t>
                      </a:r>
                      <a:endParaRPr sz="21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barafka (freezing)</a:t>
                      </a:r>
                      <a:endParaRPr sz="21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</a:tr>
              <a:tr h="5967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696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696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20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20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156" name="Google Shape;1156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3" y="1500599"/>
            <a:ext cx="814976" cy="2767974"/>
          </a:xfrm>
          <a:prstGeom prst="rect">
            <a:avLst/>
          </a:prstGeom>
          <a:noFill/>
          <a:ln>
            <a:noFill/>
          </a:ln>
        </p:spPr>
      </p:pic>
      <p:sp>
        <p:nvSpPr>
          <p:cNvPr id="1157" name="Google Shape;1157;p92"/>
          <p:cNvSpPr txBox="1"/>
          <p:nvPr/>
        </p:nvSpPr>
        <p:spPr>
          <a:xfrm>
            <a:off x="372238" y="4362300"/>
            <a:ext cx="718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Axmed</a:t>
            </a:r>
            <a:endParaRPr/>
          </a:p>
        </p:txBody>
      </p:sp>
      <p:sp>
        <p:nvSpPr>
          <p:cNvPr id="1158" name="Google Shape;1158;p92"/>
          <p:cNvSpPr txBox="1"/>
          <p:nvPr/>
        </p:nvSpPr>
        <p:spPr>
          <a:xfrm>
            <a:off x="1837200" y="1908050"/>
            <a:ext cx="3000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xaaladda adag (solid state) → xaaladda dareeraha (liquid state)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59" name="Google Shape;1159;p92"/>
          <p:cNvSpPr txBox="1"/>
          <p:nvPr/>
        </p:nvSpPr>
        <p:spPr>
          <a:xfrm>
            <a:off x="4974425" y="1908050"/>
            <a:ext cx="3000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xaaladda dareeraha (liquid state) → xaaladda adag (solid state)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0" name="Google Shape;1160;p92"/>
          <p:cNvSpPr txBox="1"/>
          <p:nvPr/>
        </p:nvSpPr>
        <p:spPr>
          <a:xfrm>
            <a:off x="1837200" y="2410213"/>
            <a:ext cx="30000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walxaha (particles) waxay xor u noqdaan inay ku dhaqaaqaan midba midka kale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1" name="Google Shape;1161;p92"/>
          <p:cNvSpPr txBox="1"/>
          <p:nvPr/>
        </p:nvSpPr>
        <p:spPr>
          <a:xfrm>
            <a:off x="4974425" y="2522225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walxaha (particles) waxay ku go'aan booska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2" name="Google Shape;1162;p92"/>
          <p:cNvSpPr txBox="1"/>
          <p:nvPr/>
        </p:nvSpPr>
        <p:spPr>
          <a:xfrm>
            <a:off x="1837200" y="355015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walxaha (particles) waxay ku dhamaanayaan habayn aan kala sooc lahayn (random arrangement)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3" name="Google Shape;1163;p92"/>
          <p:cNvSpPr txBox="1"/>
          <p:nvPr/>
        </p:nvSpPr>
        <p:spPr>
          <a:xfrm>
            <a:off x="4974425" y="355015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walxaha (particles) waxay ku dhamaanayaan habayn joogto ah (regular arrangement)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67" name="Shape 1167"/>
        <p:cNvGrpSpPr/>
        <p:nvPr/>
      </p:nvGrpSpPr>
      <p:grpSpPr>
        <a:xfrm>
          <a:off x="0" y="0"/>
          <a:ext cx="0" cy="0"/>
        </a:xfrm>
      </p:grpSpPr>
      <p:sp>
        <p:nvSpPr>
          <p:cNvPr id="1168" name="Google Shape;1168;p93"/>
          <p:cNvSpPr txBox="1"/>
          <p:nvPr>
            <p:ph type="body" idx="1"/>
          </p:nvPr>
        </p:nvSpPr>
        <p:spPr>
          <a:xfrm>
            <a:off x="324000" y="2655125"/>
            <a:ext cx="84960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Heerkulka hooseeya ee barta dhalaalidda (melting point), walaxdu waxay ku jirtaa xaalad adag (solid state).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Heerkulka sareeya ee barta qaboobidda (freezing point), walaxdu waxay ku jirtaa xaalad dareere (liquid state).</a:t>
            </a:r>
            <a:endParaRPr sz="1800"/>
          </a:p>
        </p:txBody>
      </p:sp>
      <p:sp>
        <p:nvSpPr>
          <p:cNvPr id="1169" name="Google Shape;1169;p93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Dhalaalid (Melting): barta dhalaalidda (melting point) iyo barta qaboobidda (freezing point)</a:t>
            </a:r>
            <a:endParaRPr/>
          </a:p>
        </p:txBody>
      </p:sp>
      <p:cxnSp>
        <p:nvCxnSpPr>
          <p:cNvPr id="1170" name="Google Shape;1170;p93"/>
          <p:cNvCxnSpPr>
            <a:stCxn id="1171" idx="2"/>
            <a:endCxn id="1172" idx="0"/>
          </p:cNvCxnSpPr>
          <p:nvPr/>
        </p:nvCxnSpPr>
        <p:spPr>
          <a:xfrm flipH="1">
            <a:off x="4572000" y="3744300"/>
            <a:ext cx="0" cy="683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3" name="Google Shape;1173;p93"/>
          <p:cNvCxnSpPr/>
          <p:nvPr/>
        </p:nvCxnSpPr>
        <p:spPr>
          <a:xfrm rot="10800000" flipH="1">
            <a:off x="419525" y="4022875"/>
            <a:ext cx="8409300" cy="27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74" name="Google Shape;1174;p93"/>
          <p:cNvSpPr txBox="1"/>
          <p:nvPr/>
        </p:nvSpPr>
        <p:spPr>
          <a:xfrm>
            <a:off x="1856525" y="3717500"/>
            <a:ext cx="723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adag (solid)</a:t>
            </a:r>
            <a:endParaRPr sz="1800"/>
          </a:p>
        </p:txBody>
      </p:sp>
      <p:sp>
        <p:nvSpPr>
          <p:cNvPr id="1175" name="Google Shape;1175;p93"/>
          <p:cNvSpPr txBox="1"/>
          <p:nvPr/>
        </p:nvSpPr>
        <p:spPr>
          <a:xfrm>
            <a:off x="6695175" y="3681925"/>
            <a:ext cx="723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dareere (liquid)</a:t>
            </a:r>
            <a:endParaRPr sz="1800"/>
          </a:p>
        </p:txBody>
      </p:sp>
      <p:sp>
        <p:nvSpPr>
          <p:cNvPr id="1172" name="Google Shape;1172;p93"/>
          <p:cNvSpPr txBox="1"/>
          <p:nvPr/>
        </p:nvSpPr>
        <p:spPr>
          <a:xfrm>
            <a:off x="3658650" y="4427275"/>
            <a:ext cx="1826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barta qaboobidda (freezing point)</a:t>
            </a:r>
            <a:endParaRPr sz="1800"/>
          </a:p>
        </p:txBody>
      </p:sp>
      <p:sp>
        <p:nvSpPr>
          <p:cNvPr id="1171" name="Google Shape;1171;p93"/>
          <p:cNvSpPr txBox="1"/>
          <p:nvPr/>
        </p:nvSpPr>
        <p:spPr>
          <a:xfrm>
            <a:off x="3658650" y="3467100"/>
            <a:ext cx="1826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barta dhalaalidda (melting point)</a:t>
            </a:r>
            <a:endParaRPr sz="1800"/>
          </a:p>
        </p:txBody>
      </p:sp>
      <p:sp>
        <p:nvSpPr>
          <p:cNvPr id="1176" name="Google Shape;1176;p93"/>
          <p:cNvSpPr txBox="1"/>
          <p:nvPr/>
        </p:nvSpPr>
        <p:spPr>
          <a:xfrm>
            <a:off x="419525" y="4098500"/>
            <a:ext cx="262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heerkul (temperature)</a:t>
            </a:r>
            <a:endParaRPr sz="1800"/>
          </a:p>
        </p:txBody>
      </p:sp>
      <p:grpSp>
        <p:nvGrpSpPr>
          <p:cNvPr id="1177" name="Google Shape;1177;p93"/>
          <p:cNvGrpSpPr/>
          <p:nvPr/>
        </p:nvGrpSpPr>
        <p:grpSpPr>
          <a:xfrm>
            <a:off x="7058937" y="783870"/>
            <a:ext cx="1455438" cy="1448889"/>
            <a:chOff x="5305996" y="1825405"/>
            <a:chExt cx="2291307" cy="2388542"/>
          </a:xfrm>
        </p:grpSpPr>
        <p:sp>
          <p:nvSpPr>
            <p:cNvPr id="1178" name="Google Shape;1178;p93"/>
            <p:cNvSpPr/>
            <p:nvPr/>
          </p:nvSpPr>
          <p:spPr>
            <a:xfrm>
              <a:off x="6202814" y="3018841"/>
              <a:ext cx="450675" cy="448155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1179" name="Google Shape;1179;p93"/>
            <p:cNvGrpSpPr/>
            <p:nvPr/>
          </p:nvGrpSpPr>
          <p:grpSpPr>
            <a:xfrm>
              <a:off x="5305996" y="1825405"/>
              <a:ext cx="2291307" cy="2388542"/>
              <a:chOff x="5305996" y="1825405"/>
              <a:chExt cx="2291307" cy="2388542"/>
            </a:xfrm>
          </p:grpSpPr>
          <p:sp>
            <p:nvSpPr>
              <p:cNvPr id="1180" name="Google Shape;1180;p93"/>
              <p:cNvSpPr/>
              <p:nvPr/>
            </p:nvSpPr>
            <p:spPr>
              <a:xfrm>
                <a:off x="5477252" y="3478848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181;p93"/>
              <p:cNvSpPr/>
              <p:nvPr/>
            </p:nvSpPr>
            <p:spPr>
              <a:xfrm>
                <a:off x="5867161" y="3317636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2" name="Google Shape;1182;p93"/>
              <p:cNvSpPr/>
              <p:nvPr/>
            </p:nvSpPr>
            <p:spPr>
              <a:xfrm>
                <a:off x="6282608" y="3478848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3" name="Google Shape;1183;p93"/>
              <p:cNvSpPr/>
              <p:nvPr/>
            </p:nvSpPr>
            <p:spPr>
              <a:xfrm>
                <a:off x="5358048" y="3047299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4" name="Google Shape;1184;p93"/>
              <p:cNvSpPr/>
              <p:nvPr/>
            </p:nvSpPr>
            <p:spPr>
              <a:xfrm>
                <a:off x="5426526" y="2605070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5" name="Google Shape;1185;p93"/>
              <p:cNvSpPr/>
              <p:nvPr/>
            </p:nvSpPr>
            <p:spPr>
              <a:xfrm>
                <a:off x="5844727" y="2448253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6" name="Google Shape;1186;p93"/>
              <p:cNvSpPr/>
              <p:nvPr/>
            </p:nvSpPr>
            <p:spPr>
              <a:xfrm>
                <a:off x="5775424" y="2884519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7" name="Google Shape;1187;p93"/>
              <p:cNvSpPr/>
              <p:nvPr/>
            </p:nvSpPr>
            <p:spPr>
              <a:xfrm>
                <a:off x="6658271" y="3100281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8" name="Google Shape;1188;p93"/>
              <p:cNvSpPr/>
              <p:nvPr/>
            </p:nvSpPr>
            <p:spPr>
              <a:xfrm>
                <a:off x="6733283" y="3541714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9" name="Google Shape;1189;p93"/>
              <p:cNvSpPr/>
              <p:nvPr/>
            </p:nvSpPr>
            <p:spPr>
              <a:xfrm>
                <a:off x="7075571" y="2946016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93"/>
              <p:cNvSpPr/>
              <p:nvPr/>
            </p:nvSpPr>
            <p:spPr>
              <a:xfrm>
                <a:off x="6270690" y="2576612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93"/>
              <p:cNvSpPr/>
              <p:nvPr/>
            </p:nvSpPr>
            <p:spPr>
              <a:xfrm>
                <a:off x="7146627" y="3394171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93"/>
              <p:cNvSpPr/>
              <p:nvPr/>
            </p:nvSpPr>
            <p:spPr>
              <a:xfrm>
                <a:off x="6721365" y="2652126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93"/>
              <p:cNvSpPr/>
              <p:nvPr/>
            </p:nvSpPr>
            <p:spPr>
              <a:xfrm>
                <a:off x="6593349" y="2255484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93"/>
              <p:cNvSpPr/>
              <p:nvPr/>
            </p:nvSpPr>
            <p:spPr>
              <a:xfrm>
                <a:off x="7146627" y="2480595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93"/>
              <p:cNvSpPr/>
              <p:nvPr/>
            </p:nvSpPr>
            <p:spPr>
              <a:xfrm>
                <a:off x="7000534" y="2067919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93"/>
              <p:cNvSpPr/>
              <p:nvPr/>
            </p:nvSpPr>
            <p:spPr>
              <a:xfrm>
                <a:off x="5305996" y="2203971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93"/>
              <p:cNvSpPr/>
              <p:nvPr/>
            </p:nvSpPr>
            <p:spPr>
              <a:xfrm>
                <a:off x="6153265" y="2135702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93"/>
              <p:cNvSpPr/>
              <p:nvPr/>
            </p:nvSpPr>
            <p:spPr>
              <a:xfrm>
                <a:off x="5702590" y="2037170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1199;p93"/>
              <p:cNvSpPr/>
              <p:nvPr/>
            </p:nvSpPr>
            <p:spPr>
              <a:xfrm>
                <a:off x="5844727" y="3765791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93"/>
              <p:cNvSpPr/>
              <p:nvPr/>
            </p:nvSpPr>
            <p:spPr>
              <a:xfrm>
                <a:off x="6466158" y="1825405"/>
                <a:ext cx="450675" cy="448155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01" name="Google Shape;1201;p93"/>
          <p:cNvSpPr/>
          <p:nvPr/>
        </p:nvSpPr>
        <p:spPr>
          <a:xfrm>
            <a:off x="8437504" y="866452"/>
            <a:ext cx="195900" cy="13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02" name="Google Shape;1202;p93"/>
          <p:cNvSpPr/>
          <p:nvPr/>
        </p:nvSpPr>
        <p:spPr>
          <a:xfrm rot="5400000">
            <a:off x="7696950" y="135450"/>
            <a:ext cx="147600" cy="133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grpSp>
        <p:nvGrpSpPr>
          <p:cNvPr id="1203" name="Google Shape;1203;p93"/>
          <p:cNvGrpSpPr/>
          <p:nvPr/>
        </p:nvGrpSpPr>
        <p:grpSpPr>
          <a:xfrm>
            <a:off x="3651263" y="965923"/>
            <a:ext cx="1259897" cy="1218300"/>
            <a:chOff x="3651263" y="965923"/>
            <a:chExt cx="1259897" cy="1218300"/>
          </a:xfrm>
        </p:grpSpPr>
        <p:sp>
          <p:nvSpPr>
            <p:cNvPr id="1204" name="Google Shape;1204;p93"/>
            <p:cNvSpPr/>
            <p:nvPr/>
          </p:nvSpPr>
          <p:spPr>
            <a:xfrm>
              <a:off x="3672452" y="965923"/>
              <a:ext cx="1238700" cy="1218300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1205" name="Google Shape;1205;p93"/>
            <p:cNvGrpSpPr/>
            <p:nvPr/>
          </p:nvGrpSpPr>
          <p:grpSpPr>
            <a:xfrm>
              <a:off x="3651263" y="965942"/>
              <a:ext cx="1259897" cy="1218259"/>
              <a:chOff x="587450" y="1620000"/>
              <a:chExt cx="1800625" cy="1781863"/>
            </a:xfrm>
          </p:grpSpPr>
          <p:sp>
            <p:nvSpPr>
              <p:cNvPr id="1206" name="Google Shape;1206;p93"/>
              <p:cNvSpPr/>
              <p:nvPr/>
            </p:nvSpPr>
            <p:spPr>
              <a:xfrm>
                <a:off x="588075" y="1620000"/>
                <a:ext cx="450000" cy="450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93"/>
              <p:cNvSpPr/>
              <p:nvPr/>
            </p:nvSpPr>
            <p:spPr>
              <a:xfrm>
                <a:off x="1038075" y="1620000"/>
                <a:ext cx="450000" cy="450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93"/>
              <p:cNvSpPr/>
              <p:nvPr/>
            </p:nvSpPr>
            <p:spPr>
              <a:xfrm>
                <a:off x="1488075" y="1620000"/>
                <a:ext cx="450000" cy="450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93"/>
              <p:cNvSpPr/>
              <p:nvPr/>
            </p:nvSpPr>
            <p:spPr>
              <a:xfrm>
                <a:off x="1938075" y="1620000"/>
                <a:ext cx="450000" cy="450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93"/>
              <p:cNvSpPr/>
              <p:nvPr/>
            </p:nvSpPr>
            <p:spPr>
              <a:xfrm>
                <a:off x="588075" y="2051863"/>
                <a:ext cx="450000" cy="450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93"/>
              <p:cNvSpPr/>
              <p:nvPr/>
            </p:nvSpPr>
            <p:spPr>
              <a:xfrm>
                <a:off x="1038075" y="2051863"/>
                <a:ext cx="450000" cy="450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93"/>
              <p:cNvSpPr/>
              <p:nvPr/>
            </p:nvSpPr>
            <p:spPr>
              <a:xfrm>
                <a:off x="1488075" y="2051863"/>
                <a:ext cx="450000" cy="450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93"/>
              <p:cNvSpPr/>
              <p:nvPr/>
            </p:nvSpPr>
            <p:spPr>
              <a:xfrm>
                <a:off x="1938075" y="2051863"/>
                <a:ext cx="450000" cy="450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93"/>
              <p:cNvSpPr/>
              <p:nvPr/>
            </p:nvSpPr>
            <p:spPr>
              <a:xfrm>
                <a:off x="587450" y="2501863"/>
                <a:ext cx="450000" cy="450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93"/>
              <p:cNvSpPr/>
              <p:nvPr/>
            </p:nvSpPr>
            <p:spPr>
              <a:xfrm>
                <a:off x="1037450" y="2501863"/>
                <a:ext cx="450000" cy="450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93"/>
              <p:cNvSpPr/>
              <p:nvPr/>
            </p:nvSpPr>
            <p:spPr>
              <a:xfrm>
                <a:off x="1487450" y="2501863"/>
                <a:ext cx="450000" cy="450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93"/>
              <p:cNvSpPr/>
              <p:nvPr/>
            </p:nvSpPr>
            <p:spPr>
              <a:xfrm>
                <a:off x="1937450" y="2501863"/>
                <a:ext cx="450000" cy="450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18" name="Google Shape;1218;p93"/>
              <p:cNvSpPr/>
              <p:nvPr/>
            </p:nvSpPr>
            <p:spPr>
              <a:xfrm>
                <a:off x="587450" y="2951863"/>
                <a:ext cx="450000" cy="450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19" name="Google Shape;1219;p93"/>
              <p:cNvSpPr/>
              <p:nvPr/>
            </p:nvSpPr>
            <p:spPr>
              <a:xfrm>
                <a:off x="1037450" y="2951863"/>
                <a:ext cx="450000" cy="450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93"/>
              <p:cNvSpPr/>
              <p:nvPr/>
            </p:nvSpPr>
            <p:spPr>
              <a:xfrm>
                <a:off x="1487450" y="2951863"/>
                <a:ext cx="450000" cy="450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93"/>
              <p:cNvSpPr/>
              <p:nvPr/>
            </p:nvSpPr>
            <p:spPr>
              <a:xfrm>
                <a:off x="1937450" y="2951863"/>
                <a:ext cx="450000" cy="450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22" name="Google Shape;1222;p93"/>
          <p:cNvSpPr txBox="1"/>
          <p:nvPr/>
        </p:nvSpPr>
        <p:spPr>
          <a:xfrm>
            <a:off x="3697979" y="2215080"/>
            <a:ext cx="1393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b="1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xaalad adag (solid state)</a:t>
            </a:r>
            <a:endParaRPr sz="1800"/>
          </a:p>
        </p:txBody>
      </p:sp>
      <p:cxnSp>
        <p:nvCxnSpPr>
          <p:cNvPr id="1223" name="Google Shape;1223;p93"/>
          <p:cNvCxnSpPr/>
          <p:nvPr/>
        </p:nvCxnSpPr>
        <p:spPr>
          <a:xfrm>
            <a:off x="5169436" y="1241001"/>
            <a:ext cx="1824000" cy="15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24" name="Google Shape;1224;p93"/>
          <p:cNvCxnSpPr/>
          <p:nvPr/>
        </p:nvCxnSpPr>
        <p:spPr>
          <a:xfrm>
            <a:off x="5132319" y="1757026"/>
            <a:ext cx="1824000" cy="15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1225" name="Google Shape;1225;p93"/>
          <p:cNvSpPr txBox="1"/>
          <p:nvPr/>
        </p:nvSpPr>
        <p:spPr>
          <a:xfrm>
            <a:off x="5607028" y="917020"/>
            <a:ext cx="948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b="1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dhalaalid (melting)</a:t>
            </a:r>
            <a:endParaRPr sz="1800"/>
          </a:p>
        </p:txBody>
      </p:sp>
      <p:sp>
        <p:nvSpPr>
          <p:cNvPr id="1226" name="Google Shape;1226;p93"/>
          <p:cNvSpPr txBox="1"/>
          <p:nvPr/>
        </p:nvSpPr>
        <p:spPr>
          <a:xfrm>
            <a:off x="5607028" y="1814218"/>
            <a:ext cx="1036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>qaboobid (freezing)</a:t>
            </a:r>
            <a:endParaRPr sz="1800"/>
          </a:p>
        </p:txBody>
      </p:sp>
      <p:sp>
        <p:nvSpPr>
          <p:cNvPr id="1227" name="Google Shape;1227;p93"/>
          <p:cNvSpPr/>
          <p:nvPr/>
        </p:nvSpPr>
        <p:spPr>
          <a:xfrm rot="-5400000">
            <a:off x="7757604" y="1523902"/>
            <a:ext cx="195900" cy="13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28" name="Google Shape;1228;p93"/>
          <p:cNvSpPr/>
          <p:nvPr/>
        </p:nvSpPr>
        <p:spPr>
          <a:xfrm>
            <a:off x="6981604" y="866452"/>
            <a:ext cx="195900" cy="13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29" name="Google Shape;1229;p93"/>
          <p:cNvSpPr/>
          <p:nvPr/>
        </p:nvSpPr>
        <p:spPr>
          <a:xfrm>
            <a:off x="7177500" y="889150"/>
            <a:ext cx="1260000" cy="12183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30" name="Google Shape;1230;p93"/>
          <p:cNvSpPr txBox="1"/>
          <p:nvPr/>
        </p:nvSpPr>
        <p:spPr>
          <a:xfrm>
            <a:off x="7177501" y="2196525"/>
            <a:ext cx="1455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>xaalad dareere (liquid state)</a:t>
            </a:r>
            <a:r>
              <a:rPr lang="en-GB" sz="1100" b="1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sp>
        <p:nvSpPr>
          <p:cNvPr id="1231" name="Google Shape;1231;p93"/>
          <p:cNvSpPr txBox="1"/>
          <p:nvPr>
            <p:ph type="body" idx="1"/>
          </p:nvPr>
        </p:nvSpPr>
        <p:spPr>
          <a:xfrm>
            <a:off x="324000" y="770025"/>
            <a:ext cx="3208500" cy="19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Markay dhalaasho, walaxdu waxay ka beddeshaa xaalad adag (solid state) una beddeshaa xaalad dareere (liquid state).</a:t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Markay qaboojiso, walaxdu waxay ka beddeshaa xaalad dareere (liquid state) una beddeshaa xaalad adag (solid state).</a:t>
            </a:r>
            <a:endParaRPr sz="1800"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1"/>
  <p:tag name="AS_OS" val="Microsoft Windows NT 10.0.17763.0"/>
  <p:tag name="AS_RELEASE_DATE" val="2026.01.14"/>
  <p:tag name="AS_TITLE" val="Aspose.Slides for .NET6"/>
  <p:tag name="AS_VERSION" val="26.1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206</Paragraphs>
  <Slides>31</Slides>
  <Notes>31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baseType="lpstr" size="39">
      <vt:lpstr>Arial</vt:lpstr>
      <vt:lpstr>Lexend</vt:lpstr>
      <vt:lpstr>Lexend Medium</vt:lpstr>
      <vt:lpstr>Kalam</vt:lpstr>
      <vt:lpstr>Lexend Light</vt:lpstr>
      <vt:lpstr>Calibri</vt:lpstr>
      <vt:lpstr>ABeeZee</vt:lpstr>
      <vt:lpstr>simple-light-2</vt:lpstr>
      <vt:lpstr>Melting: melting and freezing points</vt:lpstr>
      <vt:lpstr>PowerPoint Presentation</vt:lpstr>
      <vt:lpstr>PowerPoint Presentation</vt:lpstr>
      <vt:lpstr>PowerPoint Presentation</vt:lpstr>
      <vt:lpstr>PowerPoint Presentation</vt:lpstr>
      <vt:lpstr>Freezing</vt:lpstr>
      <vt:lpstr>Freezing</vt:lpstr>
      <vt:lpstr>Identify the substance that has frozen. </vt:lpstr>
      <vt:lpstr>PowerPoint Presentation</vt:lpstr>
      <vt:lpstr>PowerPoint Presentation</vt:lpstr>
      <vt:lpstr>PowerPoint Presentation</vt:lpstr>
      <vt:lpstr>Freezing</vt:lpstr>
      <vt:lpstr>Freezing point</vt:lpstr>
      <vt:lpstr>Freezing point</vt:lpstr>
      <vt:lpstr>Freezing point</vt:lpstr>
      <vt:lpstr>Freezing point</vt:lpstr>
      <vt:lpstr>Freezing point</vt:lpstr>
      <vt:lpstr>The freezing point of substance A is 15°C. The room temperature is 20°C. 
What state of matter is substance A at room temperature?</vt:lpstr>
      <vt:lpstr>The freezing point of substance B is 30°C. The room temperature is 20°C. 
What state of matter is substance B at room temperature?</vt:lpstr>
      <vt:lpstr>PowerPoint Presentation</vt:lpstr>
      <vt:lpstr>PowerPoint Presentation</vt:lpstr>
      <vt:lpstr>Freezing</vt:lpstr>
      <vt:lpstr>Comparing melting and freezing</vt:lpstr>
      <vt:lpstr>Comparing melting and freezing</vt:lpstr>
      <vt:lpstr>Comparing melting and freezing</vt:lpstr>
      <vt:lpstr>When melting occurs the change of state is…</vt:lpstr>
      <vt:lpstr>Comparing melting and freezing</vt:lpstr>
      <vt:lpstr>PowerPoint Presentation</vt:lpstr>
      <vt:lpstr>PowerPoint Presentation</vt:lpstr>
      <vt:lpstr>Melting: melting and freezing points</vt:lpstr>
      <vt:lpstr>PowerPoint Presentation</vt:lpstr>
    </vt:vector>
  </TitlesOfParts>
  <LinksUpToDate>0</LinksUpToDate>
  <SharedDoc>0</SharedDoc>
  <HyperlinksChanged>0</HyperlinksChanged>
  <Application>Aspose.Slides for .NET</Application>
  <AppVersion>26.0100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2026-03-16T09:52:57.280</cp:lastPrinted>
  <dcterms:created xsi:type="dcterms:W3CDTF">2026-03-16T09:52:57Z</dcterms:created>
  <dcterms:modified xsi:type="dcterms:W3CDTF">2026-03-16T09:56:59Z</dcterms:modified>
</cp:coreProperties>
</file>