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0" r:id="rId3"/>
    <p:sldMasterId id="21474837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2b7662fe6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2b7662fe6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2b7cc5cf175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2b7cc5cf175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2b7662fe625_0_18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2b7662fe625_0_18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b7662fe625_0_1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b7662fe625_0_1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2b7662fe625_0_1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0" name="Google Shape;1530;g2b7662fe625_0_1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2b7662fe625_0_18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2b7662fe625_0_18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2" name="Shape 1562"/>
        <p:cNvGrpSpPr/>
        <p:nvPr/>
      </p:nvGrpSpPr>
      <p:grpSpPr>
        <a:xfrm>
          <a:off x="0" y="0"/>
          <a:ext cx="0" cy="0"/>
          <a:chOff x="0" y="0"/>
          <a:chExt cx="0" cy="0"/>
        </a:xfrm>
      </p:grpSpPr>
      <p:sp>
        <p:nvSpPr>
          <p:cNvPr id="1563" name="Google Shape;1563;g2b7662fe625_0_1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4" name="Google Shape;1564;g2b7662fe625_0_1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2b7662fe625_0_19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2b7662fe625_0_19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2b7662fe625_0_19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2b7662fe625_0_19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2b7662fe625_0_19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2b7662fe625_0_19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2b7662fe625_0_20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2b7662fe625_0_20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b7662fe625_0_2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b7662fe625_0_2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2b7662fe625_0_20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2" name="Google Shape;1712;g2b7662fe625_0_20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3" name="Shape 1733"/>
        <p:cNvGrpSpPr/>
        <p:nvPr/>
      </p:nvGrpSpPr>
      <p:grpSpPr>
        <a:xfrm>
          <a:off x="0" y="0"/>
          <a:ext cx="0" cy="0"/>
          <a:chOff x="0" y="0"/>
          <a:chExt cx="0" cy="0"/>
        </a:xfrm>
      </p:grpSpPr>
      <p:sp>
        <p:nvSpPr>
          <p:cNvPr id="1734" name="Google Shape;1734;g2b7662fe625_0_20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5" name="Google Shape;1735;g2b7662fe625_0_20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g2b7662fe625_0_20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0" name="Google Shape;1760;g2b7662fe625_0_20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2b7662fe625_0_2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2b7662fe625_0_2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g2b7662fe625_0_36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4" name="Google Shape;1804;g2b7662fe625_0_36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5" name="Shape 1825"/>
        <p:cNvGrpSpPr/>
        <p:nvPr/>
      </p:nvGrpSpPr>
      <p:grpSpPr>
        <a:xfrm>
          <a:off x="0" y="0"/>
          <a:ext cx="0" cy="0"/>
          <a:chOff x="0" y="0"/>
          <a:chExt cx="0" cy="0"/>
        </a:xfrm>
      </p:grpSpPr>
      <p:sp>
        <p:nvSpPr>
          <p:cNvPr id="1826" name="Google Shape;1826;g2b7662fe625_0_3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7" name="Google Shape;1827;g2b7662fe625_0_3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9" name="Shape 1849"/>
        <p:cNvGrpSpPr/>
        <p:nvPr/>
      </p:nvGrpSpPr>
      <p:grpSpPr>
        <a:xfrm>
          <a:off x="0" y="0"/>
          <a:ext cx="0" cy="0"/>
          <a:chOff x="0" y="0"/>
          <a:chExt cx="0" cy="0"/>
        </a:xfrm>
      </p:grpSpPr>
      <p:sp>
        <p:nvSpPr>
          <p:cNvPr id="1850" name="Google Shape;1850;g2b7662fe625_0_38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1" name="Google Shape;1851;g2b7662fe625_0_38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4" name="Shape 1874"/>
        <p:cNvGrpSpPr/>
        <p:nvPr/>
      </p:nvGrpSpPr>
      <p:grpSpPr>
        <a:xfrm>
          <a:off x="0" y="0"/>
          <a:ext cx="0" cy="0"/>
          <a:chOff x="0" y="0"/>
          <a:chExt cx="0" cy="0"/>
        </a:xfrm>
      </p:grpSpPr>
      <p:sp>
        <p:nvSpPr>
          <p:cNvPr id="1875" name="Google Shape;1875;g2b7662fe625_0_36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6" name="Google Shape;1876;g2b7662fe625_0_36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2b7662fe625_0_37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7" name="Google Shape;1907;g2b7662fe625_0_37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7" name="Shape 1927"/>
        <p:cNvGrpSpPr/>
        <p:nvPr/>
      </p:nvGrpSpPr>
      <p:grpSpPr>
        <a:xfrm>
          <a:off x="0" y="0"/>
          <a:ext cx="0" cy="0"/>
          <a:chOff x="0" y="0"/>
          <a:chExt cx="0" cy="0"/>
        </a:xfrm>
      </p:grpSpPr>
      <p:sp>
        <p:nvSpPr>
          <p:cNvPr id="1928" name="Google Shape;1928;g2b7662fe625_0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9" name="Google Shape;1929;g2b7662fe625_0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g2b7662fe625_0_3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0" name="Google Shape;1950;g2b7662fe625_0_3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9" name="Shape 1969"/>
        <p:cNvGrpSpPr/>
        <p:nvPr/>
      </p:nvGrpSpPr>
      <p:grpSpPr>
        <a:xfrm>
          <a:off x="0" y="0"/>
          <a:ext cx="0" cy="0"/>
          <a:chOff x="0" y="0"/>
          <a:chExt cx="0" cy="0"/>
        </a:xfrm>
      </p:grpSpPr>
      <p:sp>
        <p:nvSpPr>
          <p:cNvPr id="1970" name="Google Shape;1970;g2b7662fe625_0_3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1" name="Google Shape;1971;g2b7662fe625_0_3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3" name="Shape 2003"/>
        <p:cNvGrpSpPr/>
        <p:nvPr/>
      </p:nvGrpSpPr>
      <p:grpSpPr>
        <a:xfrm>
          <a:off x="0" y="0"/>
          <a:ext cx="0" cy="0"/>
          <a:chOff x="0" y="0"/>
          <a:chExt cx="0" cy="0"/>
        </a:xfrm>
      </p:grpSpPr>
      <p:sp>
        <p:nvSpPr>
          <p:cNvPr id="2004" name="Google Shape;2004;g2b7662fe625_0_38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5" name="Google Shape;2005;g2b7662fe625_0_38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2b7662fe625_0_38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2b7662fe625_0_38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g2b7662fe625_0_3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8" name="Google Shape;2038;g2b7662fe625_0_39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g2b7662fe625_0_39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0" name="Google Shape;2060;g2b7662fe625_0_39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2b7662fe625_0_39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0" name="Google Shape;2080;g2b7662fe625_0_39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8" name="Shape 2108"/>
        <p:cNvGrpSpPr/>
        <p:nvPr/>
      </p:nvGrpSpPr>
      <p:grpSpPr>
        <a:xfrm>
          <a:off x="0" y="0"/>
          <a:ext cx="0" cy="0"/>
          <a:chOff x="0" y="0"/>
          <a:chExt cx="0" cy="0"/>
        </a:xfrm>
      </p:grpSpPr>
      <p:sp>
        <p:nvSpPr>
          <p:cNvPr id="2109" name="Google Shape;2109;g2b7662fe625_0_40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0" name="Google Shape;2110;g2b7662fe625_0_40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1" name="Shape 2141"/>
        <p:cNvGrpSpPr/>
        <p:nvPr/>
      </p:nvGrpSpPr>
      <p:grpSpPr>
        <a:xfrm>
          <a:off x="0" y="0"/>
          <a:ext cx="0" cy="0"/>
          <a:chOff x="0" y="0"/>
          <a:chExt cx="0" cy="0"/>
        </a:xfrm>
      </p:grpSpPr>
      <p:sp>
        <p:nvSpPr>
          <p:cNvPr id="2142" name="Google Shape;2142;g2b7662fe625_0_4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3" name="Google Shape;2143;g2b7662fe625_0_4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6" name="Shape 2176"/>
        <p:cNvGrpSpPr/>
        <p:nvPr/>
      </p:nvGrpSpPr>
      <p:grpSpPr>
        <a:xfrm>
          <a:off x="0" y="0"/>
          <a:ext cx="0" cy="0"/>
          <a:chOff x="0" y="0"/>
          <a:chExt cx="0" cy="0"/>
        </a:xfrm>
      </p:grpSpPr>
      <p:sp>
        <p:nvSpPr>
          <p:cNvPr id="2177" name="Google Shape;2177;g2b7662fe625_0_4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8" name="Google Shape;2178;g2b7662fe625_0_4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3" name="Shape 2213"/>
        <p:cNvGrpSpPr/>
        <p:nvPr/>
      </p:nvGrpSpPr>
      <p:grpSpPr>
        <a:xfrm>
          <a:off x="0" y="0"/>
          <a:ext cx="0" cy="0"/>
          <a:chOff x="0" y="0"/>
          <a:chExt cx="0" cy="0"/>
        </a:xfrm>
      </p:grpSpPr>
      <p:sp>
        <p:nvSpPr>
          <p:cNvPr id="2214" name="Google Shape;2214;g2b7662fe625_0_4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5" name="Google Shape;2215;g2b7662fe625_0_4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g2b7662fe625_0_4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3" name="Google Shape;2253;g2b7662fe625_0_4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8" name="Shape 2268"/>
        <p:cNvGrpSpPr/>
        <p:nvPr/>
      </p:nvGrpSpPr>
      <p:grpSpPr>
        <a:xfrm>
          <a:off x="0" y="0"/>
          <a:ext cx="0" cy="0"/>
          <a:chOff x="0" y="0"/>
          <a:chExt cx="0" cy="0"/>
        </a:xfrm>
      </p:grpSpPr>
      <p:sp>
        <p:nvSpPr>
          <p:cNvPr id="2269" name="Google Shape;2269;g2b7662fe625_0_4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0" name="Google Shape;2270;g2b7662fe625_0_4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2" name="Shape 2302"/>
        <p:cNvGrpSpPr/>
        <p:nvPr/>
      </p:nvGrpSpPr>
      <p:grpSpPr>
        <a:xfrm>
          <a:off x="0" y="0"/>
          <a:ext cx="0" cy="0"/>
          <a:chOff x="0" y="0"/>
          <a:chExt cx="0" cy="0"/>
        </a:xfrm>
      </p:grpSpPr>
      <p:sp>
        <p:nvSpPr>
          <p:cNvPr id="2303" name="Google Shape;2303;g2b7662fe625_0_46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4" name="Google Shape;2304;g2b7662fe625_0_46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1" name="Shape 2331"/>
        <p:cNvGrpSpPr/>
        <p:nvPr/>
      </p:nvGrpSpPr>
      <p:grpSpPr>
        <a:xfrm>
          <a:off x="0" y="0"/>
          <a:ext cx="0" cy="0"/>
          <a:chOff x="0" y="0"/>
          <a:chExt cx="0" cy="0"/>
        </a:xfrm>
      </p:grpSpPr>
      <p:sp>
        <p:nvSpPr>
          <p:cNvPr id="2332" name="Google Shape;2332;g2b7662fe625_0_4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3" name="Google Shape;2333;g2b7662fe625_0_4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2" name="Shape 2362"/>
        <p:cNvGrpSpPr/>
        <p:nvPr/>
      </p:nvGrpSpPr>
      <p:grpSpPr>
        <a:xfrm>
          <a:off x="0" y="0"/>
          <a:ext cx="0" cy="0"/>
          <a:chOff x="0" y="0"/>
          <a:chExt cx="0" cy="0"/>
        </a:xfrm>
      </p:grpSpPr>
      <p:sp>
        <p:nvSpPr>
          <p:cNvPr id="2363" name="Google Shape;2363;g2b7662fe625_0_4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4" name="Google Shape;2364;g2b7662fe625_0_4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5" name="Shape 2375"/>
        <p:cNvGrpSpPr/>
        <p:nvPr/>
      </p:nvGrpSpPr>
      <p:grpSpPr>
        <a:xfrm>
          <a:off x="0" y="0"/>
          <a:ext cx="0" cy="0"/>
          <a:chOff x="0" y="0"/>
          <a:chExt cx="0" cy="0"/>
        </a:xfrm>
      </p:grpSpPr>
      <p:sp>
        <p:nvSpPr>
          <p:cNvPr id="2376" name="Google Shape;2376;g2b7662fe625_0_4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7" name="Google Shape;2377;g2b7662fe625_0_4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6" name="Shape 2406"/>
        <p:cNvGrpSpPr/>
        <p:nvPr/>
      </p:nvGrpSpPr>
      <p:grpSpPr>
        <a:xfrm>
          <a:off x="0" y="0"/>
          <a:ext cx="0" cy="0"/>
          <a:chOff x="0" y="0"/>
          <a:chExt cx="0" cy="0"/>
        </a:xfrm>
      </p:grpSpPr>
      <p:sp>
        <p:nvSpPr>
          <p:cNvPr id="2407" name="Google Shape;2407;g2b7662fe625_0_4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8" name="Google Shape;2408;g2b7662fe625_0_48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9" name="Shape 2439"/>
        <p:cNvGrpSpPr/>
        <p:nvPr/>
      </p:nvGrpSpPr>
      <p:grpSpPr>
        <a:xfrm>
          <a:off x="0" y="0"/>
          <a:ext cx="0" cy="0"/>
          <a:chOff x="0" y="0"/>
          <a:chExt cx="0" cy="0"/>
        </a:xfrm>
      </p:grpSpPr>
      <p:sp>
        <p:nvSpPr>
          <p:cNvPr id="2440" name="Google Shape;2440;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1" name="Google Shape;2441;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50.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50.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50.pn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35.png"/><Relationship Id="rId11"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14.png"/><Relationship Id="rId5" Type="http://schemas.openxmlformats.org/officeDocument/2006/relationships/image" Target="../media/image1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50.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50.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2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50.png"/><Relationship Id="rId4" Type="http://schemas.openxmlformats.org/officeDocument/2006/relationships/image" Target="../media/image32.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35.png"/><Relationship Id="rId11" Type="http://schemas.openxmlformats.org/officeDocument/2006/relationships/image" Target="../media/image2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46" name="Shape 746"/>
        <p:cNvGrpSpPr/>
        <p:nvPr/>
      </p:nvGrpSpPr>
      <p:grpSpPr>
        <a:xfrm>
          <a:off x="0" y="0"/>
          <a:ext cx="0" cy="0"/>
          <a:chOff x="0" y="0"/>
          <a:chExt cx="0" cy="0"/>
        </a:xfrm>
      </p:grpSpPr>
      <p:pic>
        <p:nvPicPr>
          <p:cNvPr id="747" name="Google Shape;747;p6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48" name="Google Shape;748;p6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49" name="Google Shape;749;p63"/>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0" name="Google Shape;750;p63"/>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2" name="Google Shape;752;p63"/>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3" name="Google Shape;753;p6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54" name="Shape 754"/>
        <p:cNvGrpSpPr/>
        <p:nvPr/>
      </p:nvGrpSpPr>
      <p:grpSpPr>
        <a:xfrm>
          <a:off x="0" y="0"/>
          <a:ext cx="0" cy="0"/>
          <a:chOff x="0" y="0"/>
          <a:chExt cx="0" cy="0"/>
        </a:xfrm>
      </p:grpSpPr>
      <p:pic>
        <p:nvPicPr>
          <p:cNvPr id="755" name="Google Shape;755;p6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56" name="Google Shape;756;p6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7" name="Google Shape;757;p6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58" name="Google Shape;758;p64"/>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0" name="Google Shape;760;p6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1" name="Google Shape;761;p6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2" name="Shape 762"/>
        <p:cNvGrpSpPr/>
        <p:nvPr/>
      </p:nvGrpSpPr>
      <p:grpSpPr>
        <a:xfrm>
          <a:off x="0" y="0"/>
          <a:ext cx="0" cy="0"/>
          <a:chOff x="0" y="0"/>
          <a:chExt cx="0" cy="0"/>
        </a:xfrm>
      </p:grpSpPr>
      <p:pic>
        <p:nvPicPr>
          <p:cNvPr id="763" name="Google Shape;763;p65"/>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64" name="Google Shape;764;p65"/>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65" name="Google Shape;765;p6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6" name="Google Shape;766;p65"/>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67" name="Google Shape;767;p65"/>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9" name="Google Shape;769;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0" name="Shape 770"/>
        <p:cNvGrpSpPr/>
        <p:nvPr/>
      </p:nvGrpSpPr>
      <p:grpSpPr>
        <a:xfrm>
          <a:off x="0" y="0"/>
          <a:ext cx="0" cy="0"/>
          <a:chOff x="0" y="0"/>
          <a:chExt cx="0" cy="0"/>
        </a:xfrm>
      </p:grpSpPr>
      <p:pic>
        <p:nvPicPr>
          <p:cNvPr id="771" name="Google Shape;771;p6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2" name="Google Shape;772;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3" name="Google Shape;773;p6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74" name="Google Shape;774;p66"/>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6" name="Google Shape;776;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77" name="Google Shape;777;p66"/>
          <p:cNvGrpSpPr/>
          <p:nvPr/>
        </p:nvGrpSpPr>
        <p:grpSpPr>
          <a:xfrm>
            <a:off x="6156975" y="0"/>
            <a:ext cx="2987025" cy="3854074"/>
            <a:chOff x="6156975" y="0"/>
            <a:chExt cx="2987025" cy="3854074"/>
          </a:xfrm>
        </p:grpSpPr>
        <p:pic>
          <p:nvPicPr>
            <p:cNvPr id="778" name="Google Shape;778;p6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79" name="Google Shape;779;p66"/>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0" name="Google Shape;780;p66"/>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1" name="Shape 781"/>
        <p:cNvGrpSpPr/>
        <p:nvPr/>
      </p:nvGrpSpPr>
      <p:grpSpPr>
        <a:xfrm>
          <a:off x="0" y="0"/>
          <a:ext cx="0" cy="0"/>
          <a:chOff x="0" y="0"/>
          <a:chExt cx="0" cy="0"/>
        </a:xfrm>
      </p:grpSpPr>
      <p:pic>
        <p:nvPicPr>
          <p:cNvPr id="782" name="Google Shape;782;p67"/>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83" name="Google Shape;783;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4" name="Google Shape;784;p6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85" name="Google Shape;785;p67"/>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7" name="Google Shape;787;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88" name="Google Shape;788;p67"/>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89" name="Shape 789"/>
        <p:cNvGrpSpPr/>
        <p:nvPr/>
      </p:nvGrpSpPr>
      <p:grpSpPr>
        <a:xfrm>
          <a:off x="0" y="0"/>
          <a:ext cx="0" cy="0"/>
          <a:chOff x="0" y="0"/>
          <a:chExt cx="0" cy="0"/>
        </a:xfrm>
      </p:grpSpPr>
      <p:sp>
        <p:nvSpPr>
          <p:cNvPr id="790" name="Google Shape;790;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1" name="Google Shape;791;p68"/>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2" name="Google Shape;792;p68"/>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4" name="Google Shape;794;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5" name="Google Shape;795;p68"/>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796" name="Google Shape;796;p68"/>
          <p:cNvGrpSpPr/>
          <p:nvPr/>
        </p:nvGrpSpPr>
        <p:grpSpPr>
          <a:xfrm>
            <a:off x="6156975" y="0"/>
            <a:ext cx="2987025" cy="3854074"/>
            <a:chOff x="6156975" y="0"/>
            <a:chExt cx="2987025" cy="3854074"/>
          </a:xfrm>
        </p:grpSpPr>
        <p:pic>
          <p:nvPicPr>
            <p:cNvPr id="797" name="Google Shape;797;p6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98" name="Google Shape;798;p68"/>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9" name="Google Shape;799;p68"/>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0" name="Shape 800"/>
        <p:cNvGrpSpPr/>
        <p:nvPr/>
      </p:nvGrpSpPr>
      <p:grpSpPr>
        <a:xfrm>
          <a:off x="0" y="0"/>
          <a:ext cx="0" cy="0"/>
          <a:chOff x="0" y="0"/>
          <a:chExt cx="0" cy="0"/>
        </a:xfrm>
      </p:grpSpPr>
      <p:pic>
        <p:nvPicPr>
          <p:cNvPr id="801" name="Google Shape;801;p6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2" name="Google Shape;802;p69"/>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03" name="Google Shape;803;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4" name="Google Shape;804;p6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05" name="Google Shape;805;p69"/>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07" name="Google Shape;807;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08" name="Shape 808"/>
        <p:cNvGrpSpPr/>
        <p:nvPr/>
      </p:nvGrpSpPr>
      <p:grpSpPr>
        <a:xfrm>
          <a:off x="0" y="0"/>
          <a:ext cx="0" cy="0"/>
          <a:chOff x="0" y="0"/>
          <a:chExt cx="0" cy="0"/>
        </a:xfrm>
      </p:grpSpPr>
      <p:pic>
        <p:nvPicPr>
          <p:cNvPr id="809" name="Google Shape;809;p7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0" name="Google Shape;810;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1" name="Google Shape;811;p7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2" name="Google Shape;812;p70"/>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4" name="Google Shape;814;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5" name="Google Shape;815;p70"/>
          <p:cNvGrpSpPr/>
          <p:nvPr/>
        </p:nvGrpSpPr>
        <p:grpSpPr>
          <a:xfrm>
            <a:off x="6156975" y="0"/>
            <a:ext cx="2987025" cy="3854074"/>
            <a:chOff x="6156975" y="0"/>
            <a:chExt cx="2987025" cy="3854074"/>
          </a:xfrm>
        </p:grpSpPr>
        <p:pic>
          <p:nvPicPr>
            <p:cNvPr id="816" name="Google Shape;816;p7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17" name="Google Shape;817;p70"/>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8" name="Google Shape;818;p70"/>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19" name="Shape 819"/>
        <p:cNvGrpSpPr/>
        <p:nvPr/>
      </p:nvGrpSpPr>
      <p:grpSpPr>
        <a:xfrm>
          <a:off x="0" y="0"/>
          <a:ext cx="0" cy="0"/>
          <a:chOff x="0" y="0"/>
          <a:chExt cx="0" cy="0"/>
        </a:xfrm>
      </p:grpSpPr>
      <p:pic>
        <p:nvPicPr>
          <p:cNvPr id="820" name="Google Shape;820;p71"/>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1" name="Google Shape;821;p7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2" name="Google Shape;822;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3" name="Google Shape;823;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24" name="Google Shape;824;p7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26" name="Google Shape;826;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27" name="Shape 827"/>
        <p:cNvGrpSpPr/>
        <p:nvPr/>
      </p:nvGrpSpPr>
      <p:grpSpPr>
        <a:xfrm>
          <a:off x="0" y="0"/>
          <a:ext cx="0" cy="0"/>
          <a:chOff x="0" y="0"/>
          <a:chExt cx="0" cy="0"/>
        </a:xfrm>
      </p:grpSpPr>
      <p:pic>
        <p:nvPicPr>
          <p:cNvPr id="828" name="Google Shape;828;p7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29" name="Google Shape;829;p7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0" name="Google Shape;830;p7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1" name="Shape 831"/>
        <p:cNvGrpSpPr/>
        <p:nvPr/>
      </p:nvGrpSpPr>
      <p:grpSpPr>
        <a:xfrm>
          <a:off x="0" y="0"/>
          <a:ext cx="0" cy="0"/>
          <a:chOff x="0" y="0"/>
          <a:chExt cx="0" cy="0"/>
        </a:xfrm>
      </p:grpSpPr>
      <p:sp>
        <p:nvSpPr>
          <p:cNvPr id="832" name="Google Shape;832;p73"/>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3" name="Google Shape;833;p73"/>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34" name="Google Shape;834;p73"/>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35" name="Google Shape;835;p73"/>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36" name="Google Shape;836;p73"/>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37" name="Google Shape;837;p73"/>
          <p:cNvGrpSpPr/>
          <p:nvPr/>
        </p:nvGrpSpPr>
        <p:grpSpPr>
          <a:xfrm>
            <a:off x="2498516" y="1415817"/>
            <a:ext cx="1745270" cy="1430724"/>
            <a:chOff x="2642961" y="1644312"/>
            <a:chExt cx="1454634" cy="1195657"/>
          </a:xfrm>
        </p:grpSpPr>
        <p:pic>
          <p:nvPicPr>
            <p:cNvPr id="838" name="Google Shape;838;p7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39" name="Google Shape;839;p7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0" name="Google Shape;840;p7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1" name="Google Shape;841;p7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2" name="Google Shape;842;p73"/>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843" name="Google Shape;843;p73"/>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44" name="Shape 844"/>
        <p:cNvGrpSpPr/>
        <p:nvPr/>
      </p:nvGrpSpPr>
      <p:grpSpPr>
        <a:xfrm>
          <a:off x="0" y="0"/>
          <a:ext cx="0" cy="0"/>
          <a:chOff x="0" y="0"/>
          <a:chExt cx="0" cy="0"/>
        </a:xfrm>
      </p:grpSpPr>
      <p:sp>
        <p:nvSpPr>
          <p:cNvPr id="845" name="Google Shape;845;p7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6" name="Google Shape;846;p7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47" name="Google Shape;847;p7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48" name="Google Shape;848;p74"/>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49" name="Google Shape;849;p74"/>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0" name="Google Shape;850;p74"/>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851" name="Shape 851"/>
        <p:cNvGrpSpPr/>
        <p:nvPr/>
      </p:nvGrpSpPr>
      <p:grpSpPr>
        <a:xfrm>
          <a:off x="0" y="0"/>
          <a:ext cx="0" cy="0"/>
          <a:chOff x="0" y="0"/>
          <a:chExt cx="0" cy="0"/>
        </a:xfrm>
      </p:grpSpPr>
      <p:sp>
        <p:nvSpPr>
          <p:cNvPr id="852" name="Google Shape;852;p7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3" name="Google Shape;853;p7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4" name="Google Shape;854;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5" name="Google Shape;855;p75"/>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856" name="Google Shape;856;p75"/>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7" name="Google Shape;857;p75"/>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858" name="Shape 858"/>
        <p:cNvGrpSpPr/>
        <p:nvPr/>
      </p:nvGrpSpPr>
      <p:grpSpPr>
        <a:xfrm>
          <a:off x="0" y="0"/>
          <a:ext cx="0" cy="0"/>
          <a:chOff x="0" y="0"/>
          <a:chExt cx="0" cy="0"/>
        </a:xfrm>
      </p:grpSpPr>
      <p:sp>
        <p:nvSpPr>
          <p:cNvPr id="859" name="Google Shape;859;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0" name="Google Shape;860;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1" name="Google Shape;861;p76"/>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2" name="Google Shape;862;p76"/>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3" name="Google Shape;863;p76"/>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4" name="Google Shape;864;p76"/>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5" name="Google Shape;865;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866" name="Shape 866"/>
        <p:cNvGrpSpPr/>
        <p:nvPr/>
      </p:nvGrpSpPr>
      <p:grpSpPr>
        <a:xfrm>
          <a:off x="0" y="0"/>
          <a:ext cx="0" cy="0"/>
          <a:chOff x="0" y="0"/>
          <a:chExt cx="0" cy="0"/>
        </a:xfrm>
      </p:grpSpPr>
      <p:sp>
        <p:nvSpPr>
          <p:cNvPr id="867" name="Google Shape;867;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8" name="Google Shape;868;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9" name="Google Shape;869;p77"/>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0" name="Google Shape;870;p77"/>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1" name="Google Shape;871;p77"/>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2" name="Google Shape;872;p77"/>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3" name="Google Shape;873;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874" name="Shape 874"/>
        <p:cNvGrpSpPr/>
        <p:nvPr/>
      </p:nvGrpSpPr>
      <p:grpSpPr>
        <a:xfrm>
          <a:off x="0" y="0"/>
          <a:ext cx="0" cy="0"/>
          <a:chOff x="0" y="0"/>
          <a:chExt cx="0" cy="0"/>
        </a:xfrm>
      </p:grpSpPr>
      <p:sp>
        <p:nvSpPr>
          <p:cNvPr id="875" name="Google Shape;875;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6" name="Google Shape;876;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7" name="Google Shape;877;p78"/>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8" name="Google Shape;878;p78"/>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9" name="Google Shape;879;p78"/>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8"/>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1" name="Google Shape;881;p78"/>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2" name="Google Shape;882;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883" name="Shape 883"/>
        <p:cNvGrpSpPr/>
        <p:nvPr/>
      </p:nvGrpSpPr>
      <p:grpSpPr>
        <a:xfrm>
          <a:off x="0" y="0"/>
          <a:ext cx="0" cy="0"/>
          <a:chOff x="0" y="0"/>
          <a:chExt cx="0" cy="0"/>
        </a:xfrm>
      </p:grpSpPr>
      <p:sp>
        <p:nvSpPr>
          <p:cNvPr id="884" name="Google Shape;884;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5" name="Google Shape;885;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6" name="Google Shape;886;p79"/>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7" name="Google Shape;887;p79"/>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9"/>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89" name="Google Shape;889;p79"/>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0" name="Google Shape;890;p79"/>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1" name="Google Shape;891;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2" name="Shape 892"/>
        <p:cNvGrpSpPr/>
        <p:nvPr/>
      </p:nvGrpSpPr>
      <p:grpSpPr>
        <a:xfrm>
          <a:off x="0" y="0"/>
          <a:ext cx="0" cy="0"/>
          <a:chOff x="0" y="0"/>
          <a:chExt cx="0" cy="0"/>
        </a:xfrm>
      </p:grpSpPr>
      <p:sp>
        <p:nvSpPr>
          <p:cNvPr id="893" name="Google Shape;893;p8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4" name="Google Shape;894;p8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895" name="Google Shape;895;p8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896" name="Google Shape;896;p8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897" name="Google Shape;897;p80"/>
          <p:cNvCxnSpPr>
            <a:endCxn id="8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899" name="Google Shape;899;p8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0" name="Google Shape;900;p8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01" name="Google Shape;901;p8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898" name="Google Shape;898;p8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2" name="Google Shape;902;p8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03" name="Google Shape;903;p8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04" name="Google Shape;904;p8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05" name="Shape 905"/>
        <p:cNvGrpSpPr/>
        <p:nvPr/>
      </p:nvGrpSpPr>
      <p:grpSpPr>
        <a:xfrm>
          <a:off x="0" y="0"/>
          <a:ext cx="0" cy="0"/>
          <a:chOff x="0" y="0"/>
          <a:chExt cx="0" cy="0"/>
        </a:xfrm>
      </p:grpSpPr>
      <p:pic>
        <p:nvPicPr>
          <p:cNvPr id="906" name="Google Shape;906;p8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07" name="Google Shape;907;p8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08" name="Google Shape;908;p8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09" name="Google Shape;909;p8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0" name="Google Shape;910;p8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1" name="Google Shape;911;p8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2" name="Google Shape;912;p81"/>
          <p:cNvCxnSpPr>
            <a:endCxn id="91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13" name="Google Shape;913;p8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14" name="Google Shape;914;p8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15" name="Google Shape;915;p8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6" name="Google Shape;916;p8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7" name="Google Shape;917;p8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18" name="Google Shape;918;p8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19" name="Google Shape;919;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0" name="Google Shape;920;p8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1" name="Google Shape;921;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2" name="Google Shape;922;p8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23" name="Shape 923"/>
        <p:cNvGrpSpPr/>
        <p:nvPr/>
      </p:nvGrpSpPr>
      <p:grpSpPr>
        <a:xfrm>
          <a:off x="0" y="0"/>
          <a:ext cx="0" cy="0"/>
          <a:chOff x="0" y="0"/>
          <a:chExt cx="0" cy="0"/>
        </a:xfrm>
      </p:grpSpPr>
      <p:pic>
        <p:nvPicPr>
          <p:cNvPr id="924" name="Google Shape;924;p8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25" name="Google Shape;925;p8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26" name="Google Shape;926;p8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27" name="Google Shape;927;p8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28" name="Google Shape;928;p8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29" name="Google Shape;929;p8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0" name="Google Shape;930;p8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1" name="Google Shape;931;p8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2" name="Google Shape;932;p8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33" name="Google Shape;933;p8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34" name="Google Shape;934;p8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35" name="Google Shape;935;p8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36" name="Google Shape;936;p8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7" name="Google Shape;937;p8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8" name="Google Shape;938;p8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9" name="Google Shape;939;p8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0" name="Google Shape;940;p8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1" name="Google Shape;941;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2" name="Google Shape;942;p8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43" name="Google Shape;943;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4" name="Google Shape;944;p8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45" name="Shape 945"/>
        <p:cNvGrpSpPr/>
        <p:nvPr/>
      </p:nvGrpSpPr>
      <p:grpSpPr>
        <a:xfrm>
          <a:off x="0" y="0"/>
          <a:ext cx="0" cy="0"/>
          <a:chOff x="0" y="0"/>
          <a:chExt cx="0" cy="0"/>
        </a:xfrm>
      </p:grpSpPr>
      <p:pic>
        <p:nvPicPr>
          <p:cNvPr id="946" name="Google Shape;946;p8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7" name="Google Shape;947;p8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949" name="Google Shape;949;p8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0" name="Google Shape;950;p8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1" name="Google Shape;951;p8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2" name="Shape 952"/>
        <p:cNvGrpSpPr/>
        <p:nvPr/>
      </p:nvGrpSpPr>
      <p:grpSpPr>
        <a:xfrm>
          <a:off x="0" y="0"/>
          <a:ext cx="0" cy="0"/>
          <a:chOff x="0" y="0"/>
          <a:chExt cx="0" cy="0"/>
        </a:xfrm>
      </p:grpSpPr>
      <p:pic>
        <p:nvPicPr>
          <p:cNvPr id="953" name="Google Shape;953;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54" name="Google Shape;954;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6" name="Google Shape;956;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57" name="Google Shape;957;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958" name="Google Shape;958;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59" name="Shape 959"/>
        <p:cNvGrpSpPr/>
        <p:nvPr/>
      </p:nvGrpSpPr>
      <p:grpSpPr>
        <a:xfrm>
          <a:off x="0" y="0"/>
          <a:ext cx="0" cy="0"/>
          <a:chOff x="0" y="0"/>
          <a:chExt cx="0" cy="0"/>
        </a:xfrm>
      </p:grpSpPr>
      <p:pic>
        <p:nvPicPr>
          <p:cNvPr id="960" name="Google Shape;960;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1" name="Google Shape;961;p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63" name="Google Shape;963;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4" name="Google Shape;964;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65" name="Google Shape;965;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66" name="Shape 966"/>
        <p:cNvGrpSpPr/>
        <p:nvPr/>
      </p:nvGrpSpPr>
      <p:grpSpPr>
        <a:xfrm>
          <a:off x="0" y="0"/>
          <a:ext cx="0" cy="0"/>
          <a:chOff x="0" y="0"/>
          <a:chExt cx="0" cy="0"/>
        </a:xfrm>
      </p:grpSpPr>
      <p:pic>
        <p:nvPicPr>
          <p:cNvPr id="967" name="Google Shape;967;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8" name="Google Shape;968;p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0" name="Google Shape;970;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1" name="Google Shape;971;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2" name="Google Shape;972;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73" name="Shape 973"/>
        <p:cNvGrpSpPr/>
        <p:nvPr/>
      </p:nvGrpSpPr>
      <p:grpSpPr>
        <a:xfrm>
          <a:off x="0" y="0"/>
          <a:ext cx="0" cy="0"/>
          <a:chOff x="0" y="0"/>
          <a:chExt cx="0" cy="0"/>
        </a:xfrm>
      </p:grpSpPr>
      <p:sp>
        <p:nvSpPr>
          <p:cNvPr id="974" name="Google Shape;974;p8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5" name="Google Shape;975;p8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76" name="Google Shape;976;p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8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8" name="Google Shape;978;p8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9" name="Google Shape;979;p8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0" name="Google Shape;980;p87"/>
          <p:cNvGrpSpPr/>
          <p:nvPr/>
        </p:nvGrpSpPr>
        <p:grpSpPr>
          <a:xfrm>
            <a:off x="7834231" y="1285"/>
            <a:ext cx="828900" cy="576065"/>
            <a:chOff x="7801496" y="1285"/>
            <a:chExt cx="828900" cy="576065"/>
          </a:xfrm>
        </p:grpSpPr>
        <p:pic>
          <p:nvPicPr>
            <p:cNvPr id="981" name="Google Shape;981;p8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2" name="Google Shape;982;p8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83" name="Google Shape;983;p87"/>
          <p:cNvGrpSpPr/>
          <p:nvPr/>
        </p:nvGrpSpPr>
        <p:grpSpPr>
          <a:xfrm>
            <a:off x="8635663" y="1285"/>
            <a:ext cx="499700" cy="576065"/>
            <a:chOff x="8635663" y="1285"/>
            <a:chExt cx="499700" cy="576065"/>
          </a:xfrm>
        </p:grpSpPr>
        <p:pic>
          <p:nvPicPr>
            <p:cNvPr id="984" name="Google Shape;984;p8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85" name="Google Shape;985;p8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86" name="Shape 986"/>
        <p:cNvGrpSpPr/>
        <p:nvPr/>
      </p:nvGrpSpPr>
      <p:grpSpPr>
        <a:xfrm>
          <a:off x="0" y="0"/>
          <a:ext cx="0" cy="0"/>
          <a:chOff x="0" y="0"/>
          <a:chExt cx="0" cy="0"/>
        </a:xfrm>
      </p:grpSpPr>
      <p:sp>
        <p:nvSpPr>
          <p:cNvPr id="987" name="Google Shape;987;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8" name="Google Shape;988;p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89" name="Google Shape;989;p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1" name="Google Shape;991;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2" name="Google Shape;992;p8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93" name="Google Shape;993;p88"/>
          <p:cNvGrpSpPr/>
          <p:nvPr/>
        </p:nvGrpSpPr>
        <p:grpSpPr>
          <a:xfrm>
            <a:off x="7834231" y="1285"/>
            <a:ext cx="828900" cy="576065"/>
            <a:chOff x="7801496" y="1285"/>
            <a:chExt cx="828900" cy="576065"/>
          </a:xfrm>
        </p:grpSpPr>
        <p:pic>
          <p:nvPicPr>
            <p:cNvPr id="994" name="Google Shape;994;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95" name="Google Shape;995;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6" name="Google Shape;996;p88"/>
          <p:cNvGrpSpPr/>
          <p:nvPr/>
        </p:nvGrpSpPr>
        <p:grpSpPr>
          <a:xfrm>
            <a:off x="8635663" y="1285"/>
            <a:ext cx="499700" cy="576065"/>
            <a:chOff x="8635663" y="1285"/>
            <a:chExt cx="499700" cy="576065"/>
          </a:xfrm>
        </p:grpSpPr>
        <p:pic>
          <p:nvPicPr>
            <p:cNvPr id="997" name="Google Shape;997;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8" name="Google Shape;998;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999" name="Shape 999"/>
        <p:cNvGrpSpPr/>
        <p:nvPr/>
      </p:nvGrpSpPr>
      <p:grpSpPr>
        <a:xfrm>
          <a:off x="0" y="0"/>
          <a:ext cx="0" cy="0"/>
          <a:chOff x="0" y="0"/>
          <a:chExt cx="0" cy="0"/>
        </a:xfrm>
      </p:grpSpPr>
      <p:sp>
        <p:nvSpPr>
          <p:cNvPr id="1000" name="Google Shape;1000;p8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1" name="Google Shape;1001;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2" name="Google Shape;1002;p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4" name="Google Shape;1004;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5" name="Google Shape;1005;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6" name="Google Shape;1006;p89"/>
          <p:cNvGrpSpPr/>
          <p:nvPr/>
        </p:nvGrpSpPr>
        <p:grpSpPr>
          <a:xfrm>
            <a:off x="7834231" y="1285"/>
            <a:ext cx="828900" cy="576065"/>
            <a:chOff x="7801496" y="1285"/>
            <a:chExt cx="828900" cy="576065"/>
          </a:xfrm>
        </p:grpSpPr>
        <p:pic>
          <p:nvPicPr>
            <p:cNvPr id="1007" name="Google Shape;1007;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8" name="Google Shape;1008;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09" name="Google Shape;1009;p89"/>
          <p:cNvGrpSpPr/>
          <p:nvPr/>
        </p:nvGrpSpPr>
        <p:grpSpPr>
          <a:xfrm>
            <a:off x="8635663" y="1285"/>
            <a:ext cx="499700" cy="576065"/>
            <a:chOff x="8635663" y="1285"/>
            <a:chExt cx="499700" cy="576065"/>
          </a:xfrm>
        </p:grpSpPr>
        <p:pic>
          <p:nvPicPr>
            <p:cNvPr id="1010" name="Google Shape;1010;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1" name="Google Shape;1011;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2" name="Shape 1012"/>
        <p:cNvGrpSpPr/>
        <p:nvPr/>
      </p:nvGrpSpPr>
      <p:grpSpPr>
        <a:xfrm>
          <a:off x="0" y="0"/>
          <a:ext cx="0" cy="0"/>
          <a:chOff x="0" y="0"/>
          <a:chExt cx="0" cy="0"/>
        </a:xfrm>
      </p:grpSpPr>
      <p:sp>
        <p:nvSpPr>
          <p:cNvPr id="1013" name="Google Shape;1013;p9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4" name="Google Shape;1014;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5" name="Google Shape;1015;p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7" name="Google Shape;1017;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8" name="Google Shape;1018;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19" name="Google Shape;1019;p90"/>
          <p:cNvGrpSpPr/>
          <p:nvPr/>
        </p:nvGrpSpPr>
        <p:grpSpPr>
          <a:xfrm>
            <a:off x="7834231" y="1285"/>
            <a:ext cx="828900" cy="576065"/>
            <a:chOff x="7801496" y="1285"/>
            <a:chExt cx="828900" cy="576065"/>
          </a:xfrm>
        </p:grpSpPr>
        <p:pic>
          <p:nvPicPr>
            <p:cNvPr id="1020" name="Google Shape;1020;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1" name="Google Shape;1021;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2" name="Google Shape;1022;p90"/>
          <p:cNvGrpSpPr/>
          <p:nvPr/>
        </p:nvGrpSpPr>
        <p:grpSpPr>
          <a:xfrm>
            <a:off x="8635663" y="1285"/>
            <a:ext cx="499700" cy="576065"/>
            <a:chOff x="8635663" y="1285"/>
            <a:chExt cx="499700" cy="576065"/>
          </a:xfrm>
        </p:grpSpPr>
        <p:pic>
          <p:nvPicPr>
            <p:cNvPr id="1023" name="Google Shape;1023;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24" name="Google Shape;1024;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25" name="Shape 1025"/>
        <p:cNvGrpSpPr/>
        <p:nvPr/>
      </p:nvGrpSpPr>
      <p:grpSpPr>
        <a:xfrm>
          <a:off x="0" y="0"/>
          <a:ext cx="0" cy="0"/>
          <a:chOff x="0" y="0"/>
          <a:chExt cx="0" cy="0"/>
        </a:xfrm>
      </p:grpSpPr>
      <p:pic>
        <p:nvPicPr>
          <p:cNvPr id="1026" name="Google Shape;1026;p9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27" name="Google Shape;1027;p9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28" name="Google Shape;1028;p9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29" name="Google Shape;1029;p9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9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1" name="Google Shape;1031;p9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2" name="Google Shape;1032;p9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33" name="Google Shape;1033;p9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4" name="Google Shape;1034;p9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5" name="Google Shape;1035;p9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6" name="Google Shape;1036;p9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7" name="Google Shape;1037;p9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38" name="Google Shape;1038;p9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39" name="Google Shape;1039;p9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0" name="Google Shape;1040;p9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1" name="Google Shape;1041;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2" name="Google Shape;1042;p91"/>
          <p:cNvGrpSpPr/>
          <p:nvPr/>
        </p:nvGrpSpPr>
        <p:grpSpPr>
          <a:xfrm>
            <a:off x="324128" y="3139463"/>
            <a:ext cx="457200" cy="457200"/>
            <a:chOff x="1020916" y="1442088"/>
            <a:chExt cx="457200" cy="457200"/>
          </a:xfrm>
        </p:grpSpPr>
        <p:pic>
          <p:nvPicPr>
            <p:cNvPr id="1043" name="Google Shape;1043;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4" name="Google Shape;1044;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5" name="Google Shape;1045;p91"/>
          <p:cNvGrpSpPr/>
          <p:nvPr/>
        </p:nvGrpSpPr>
        <p:grpSpPr>
          <a:xfrm>
            <a:off x="324128" y="3987825"/>
            <a:ext cx="457200" cy="457200"/>
            <a:chOff x="1020916" y="1442088"/>
            <a:chExt cx="457200" cy="457200"/>
          </a:xfrm>
        </p:grpSpPr>
        <p:pic>
          <p:nvPicPr>
            <p:cNvPr id="1046" name="Google Shape;1046;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7" name="Google Shape;1047;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48" name="Shape 1048"/>
        <p:cNvGrpSpPr/>
        <p:nvPr/>
      </p:nvGrpSpPr>
      <p:grpSpPr>
        <a:xfrm>
          <a:off x="0" y="0"/>
          <a:ext cx="0" cy="0"/>
          <a:chOff x="0" y="0"/>
          <a:chExt cx="0" cy="0"/>
        </a:xfrm>
      </p:grpSpPr>
      <p:pic>
        <p:nvPicPr>
          <p:cNvPr id="1049" name="Google Shape;1049;p9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0" name="Google Shape;1050;p9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2" name="Google Shape;1052;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53" name="Google Shape;1053;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54" name="Google Shape;1054;p9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55" name="Google Shape;1055;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6" name="Google Shape;1056;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7" name="Google Shape;1057;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58" name="Google Shape;1058;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59" name="Google Shape;1059;p9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0" name="Google Shape;1060;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1" name="Google Shape;1061;p92"/>
          <p:cNvGrpSpPr/>
          <p:nvPr/>
        </p:nvGrpSpPr>
        <p:grpSpPr>
          <a:xfrm>
            <a:off x="324128" y="3139463"/>
            <a:ext cx="457200" cy="457200"/>
            <a:chOff x="1020916" y="1442088"/>
            <a:chExt cx="457200" cy="457200"/>
          </a:xfrm>
        </p:grpSpPr>
        <p:pic>
          <p:nvPicPr>
            <p:cNvPr id="1062" name="Google Shape;1062;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3" name="Google Shape;1063;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4" name="Google Shape;1064;p92"/>
          <p:cNvGrpSpPr/>
          <p:nvPr/>
        </p:nvGrpSpPr>
        <p:grpSpPr>
          <a:xfrm>
            <a:off x="324128" y="3987825"/>
            <a:ext cx="457200" cy="457200"/>
            <a:chOff x="1020916" y="1442088"/>
            <a:chExt cx="457200" cy="457200"/>
          </a:xfrm>
        </p:grpSpPr>
        <p:pic>
          <p:nvPicPr>
            <p:cNvPr id="1065" name="Google Shape;1065;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6" name="Google Shape;1066;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7" name="Google Shape;1067;p9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68" name="Google Shape;1068;p9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69" name="Google Shape;1069;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0" name="Google Shape;1070;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1" name="Shape 1071"/>
        <p:cNvGrpSpPr/>
        <p:nvPr/>
      </p:nvGrpSpPr>
      <p:grpSpPr>
        <a:xfrm>
          <a:off x="0" y="0"/>
          <a:ext cx="0" cy="0"/>
          <a:chOff x="0" y="0"/>
          <a:chExt cx="0" cy="0"/>
        </a:xfrm>
      </p:grpSpPr>
      <p:pic>
        <p:nvPicPr>
          <p:cNvPr id="1072" name="Google Shape;1072;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3" name="Google Shape;1073;p9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75" name="Google Shape;1075;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76" name="Google Shape;1076;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77" name="Google Shape;1077;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8" name="Google Shape;1078;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79" name="Google Shape;1079;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0" name="Google Shape;1080;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1" name="Google Shape;1081;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2" name="Google Shape;1082;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3" name="Google Shape;1083;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84" name="Google Shape;1084;p93"/>
          <p:cNvGrpSpPr/>
          <p:nvPr/>
        </p:nvGrpSpPr>
        <p:grpSpPr>
          <a:xfrm>
            <a:off x="324128" y="3139463"/>
            <a:ext cx="457200" cy="457200"/>
            <a:chOff x="1020916" y="1442088"/>
            <a:chExt cx="457200" cy="457200"/>
          </a:xfrm>
        </p:grpSpPr>
        <p:pic>
          <p:nvPicPr>
            <p:cNvPr id="1085" name="Google Shape;1085;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6" name="Google Shape;1086;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7" name="Google Shape;1087;p93"/>
          <p:cNvGrpSpPr/>
          <p:nvPr/>
        </p:nvGrpSpPr>
        <p:grpSpPr>
          <a:xfrm>
            <a:off x="324128" y="3987825"/>
            <a:ext cx="457200" cy="457200"/>
            <a:chOff x="1020916" y="1442088"/>
            <a:chExt cx="457200" cy="457200"/>
          </a:xfrm>
        </p:grpSpPr>
        <p:pic>
          <p:nvPicPr>
            <p:cNvPr id="1088" name="Google Shape;1088;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9" name="Google Shape;1089;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0" name="Google Shape;1090;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1" name="Google Shape;1091;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2" name="Google Shape;1092;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93" name="Google Shape;1093;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094" name="Shape 1094"/>
        <p:cNvGrpSpPr/>
        <p:nvPr/>
      </p:nvGrpSpPr>
      <p:grpSpPr>
        <a:xfrm>
          <a:off x="0" y="0"/>
          <a:ext cx="0" cy="0"/>
          <a:chOff x="0" y="0"/>
          <a:chExt cx="0" cy="0"/>
        </a:xfrm>
      </p:grpSpPr>
      <p:pic>
        <p:nvPicPr>
          <p:cNvPr id="1095" name="Google Shape;1095;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96" name="Google Shape;1096;p9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98" name="Google Shape;1098;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99" name="Google Shape;1099;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0" name="Google Shape;1100;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1" name="Google Shape;1101;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2" name="Google Shape;1102;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03" name="Google Shape;1103;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04" name="Google Shape;1104;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5" name="Google Shape;1105;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6" name="Google Shape;1106;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07" name="Google Shape;1107;p94"/>
          <p:cNvGrpSpPr/>
          <p:nvPr/>
        </p:nvGrpSpPr>
        <p:grpSpPr>
          <a:xfrm>
            <a:off x="324128" y="3139463"/>
            <a:ext cx="457200" cy="457200"/>
            <a:chOff x="1020916" y="1442088"/>
            <a:chExt cx="457200" cy="457200"/>
          </a:xfrm>
        </p:grpSpPr>
        <p:pic>
          <p:nvPicPr>
            <p:cNvPr id="1108" name="Google Shape;1108;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09" name="Google Shape;1109;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0" name="Google Shape;1110;p94"/>
          <p:cNvGrpSpPr/>
          <p:nvPr/>
        </p:nvGrpSpPr>
        <p:grpSpPr>
          <a:xfrm>
            <a:off x="324128" y="3987825"/>
            <a:ext cx="457200" cy="457200"/>
            <a:chOff x="1020916" y="1442088"/>
            <a:chExt cx="457200" cy="457200"/>
          </a:xfrm>
        </p:grpSpPr>
        <p:pic>
          <p:nvPicPr>
            <p:cNvPr id="1111" name="Google Shape;1111;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2" name="Google Shape;1112;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13" name="Google Shape;1113;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14" name="Google Shape;1114;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15" name="Google Shape;1115;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16" name="Google Shape;1116;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17" name="Shape 1117"/>
        <p:cNvGrpSpPr/>
        <p:nvPr/>
      </p:nvGrpSpPr>
      <p:grpSpPr>
        <a:xfrm>
          <a:off x="0" y="0"/>
          <a:ext cx="0" cy="0"/>
          <a:chOff x="0" y="0"/>
          <a:chExt cx="0" cy="0"/>
        </a:xfrm>
      </p:grpSpPr>
      <p:pic>
        <p:nvPicPr>
          <p:cNvPr id="1118" name="Google Shape;1118;p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19" name="Google Shape;1119;p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9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1121" name="Google Shape;1121;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2" name="Google Shape;1122;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3" name="Google Shape;1123;p9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124" name="Google Shape;1124;p9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125" name="Google Shape;1125;p9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1126" name="Google Shape;1126;p9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1127" name="Google Shape;1127;p95"/>
          <p:cNvGrpSpPr/>
          <p:nvPr/>
        </p:nvGrpSpPr>
        <p:grpSpPr>
          <a:xfrm>
            <a:off x="323653" y="1804438"/>
            <a:ext cx="457200" cy="457200"/>
            <a:chOff x="1020916" y="1442088"/>
            <a:chExt cx="457200" cy="457200"/>
          </a:xfrm>
        </p:grpSpPr>
        <p:pic>
          <p:nvPicPr>
            <p:cNvPr id="1128" name="Google Shape;1128;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29" name="Google Shape;1129;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0" name="Google Shape;1130;p95"/>
          <p:cNvGrpSpPr/>
          <p:nvPr/>
        </p:nvGrpSpPr>
        <p:grpSpPr>
          <a:xfrm>
            <a:off x="323653" y="2766575"/>
            <a:ext cx="457200" cy="457200"/>
            <a:chOff x="1020916" y="1442088"/>
            <a:chExt cx="457200" cy="457200"/>
          </a:xfrm>
        </p:grpSpPr>
        <p:pic>
          <p:nvPicPr>
            <p:cNvPr id="1131" name="Google Shape;1131;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2" name="Google Shape;113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3" name="Google Shape;1133;p95"/>
          <p:cNvGrpSpPr/>
          <p:nvPr/>
        </p:nvGrpSpPr>
        <p:grpSpPr>
          <a:xfrm>
            <a:off x="323641" y="3729038"/>
            <a:ext cx="457200" cy="457200"/>
            <a:chOff x="1020916" y="1442088"/>
            <a:chExt cx="457200" cy="457200"/>
          </a:xfrm>
        </p:grpSpPr>
        <p:pic>
          <p:nvPicPr>
            <p:cNvPr id="1134" name="Google Shape;1134;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5" name="Google Shape;1135;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36" name="Shape 1136"/>
        <p:cNvGrpSpPr/>
        <p:nvPr/>
      </p:nvGrpSpPr>
      <p:grpSpPr>
        <a:xfrm>
          <a:off x="0" y="0"/>
          <a:ext cx="0" cy="0"/>
          <a:chOff x="0" y="0"/>
          <a:chExt cx="0" cy="0"/>
        </a:xfrm>
      </p:grpSpPr>
      <p:pic>
        <p:nvPicPr>
          <p:cNvPr id="1137" name="Google Shape;1137;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8" name="Google Shape;1138;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40" name="Google Shape;1140;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1" name="Google Shape;1141;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2" name="Google Shape;1142;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143" name="Google Shape;1143;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4" name="Google Shape;1144;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6" name="Google Shape;1146;p96"/>
          <p:cNvGrpSpPr/>
          <p:nvPr/>
        </p:nvGrpSpPr>
        <p:grpSpPr>
          <a:xfrm>
            <a:off x="323653" y="1804438"/>
            <a:ext cx="457200" cy="457200"/>
            <a:chOff x="1020916" y="1442088"/>
            <a:chExt cx="457200" cy="457200"/>
          </a:xfrm>
        </p:grpSpPr>
        <p:pic>
          <p:nvPicPr>
            <p:cNvPr id="1147" name="Google Shape;1147;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8" name="Google Shape;1148;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49" name="Google Shape;1149;p96"/>
          <p:cNvGrpSpPr/>
          <p:nvPr/>
        </p:nvGrpSpPr>
        <p:grpSpPr>
          <a:xfrm>
            <a:off x="323653" y="2766575"/>
            <a:ext cx="457200" cy="457200"/>
            <a:chOff x="1020916" y="1442088"/>
            <a:chExt cx="457200" cy="457200"/>
          </a:xfrm>
        </p:grpSpPr>
        <p:pic>
          <p:nvPicPr>
            <p:cNvPr id="1150" name="Google Shape;1150;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1" name="Google Shape;1151;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2" name="Google Shape;1152;p96"/>
          <p:cNvGrpSpPr/>
          <p:nvPr/>
        </p:nvGrpSpPr>
        <p:grpSpPr>
          <a:xfrm>
            <a:off x="323641" y="3729038"/>
            <a:ext cx="457200" cy="457200"/>
            <a:chOff x="1020916" y="1442088"/>
            <a:chExt cx="457200" cy="457200"/>
          </a:xfrm>
        </p:grpSpPr>
        <p:pic>
          <p:nvPicPr>
            <p:cNvPr id="1153" name="Google Shape;1153;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4" name="Google Shape;1154;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55" name="Shape 1155"/>
        <p:cNvGrpSpPr/>
        <p:nvPr/>
      </p:nvGrpSpPr>
      <p:grpSpPr>
        <a:xfrm>
          <a:off x="0" y="0"/>
          <a:ext cx="0" cy="0"/>
          <a:chOff x="0" y="0"/>
          <a:chExt cx="0" cy="0"/>
        </a:xfrm>
      </p:grpSpPr>
      <p:pic>
        <p:nvPicPr>
          <p:cNvPr id="1156" name="Google Shape;1156;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7" name="Google Shape;1157;p9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59" name="Google Shape;1159;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0" name="Google Shape;1160;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1" name="Google Shape;1161;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2" name="Google Shape;1162;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3" name="Google Shape;1163;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4" name="Google Shape;1164;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5" name="Google Shape;1165;p97"/>
          <p:cNvGrpSpPr/>
          <p:nvPr/>
        </p:nvGrpSpPr>
        <p:grpSpPr>
          <a:xfrm>
            <a:off x="323653" y="1804438"/>
            <a:ext cx="457200" cy="457200"/>
            <a:chOff x="1020916" y="1442088"/>
            <a:chExt cx="457200" cy="457200"/>
          </a:xfrm>
        </p:grpSpPr>
        <p:pic>
          <p:nvPicPr>
            <p:cNvPr id="1166" name="Google Shape;1166;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7" name="Google Shape;1167;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8" name="Google Shape;1168;p97"/>
          <p:cNvGrpSpPr/>
          <p:nvPr/>
        </p:nvGrpSpPr>
        <p:grpSpPr>
          <a:xfrm>
            <a:off x="323653" y="2766575"/>
            <a:ext cx="457200" cy="457200"/>
            <a:chOff x="1020916" y="1442088"/>
            <a:chExt cx="457200" cy="457200"/>
          </a:xfrm>
        </p:grpSpPr>
        <p:pic>
          <p:nvPicPr>
            <p:cNvPr id="1169" name="Google Shape;1169;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0" name="Google Shape;1170;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1" name="Google Shape;1171;p97"/>
          <p:cNvGrpSpPr/>
          <p:nvPr/>
        </p:nvGrpSpPr>
        <p:grpSpPr>
          <a:xfrm>
            <a:off x="323641" y="3729038"/>
            <a:ext cx="457200" cy="457200"/>
            <a:chOff x="1020916" y="1442088"/>
            <a:chExt cx="457200" cy="457200"/>
          </a:xfrm>
        </p:grpSpPr>
        <p:pic>
          <p:nvPicPr>
            <p:cNvPr id="1172" name="Google Shape;1172;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3" name="Google Shape;1173;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74" name="Shape 1174"/>
        <p:cNvGrpSpPr/>
        <p:nvPr/>
      </p:nvGrpSpPr>
      <p:grpSpPr>
        <a:xfrm>
          <a:off x="0" y="0"/>
          <a:ext cx="0" cy="0"/>
          <a:chOff x="0" y="0"/>
          <a:chExt cx="0" cy="0"/>
        </a:xfrm>
      </p:grpSpPr>
      <p:pic>
        <p:nvPicPr>
          <p:cNvPr id="1175" name="Google Shape;1175;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6" name="Google Shape;1176;p9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78" name="Google Shape;1178;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79" name="Google Shape;1179;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0" name="Google Shape;1180;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1" name="Google Shape;1181;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2" name="Google Shape;1182;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3" name="Google Shape;1183;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84" name="Google Shape;1184;p98"/>
          <p:cNvGrpSpPr/>
          <p:nvPr/>
        </p:nvGrpSpPr>
        <p:grpSpPr>
          <a:xfrm>
            <a:off x="323653" y="1804438"/>
            <a:ext cx="457200" cy="457200"/>
            <a:chOff x="1020916" y="1442088"/>
            <a:chExt cx="457200" cy="457200"/>
          </a:xfrm>
        </p:grpSpPr>
        <p:pic>
          <p:nvPicPr>
            <p:cNvPr id="1185" name="Google Shape;1185;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6" name="Google Shape;118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7" name="Google Shape;1187;p98"/>
          <p:cNvGrpSpPr/>
          <p:nvPr/>
        </p:nvGrpSpPr>
        <p:grpSpPr>
          <a:xfrm>
            <a:off x="323653" y="2766575"/>
            <a:ext cx="457200" cy="457200"/>
            <a:chOff x="1020916" y="1442088"/>
            <a:chExt cx="457200" cy="457200"/>
          </a:xfrm>
        </p:grpSpPr>
        <p:pic>
          <p:nvPicPr>
            <p:cNvPr id="1188" name="Google Shape;1188;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9" name="Google Shape;1189;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0" name="Google Shape;1190;p98"/>
          <p:cNvGrpSpPr/>
          <p:nvPr/>
        </p:nvGrpSpPr>
        <p:grpSpPr>
          <a:xfrm>
            <a:off x="323641" y="3729038"/>
            <a:ext cx="457200" cy="457200"/>
            <a:chOff x="1020916" y="1442088"/>
            <a:chExt cx="457200" cy="457200"/>
          </a:xfrm>
        </p:grpSpPr>
        <p:pic>
          <p:nvPicPr>
            <p:cNvPr id="1191" name="Google Shape;1191;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2" name="Google Shape;1192;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193" name="Shape 1193"/>
        <p:cNvGrpSpPr/>
        <p:nvPr/>
      </p:nvGrpSpPr>
      <p:grpSpPr>
        <a:xfrm>
          <a:off x="0" y="0"/>
          <a:ext cx="0" cy="0"/>
          <a:chOff x="0" y="0"/>
          <a:chExt cx="0" cy="0"/>
        </a:xfrm>
      </p:grpSpPr>
      <p:pic>
        <p:nvPicPr>
          <p:cNvPr id="1194" name="Google Shape;1194;p9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95" name="Google Shape;1195;p9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9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97" name="Google Shape;1197;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8" name="Google Shape;1198;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99" name="Google Shape;1199;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00" name="Google Shape;1200;p9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1" name="Google Shape;1201;p9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2" name="Google Shape;1202;p9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3" name="Google Shape;1203;p9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4" name="Google Shape;1204;p99"/>
          <p:cNvGrpSpPr/>
          <p:nvPr/>
        </p:nvGrpSpPr>
        <p:grpSpPr>
          <a:xfrm>
            <a:off x="323653" y="1652038"/>
            <a:ext cx="457200" cy="457200"/>
            <a:chOff x="1020916" y="1442088"/>
            <a:chExt cx="457200" cy="457200"/>
          </a:xfrm>
        </p:grpSpPr>
        <p:pic>
          <p:nvPicPr>
            <p:cNvPr id="1205" name="Google Shape;120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6" name="Google Shape;120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7" name="Google Shape;1207;p99"/>
          <p:cNvGrpSpPr/>
          <p:nvPr/>
        </p:nvGrpSpPr>
        <p:grpSpPr>
          <a:xfrm>
            <a:off x="323653" y="2461775"/>
            <a:ext cx="457200" cy="457200"/>
            <a:chOff x="1020916" y="1442088"/>
            <a:chExt cx="457200" cy="457200"/>
          </a:xfrm>
        </p:grpSpPr>
        <p:pic>
          <p:nvPicPr>
            <p:cNvPr id="1208" name="Google Shape;1208;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9" name="Google Shape;1209;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0" name="Google Shape;1210;p99"/>
          <p:cNvGrpSpPr/>
          <p:nvPr/>
        </p:nvGrpSpPr>
        <p:grpSpPr>
          <a:xfrm>
            <a:off x="323641" y="3271838"/>
            <a:ext cx="457200" cy="457200"/>
            <a:chOff x="1020916" y="1442088"/>
            <a:chExt cx="457200" cy="457200"/>
          </a:xfrm>
        </p:grpSpPr>
        <p:pic>
          <p:nvPicPr>
            <p:cNvPr id="1211" name="Google Shape;1211;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2" name="Google Shape;1212;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3" name="Google Shape;1213;p99"/>
          <p:cNvGrpSpPr/>
          <p:nvPr/>
        </p:nvGrpSpPr>
        <p:grpSpPr>
          <a:xfrm>
            <a:off x="323641" y="4081763"/>
            <a:ext cx="457200" cy="457200"/>
            <a:chOff x="1020916" y="1442088"/>
            <a:chExt cx="457200" cy="457200"/>
          </a:xfrm>
        </p:grpSpPr>
        <p:pic>
          <p:nvPicPr>
            <p:cNvPr id="1214" name="Google Shape;1214;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5" name="Google Shape;1215;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16" name="Shape 1216"/>
        <p:cNvGrpSpPr/>
        <p:nvPr/>
      </p:nvGrpSpPr>
      <p:grpSpPr>
        <a:xfrm>
          <a:off x="0" y="0"/>
          <a:ext cx="0" cy="0"/>
          <a:chOff x="0" y="0"/>
          <a:chExt cx="0" cy="0"/>
        </a:xfrm>
      </p:grpSpPr>
      <p:pic>
        <p:nvPicPr>
          <p:cNvPr id="1217" name="Google Shape;1217;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8" name="Google Shape;1218;p10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0" name="Google Shape;1220;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1" name="Google Shape;1221;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2" name="Google Shape;1222;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3" name="Google Shape;1223;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4" name="Google Shape;1224;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5" name="Google Shape;1225;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6" name="Google Shape;1226;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7" name="Google Shape;1227;p100"/>
          <p:cNvGrpSpPr/>
          <p:nvPr/>
        </p:nvGrpSpPr>
        <p:grpSpPr>
          <a:xfrm>
            <a:off x="323653" y="1652038"/>
            <a:ext cx="457200" cy="457200"/>
            <a:chOff x="1020916" y="1442088"/>
            <a:chExt cx="457200" cy="457200"/>
          </a:xfrm>
        </p:grpSpPr>
        <p:pic>
          <p:nvPicPr>
            <p:cNvPr id="1228" name="Google Shape;122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9" name="Google Shape;122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0" name="Google Shape;1230;p100"/>
          <p:cNvGrpSpPr/>
          <p:nvPr/>
        </p:nvGrpSpPr>
        <p:grpSpPr>
          <a:xfrm>
            <a:off x="323653" y="2461775"/>
            <a:ext cx="457200" cy="457200"/>
            <a:chOff x="1020916" y="1442088"/>
            <a:chExt cx="457200" cy="457200"/>
          </a:xfrm>
        </p:grpSpPr>
        <p:pic>
          <p:nvPicPr>
            <p:cNvPr id="1231" name="Google Shape;1231;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2" name="Google Shape;123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3" name="Google Shape;1233;p100"/>
          <p:cNvGrpSpPr/>
          <p:nvPr/>
        </p:nvGrpSpPr>
        <p:grpSpPr>
          <a:xfrm>
            <a:off x="323641" y="3271838"/>
            <a:ext cx="457200" cy="457200"/>
            <a:chOff x="1020916" y="1442088"/>
            <a:chExt cx="457200" cy="457200"/>
          </a:xfrm>
        </p:grpSpPr>
        <p:pic>
          <p:nvPicPr>
            <p:cNvPr id="1234" name="Google Shape;1234;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5" name="Google Shape;1235;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36" name="Google Shape;1236;p100"/>
          <p:cNvGrpSpPr/>
          <p:nvPr/>
        </p:nvGrpSpPr>
        <p:grpSpPr>
          <a:xfrm>
            <a:off x="323641" y="4081763"/>
            <a:ext cx="457200" cy="457200"/>
            <a:chOff x="1020916" y="1442088"/>
            <a:chExt cx="457200" cy="457200"/>
          </a:xfrm>
        </p:grpSpPr>
        <p:pic>
          <p:nvPicPr>
            <p:cNvPr id="1237" name="Google Shape;1237;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8" name="Google Shape;1238;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39" name="Shape 1239"/>
        <p:cNvGrpSpPr/>
        <p:nvPr/>
      </p:nvGrpSpPr>
      <p:grpSpPr>
        <a:xfrm>
          <a:off x="0" y="0"/>
          <a:ext cx="0" cy="0"/>
          <a:chOff x="0" y="0"/>
          <a:chExt cx="0" cy="0"/>
        </a:xfrm>
      </p:grpSpPr>
      <p:pic>
        <p:nvPicPr>
          <p:cNvPr id="1240" name="Google Shape;1240;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1" name="Google Shape;1241;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3" name="Google Shape;1243;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4" name="Google Shape;1244;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5" name="Google Shape;1245;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6" name="Google Shape;1246;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7" name="Google Shape;1247;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0" name="Google Shape;1250;p101"/>
          <p:cNvGrpSpPr/>
          <p:nvPr/>
        </p:nvGrpSpPr>
        <p:grpSpPr>
          <a:xfrm>
            <a:off x="323653" y="1652038"/>
            <a:ext cx="457200" cy="457200"/>
            <a:chOff x="1020916" y="1442088"/>
            <a:chExt cx="457200" cy="457200"/>
          </a:xfrm>
        </p:grpSpPr>
        <p:pic>
          <p:nvPicPr>
            <p:cNvPr id="1251" name="Google Shape;125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2" name="Google Shape;125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3" name="Google Shape;1253;p101"/>
          <p:cNvGrpSpPr/>
          <p:nvPr/>
        </p:nvGrpSpPr>
        <p:grpSpPr>
          <a:xfrm>
            <a:off x="323653" y="2461775"/>
            <a:ext cx="457200" cy="457200"/>
            <a:chOff x="1020916" y="1442088"/>
            <a:chExt cx="457200" cy="457200"/>
          </a:xfrm>
        </p:grpSpPr>
        <p:pic>
          <p:nvPicPr>
            <p:cNvPr id="1254" name="Google Shape;1254;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5" name="Google Shape;1255;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6" name="Google Shape;1256;p101"/>
          <p:cNvGrpSpPr/>
          <p:nvPr/>
        </p:nvGrpSpPr>
        <p:grpSpPr>
          <a:xfrm>
            <a:off x="323641" y="3271838"/>
            <a:ext cx="457200" cy="457200"/>
            <a:chOff x="1020916" y="1442088"/>
            <a:chExt cx="457200" cy="457200"/>
          </a:xfrm>
        </p:grpSpPr>
        <p:pic>
          <p:nvPicPr>
            <p:cNvPr id="1257" name="Google Shape;1257;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8" name="Google Shape;1258;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59" name="Google Shape;1259;p101"/>
          <p:cNvGrpSpPr/>
          <p:nvPr/>
        </p:nvGrpSpPr>
        <p:grpSpPr>
          <a:xfrm>
            <a:off x="323641" y="4081763"/>
            <a:ext cx="457200" cy="457200"/>
            <a:chOff x="1020916" y="1442088"/>
            <a:chExt cx="457200" cy="457200"/>
          </a:xfrm>
        </p:grpSpPr>
        <p:pic>
          <p:nvPicPr>
            <p:cNvPr id="1260" name="Google Shape;1260;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1" name="Google Shape;1261;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2" name="Shape 1262"/>
        <p:cNvGrpSpPr/>
        <p:nvPr/>
      </p:nvGrpSpPr>
      <p:grpSpPr>
        <a:xfrm>
          <a:off x="0" y="0"/>
          <a:ext cx="0" cy="0"/>
          <a:chOff x="0" y="0"/>
          <a:chExt cx="0" cy="0"/>
        </a:xfrm>
      </p:grpSpPr>
      <p:pic>
        <p:nvPicPr>
          <p:cNvPr id="1263" name="Google Shape;1263;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4" name="Google Shape;1264;p10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6" name="Google Shape;1266;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7" name="Google Shape;1267;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8" name="Google Shape;1268;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69" name="Google Shape;1269;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0" name="Google Shape;1270;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1" name="Google Shape;1271;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73" name="Google Shape;1273;p102"/>
          <p:cNvGrpSpPr/>
          <p:nvPr/>
        </p:nvGrpSpPr>
        <p:grpSpPr>
          <a:xfrm>
            <a:off x="323653" y="1652038"/>
            <a:ext cx="457200" cy="457200"/>
            <a:chOff x="1020916" y="1442088"/>
            <a:chExt cx="457200" cy="457200"/>
          </a:xfrm>
        </p:grpSpPr>
        <p:pic>
          <p:nvPicPr>
            <p:cNvPr id="1274" name="Google Shape;127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5" name="Google Shape;127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6" name="Google Shape;1276;p102"/>
          <p:cNvGrpSpPr/>
          <p:nvPr/>
        </p:nvGrpSpPr>
        <p:grpSpPr>
          <a:xfrm>
            <a:off x="323653" y="2461775"/>
            <a:ext cx="457200" cy="457200"/>
            <a:chOff x="1020916" y="1442088"/>
            <a:chExt cx="457200" cy="457200"/>
          </a:xfrm>
        </p:grpSpPr>
        <p:pic>
          <p:nvPicPr>
            <p:cNvPr id="1277" name="Google Shape;1277;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8" name="Google Shape;127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79" name="Google Shape;1279;p102"/>
          <p:cNvGrpSpPr/>
          <p:nvPr/>
        </p:nvGrpSpPr>
        <p:grpSpPr>
          <a:xfrm>
            <a:off x="323641" y="3271838"/>
            <a:ext cx="457200" cy="457200"/>
            <a:chOff x="1020916" y="1442088"/>
            <a:chExt cx="457200" cy="457200"/>
          </a:xfrm>
        </p:grpSpPr>
        <p:pic>
          <p:nvPicPr>
            <p:cNvPr id="1280" name="Google Shape;1280;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1" name="Google Shape;128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2" name="Google Shape;1282;p102"/>
          <p:cNvGrpSpPr/>
          <p:nvPr/>
        </p:nvGrpSpPr>
        <p:grpSpPr>
          <a:xfrm>
            <a:off x="323641" y="4081763"/>
            <a:ext cx="457200" cy="457200"/>
            <a:chOff x="1020916" y="1442088"/>
            <a:chExt cx="457200" cy="457200"/>
          </a:xfrm>
        </p:grpSpPr>
        <p:pic>
          <p:nvPicPr>
            <p:cNvPr id="1283" name="Google Shape;1283;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4" name="Google Shape;128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85" name="Shape 1285"/>
        <p:cNvGrpSpPr/>
        <p:nvPr/>
      </p:nvGrpSpPr>
      <p:grpSpPr>
        <a:xfrm>
          <a:off x="0" y="0"/>
          <a:ext cx="0" cy="0"/>
          <a:chOff x="0" y="0"/>
          <a:chExt cx="0" cy="0"/>
        </a:xfrm>
      </p:grpSpPr>
      <p:pic>
        <p:nvPicPr>
          <p:cNvPr id="1286" name="Google Shape;1286;p10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7" name="Google Shape;1287;p10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0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89" name="Google Shape;1289;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0" name="Google Shape;1290;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1" name="Google Shape;1291;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2" name="Google Shape;1292;p103"/>
          <p:cNvSpPr/>
          <p:nvPr>
            <p:ph idx="3" type="pic"/>
          </p:nvPr>
        </p:nvSpPr>
        <p:spPr>
          <a:xfrm>
            <a:off x="324000" y="1893950"/>
            <a:ext cx="2555400" cy="1939500"/>
          </a:xfrm>
          <a:prstGeom prst="rect">
            <a:avLst/>
          </a:prstGeom>
          <a:noFill/>
          <a:ln>
            <a:noFill/>
          </a:ln>
        </p:spPr>
        <p:txBody>
          <a:bodyPr/>
          <a:p/>
        </p:txBody>
      </p:sp>
      <p:sp>
        <p:nvSpPr>
          <p:cNvPr id="1293" name="Google Shape;1293;p103"/>
          <p:cNvSpPr/>
          <p:nvPr>
            <p:ph idx="4" type="pic"/>
          </p:nvPr>
        </p:nvSpPr>
        <p:spPr>
          <a:xfrm>
            <a:off x="6256800" y="1893950"/>
            <a:ext cx="2555400" cy="1939500"/>
          </a:xfrm>
          <a:prstGeom prst="rect">
            <a:avLst/>
          </a:prstGeom>
          <a:noFill/>
          <a:ln>
            <a:noFill/>
          </a:ln>
        </p:spPr>
        <p:txBody>
          <a:bodyPr/>
          <a:p/>
        </p:txBody>
      </p:sp>
      <p:sp>
        <p:nvSpPr>
          <p:cNvPr id="1294" name="Google Shape;1294;p103"/>
          <p:cNvSpPr/>
          <p:nvPr>
            <p:ph idx="5" type="pic"/>
          </p:nvPr>
        </p:nvSpPr>
        <p:spPr>
          <a:xfrm>
            <a:off x="3294300" y="1893950"/>
            <a:ext cx="2555400" cy="1939500"/>
          </a:xfrm>
          <a:prstGeom prst="rect">
            <a:avLst/>
          </a:prstGeom>
          <a:noFill/>
          <a:ln>
            <a:noFill/>
          </a:ln>
        </p:spPr>
        <p:txBody>
          <a:bodyPr/>
          <a:p/>
        </p:txBody>
      </p:sp>
      <p:grpSp>
        <p:nvGrpSpPr>
          <p:cNvPr id="1295" name="Google Shape;1295;p103"/>
          <p:cNvGrpSpPr/>
          <p:nvPr/>
        </p:nvGrpSpPr>
        <p:grpSpPr>
          <a:xfrm>
            <a:off x="1381028" y="4148538"/>
            <a:ext cx="457200" cy="457200"/>
            <a:chOff x="1020916" y="1442088"/>
            <a:chExt cx="457200" cy="457200"/>
          </a:xfrm>
        </p:grpSpPr>
        <p:pic>
          <p:nvPicPr>
            <p:cNvPr id="1296" name="Google Shape;1296;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7" name="Google Shape;1297;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98" name="Google Shape;1298;p103"/>
          <p:cNvGrpSpPr/>
          <p:nvPr/>
        </p:nvGrpSpPr>
        <p:grpSpPr>
          <a:xfrm>
            <a:off x="4331066" y="4148550"/>
            <a:ext cx="457200" cy="457200"/>
            <a:chOff x="1020916" y="1442088"/>
            <a:chExt cx="457200" cy="457200"/>
          </a:xfrm>
        </p:grpSpPr>
        <p:pic>
          <p:nvPicPr>
            <p:cNvPr id="1299" name="Google Shape;1299;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0" name="Google Shape;1300;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1" name="Google Shape;1301;p103"/>
          <p:cNvGrpSpPr/>
          <p:nvPr/>
        </p:nvGrpSpPr>
        <p:grpSpPr>
          <a:xfrm>
            <a:off x="7305791" y="4148538"/>
            <a:ext cx="457200" cy="457200"/>
            <a:chOff x="1020916" y="1442088"/>
            <a:chExt cx="457200" cy="457200"/>
          </a:xfrm>
        </p:grpSpPr>
        <p:pic>
          <p:nvPicPr>
            <p:cNvPr id="1302" name="Google Shape;1302;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3" name="Google Shape;1303;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04" name="Shape 1304"/>
        <p:cNvGrpSpPr/>
        <p:nvPr/>
      </p:nvGrpSpPr>
      <p:grpSpPr>
        <a:xfrm>
          <a:off x="0" y="0"/>
          <a:ext cx="0" cy="0"/>
          <a:chOff x="0" y="0"/>
          <a:chExt cx="0" cy="0"/>
        </a:xfrm>
      </p:grpSpPr>
      <p:pic>
        <p:nvPicPr>
          <p:cNvPr id="1305" name="Google Shape;1305;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6" name="Google Shape;1306;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08" name="Google Shape;1308;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09" name="Google Shape;1309;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0" name="Google Shape;1310;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1" name="Google Shape;1311;p104"/>
          <p:cNvSpPr/>
          <p:nvPr>
            <p:ph idx="3" type="pic"/>
          </p:nvPr>
        </p:nvSpPr>
        <p:spPr>
          <a:xfrm>
            <a:off x="324000" y="1893950"/>
            <a:ext cx="2555400" cy="1939500"/>
          </a:xfrm>
          <a:prstGeom prst="rect">
            <a:avLst/>
          </a:prstGeom>
          <a:noFill/>
          <a:ln>
            <a:noFill/>
          </a:ln>
        </p:spPr>
        <p:txBody>
          <a:bodyPr/>
          <a:p/>
        </p:txBody>
      </p:sp>
      <p:sp>
        <p:nvSpPr>
          <p:cNvPr id="1312" name="Google Shape;1312;p104"/>
          <p:cNvSpPr/>
          <p:nvPr>
            <p:ph idx="4" type="pic"/>
          </p:nvPr>
        </p:nvSpPr>
        <p:spPr>
          <a:xfrm>
            <a:off x="6256800" y="1893950"/>
            <a:ext cx="2555400" cy="1939500"/>
          </a:xfrm>
          <a:prstGeom prst="rect">
            <a:avLst/>
          </a:prstGeom>
          <a:noFill/>
          <a:ln>
            <a:noFill/>
          </a:ln>
        </p:spPr>
        <p:txBody>
          <a:bodyPr/>
          <a:p/>
        </p:txBody>
      </p:sp>
      <p:sp>
        <p:nvSpPr>
          <p:cNvPr id="1313" name="Google Shape;1313;p104"/>
          <p:cNvSpPr/>
          <p:nvPr>
            <p:ph idx="5" type="pic"/>
          </p:nvPr>
        </p:nvSpPr>
        <p:spPr>
          <a:xfrm>
            <a:off x="3294300" y="1893950"/>
            <a:ext cx="2555400" cy="1939500"/>
          </a:xfrm>
          <a:prstGeom prst="rect">
            <a:avLst/>
          </a:prstGeom>
          <a:noFill/>
          <a:ln>
            <a:noFill/>
          </a:ln>
        </p:spPr>
        <p:txBody>
          <a:bodyPr/>
          <a:p/>
        </p:txBody>
      </p:sp>
      <p:grpSp>
        <p:nvGrpSpPr>
          <p:cNvPr id="1314" name="Google Shape;1314;p104"/>
          <p:cNvGrpSpPr/>
          <p:nvPr/>
        </p:nvGrpSpPr>
        <p:grpSpPr>
          <a:xfrm>
            <a:off x="1381028" y="4148538"/>
            <a:ext cx="457200" cy="457200"/>
            <a:chOff x="1020916" y="1442088"/>
            <a:chExt cx="457200" cy="457200"/>
          </a:xfrm>
        </p:grpSpPr>
        <p:pic>
          <p:nvPicPr>
            <p:cNvPr id="1315" name="Google Shape;1315;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6" name="Google Shape;1316;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7" name="Google Shape;1317;p104"/>
          <p:cNvGrpSpPr/>
          <p:nvPr/>
        </p:nvGrpSpPr>
        <p:grpSpPr>
          <a:xfrm>
            <a:off x="4331066" y="4148550"/>
            <a:ext cx="457200" cy="457200"/>
            <a:chOff x="1020916" y="1442088"/>
            <a:chExt cx="457200" cy="457200"/>
          </a:xfrm>
        </p:grpSpPr>
        <p:pic>
          <p:nvPicPr>
            <p:cNvPr id="1318" name="Google Shape;1318;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9" name="Google Shape;1319;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0" name="Google Shape;1320;p104"/>
          <p:cNvGrpSpPr/>
          <p:nvPr/>
        </p:nvGrpSpPr>
        <p:grpSpPr>
          <a:xfrm>
            <a:off x="7305791" y="4148538"/>
            <a:ext cx="457200" cy="457200"/>
            <a:chOff x="1020916" y="1442088"/>
            <a:chExt cx="457200" cy="457200"/>
          </a:xfrm>
        </p:grpSpPr>
        <p:pic>
          <p:nvPicPr>
            <p:cNvPr id="1321" name="Google Shape;1321;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2" name="Google Shape;1322;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23" name="Shape 1323"/>
        <p:cNvGrpSpPr/>
        <p:nvPr/>
      </p:nvGrpSpPr>
      <p:grpSpPr>
        <a:xfrm>
          <a:off x="0" y="0"/>
          <a:ext cx="0" cy="0"/>
          <a:chOff x="0" y="0"/>
          <a:chExt cx="0" cy="0"/>
        </a:xfrm>
      </p:grpSpPr>
      <p:pic>
        <p:nvPicPr>
          <p:cNvPr id="1324" name="Google Shape;1324;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25" name="Google Shape;1325;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27" name="Google Shape;1327;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28" name="Google Shape;1328;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29" name="Google Shape;1329;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0" name="Google Shape;1330;p105"/>
          <p:cNvSpPr/>
          <p:nvPr>
            <p:ph idx="3" type="pic"/>
          </p:nvPr>
        </p:nvSpPr>
        <p:spPr>
          <a:xfrm>
            <a:off x="324000" y="1893950"/>
            <a:ext cx="2555400" cy="1939500"/>
          </a:xfrm>
          <a:prstGeom prst="rect">
            <a:avLst/>
          </a:prstGeom>
          <a:noFill/>
          <a:ln>
            <a:noFill/>
          </a:ln>
        </p:spPr>
        <p:txBody>
          <a:bodyPr/>
          <a:p/>
        </p:txBody>
      </p:sp>
      <p:sp>
        <p:nvSpPr>
          <p:cNvPr id="1331" name="Google Shape;1331;p105"/>
          <p:cNvSpPr/>
          <p:nvPr>
            <p:ph idx="4" type="pic"/>
          </p:nvPr>
        </p:nvSpPr>
        <p:spPr>
          <a:xfrm>
            <a:off x="6256800" y="1893950"/>
            <a:ext cx="2555400" cy="1939500"/>
          </a:xfrm>
          <a:prstGeom prst="rect">
            <a:avLst/>
          </a:prstGeom>
          <a:noFill/>
          <a:ln>
            <a:noFill/>
          </a:ln>
        </p:spPr>
        <p:txBody>
          <a:bodyPr/>
          <a:p/>
        </p:txBody>
      </p:sp>
      <p:sp>
        <p:nvSpPr>
          <p:cNvPr id="1332" name="Google Shape;1332;p105"/>
          <p:cNvSpPr/>
          <p:nvPr>
            <p:ph idx="5" type="pic"/>
          </p:nvPr>
        </p:nvSpPr>
        <p:spPr>
          <a:xfrm>
            <a:off x="3294300" y="1893950"/>
            <a:ext cx="2555400" cy="1939500"/>
          </a:xfrm>
          <a:prstGeom prst="rect">
            <a:avLst/>
          </a:prstGeom>
          <a:noFill/>
          <a:ln>
            <a:noFill/>
          </a:ln>
        </p:spPr>
        <p:txBody>
          <a:bodyPr/>
          <a:p/>
        </p:txBody>
      </p:sp>
      <p:grpSp>
        <p:nvGrpSpPr>
          <p:cNvPr id="1333" name="Google Shape;1333;p105"/>
          <p:cNvGrpSpPr/>
          <p:nvPr/>
        </p:nvGrpSpPr>
        <p:grpSpPr>
          <a:xfrm>
            <a:off x="1381028" y="4148538"/>
            <a:ext cx="457200" cy="457200"/>
            <a:chOff x="1020916" y="1442088"/>
            <a:chExt cx="457200" cy="457200"/>
          </a:xfrm>
        </p:grpSpPr>
        <p:pic>
          <p:nvPicPr>
            <p:cNvPr id="1334" name="Google Shape;133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5" name="Google Shape;133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6" name="Google Shape;1336;p105"/>
          <p:cNvGrpSpPr/>
          <p:nvPr/>
        </p:nvGrpSpPr>
        <p:grpSpPr>
          <a:xfrm>
            <a:off x="4331066" y="4148550"/>
            <a:ext cx="457200" cy="457200"/>
            <a:chOff x="1020916" y="1442088"/>
            <a:chExt cx="457200" cy="457200"/>
          </a:xfrm>
        </p:grpSpPr>
        <p:pic>
          <p:nvPicPr>
            <p:cNvPr id="1337" name="Google Shape;1337;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8" name="Google Shape;1338;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39" name="Google Shape;1339;p105"/>
          <p:cNvGrpSpPr/>
          <p:nvPr/>
        </p:nvGrpSpPr>
        <p:grpSpPr>
          <a:xfrm>
            <a:off x="7305791" y="4148538"/>
            <a:ext cx="457200" cy="457200"/>
            <a:chOff x="1020916" y="1442088"/>
            <a:chExt cx="457200" cy="457200"/>
          </a:xfrm>
        </p:grpSpPr>
        <p:pic>
          <p:nvPicPr>
            <p:cNvPr id="1340" name="Google Shape;1340;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1" name="Google Shape;1341;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42" name="Shape 1342"/>
        <p:cNvGrpSpPr/>
        <p:nvPr/>
      </p:nvGrpSpPr>
      <p:grpSpPr>
        <a:xfrm>
          <a:off x="0" y="0"/>
          <a:ext cx="0" cy="0"/>
          <a:chOff x="0" y="0"/>
          <a:chExt cx="0" cy="0"/>
        </a:xfrm>
      </p:grpSpPr>
      <p:pic>
        <p:nvPicPr>
          <p:cNvPr id="1343" name="Google Shape;1343;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44" name="Google Shape;1344;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46" name="Google Shape;1346;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7" name="Google Shape;1347;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8" name="Google Shape;1348;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9" name="Google Shape;1349;p106"/>
          <p:cNvSpPr/>
          <p:nvPr>
            <p:ph idx="3" type="pic"/>
          </p:nvPr>
        </p:nvSpPr>
        <p:spPr>
          <a:xfrm>
            <a:off x="324000" y="1893950"/>
            <a:ext cx="2555400" cy="1939500"/>
          </a:xfrm>
          <a:prstGeom prst="rect">
            <a:avLst/>
          </a:prstGeom>
          <a:noFill/>
          <a:ln>
            <a:noFill/>
          </a:ln>
        </p:spPr>
        <p:txBody>
          <a:bodyPr/>
          <a:p/>
        </p:txBody>
      </p:sp>
      <p:sp>
        <p:nvSpPr>
          <p:cNvPr id="1350" name="Google Shape;1350;p106"/>
          <p:cNvSpPr/>
          <p:nvPr>
            <p:ph idx="4" type="pic"/>
          </p:nvPr>
        </p:nvSpPr>
        <p:spPr>
          <a:xfrm>
            <a:off x="6256800" y="1893950"/>
            <a:ext cx="2555400" cy="1939500"/>
          </a:xfrm>
          <a:prstGeom prst="rect">
            <a:avLst/>
          </a:prstGeom>
          <a:noFill/>
          <a:ln>
            <a:noFill/>
          </a:ln>
        </p:spPr>
        <p:txBody>
          <a:bodyPr/>
          <a:p/>
        </p:txBody>
      </p:sp>
      <p:sp>
        <p:nvSpPr>
          <p:cNvPr id="1351" name="Google Shape;1351;p106"/>
          <p:cNvSpPr/>
          <p:nvPr>
            <p:ph idx="5" type="pic"/>
          </p:nvPr>
        </p:nvSpPr>
        <p:spPr>
          <a:xfrm>
            <a:off x="3294300" y="1893950"/>
            <a:ext cx="2555400" cy="1939500"/>
          </a:xfrm>
          <a:prstGeom prst="rect">
            <a:avLst/>
          </a:prstGeom>
          <a:noFill/>
          <a:ln>
            <a:noFill/>
          </a:ln>
        </p:spPr>
        <p:txBody>
          <a:bodyPr/>
          <a:p/>
        </p:txBody>
      </p:sp>
      <p:grpSp>
        <p:nvGrpSpPr>
          <p:cNvPr id="1352" name="Google Shape;1352;p106"/>
          <p:cNvGrpSpPr/>
          <p:nvPr/>
        </p:nvGrpSpPr>
        <p:grpSpPr>
          <a:xfrm>
            <a:off x="1381028" y="4148538"/>
            <a:ext cx="457200" cy="457200"/>
            <a:chOff x="1020916" y="1442088"/>
            <a:chExt cx="457200" cy="457200"/>
          </a:xfrm>
        </p:grpSpPr>
        <p:pic>
          <p:nvPicPr>
            <p:cNvPr id="1353" name="Google Shape;135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4" name="Google Shape;135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5" name="Google Shape;1355;p106"/>
          <p:cNvGrpSpPr/>
          <p:nvPr/>
        </p:nvGrpSpPr>
        <p:grpSpPr>
          <a:xfrm>
            <a:off x="4331066" y="4148550"/>
            <a:ext cx="457200" cy="457200"/>
            <a:chOff x="1020916" y="1442088"/>
            <a:chExt cx="457200" cy="457200"/>
          </a:xfrm>
        </p:grpSpPr>
        <p:pic>
          <p:nvPicPr>
            <p:cNvPr id="1356" name="Google Shape;135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7" name="Google Shape;135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8" name="Google Shape;1358;p106"/>
          <p:cNvGrpSpPr/>
          <p:nvPr/>
        </p:nvGrpSpPr>
        <p:grpSpPr>
          <a:xfrm>
            <a:off x="7305791" y="4148538"/>
            <a:ext cx="457200" cy="457200"/>
            <a:chOff x="1020916" y="1442088"/>
            <a:chExt cx="457200" cy="457200"/>
          </a:xfrm>
        </p:grpSpPr>
        <p:pic>
          <p:nvPicPr>
            <p:cNvPr id="1359" name="Google Shape;1359;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0" name="Google Shape;1360;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61" name="Shape 1361"/>
        <p:cNvGrpSpPr/>
        <p:nvPr/>
      </p:nvGrpSpPr>
      <p:grpSpPr>
        <a:xfrm>
          <a:off x="0" y="0"/>
          <a:ext cx="0" cy="0"/>
          <a:chOff x="0" y="0"/>
          <a:chExt cx="0" cy="0"/>
        </a:xfrm>
      </p:grpSpPr>
      <p:pic>
        <p:nvPicPr>
          <p:cNvPr id="1362" name="Google Shape;1362;p10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63" name="Google Shape;1363;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0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65" name="Google Shape;136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6" name="Google Shape;136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7" name="Google Shape;1367;p10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68" name="Shape 1368"/>
        <p:cNvGrpSpPr/>
        <p:nvPr/>
      </p:nvGrpSpPr>
      <p:grpSpPr>
        <a:xfrm>
          <a:off x="0" y="0"/>
          <a:ext cx="0" cy="0"/>
          <a:chOff x="0" y="0"/>
          <a:chExt cx="0" cy="0"/>
        </a:xfrm>
      </p:grpSpPr>
      <p:pic>
        <p:nvPicPr>
          <p:cNvPr id="1369" name="Google Shape;1369;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0" name="Google Shape;1370;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72" name="Google Shape;1372;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3" name="Google Shape;1373;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74" name="Google Shape;1374;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75" name="Shape 1375"/>
        <p:cNvGrpSpPr/>
        <p:nvPr/>
      </p:nvGrpSpPr>
      <p:grpSpPr>
        <a:xfrm>
          <a:off x="0" y="0"/>
          <a:ext cx="0" cy="0"/>
          <a:chOff x="0" y="0"/>
          <a:chExt cx="0" cy="0"/>
        </a:xfrm>
      </p:grpSpPr>
      <p:pic>
        <p:nvPicPr>
          <p:cNvPr id="1376" name="Google Shape;1376;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7" name="Google Shape;1377;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79" name="Google Shape;1379;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0" name="Google Shape;1380;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1" name="Google Shape;1381;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382" name="Shape 1382"/>
        <p:cNvGrpSpPr/>
        <p:nvPr/>
      </p:nvGrpSpPr>
      <p:grpSpPr>
        <a:xfrm>
          <a:off x="0" y="0"/>
          <a:ext cx="0" cy="0"/>
          <a:chOff x="0" y="0"/>
          <a:chExt cx="0" cy="0"/>
        </a:xfrm>
      </p:grpSpPr>
      <p:pic>
        <p:nvPicPr>
          <p:cNvPr id="1383" name="Google Shape;1383;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4" name="Google Shape;1384;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6" name="Google Shape;1386;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7" name="Google Shape;1387;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8" name="Google Shape;1388;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389" name="Shape 1389"/>
        <p:cNvGrpSpPr/>
        <p:nvPr/>
      </p:nvGrpSpPr>
      <p:grpSpPr>
        <a:xfrm>
          <a:off x="0" y="0"/>
          <a:ext cx="0" cy="0"/>
          <a:chOff x="0" y="0"/>
          <a:chExt cx="0" cy="0"/>
        </a:xfrm>
      </p:grpSpPr>
      <p:pic>
        <p:nvPicPr>
          <p:cNvPr id="1390" name="Google Shape;1390;p11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91" name="Google Shape;1391;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393" name="Google Shape;1393;p11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394" name="Google Shape;1394;p11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395" name="Google Shape;1395;p11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396" name="Google Shape;1396;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397" name="Shape 1397"/>
        <p:cNvGrpSpPr/>
        <p:nvPr/>
      </p:nvGrpSpPr>
      <p:grpSpPr>
        <a:xfrm>
          <a:off x="0" y="0"/>
          <a:ext cx="0" cy="0"/>
          <a:chOff x="0" y="0"/>
          <a:chExt cx="0" cy="0"/>
        </a:xfrm>
      </p:grpSpPr>
      <p:pic>
        <p:nvPicPr>
          <p:cNvPr id="1398" name="Google Shape;1398;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9" name="Google Shape;1399;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01" name="Google Shape;1401;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02" name="Google Shape;1402;p11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03" name="Google Shape;1403;p11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04" name="Google Shape;1404;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05" name="Shape 1405"/>
        <p:cNvGrpSpPr/>
        <p:nvPr/>
      </p:nvGrpSpPr>
      <p:grpSpPr>
        <a:xfrm>
          <a:off x="0" y="0"/>
          <a:ext cx="0" cy="0"/>
          <a:chOff x="0" y="0"/>
          <a:chExt cx="0" cy="0"/>
        </a:xfrm>
      </p:grpSpPr>
      <p:pic>
        <p:nvPicPr>
          <p:cNvPr id="1406" name="Google Shape;1406;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7" name="Google Shape;1407;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09" name="Google Shape;1409;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0" name="Google Shape;1410;p11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11" name="Google Shape;1411;p11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12" name="Google Shape;1412;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13" name="Shape 1413"/>
        <p:cNvGrpSpPr/>
        <p:nvPr/>
      </p:nvGrpSpPr>
      <p:grpSpPr>
        <a:xfrm>
          <a:off x="0" y="0"/>
          <a:ext cx="0" cy="0"/>
          <a:chOff x="0" y="0"/>
          <a:chExt cx="0" cy="0"/>
        </a:xfrm>
      </p:grpSpPr>
      <p:pic>
        <p:nvPicPr>
          <p:cNvPr id="1414" name="Google Shape;1414;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5" name="Google Shape;1415;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7" name="Google Shape;1417;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18" name="Google Shape;1418;p11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19" name="Google Shape;1419;p11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20" name="Google Shape;1420;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21" name="Shape 1421"/>
        <p:cNvGrpSpPr/>
        <p:nvPr/>
      </p:nvGrpSpPr>
      <p:grpSpPr>
        <a:xfrm>
          <a:off x="0" y="0"/>
          <a:ext cx="0" cy="0"/>
          <a:chOff x="0" y="0"/>
          <a:chExt cx="0" cy="0"/>
        </a:xfrm>
      </p:grpSpPr>
      <p:pic>
        <p:nvPicPr>
          <p:cNvPr id="1422" name="Google Shape;1422;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23" name="Google Shape;1423;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5" name="Google Shape;1425;p11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26" name="Google Shape;1426;p11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1427" name="Google Shape;1427;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8" name="Google Shape;1428;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29" name="Shape 1429"/>
        <p:cNvGrpSpPr/>
        <p:nvPr/>
      </p:nvGrpSpPr>
      <p:grpSpPr>
        <a:xfrm>
          <a:off x="0" y="0"/>
          <a:ext cx="0" cy="0"/>
          <a:chOff x="0" y="0"/>
          <a:chExt cx="0" cy="0"/>
        </a:xfrm>
      </p:grpSpPr>
      <p:pic>
        <p:nvPicPr>
          <p:cNvPr id="1430" name="Google Shape;1430;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31" name="Google Shape;1431;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1433" name="Google Shape;1433;p11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34" name="Google Shape;1434;p11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1435" name="Google Shape;1435;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36" name="Google Shape;1436;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37" name="Shape 1437"/>
        <p:cNvGrpSpPr/>
        <p:nvPr/>
      </p:nvGrpSpPr>
      <p:grpSpPr>
        <a:xfrm>
          <a:off x="0" y="0"/>
          <a:ext cx="0" cy="0"/>
          <a:chOff x="0" y="0"/>
          <a:chExt cx="0" cy="0"/>
        </a:xfrm>
      </p:grpSpPr>
      <p:pic>
        <p:nvPicPr>
          <p:cNvPr id="1438" name="Google Shape;1438;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39" name="Google Shape;1439;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1" name="Google Shape;1441;p11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42" name="Google Shape;1442;p11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43" name="Google Shape;1443;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44" name="Google Shape;1444;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45" name="Shape 1445"/>
        <p:cNvGrpSpPr/>
        <p:nvPr/>
      </p:nvGrpSpPr>
      <p:grpSpPr>
        <a:xfrm>
          <a:off x="0" y="0"/>
          <a:ext cx="0" cy="0"/>
          <a:chOff x="0" y="0"/>
          <a:chExt cx="0" cy="0"/>
        </a:xfrm>
      </p:grpSpPr>
      <p:pic>
        <p:nvPicPr>
          <p:cNvPr id="1446" name="Google Shape;1446;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7" name="Google Shape;1447;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9" name="Google Shape;1449;p118"/>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50" name="Google Shape;1450;p11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51" name="Google Shape;1451;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2" name="Google Shape;1452;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453" name="Shape 1453"/>
        <p:cNvGrpSpPr/>
        <p:nvPr/>
      </p:nvGrpSpPr>
      <p:grpSpPr>
        <a:xfrm>
          <a:off x="0" y="0"/>
          <a:ext cx="0" cy="0"/>
          <a:chOff x="0" y="0"/>
          <a:chExt cx="0" cy="0"/>
        </a:xfrm>
      </p:grpSpPr>
      <p:sp>
        <p:nvSpPr>
          <p:cNvPr id="1454" name="Google Shape;1454;p11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5" name="Google Shape;1455;p11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56" name="Google Shape;1456;p11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7" name="Google Shape;1457;p11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58" name="Google Shape;1458;p119"/>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59" name="Shape 1459"/>
        <p:cNvGrpSpPr/>
        <p:nvPr/>
      </p:nvGrpSpPr>
      <p:grpSpPr>
        <a:xfrm>
          <a:off x="0" y="0"/>
          <a:ext cx="0" cy="0"/>
          <a:chOff x="0" y="0"/>
          <a:chExt cx="0" cy="0"/>
        </a:xfrm>
      </p:grpSpPr>
      <p:sp>
        <p:nvSpPr>
          <p:cNvPr id="1460" name="Google Shape;1460;p12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1" name="Google Shape;1461;p12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62" name="Google Shape;1462;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3" name="Google Shape;1463;p12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64" name="Google Shape;1464;p120"/>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65" name="Shape 1465"/>
        <p:cNvGrpSpPr/>
        <p:nvPr/>
      </p:nvGrpSpPr>
      <p:grpSpPr>
        <a:xfrm>
          <a:off x="0" y="0"/>
          <a:ext cx="0" cy="0"/>
          <a:chOff x="0" y="0"/>
          <a:chExt cx="0" cy="0"/>
        </a:xfrm>
      </p:grpSpPr>
      <p:sp>
        <p:nvSpPr>
          <p:cNvPr id="1467" name="Google Shape;1467;p12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68" name="Shape 1468"/>
        <p:cNvGrpSpPr/>
        <p:nvPr/>
      </p:nvGrpSpPr>
      <p:grpSpPr>
        <a:xfrm>
          <a:off x="0" y="0"/>
          <a:ext cx="0" cy="0"/>
          <a:chOff x="0" y="0"/>
          <a:chExt cx="0" cy="0"/>
        </a:xfrm>
      </p:grpSpPr>
      <p:sp>
        <p:nvSpPr>
          <p:cNvPr id="1469" name="Google Shape;1469;p12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70" name="Google Shape;1470;p12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71" name="Google Shape;1471;p12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72" name="Google Shape;1472;p12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73" name="Google Shape;1473;p12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74" name="Google Shape;1474;p12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75" name="Google Shape;1475;p12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76" name="Google Shape;1476;p12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77" name="Google Shape;1477;p12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78" name="Shape 1478"/>
        <p:cNvGrpSpPr/>
        <p:nvPr/>
      </p:nvGrpSpPr>
      <p:grpSpPr>
        <a:xfrm>
          <a:off x="0" y="0"/>
          <a:ext cx="0" cy="0"/>
          <a:chOff x="0" y="0"/>
          <a:chExt cx="0" cy="0"/>
        </a:xfrm>
      </p:grpSpPr>
      <p:pic>
        <p:nvPicPr>
          <p:cNvPr id="1479" name="Google Shape;1479;p12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80" name="Google Shape;1480;p12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481" name="Shape 1481"/>
        <p:cNvGrpSpPr/>
        <p:nvPr/>
      </p:nvGrpSpPr>
      <p:grpSpPr>
        <a:xfrm>
          <a:off x="0" y="0"/>
          <a:ext cx="0" cy="0"/>
          <a:chOff x="0" y="0"/>
          <a:chExt cx="0" cy="0"/>
        </a:xfrm>
      </p:grpSpPr>
      <p:sp>
        <p:nvSpPr>
          <p:cNvPr id="1482" name="Google Shape;1482;p12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Relationship Id="rId14" Type="http://schemas.openxmlformats.org/officeDocument/2006/relationships/slideLayout" Target="../slideLayouts/slideLayout73.xml"/><Relationship Id="rId15" Type="http://schemas.openxmlformats.org/officeDocument/2006/relationships/slideLayout" Target="../slideLayouts/slideLayout74.xml"/><Relationship Id="rId16" Type="http://schemas.openxmlformats.org/officeDocument/2006/relationships/slideLayout" Target="../slideLayouts/slideLayout75.xml"/><Relationship Id="rId17" Type="http://schemas.openxmlformats.org/officeDocument/2006/relationships/slideLayout" Target="../slideLayouts/slideLayout76.xml"/><Relationship Id="rId18" Type="http://schemas.openxmlformats.org/officeDocument/2006/relationships/slideLayout" Target="../slideLayouts/slideLayout77.xml"/><Relationship Id="rId19" Type="http://schemas.openxmlformats.org/officeDocument/2006/relationships/slideLayout" Target="../slideLayouts/slideLayout78.xml"/><Relationship Id="rId20" Type="http://schemas.openxmlformats.org/officeDocument/2006/relationships/slideLayout" Target="../slideLayouts/slideLayout79.xml"/><Relationship Id="rId21" Type="http://schemas.openxmlformats.org/officeDocument/2006/relationships/slideLayout" Target="../slideLayouts/slideLayout80.xml"/><Relationship Id="rId22" Type="http://schemas.openxmlformats.org/officeDocument/2006/relationships/slideLayout" Target="../slideLayouts/slideLayout81.xml"/><Relationship Id="rId23" Type="http://schemas.openxmlformats.org/officeDocument/2006/relationships/slideLayout" Target="../slideLayouts/slideLayout82.xml"/><Relationship Id="rId24" Type="http://schemas.openxmlformats.org/officeDocument/2006/relationships/slideLayout" Target="../slideLayouts/slideLayout83.xml"/><Relationship Id="rId25" Type="http://schemas.openxmlformats.org/officeDocument/2006/relationships/slideLayout" Target="../slideLayouts/slideLayout84.xml"/><Relationship Id="rId26" Type="http://schemas.openxmlformats.org/officeDocument/2006/relationships/slideLayout" Target="../slideLayouts/slideLayout85.xml"/><Relationship Id="rId27" Type="http://schemas.openxmlformats.org/officeDocument/2006/relationships/slideLayout" Target="../slideLayouts/slideLayout86.xml"/><Relationship Id="rId28" Type="http://schemas.openxmlformats.org/officeDocument/2006/relationships/slideLayout" Target="../slideLayouts/slideLayout87.xml"/><Relationship Id="rId29" Type="http://schemas.openxmlformats.org/officeDocument/2006/relationships/slideLayout" Target="../slideLayouts/slideLayout88.xml"/><Relationship Id="rId30" Type="http://schemas.openxmlformats.org/officeDocument/2006/relationships/slideLayout" Target="../slideLayouts/slideLayout89.xml"/><Relationship Id="rId31" Type="http://schemas.openxmlformats.org/officeDocument/2006/relationships/slideLayout" Target="../slideLayouts/slideLayout90.xml"/><Relationship Id="rId32" Type="http://schemas.openxmlformats.org/officeDocument/2006/relationships/slideLayout" Target="../slideLayouts/slideLayout91.xml"/><Relationship Id="rId33" Type="http://schemas.openxmlformats.org/officeDocument/2006/relationships/slideLayout" Target="../slideLayouts/slideLayout92.xml"/><Relationship Id="rId34" Type="http://schemas.openxmlformats.org/officeDocument/2006/relationships/slideLayout" Target="../slideLayouts/slideLayout93.xml"/><Relationship Id="rId35" Type="http://schemas.openxmlformats.org/officeDocument/2006/relationships/slideLayout" Target="../slideLayouts/slideLayout94.xml"/><Relationship Id="rId36" Type="http://schemas.openxmlformats.org/officeDocument/2006/relationships/slideLayout" Target="../slideLayouts/slideLayout95.xml"/><Relationship Id="rId37" Type="http://schemas.openxmlformats.org/officeDocument/2006/relationships/slideLayout" Target="../slideLayouts/slideLayout96.xml"/><Relationship Id="rId38" Type="http://schemas.openxmlformats.org/officeDocument/2006/relationships/slideLayout" Target="../slideLayouts/slideLayout97.xml"/><Relationship Id="rId39" Type="http://schemas.openxmlformats.org/officeDocument/2006/relationships/slideLayout" Target="../slideLayouts/slideLayout98.xml"/><Relationship Id="rId40" Type="http://schemas.openxmlformats.org/officeDocument/2006/relationships/slideLayout" Target="../slideLayouts/slideLayout99.xml"/><Relationship Id="rId41" Type="http://schemas.openxmlformats.org/officeDocument/2006/relationships/slideLayout" Target="../slideLayouts/slideLayout100.xml"/><Relationship Id="rId42" Type="http://schemas.openxmlformats.org/officeDocument/2006/relationships/slideLayout" Target="../slideLayouts/slideLayout101.xml"/><Relationship Id="rId43" Type="http://schemas.openxmlformats.org/officeDocument/2006/relationships/slideLayout" Target="../slideLayouts/slideLayout102.xml"/><Relationship Id="rId44" Type="http://schemas.openxmlformats.org/officeDocument/2006/relationships/slideLayout" Target="../slideLayouts/slideLayout103.xml"/><Relationship Id="rId45" Type="http://schemas.openxmlformats.org/officeDocument/2006/relationships/slideLayout" Target="../slideLayouts/slideLayout104.xml"/><Relationship Id="rId46" Type="http://schemas.openxmlformats.org/officeDocument/2006/relationships/slideLayout" Target="../slideLayouts/slideLayout105.xml"/><Relationship Id="rId47" Type="http://schemas.openxmlformats.org/officeDocument/2006/relationships/slideLayout" Target="../slideLayouts/slideLayout106.xml"/><Relationship Id="rId48" Type="http://schemas.openxmlformats.org/officeDocument/2006/relationships/slideLayout" Target="../slideLayouts/slideLayout107.xml"/><Relationship Id="rId49" Type="http://schemas.openxmlformats.org/officeDocument/2006/relationships/slideLayout" Target="../slideLayouts/slideLayout108.xml"/><Relationship Id="rId50" Type="http://schemas.openxmlformats.org/officeDocument/2006/relationships/slideLayout" Target="../slideLayouts/slideLayout109.xml"/><Relationship Id="rId51" Type="http://schemas.openxmlformats.org/officeDocument/2006/relationships/slideLayout" Target="../slideLayouts/slideLayout110.xml"/><Relationship Id="rId52" Type="http://schemas.openxmlformats.org/officeDocument/2006/relationships/slideLayout" Target="../slideLayouts/slideLayout111.xml"/><Relationship Id="rId53" Type="http://schemas.openxmlformats.org/officeDocument/2006/relationships/slideLayout" Target="../slideLayouts/slideLayout112.xml"/><Relationship Id="rId54" Type="http://schemas.openxmlformats.org/officeDocument/2006/relationships/slideLayout" Target="../slideLayouts/slideLayout113.xml"/><Relationship Id="rId55" Type="http://schemas.openxmlformats.org/officeDocument/2006/relationships/slideLayout" Target="../slideLayouts/slideLayout114.xml"/><Relationship Id="rId56" Type="http://schemas.openxmlformats.org/officeDocument/2006/relationships/slideLayout" Target="../slideLayouts/slideLayout115.xml"/><Relationship Id="rId57" Type="http://schemas.openxmlformats.org/officeDocument/2006/relationships/slideLayout" Target="../slideLayouts/slideLayout116.xml"/><Relationship Id="rId58" Type="http://schemas.openxmlformats.org/officeDocument/2006/relationships/slideLayout" Target="../slideLayouts/slideLayout117.xml"/><Relationship Id="rId59" Type="http://schemas.openxmlformats.org/officeDocument/2006/relationships/slideLayout" Target="../slideLayouts/slideLayout118.xml"/><Relationship Id="rId60" Type="http://schemas.openxmlformats.org/officeDocument/2006/relationships/slideLayout" Target="../slideLayouts/slideLayout119.xml"/><Relationship Id="rId61" Type="http://schemas.openxmlformats.org/officeDocument/2006/relationships/slideLayout" Target="../slideLayouts/slideLayout120.xml"/><Relationship Id="rId62" Type="http://schemas.openxmlformats.org/officeDocument/2006/relationships/slideLayout" Target="../slideLayouts/slideLayout121.xml"/><Relationship Id="rId63" Type="http://schemas.openxmlformats.org/officeDocument/2006/relationships/slideLayout" Target="../slideLayouts/slideLayout122.xml"/><Relationship Id="rId6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2" name="Shape 742"/>
        <p:cNvGrpSpPr/>
        <p:nvPr/>
      </p:nvGrpSpPr>
      <p:grpSpPr>
        <a:xfrm>
          <a:off x="0" y="0"/>
          <a:ext cx="0" cy="0"/>
          <a:chOff x="0" y="0"/>
          <a:chExt cx="0" cy="0"/>
        </a:xfrm>
      </p:grpSpPr>
      <p:sp>
        <p:nvSpPr>
          <p:cNvPr id="743" name="Google Shape;743;p62"/>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44" name="Google Shape;744;p62"/>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 id="2147483741" r:id="rId35"/>
    <p:sldLayoutId id="2147483742" r:id="rId36"/>
    <p:sldLayoutId id="2147483743" r:id="rId37"/>
    <p:sldLayoutId id="2147483744" r:id="rId38"/>
    <p:sldLayoutId id="2147483745" r:id="rId39"/>
    <p:sldLayoutId id="2147483746" r:id="rId40"/>
    <p:sldLayoutId id="2147483747" r:id="rId41"/>
    <p:sldLayoutId id="2147483748" r:id="rId42"/>
    <p:sldLayoutId id="2147483749" r:id="rId43"/>
    <p:sldLayoutId id="2147483750" r:id="rId44"/>
    <p:sldLayoutId id="2147483751" r:id="rId45"/>
    <p:sldLayoutId id="2147483752" r:id="rId46"/>
    <p:sldLayoutId id="2147483753" r:id="rId47"/>
    <p:sldLayoutId id="2147483754" r:id="rId48"/>
    <p:sldLayoutId id="2147483755" r:id="rId49"/>
    <p:sldLayoutId id="2147483756" r:id="rId50"/>
    <p:sldLayoutId id="2147483757" r:id="rId51"/>
    <p:sldLayoutId id="2147483758" r:id="rId52"/>
    <p:sldLayoutId id="2147483759" r:id="rId53"/>
    <p:sldLayoutId id="2147483760" r:id="rId54"/>
    <p:sldLayoutId id="2147483761" r:id="rId55"/>
    <p:sldLayoutId id="2147483762" r:id="rId56"/>
    <p:sldLayoutId id="2147483763" r:id="rId57"/>
    <p:sldLayoutId id="2147483764" r:id="rId58"/>
    <p:sldLayoutId id="2147483765" r:id="rId59"/>
    <p:sldLayoutId id="2147483766" r:id="rId60"/>
    <p:sldLayoutId id="2147483767" r:id="rId61"/>
    <p:sldLayoutId id="2147483768" r:id="rId62"/>
    <p:sldLayoutId id="214748376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5.xml"/><Relationship Id="rId3" Type="http://schemas.openxmlformats.org/officeDocument/2006/relationships/image" Target="../media/image9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6.xml"/><Relationship Id="rId3" Type="http://schemas.openxmlformats.org/officeDocument/2006/relationships/image" Target="../media/image98.png"/><Relationship Id="rId4" Type="http://schemas.openxmlformats.org/officeDocument/2006/relationships/image" Target="../media/image97.png"/><Relationship Id="rId5" Type="http://schemas.openxmlformats.org/officeDocument/2006/relationships/image" Target="../media/image99.png"/><Relationship Id="rId6" Type="http://schemas.openxmlformats.org/officeDocument/2006/relationships/image" Target="../media/image10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7.xml"/><Relationship Id="rId3" Type="http://schemas.openxmlformats.org/officeDocument/2006/relationships/image" Target="../media/image98.png"/><Relationship Id="rId4" Type="http://schemas.openxmlformats.org/officeDocument/2006/relationships/image" Target="../media/image97.png"/><Relationship Id="rId5" Type="http://schemas.openxmlformats.org/officeDocument/2006/relationships/image" Target="../media/image99.png"/><Relationship Id="rId6" Type="http://schemas.openxmlformats.org/officeDocument/2006/relationships/image" Target="../media/image10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8.xml"/><Relationship Id="rId3" Type="http://schemas.openxmlformats.org/officeDocument/2006/relationships/image" Target="../media/image98.png"/><Relationship Id="rId4" Type="http://schemas.openxmlformats.org/officeDocument/2006/relationships/image" Target="../media/image9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9.xml"/><Relationship Id="rId3" Type="http://schemas.openxmlformats.org/officeDocument/2006/relationships/image" Target="../media/image98.png"/><Relationship Id="rId4" Type="http://schemas.openxmlformats.org/officeDocument/2006/relationships/image" Target="../media/image9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0.xml"/><Relationship Id="rId3" Type="http://schemas.openxmlformats.org/officeDocument/2006/relationships/image" Target="../media/image98.png"/><Relationship Id="rId4" Type="http://schemas.openxmlformats.org/officeDocument/2006/relationships/image" Target="../media/image9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1.xml"/><Relationship Id="rId3" Type="http://schemas.openxmlformats.org/officeDocument/2006/relationships/image" Target="../media/image98.png"/><Relationship Id="rId4" Type="http://schemas.openxmlformats.org/officeDocument/2006/relationships/image" Target="../media/image9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2.xml"/><Relationship Id="rId3" Type="http://schemas.openxmlformats.org/officeDocument/2006/relationships/image" Target="../media/image98.png"/><Relationship Id="rId4" Type="http://schemas.openxmlformats.org/officeDocument/2006/relationships/image" Target="../media/image9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3.xml"/><Relationship Id="rId3" Type="http://schemas.openxmlformats.org/officeDocument/2006/relationships/image" Target="../media/image103.png"/><Relationship Id="rId4" Type="http://schemas.openxmlformats.org/officeDocument/2006/relationships/image" Target="../media/image100.png"/><Relationship Id="rId5" Type="http://schemas.openxmlformats.org/officeDocument/2006/relationships/image" Target="../media/image9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4.xml"/><Relationship Id="rId3" Type="http://schemas.openxmlformats.org/officeDocument/2006/relationships/image" Target="../media/image103.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2.png"/><Relationship Id="rId7"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5.xml"/><Relationship Id="rId3" Type="http://schemas.openxmlformats.org/officeDocument/2006/relationships/image" Target="../media/image104.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101.png"/><Relationship Id="rId7"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6.xml"/><Relationship Id="rId3" Type="http://schemas.openxmlformats.org/officeDocument/2006/relationships/image" Target="../media/image104.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101.png"/><Relationship Id="rId7"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7.xml"/><Relationship Id="rId3" Type="http://schemas.openxmlformats.org/officeDocument/2006/relationships/image" Target="../media/image104.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101.png"/><Relationship Id="rId7"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8.xml"/><Relationship Id="rId3" Type="http://schemas.openxmlformats.org/officeDocument/2006/relationships/image" Target="../media/image104.png"/><Relationship Id="rId4" Type="http://schemas.openxmlformats.org/officeDocument/2006/relationships/image" Target="../media/image100.png"/><Relationship Id="rId5" Type="http://schemas.openxmlformats.org/officeDocument/2006/relationships/image" Target="../media/image102.png"/><Relationship Id="rId6" Type="http://schemas.openxmlformats.org/officeDocument/2006/relationships/image" Target="../media/image101.png"/><Relationship Id="rId7"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106.png"/><Relationship Id="rId4" Type="http://schemas.openxmlformats.org/officeDocument/2006/relationships/image" Target="../media/image10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0.xml"/><Relationship Id="rId3" Type="http://schemas.openxmlformats.org/officeDocument/2006/relationships/image" Target="../media/image10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21.xml"/><Relationship Id="rId3" Type="http://schemas.openxmlformats.org/officeDocument/2006/relationships/image" Target="../media/image105.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2.xml"/><Relationship Id="rId3" Type="http://schemas.openxmlformats.org/officeDocument/2006/relationships/image" Target="../media/image10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3.xml"/><Relationship Id="rId3" Type="http://schemas.openxmlformats.org/officeDocument/2006/relationships/image" Target="../media/image10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4.xml"/><Relationship Id="rId3" Type="http://schemas.openxmlformats.org/officeDocument/2006/relationships/image" Target="../media/image10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5.xml"/><Relationship Id="rId3" Type="http://schemas.openxmlformats.org/officeDocument/2006/relationships/image" Target="../media/image10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3.xml"/><Relationship Id="rId2" Type="http://schemas.openxmlformats.org/officeDocument/2006/relationships/notesSlide" Target="../notesSlides/notesSlide26.xml"/><Relationship Id="rId3" Type="http://schemas.openxmlformats.org/officeDocument/2006/relationships/image" Target="../media/image105.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7.xml"/><Relationship Id="rId3" Type="http://schemas.openxmlformats.org/officeDocument/2006/relationships/image" Target="../media/image9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8.xml"/><Relationship Id="rId3" Type="http://schemas.openxmlformats.org/officeDocument/2006/relationships/image" Target="../media/image108.png"/><Relationship Id="rId4" Type="http://schemas.openxmlformats.org/officeDocument/2006/relationships/image" Target="../media/image99.png"/><Relationship Id="rId5" Type="http://schemas.openxmlformats.org/officeDocument/2006/relationships/image" Target="../media/image10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29.xml"/><Relationship Id="rId3" Type="http://schemas.openxmlformats.org/officeDocument/2006/relationships/image" Target="../media/image99.png"/><Relationship Id="rId4" Type="http://schemas.openxmlformats.org/officeDocument/2006/relationships/image" Target="../media/image109.png"/><Relationship Id="rId5" Type="http://schemas.openxmlformats.org/officeDocument/2006/relationships/image" Target="../media/image10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0.xml"/><Relationship Id="rId3" Type="http://schemas.openxmlformats.org/officeDocument/2006/relationships/image" Target="../media/image10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1.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2.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3.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3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4.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3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35.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6.xml"/><Relationship Id="rId3" Type="http://schemas.openxmlformats.org/officeDocument/2006/relationships/image" Target="../media/image99.png"/><Relationship Id="rId4" Type="http://schemas.openxmlformats.org/officeDocument/2006/relationships/image" Target="../media/image10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7.xml"/><Relationship Id="rId3" Type="http://schemas.openxmlformats.org/officeDocument/2006/relationships/image" Target="../media/image99.png"/><Relationship Id="rId4" Type="http://schemas.openxmlformats.org/officeDocument/2006/relationships/image" Target="../media/image10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38.xml"/><Relationship Id="rId3" Type="http://schemas.openxmlformats.org/officeDocument/2006/relationships/image" Target="../media/image99.png"/><Relationship Id="rId4" Type="http://schemas.openxmlformats.org/officeDocument/2006/relationships/image" Target="../media/image10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39.xml"/><Relationship Id="rId3" Type="http://schemas.openxmlformats.org/officeDocument/2006/relationships/image" Target="../media/image110.png"/><Relationship Id="rId4" Type="http://schemas.openxmlformats.org/officeDocument/2006/relationships/image" Target="../media/image115.png"/><Relationship Id="rId5" Type="http://schemas.openxmlformats.org/officeDocument/2006/relationships/image" Target="../media/image114.png"/><Relationship Id="rId6" Type="http://schemas.openxmlformats.org/officeDocument/2006/relationships/image" Target="../media/image3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40.xml"/><Relationship Id="rId3" Type="http://schemas.openxmlformats.org/officeDocument/2006/relationships/image" Target="../media/image99.png"/><Relationship Id="rId4" Type="http://schemas.openxmlformats.org/officeDocument/2006/relationships/image" Target="../media/image102.png"/><Relationship Id="rId5"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41.xml"/><Relationship Id="rId3" Type="http://schemas.openxmlformats.org/officeDocument/2006/relationships/image" Target="../media/image114.png"/><Relationship Id="rId4" Type="http://schemas.openxmlformats.org/officeDocument/2006/relationships/image" Target="../media/image110.png"/><Relationship Id="rId5" Type="http://schemas.openxmlformats.org/officeDocument/2006/relationships/image" Target="../media/image115.png"/><Relationship Id="rId6" Type="http://schemas.openxmlformats.org/officeDocument/2006/relationships/image" Target="../media/image3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42.xml"/><Relationship Id="rId3" Type="http://schemas.openxmlformats.org/officeDocument/2006/relationships/image" Target="../media/image99.png"/><Relationship Id="rId4" Type="http://schemas.openxmlformats.org/officeDocument/2006/relationships/image" Target="../media/image102.png"/><Relationship Id="rId5" Type="http://schemas.openxmlformats.org/officeDocument/2006/relationships/image" Target="../media/image2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 Id="rId3"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p12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Qaabaynta garaafyada</a:t>
            </a:r>
            <a:endParaRPr/>
          </a:p>
        </p:txBody>
      </p:sp>
      <p:sp>
        <p:nvSpPr>
          <p:cNvPr id="1488" name="Google Shape;1488;p125"/>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Matoorka garaafyada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2" name="Shape 1492"/>
        <p:cNvGrpSpPr/>
        <p:nvPr/>
      </p:nvGrpSpPr>
      <p:grpSpPr>
        <a:xfrm>
          <a:off x="0" y="0"/>
          <a:ext cx="0" cy="0"/>
          <a:chOff x="0" y="0"/>
          <a:chExt cx="0" cy="0"/>
        </a:xfrm>
      </p:grpSpPr>
      <p:sp>
        <p:nvSpPr>
          <p:cNvPr id="1493" name="Google Shape;1493;p12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2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Waxaan ku qaabayn karaa xaaladaha nolosha dhabta ah garaaf ahaan.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28"/>
          <p:cNvSpPr txBox="1"/>
          <p:nvPr>
            <p:ph idx="1" type="subTitle"/>
          </p:nvPr>
        </p:nvSpPr>
        <p:spPr>
          <a:xfrm>
            <a:off x="324000" y="1069850"/>
            <a:ext cx="8496000" cy="54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Heerka isbeddelka (rate of change) waa sida dhakhsaha leh ee hal doorsoome (variable) u isbeddelo marka la eego mid kale.</a:t>
            </a:r>
            <a:r>
              <a:rPr lang="en-GB" sz="1100">
                <a:latin typeface="Lexend"/>
              </a:rPr>
              <a:t/>
            </a:r>
            <a:endParaRPr/>
          </a:p>
        </p:txBody>
      </p:sp>
      <p:sp>
        <p:nvSpPr>
          <p:cNvPr id="1504" name="Google Shape;1504;p128"/>
          <p:cNvSpPr txBox="1"/>
          <p:nvPr>
            <p:ph idx="2" type="subTitle"/>
          </p:nvPr>
        </p:nvSpPr>
        <p:spPr>
          <a:xfrm>
            <a:off x="324000" y="2162525"/>
            <a:ext cx="8496000" cy="117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Jiirada (gradient) waa cabbirka sida uu xariiqu u taagan yahay, waxaana lagu xisaabaa helista heerka isbeddelka jihada y marka loo eego jihada togan ee x.</a:t>
            </a:r>
            <a:r>
              <a:rPr i="1" lang="en-GB" sz="1800">
                <a:latin typeface="Lexend"/>
                <a:ea typeface="Times New Roman"/>
                <a:cs typeface="Times New Roman"/>
                <a:sym typeface="Times New Roman"/>
              </a:rPr>
              <a:t/>
            </a:r>
            <a:r>
              <a:rPr lang="en-GB">
                <a:latin typeface="Lexend"/>
              </a:rPr>
              <a:t/>
            </a:r>
            <a:r>
              <a:rPr i="1" lang="en-GB" sz="1800">
                <a:latin typeface="Lexend"/>
                <a:ea typeface="Times New Roman"/>
                <a:cs typeface="Times New Roman"/>
                <a:sym typeface="Times New Roman"/>
              </a:rPr>
              <a:t/>
            </a:r>
            <a:r>
              <a:rPr lang="en-GB">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129"/>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masaafada-waqtiga</a:t>
            </a:r>
            <a:endParaRPr/>
          </a:p>
        </p:txBody>
      </p:sp>
      <p:sp>
        <p:nvSpPr>
          <p:cNvPr id="1510" name="Google Shape;1510;p129"/>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Sawiridda garaafyada masaafada-waqtiga</a:t>
            </a:r>
            <a:endParaRPr/>
          </a:p>
        </p:txBody>
      </p:sp>
      <p:sp>
        <p:nvSpPr>
          <p:cNvPr id="1511" name="Google Shape;1511;p129"/>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Qaabaynta garaafyada</a:t>
            </a:r>
            <a:endParaRPr/>
          </a:p>
        </p:txBody>
      </p:sp>
      <p:pic>
        <p:nvPicPr>
          <p:cNvPr id="1512" name="Google Shape;1512;p129"/>
          <p:cNvPicPr preferRelativeResize="0"/>
          <p:nvPr/>
        </p:nvPicPr>
        <p:blipFill>
          <a:blip r:embed="rId3">
            <a:alphaModFix/>
          </a:blip>
          <a:stretch>
            <a:fillRect/>
          </a:stretch>
        </p:blipFill>
        <p:spPr>
          <a:xfrm>
            <a:off x="416496" y="2054345"/>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pic>
        <p:nvPicPr>
          <p:cNvPr id="1517" name="Google Shape;1517;p130"/>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518" name="Google Shape;1518;p130"/>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519" name="Google Shape;1519;p130"/>
          <p:cNvSpPr txBox="1"/>
          <p:nvPr>
            <p:ph idx="1" type="body"/>
          </p:nvPr>
        </p:nvSpPr>
        <p:spPr>
          <a:xfrm>
            <a:off x="324000" y="759300"/>
            <a:ext cx="7135200" cy="69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Garaafyada masaafada-waqtiga waxay qaabayn karaan xaalado badan oo nolosha dhabta ah waxayna noo sheegaan waxyaabo faa'iido leh.</a:t>
            </a:r>
            <a:endParaRPr/>
          </a:p>
        </p:txBody>
      </p:sp>
      <p:sp>
        <p:nvSpPr>
          <p:cNvPr id="1520" name="Google Shape;1520;p13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Akhriska garaafyada masaafada-waqtiga</a:t>
            </a:r>
            <a:endParaRPr/>
          </a:p>
        </p:txBody>
      </p:sp>
      <p:sp>
        <p:nvSpPr>
          <p:cNvPr id="1521" name="Google Shape;1521;p130"/>
          <p:cNvSpPr txBox="1"/>
          <p:nvPr>
            <p:ph idx="1" type="body"/>
          </p:nvPr>
        </p:nvSpPr>
        <p:spPr>
          <a:xfrm>
            <a:off x="324000" y="1627675"/>
            <a:ext cx="3487800" cy="107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Suad waxay diiwaangelisay xogteeda fasallada jirdhiska (PE) waxayna sawirtay garaafkan.</a:t>
            </a:r>
            <a:endParaRPr/>
          </a:p>
        </p:txBody>
      </p:sp>
      <p:sp>
        <p:nvSpPr>
          <p:cNvPr id="1522" name="Google Shape;1522;p130"/>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(s)</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23" name="Google Shape;1523;p130"/>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masaafo (m)</a:t>
            </a:r>
            <a:r>
              <a:rPr lang="en-GB" sz="1400">
                <a:solidFill>
                  <a:srgbClr val="000000"/>
                </a:solidFill>
                <a:latin typeface="Lexend"/>
                <a:ea typeface="Lexend"/>
                <a:cs typeface="Lexend"/>
                <a:sym typeface="Lexend"/>
              </a:rPr>
              <a:t/>
            </a:r>
            <a:r>
              <a:rPr lang="en-GB" sz="1400">
                <a:solidFill>
                  <a:srgbClr val="000000"/>
                </a:solidFill>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524" name="Google Shape;1524;p130"/>
          <p:cNvPicPr preferRelativeResize="0"/>
          <p:nvPr/>
        </p:nvPicPr>
        <p:blipFill rotWithShape="1">
          <a:blip r:embed="rId5">
            <a:alphaModFix/>
          </a:blip>
          <a:srcRect b="43690" l="0" r="57905" t="0"/>
          <a:stretch/>
        </p:blipFill>
        <p:spPr>
          <a:xfrm flipH="1">
            <a:off x="634417" y="2823100"/>
            <a:ext cx="3428024" cy="1299224"/>
          </a:xfrm>
          <a:prstGeom prst="rect">
            <a:avLst/>
          </a:prstGeom>
          <a:noFill/>
          <a:ln>
            <a:noFill/>
          </a:ln>
        </p:spPr>
      </p:pic>
      <p:sp>
        <p:nvSpPr>
          <p:cNvPr id="1525" name="Google Shape;1525;p130"/>
          <p:cNvSpPr txBox="1"/>
          <p:nvPr/>
        </p:nvSpPr>
        <p:spPr>
          <a:xfrm>
            <a:off x="911916" y="2865525"/>
            <a:ext cx="3092400" cy="929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Taasi waa waxaan sameeyay dhawr sano ka hor.</a:t>
            </a:r>
            <a:endParaRPr sz="1800">
              <a:solidFill>
                <a:srgbClr val="000000"/>
              </a:solidFill>
              <a:latin typeface="Lexend"/>
              <a:ea typeface="Lexend"/>
              <a:cs typeface="Lexend"/>
              <a:sym typeface="Lexend"/>
            </a:endParaRPr>
          </a:p>
        </p:txBody>
      </p:sp>
      <p:pic>
        <p:nvPicPr>
          <p:cNvPr id="1526" name="Google Shape;1526;p130"/>
          <p:cNvPicPr preferRelativeResize="0"/>
          <p:nvPr/>
        </p:nvPicPr>
        <p:blipFill>
          <a:blip r:embed="rId6">
            <a:alphaModFix/>
          </a:blip>
          <a:stretch>
            <a:fillRect/>
          </a:stretch>
        </p:blipFill>
        <p:spPr>
          <a:xfrm flipH="1">
            <a:off x="325963" y="3915499"/>
            <a:ext cx="807760" cy="896090"/>
          </a:xfrm>
          <a:prstGeom prst="rect">
            <a:avLst/>
          </a:prstGeom>
          <a:noFill/>
          <a:ln>
            <a:noFill/>
          </a:ln>
        </p:spPr>
      </p:pic>
      <p:sp>
        <p:nvSpPr>
          <p:cNvPr id="1527" name="Google Shape;1527;p130"/>
          <p:cNvSpPr txBox="1"/>
          <p:nvPr/>
        </p:nvSpPr>
        <p:spPr>
          <a:xfrm>
            <a:off x="911925" y="2865525"/>
            <a:ext cx="2969100" cy="929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Taasi waa waxaan sameeyay dhawr sano ka hor. Tan waa waxa aan hadda sameyn karo.</a:t>
            </a:r>
            <a:r>
              <a:rPr lang="en-GB" sz="1400">
                <a:solidFill>
                  <a:schemeClr val="accent4"/>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pic>
        <p:nvPicPr>
          <p:cNvPr id="1532" name="Google Shape;1532;p131"/>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533" name="Google Shape;1533;p131"/>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534" name="Google Shape;1534;p131"/>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garaafkan masaafada-waqtiga?</a:t>
            </a:r>
            <a:endParaRPr/>
          </a:p>
        </p:txBody>
      </p:sp>
      <p:sp>
        <p:nvSpPr>
          <p:cNvPr id="1535" name="Google Shape;1535;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masaafada-waqtiga</a:t>
            </a:r>
            <a:endParaRPr/>
          </a:p>
        </p:txBody>
      </p:sp>
      <p:sp>
        <p:nvSpPr>
          <p:cNvPr id="1536" name="Google Shape;1536;p131"/>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37" name="Google Shape;1537;p131"/>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538" name="Google Shape;1538;p131"/>
          <p:cNvPicPr preferRelativeResize="0"/>
          <p:nvPr/>
        </p:nvPicPr>
        <p:blipFill rotWithShape="1">
          <a:blip r:embed="rId5">
            <a:alphaModFix/>
          </a:blip>
          <a:srcRect b="43690" l="0" r="57905" t="0"/>
          <a:stretch/>
        </p:blipFill>
        <p:spPr>
          <a:xfrm flipH="1">
            <a:off x="634417" y="2823100"/>
            <a:ext cx="3428024" cy="1299224"/>
          </a:xfrm>
          <a:prstGeom prst="rect">
            <a:avLst/>
          </a:prstGeom>
          <a:noFill/>
          <a:ln>
            <a:noFill/>
          </a:ln>
        </p:spPr>
      </p:pic>
      <p:sp>
        <p:nvSpPr>
          <p:cNvPr id="1539" name="Google Shape;1539;p131"/>
          <p:cNvSpPr txBox="1"/>
          <p:nvPr/>
        </p:nvSpPr>
        <p:spPr>
          <a:xfrm>
            <a:off x="911916" y="2865525"/>
            <a:ext cx="3092400" cy="929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Taasi waa waxaan sameeyay dhawr sano ka hor.</a:t>
            </a:r>
            <a:endParaRPr sz="1800">
              <a:solidFill>
                <a:srgbClr val="000000"/>
              </a:solidFill>
              <a:latin typeface="Lexend"/>
              <a:ea typeface="Lexend"/>
              <a:cs typeface="Lexend"/>
              <a:sym typeface="Lexend"/>
            </a:endParaRPr>
          </a:p>
        </p:txBody>
      </p:sp>
      <p:pic>
        <p:nvPicPr>
          <p:cNvPr id="1540" name="Google Shape;1540;p131"/>
          <p:cNvPicPr preferRelativeResize="0"/>
          <p:nvPr/>
        </p:nvPicPr>
        <p:blipFill>
          <a:blip r:embed="rId6">
            <a:alphaModFix/>
          </a:blip>
          <a:stretch>
            <a:fillRect/>
          </a:stretch>
        </p:blipFill>
        <p:spPr>
          <a:xfrm flipH="1">
            <a:off x="325963" y="3915499"/>
            <a:ext cx="807760" cy="896090"/>
          </a:xfrm>
          <a:prstGeom prst="rect">
            <a:avLst/>
          </a:prstGeom>
          <a:noFill/>
          <a:ln>
            <a:noFill/>
          </a:ln>
        </p:spPr>
      </p:pic>
      <p:sp>
        <p:nvSpPr>
          <p:cNvPr id="1541" name="Google Shape;1541;p131"/>
          <p:cNvSpPr txBox="1"/>
          <p:nvPr/>
        </p:nvSpPr>
        <p:spPr>
          <a:xfrm>
            <a:off x="911925" y="2865525"/>
            <a:ext cx="2969100" cy="929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Taasi waa waxaan sameeyay dhawr sano ka hor. Tan waa waxa aan hadda sameyn karo.</a:t>
            </a:r>
            <a:r>
              <a:rPr lang="en-GB" sz="1400">
                <a:solidFill>
                  <a:schemeClr val="accent4"/>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pic>
        <p:nvPicPr>
          <p:cNvPr id="1546" name="Google Shape;1546;p132"/>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547" name="Google Shape;1547;p132"/>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548" name="Google Shape;1548;p132"/>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 (distance time graph) kan?</a:t>
            </a:r>
            <a:endParaRPr/>
          </a:p>
        </p:txBody>
      </p:sp>
      <p:sp>
        <p:nvSpPr>
          <p:cNvPr id="1549" name="Google Shape;1549;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(distance time graphs)</a:t>
            </a:r>
            <a:endParaRPr/>
          </a:p>
        </p:txBody>
      </p:sp>
      <p:sp>
        <p:nvSpPr>
          <p:cNvPr id="1550" name="Google Shape;1550;p132"/>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wakhti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51" name="Google Shape;1551;p132"/>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552" name="Google Shape;1552;p132"/>
          <p:cNvCxnSpPr/>
          <p:nvPr/>
        </p:nvCxnSpPr>
        <p:spPr>
          <a:xfrm>
            <a:off x="4597125" y="1692987"/>
            <a:ext cx="3742800" cy="6600"/>
          </a:xfrm>
          <a:prstGeom prst="straightConnector1">
            <a:avLst/>
          </a:prstGeom>
          <a:noFill/>
          <a:ln cap="flat" cmpd="sng" w="38100">
            <a:solidFill>
              <a:srgbClr val="4F7BE8"/>
            </a:solidFill>
            <a:prstDash val="dash"/>
            <a:round/>
            <a:headEnd len="med" w="med" type="none"/>
            <a:tailEnd len="med" w="med" type="none"/>
          </a:ln>
        </p:spPr>
      </p:cxnSp>
      <p:sp>
        <p:nvSpPr>
          <p:cNvPr id="1553" name="Google Shape;1553;p132"/>
          <p:cNvSpPr txBox="1"/>
          <p:nvPr/>
        </p:nvSpPr>
        <p:spPr>
          <a:xfrm>
            <a:off x="8237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554" name="Google Shape;1554;p132"/>
          <p:cNvSpPr txBox="1"/>
          <p:nvPr/>
        </p:nvSpPr>
        <p:spPr>
          <a:xfrm>
            <a:off x="7094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555" name="Google Shape;1555;p132"/>
          <p:cNvSpPr txBox="1"/>
          <p:nvPr>
            <p:ph idx="1" type="body"/>
          </p:nvPr>
        </p:nvSpPr>
        <p:spPr>
          <a:xfrm>
            <a:off x="324000" y="1304207"/>
            <a:ext cx="30456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Suad waxay ku orday 100 m labada jeer.</a:t>
            </a:r>
            <a:r>
              <a:rPr lang="en-GB">
                <a:latin typeface="Lexend"/>
                <a:ea typeface="Times New Roman"/>
                <a:cs typeface="Times New Roman"/>
                <a:sym typeface="Times New Roman"/>
              </a:rPr>
              <a:t/>
            </a:r>
            <a:r>
              <a:rPr lang="en-GB" sz="1800">
                <a:latin typeface="Lexend"/>
              </a:rPr>
              <a:t/>
            </a:r>
            <a:endParaRPr sz="2000"/>
          </a:p>
        </p:txBody>
      </p:sp>
      <p:cxnSp>
        <p:nvCxnSpPr>
          <p:cNvPr id="1556" name="Google Shape;1556;p132"/>
          <p:cNvCxnSpPr/>
          <p:nvPr/>
        </p:nvCxnSpPr>
        <p:spPr>
          <a:xfrm rot="10800000">
            <a:off x="7214150" y="1705600"/>
            <a:ext cx="9300" cy="2944800"/>
          </a:xfrm>
          <a:prstGeom prst="straightConnector1">
            <a:avLst/>
          </a:prstGeom>
          <a:noFill/>
          <a:ln cap="flat" cmpd="sng" w="38100">
            <a:solidFill>
              <a:srgbClr val="4F7BE8"/>
            </a:solidFill>
            <a:prstDash val="dash"/>
            <a:round/>
            <a:headEnd len="med" w="med" type="none"/>
            <a:tailEnd len="med" w="med" type="none"/>
          </a:ln>
        </p:spPr>
      </p:cxnSp>
      <p:cxnSp>
        <p:nvCxnSpPr>
          <p:cNvPr id="1557" name="Google Shape;1557;p132"/>
          <p:cNvCxnSpPr/>
          <p:nvPr/>
        </p:nvCxnSpPr>
        <p:spPr>
          <a:xfrm rot="10800000">
            <a:off x="8357150" y="1705600"/>
            <a:ext cx="9300" cy="2944800"/>
          </a:xfrm>
          <a:prstGeom prst="straightConnector1">
            <a:avLst/>
          </a:prstGeom>
          <a:noFill/>
          <a:ln cap="flat" cmpd="sng" w="38100">
            <a:solidFill>
              <a:srgbClr val="4F7BE8"/>
            </a:solidFill>
            <a:prstDash val="dash"/>
            <a:round/>
            <a:headEnd len="med" w="med" type="none"/>
            <a:tailEnd len="med" w="med" type="none"/>
          </a:ln>
        </p:spPr>
      </p:cxnSp>
      <p:sp>
        <p:nvSpPr>
          <p:cNvPr id="1558" name="Google Shape;1558;p132"/>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waa isbeddelay.</a:t>
            </a:r>
            <a:endParaRPr sz="2000"/>
          </a:p>
        </p:txBody>
      </p:sp>
      <p:sp>
        <p:nvSpPr>
          <p:cNvPr id="1559" name="Google Shape;1559;p132"/>
          <p:cNvSpPr txBox="1"/>
          <p:nvPr/>
        </p:nvSpPr>
        <p:spPr>
          <a:xfrm>
            <a:off x="6215935" y="1281973"/>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(14, 100)</a:t>
            </a:r>
            <a:endParaRPr>
              <a:solidFill>
                <a:srgbClr val="000000"/>
              </a:solidFill>
              <a:latin typeface="Lexend"/>
              <a:ea typeface="Lexend"/>
              <a:cs typeface="Lexend"/>
              <a:sym typeface="Lexend"/>
            </a:endParaRPr>
          </a:p>
        </p:txBody>
      </p:sp>
      <p:sp>
        <p:nvSpPr>
          <p:cNvPr id="1560" name="Google Shape;1560;p132"/>
          <p:cNvSpPr txBox="1"/>
          <p:nvPr/>
        </p:nvSpPr>
        <p:spPr>
          <a:xfrm>
            <a:off x="7739935" y="1281973"/>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(20, 100)</a:t>
            </a:r>
            <a:endParaRPr>
              <a:solidFill>
                <a:srgbClr val="000000"/>
              </a:solidFill>
              <a:latin typeface="Lexend"/>
              <a:ea typeface="Lexend"/>
              <a:cs typeface="Lexend"/>
              <a:sym typeface="Lexend"/>
            </a:endParaRPr>
          </a:p>
        </p:txBody>
      </p:sp>
      <p:sp>
        <p:nvSpPr>
          <p:cNvPr id="1561" name="Google Shape;1561;p132"/>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waa isbeddelay. 20 s hoos ugu dhacay 14 s</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5" name="Shape 1565"/>
        <p:cNvGrpSpPr/>
        <p:nvPr/>
      </p:nvGrpSpPr>
      <p:grpSpPr>
        <a:xfrm>
          <a:off x="0" y="0"/>
          <a:ext cx="0" cy="0"/>
          <a:chOff x="0" y="0"/>
          <a:chExt cx="0" cy="0"/>
        </a:xfrm>
      </p:grpSpPr>
      <p:pic>
        <p:nvPicPr>
          <p:cNvPr id="1566" name="Google Shape;1566;p133"/>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567" name="Google Shape;1567;p133"/>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568" name="Google Shape;1568;p133"/>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 (distance time graph) kan?</a:t>
            </a:r>
            <a:endParaRPr/>
          </a:p>
        </p:txBody>
      </p:sp>
      <p:sp>
        <p:nvSpPr>
          <p:cNvPr id="1569" name="Google Shape;1569;p1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(distance time graphs)</a:t>
            </a:r>
            <a:endParaRPr/>
          </a:p>
        </p:txBody>
      </p:sp>
      <p:sp>
        <p:nvSpPr>
          <p:cNvPr id="1570" name="Google Shape;1570;p133"/>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wakhti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71" name="Google Shape;1571;p133"/>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72" name="Google Shape;1572;p133"/>
          <p:cNvSpPr txBox="1"/>
          <p:nvPr/>
        </p:nvSpPr>
        <p:spPr>
          <a:xfrm>
            <a:off x="8237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573" name="Google Shape;1573;p133"/>
          <p:cNvSpPr txBox="1"/>
          <p:nvPr/>
        </p:nvSpPr>
        <p:spPr>
          <a:xfrm>
            <a:off x="7094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574" name="Google Shape;1574;p133"/>
          <p:cNvSpPr txBox="1"/>
          <p:nvPr>
            <p:ph idx="1" type="body"/>
          </p:nvPr>
        </p:nvSpPr>
        <p:spPr>
          <a:xfrm>
            <a:off x="324000" y="1304207"/>
            <a:ext cx="30456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Suad waxay ku orday 100 m labada jeer.</a:t>
            </a:r>
            <a:r>
              <a:rPr lang="en-GB" sz="1400">
                <a:latin typeface="Lexend"/>
                <a:ea typeface="Times New Roman"/>
                <a:cs typeface="Times New Roman"/>
                <a:sym typeface="Times New Roman"/>
              </a:rPr>
              <a:t/>
            </a:r>
            <a:r>
              <a:rPr lang="en-GB" sz="1400">
                <a:latin typeface="Lexend"/>
              </a:rPr>
              <a:t/>
            </a:r>
            <a:endParaRPr sz="2000"/>
          </a:p>
        </p:txBody>
      </p:sp>
      <p:sp>
        <p:nvSpPr>
          <p:cNvPr id="1575" name="Google Shape;1575;p133"/>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Waqtiga Suad waa isbeddelay.</a:t>
            </a:r>
            <a:endParaRPr sz="2000"/>
          </a:p>
        </p:txBody>
      </p:sp>
      <p:sp>
        <p:nvSpPr>
          <p:cNvPr id="1576" name="Google Shape;1576;p133"/>
          <p:cNvSpPr txBox="1"/>
          <p:nvPr/>
        </p:nvSpPr>
        <p:spPr>
          <a:xfrm>
            <a:off x="6215935" y="1281973"/>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(14, 100)</a:t>
            </a:r>
            <a:endParaRPr>
              <a:solidFill>
                <a:srgbClr val="000000"/>
              </a:solidFill>
              <a:latin typeface="Lexend"/>
              <a:ea typeface="Lexend"/>
              <a:cs typeface="Lexend"/>
              <a:sym typeface="Lexend"/>
            </a:endParaRPr>
          </a:p>
        </p:txBody>
      </p:sp>
      <p:sp>
        <p:nvSpPr>
          <p:cNvPr id="1577" name="Google Shape;1577;p133"/>
          <p:cNvSpPr txBox="1"/>
          <p:nvPr/>
        </p:nvSpPr>
        <p:spPr>
          <a:xfrm>
            <a:off x="7739935" y="1281973"/>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(20, 100)</a:t>
            </a:r>
            <a:endParaRPr>
              <a:solidFill>
                <a:srgbClr val="000000"/>
              </a:solidFill>
              <a:latin typeface="Lexend"/>
              <a:ea typeface="Lexend"/>
              <a:cs typeface="Lexend"/>
              <a:sym typeface="Lexend"/>
            </a:endParaRPr>
          </a:p>
        </p:txBody>
      </p:sp>
      <p:sp>
        <p:nvSpPr>
          <p:cNvPr id="1578" name="Google Shape;1578;p133"/>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Waqtiga Suad waa isbeddelay. 20 s hoos ugu dhacay 14 s</a:t>
            </a:r>
            <a:r>
              <a:rPr lang="en-GB" sz="1400">
                <a:latin typeface="Lexend"/>
                <a:ea typeface="Times New Roman"/>
                <a:cs typeface="Times New Roman"/>
                <a:sym typeface="Times New Roman"/>
              </a:rPr>
              <a:t/>
            </a:r>
            <a:r>
              <a:rPr lang="en-GB" sz="1400">
                <a:latin typeface="Lexend"/>
              </a:rPr>
              <a:t/>
            </a:r>
            <a:r>
              <a:rPr lang="en-GB" sz="1400">
                <a:latin typeface="Lexend"/>
                <a:ea typeface="Times New Roman"/>
                <a:cs typeface="Times New Roman"/>
                <a:sym typeface="Times New Roman"/>
              </a:rPr>
              <a:t/>
            </a:r>
            <a:endParaRPr sz="2000"/>
          </a:p>
        </p:txBody>
      </p:sp>
      <p:grpSp>
        <p:nvGrpSpPr>
          <p:cNvPr id="1579" name="Google Shape;1579;p133"/>
          <p:cNvGrpSpPr/>
          <p:nvPr/>
        </p:nvGrpSpPr>
        <p:grpSpPr>
          <a:xfrm>
            <a:off x="6489063" y="2908876"/>
            <a:ext cx="352025" cy="274399"/>
            <a:chOff x="5656843" y="2923225"/>
            <a:chExt cx="352025" cy="274399"/>
          </a:xfrm>
        </p:grpSpPr>
        <p:cxnSp>
          <p:nvCxnSpPr>
            <p:cNvPr id="1580" name="Google Shape;1580;p133"/>
            <p:cNvCxnSpPr/>
            <p:nvPr/>
          </p:nvCxnSpPr>
          <p:spPr>
            <a:xfrm>
              <a:off x="5656843" y="3197624"/>
              <a:ext cx="343500" cy="0"/>
            </a:xfrm>
            <a:prstGeom prst="straightConnector1">
              <a:avLst/>
            </a:prstGeom>
            <a:noFill/>
            <a:ln cap="flat" cmpd="sng" w="19050">
              <a:solidFill>
                <a:schemeClr val="dk1"/>
              </a:solidFill>
              <a:prstDash val="solid"/>
              <a:round/>
              <a:headEnd len="med" w="med" type="none"/>
              <a:tailEnd len="med" w="med" type="triangle"/>
            </a:ln>
          </p:spPr>
        </p:cxnSp>
        <p:cxnSp>
          <p:nvCxnSpPr>
            <p:cNvPr id="1581" name="Google Shape;1581;p133"/>
            <p:cNvCxnSpPr/>
            <p:nvPr/>
          </p:nvCxnSpPr>
          <p:spPr>
            <a:xfrm flipH="1" rot="10800000">
              <a:off x="6003768" y="2923225"/>
              <a:ext cx="5100" cy="272100"/>
            </a:xfrm>
            <a:prstGeom prst="straightConnector1">
              <a:avLst/>
            </a:prstGeom>
            <a:noFill/>
            <a:ln cap="flat" cmpd="sng" w="19050">
              <a:solidFill>
                <a:schemeClr val="dk1"/>
              </a:solidFill>
              <a:prstDash val="solid"/>
              <a:round/>
              <a:headEnd len="med" w="med" type="none"/>
              <a:tailEnd len="med" w="med" type="triangle"/>
            </a:ln>
          </p:spPr>
        </p:cxnSp>
      </p:grpSp>
      <p:grpSp>
        <p:nvGrpSpPr>
          <p:cNvPr id="1582" name="Google Shape;1582;p133"/>
          <p:cNvGrpSpPr/>
          <p:nvPr/>
        </p:nvGrpSpPr>
        <p:grpSpPr>
          <a:xfrm>
            <a:off x="6108063" y="3213676"/>
            <a:ext cx="352025" cy="274399"/>
            <a:chOff x="5656843" y="2923225"/>
            <a:chExt cx="352025" cy="274399"/>
          </a:xfrm>
        </p:grpSpPr>
        <p:cxnSp>
          <p:nvCxnSpPr>
            <p:cNvPr id="1583" name="Google Shape;1583;p133"/>
            <p:cNvCxnSpPr/>
            <p:nvPr/>
          </p:nvCxnSpPr>
          <p:spPr>
            <a:xfrm>
              <a:off x="5656843" y="3197624"/>
              <a:ext cx="343500" cy="0"/>
            </a:xfrm>
            <a:prstGeom prst="straightConnector1">
              <a:avLst/>
            </a:prstGeom>
            <a:noFill/>
            <a:ln cap="flat" cmpd="sng" w="19050">
              <a:solidFill>
                <a:schemeClr val="dk1"/>
              </a:solidFill>
              <a:prstDash val="solid"/>
              <a:round/>
              <a:headEnd len="med" w="med" type="none"/>
              <a:tailEnd len="med" w="med" type="triangle"/>
            </a:ln>
          </p:spPr>
        </p:cxnSp>
        <p:cxnSp>
          <p:nvCxnSpPr>
            <p:cNvPr id="1584" name="Google Shape;1584;p133"/>
            <p:cNvCxnSpPr/>
            <p:nvPr/>
          </p:nvCxnSpPr>
          <p:spPr>
            <a:xfrm flipH="1" rot="10800000">
              <a:off x="6003768" y="2923225"/>
              <a:ext cx="5100" cy="272100"/>
            </a:xfrm>
            <a:prstGeom prst="straightConnector1">
              <a:avLst/>
            </a:prstGeom>
            <a:noFill/>
            <a:ln cap="flat" cmpd="sng" w="19050">
              <a:solidFill>
                <a:schemeClr val="dk1"/>
              </a:solidFill>
              <a:prstDash val="solid"/>
              <a:round/>
              <a:headEnd len="med" w="med" type="none"/>
              <a:tailEnd len="med" w="med" type="triangle"/>
            </a:ln>
          </p:spPr>
        </p:cxnSp>
      </p:grpSp>
      <p:grpSp>
        <p:nvGrpSpPr>
          <p:cNvPr id="1585" name="Google Shape;1585;p133"/>
          <p:cNvGrpSpPr/>
          <p:nvPr/>
        </p:nvGrpSpPr>
        <p:grpSpPr>
          <a:xfrm>
            <a:off x="5741350" y="3513713"/>
            <a:ext cx="352025" cy="274399"/>
            <a:chOff x="5656843" y="2923225"/>
            <a:chExt cx="352025" cy="274399"/>
          </a:xfrm>
        </p:grpSpPr>
        <p:cxnSp>
          <p:nvCxnSpPr>
            <p:cNvPr id="1586" name="Google Shape;1586;p133"/>
            <p:cNvCxnSpPr/>
            <p:nvPr/>
          </p:nvCxnSpPr>
          <p:spPr>
            <a:xfrm>
              <a:off x="5656843" y="3197624"/>
              <a:ext cx="343500" cy="0"/>
            </a:xfrm>
            <a:prstGeom prst="straightConnector1">
              <a:avLst/>
            </a:prstGeom>
            <a:noFill/>
            <a:ln cap="flat" cmpd="sng" w="19050">
              <a:solidFill>
                <a:schemeClr val="dk1"/>
              </a:solidFill>
              <a:prstDash val="solid"/>
              <a:round/>
              <a:headEnd len="med" w="med" type="none"/>
              <a:tailEnd len="med" w="med" type="triangle"/>
            </a:ln>
          </p:spPr>
        </p:cxnSp>
        <p:cxnSp>
          <p:nvCxnSpPr>
            <p:cNvPr id="1587" name="Google Shape;1587;p133"/>
            <p:cNvCxnSpPr/>
            <p:nvPr/>
          </p:nvCxnSpPr>
          <p:spPr>
            <a:xfrm flipH="1" rot="10800000">
              <a:off x="6003768" y="2923225"/>
              <a:ext cx="5100" cy="272100"/>
            </a:xfrm>
            <a:prstGeom prst="straightConnector1">
              <a:avLst/>
            </a:prstGeom>
            <a:noFill/>
            <a:ln cap="flat" cmpd="sng" w="19050">
              <a:solidFill>
                <a:schemeClr val="dk1"/>
              </a:solidFill>
              <a:prstDash val="solid"/>
              <a:round/>
              <a:headEnd len="med" w="med" type="none"/>
              <a:tailEnd len="med" w="med" type="triangle"/>
            </a:ln>
          </p:spPr>
        </p:cxnSp>
      </p:grpSp>
      <p:grpSp>
        <p:nvGrpSpPr>
          <p:cNvPr id="1588" name="Google Shape;1588;p133"/>
          <p:cNvGrpSpPr/>
          <p:nvPr/>
        </p:nvGrpSpPr>
        <p:grpSpPr>
          <a:xfrm>
            <a:off x="6844079" y="1732065"/>
            <a:ext cx="371246" cy="389098"/>
            <a:chOff x="5656843" y="2923225"/>
            <a:chExt cx="352025" cy="274399"/>
          </a:xfrm>
        </p:grpSpPr>
        <p:cxnSp>
          <p:nvCxnSpPr>
            <p:cNvPr id="1589" name="Google Shape;1589;p133"/>
            <p:cNvCxnSpPr/>
            <p:nvPr/>
          </p:nvCxnSpPr>
          <p:spPr>
            <a:xfrm>
              <a:off x="5656843" y="3197624"/>
              <a:ext cx="343500" cy="0"/>
            </a:xfrm>
            <a:prstGeom prst="straightConnector1">
              <a:avLst/>
            </a:prstGeom>
            <a:noFill/>
            <a:ln cap="flat" cmpd="sng" w="19050">
              <a:solidFill>
                <a:schemeClr val="accent4"/>
              </a:solidFill>
              <a:prstDash val="solid"/>
              <a:round/>
              <a:headEnd len="med" w="med" type="none"/>
              <a:tailEnd len="med" w="med" type="triangle"/>
            </a:ln>
          </p:spPr>
        </p:cxnSp>
        <p:cxnSp>
          <p:nvCxnSpPr>
            <p:cNvPr id="1590" name="Google Shape;1590;p133"/>
            <p:cNvCxnSpPr/>
            <p:nvPr/>
          </p:nvCxnSpPr>
          <p:spPr>
            <a:xfrm flipH="1" rot="10800000">
              <a:off x="6003768" y="2923225"/>
              <a:ext cx="5100" cy="272100"/>
            </a:xfrm>
            <a:prstGeom prst="straightConnector1">
              <a:avLst/>
            </a:prstGeom>
            <a:noFill/>
            <a:ln cap="flat" cmpd="sng" w="19050">
              <a:solidFill>
                <a:schemeClr val="accent4"/>
              </a:solidFill>
              <a:prstDash val="solid"/>
              <a:round/>
              <a:headEnd len="med" w="med" type="none"/>
              <a:tailEnd len="med" w="med" type="triangle"/>
            </a:ln>
          </p:spPr>
        </p:cxnSp>
      </p:grpSp>
      <p:grpSp>
        <p:nvGrpSpPr>
          <p:cNvPr id="1591" name="Google Shape;1591;p133"/>
          <p:cNvGrpSpPr/>
          <p:nvPr/>
        </p:nvGrpSpPr>
        <p:grpSpPr>
          <a:xfrm>
            <a:off x="6477366" y="2136877"/>
            <a:ext cx="371246" cy="389098"/>
            <a:chOff x="5656843" y="2923225"/>
            <a:chExt cx="352025" cy="274399"/>
          </a:xfrm>
        </p:grpSpPr>
        <p:cxnSp>
          <p:nvCxnSpPr>
            <p:cNvPr id="1592" name="Google Shape;1592;p133"/>
            <p:cNvCxnSpPr/>
            <p:nvPr/>
          </p:nvCxnSpPr>
          <p:spPr>
            <a:xfrm>
              <a:off x="5656843" y="3197624"/>
              <a:ext cx="343500" cy="0"/>
            </a:xfrm>
            <a:prstGeom prst="straightConnector1">
              <a:avLst/>
            </a:prstGeom>
            <a:noFill/>
            <a:ln cap="flat" cmpd="sng" w="19050">
              <a:solidFill>
                <a:schemeClr val="accent4"/>
              </a:solidFill>
              <a:prstDash val="solid"/>
              <a:round/>
              <a:headEnd len="med" w="med" type="none"/>
              <a:tailEnd len="med" w="med" type="triangle"/>
            </a:ln>
          </p:spPr>
        </p:cxnSp>
        <p:cxnSp>
          <p:nvCxnSpPr>
            <p:cNvPr id="1593" name="Google Shape;1593;p133"/>
            <p:cNvCxnSpPr/>
            <p:nvPr/>
          </p:nvCxnSpPr>
          <p:spPr>
            <a:xfrm flipH="1" rot="10800000">
              <a:off x="6003768" y="2923225"/>
              <a:ext cx="5100" cy="272100"/>
            </a:xfrm>
            <a:prstGeom prst="straightConnector1">
              <a:avLst/>
            </a:prstGeom>
            <a:noFill/>
            <a:ln cap="flat" cmpd="sng" w="19050">
              <a:solidFill>
                <a:schemeClr val="accent4"/>
              </a:solidFill>
              <a:prstDash val="solid"/>
              <a:round/>
              <a:headEnd len="med" w="med" type="none"/>
              <a:tailEnd len="med" w="med" type="triangle"/>
            </a:ln>
          </p:spPr>
        </p:cxnSp>
      </p:grpSp>
      <p:grpSp>
        <p:nvGrpSpPr>
          <p:cNvPr id="1594" name="Google Shape;1594;p133"/>
          <p:cNvGrpSpPr/>
          <p:nvPr/>
        </p:nvGrpSpPr>
        <p:grpSpPr>
          <a:xfrm>
            <a:off x="6097165" y="2548434"/>
            <a:ext cx="371246" cy="389098"/>
            <a:chOff x="5656843" y="2923225"/>
            <a:chExt cx="352025" cy="274399"/>
          </a:xfrm>
        </p:grpSpPr>
        <p:cxnSp>
          <p:nvCxnSpPr>
            <p:cNvPr id="1595" name="Google Shape;1595;p133"/>
            <p:cNvCxnSpPr/>
            <p:nvPr/>
          </p:nvCxnSpPr>
          <p:spPr>
            <a:xfrm>
              <a:off x="5656843" y="3197624"/>
              <a:ext cx="343500" cy="0"/>
            </a:xfrm>
            <a:prstGeom prst="straightConnector1">
              <a:avLst/>
            </a:prstGeom>
            <a:noFill/>
            <a:ln cap="flat" cmpd="sng" w="19050">
              <a:solidFill>
                <a:schemeClr val="accent4"/>
              </a:solidFill>
              <a:prstDash val="solid"/>
              <a:round/>
              <a:headEnd len="med" w="med" type="none"/>
              <a:tailEnd len="med" w="med" type="triangle"/>
            </a:ln>
          </p:spPr>
        </p:cxnSp>
        <p:cxnSp>
          <p:nvCxnSpPr>
            <p:cNvPr id="1596" name="Google Shape;1596;p133"/>
            <p:cNvCxnSpPr/>
            <p:nvPr/>
          </p:nvCxnSpPr>
          <p:spPr>
            <a:xfrm flipH="1" rot="10800000">
              <a:off x="6003768" y="2923225"/>
              <a:ext cx="5100" cy="272100"/>
            </a:xfrm>
            <a:prstGeom prst="straightConnector1">
              <a:avLst/>
            </a:prstGeom>
            <a:noFill/>
            <a:ln cap="flat" cmpd="sng" w="19050">
              <a:solidFill>
                <a:schemeClr val="accent4"/>
              </a:solidFill>
              <a:prstDash val="solid"/>
              <a:round/>
              <a:headEnd len="med" w="med" type="none"/>
              <a:tailEnd len="med" w="med" type="triangle"/>
            </a:ln>
          </p:spPr>
        </p:cxnSp>
      </p:grpSp>
      <p:sp>
        <p:nvSpPr>
          <p:cNvPr id="1597" name="Google Shape;1597;p133"/>
          <p:cNvSpPr txBox="1"/>
          <p:nvPr>
            <p:ph idx="1" type="body"/>
          </p:nvPr>
        </p:nvSpPr>
        <p:spPr>
          <a:xfrm>
            <a:off x="324000" y="3158816"/>
            <a:ext cx="3798600" cy="13065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Labada xariiqba waxay leeyihiin jiiis (gradient) isku mid ah oo muujinaya heer isbeddel/xawaare joogto ah.</a:t>
            </a:r>
            <a:endParaRPr sz="2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pic>
        <p:nvPicPr>
          <p:cNvPr id="1602" name="Google Shape;1602;p134"/>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603" name="Google Shape;1603;p134"/>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604" name="Google Shape;1604;p134"/>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 (distance time graph) kan?</a:t>
            </a:r>
            <a:endParaRPr/>
          </a:p>
        </p:txBody>
      </p:sp>
      <p:sp>
        <p:nvSpPr>
          <p:cNvPr id="1605" name="Google Shape;1605;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(distance time graphs)</a:t>
            </a:r>
            <a:endParaRPr/>
          </a:p>
        </p:txBody>
      </p:sp>
      <p:sp>
        <p:nvSpPr>
          <p:cNvPr id="1606" name="Google Shape;1606;p134"/>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wakhti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07" name="Google Shape;1607;p134"/>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08" name="Google Shape;1608;p134"/>
          <p:cNvSpPr txBox="1"/>
          <p:nvPr/>
        </p:nvSpPr>
        <p:spPr>
          <a:xfrm>
            <a:off x="7101933" y="2408052"/>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609" name="Google Shape;1609;p134"/>
          <p:cNvSpPr txBox="1"/>
          <p:nvPr/>
        </p:nvSpPr>
        <p:spPr>
          <a:xfrm>
            <a:off x="7094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610" name="Google Shape;1610;p134"/>
          <p:cNvSpPr txBox="1"/>
          <p:nvPr>
            <p:ph idx="1" type="body"/>
          </p:nvPr>
        </p:nvSpPr>
        <p:spPr>
          <a:xfrm>
            <a:off x="324000" y="1304207"/>
            <a:ext cx="30456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Suad waxay ku orday 100 m labada jeer.</a:t>
            </a:r>
            <a:r>
              <a:rPr lang="en-GB">
                <a:latin typeface="Lexend"/>
                <a:ea typeface="Times New Roman"/>
                <a:cs typeface="Times New Roman"/>
                <a:sym typeface="Times New Roman"/>
              </a:rPr>
              <a:t/>
            </a:r>
            <a:r>
              <a:rPr lang="en-GB" sz="1800">
                <a:latin typeface="Lexend"/>
              </a:rPr>
              <a:t/>
            </a:r>
            <a:endParaRPr sz="2000"/>
          </a:p>
        </p:txBody>
      </p:sp>
      <p:sp>
        <p:nvSpPr>
          <p:cNvPr id="1611" name="Google Shape;1611;p134"/>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waa isbeddelay.</a:t>
            </a:r>
            <a:endParaRPr sz="2000"/>
          </a:p>
        </p:txBody>
      </p:sp>
      <p:sp>
        <p:nvSpPr>
          <p:cNvPr id="1612" name="Google Shape;1612;p134"/>
          <p:cNvSpPr txBox="1"/>
          <p:nvPr/>
        </p:nvSpPr>
        <p:spPr>
          <a:xfrm>
            <a:off x="7347429" y="1598280"/>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(14, 100)</a:t>
            </a:r>
            <a:endParaRPr>
              <a:solidFill>
                <a:srgbClr val="000000"/>
              </a:solidFill>
              <a:latin typeface="Lexend"/>
              <a:ea typeface="Lexend"/>
              <a:cs typeface="Lexend"/>
              <a:sym typeface="Lexend"/>
            </a:endParaRPr>
          </a:p>
        </p:txBody>
      </p:sp>
      <p:sp>
        <p:nvSpPr>
          <p:cNvPr id="1613" name="Google Shape;1613;p134"/>
          <p:cNvSpPr txBox="1"/>
          <p:nvPr/>
        </p:nvSpPr>
        <p:spPr>
          <a:xfrm>
            <a:off x="7358926" y="2577375"/>
            <a:ext cx="8241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(14, 70)</a:t>
            </a:r>
            <a:endParaRPr>
              <a:solidFill>
                <a:srgbClr val="000000"/>
              </a:solidFill>
              <a:latin typeface="Lexend"/>
              <a:ea typeface="Lexend"/>
              <a:cs typeface="Lexend"/>
              <a:sym typeface="Lexend"/>
            </a:endParaRPr>
          </a:p>
        </p:txBody>
      </p:sp>
      <p:sp>
        <p:nvSpPr>
          <p:cNvPr id="1614" name="Google Shape;1614;p134"/>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waa isbeddelay. 20 s hoos ugu dhacay 14 s</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endParaRPr sz="2000"/>
          </a:p>
        </p:txBody>
      </p:sp>
      <p:sp>
        <p:nvSpPr>
          <p:cNvPr id="1615" name="Google Shape;1615;p134"/>
          <p:cNvSpPr txBox="1"/>
          <p:nvPr>
            <p:ph idx="1" type="body"/>
          </p:nvPr>
        </p:nvSpPr>
        <p:spPr>
          <a:xfrm>
            <a:off x="324000" y="31588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Labada xariiq waxay leeyihiin jiiro/xawaare isku mid ah.</a:t>
            </a:r>
            <a:endParaRPr sz="2000"/>
          </a:p>
        </p:txBody>
      </p:sp>
      <p:sp>
        <p:nvSpPr>
          <p:cNvPr id="1616" name="Google Shape;1616;p134"/>
          <p:cNvSpPr txBox="1"/>
          <p:nvPr>
            <p:ph idx="1" type="body"/>
          </p:nvPr>
        </p:nvSpPr>
        <p:spPr>
          <a:xfrm>
            <a:off x="324000" y="40732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Jiirada ka taagan waxay muujinaysaa xawaare ka weyn.</a:t>
            </a:r>
            <a:endParaRPr sz="2000"/>
          </a:p>
        </p:txBody>
      </p:sp>
      <p:cxnSp>
        <p:nvCxnSpPr>
          <p:cNvPr id="1617" name="Google Shape;1617;p134"/>
          <p:cNvCxnSpPr/>
          <p:nvPr/>
        </p:nvCxnSpPr>
        <p:spPr>
          <a:xfrm rot="10800000">
            <a:off x="7214150" y="1705600"/>
            <a:ext cx="9300" cy="2944800"/>
          </a:xfrm>
          <a:prstGeom prst="straightConnector1">
            <a:avLst/>
          </a:prstGeom>
          <a:noFill/>
          <a:ln cap="flat" cmpd="sng" w="38100">
            <a:solidFill>
              <a:srgbClr val="4F7BE8"/>
            </a:solidFill>
            <a:prstDash val="dash"/>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1" name="Shape 1621"/>
        <p:cNvGrpSpPr/>
        <p:nvPr/>
      </p:nvGrpSpPr>
      <p:grpSpPr>
        <a:xfrm>
          <a:off x="0" y="0"/>
          <a:ext cx="0" cy="0"/>
          <a:chOff x="0" y="0"/>
          <a:chExt cx="0" cy="0"/>
        </a:xfrm>
      </p:grpSpPr>
      <p:pic>
        <p:nvPicPr>
          <p:cNvPr id="1622" name="Google Shape;1622;p135"/>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623" name="Google Shape;1623;p135"/>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624" name="Google Shape;1624;p135"/>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 masaafada-waqtiga?</a:t>
            </a:r>
            <a:endParaRPr/>
          </a:p>
        </p:txBody>
      </p:sp>
      <p:sp>
        <p:nvSpPr>
          <p:cNvPr id="1625" name="Google Shape;1625;p13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masaafada-waqtiga</a:t>
            </a:r>
            <a:endParaRPr/>
          </a:p>
        </p:txBody>
      </p:sp>
      <p:sp>
        <p:nvSpPr>
          <p:cNvPr id="1626" name="Google Shape;1626;p135"/>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27" name="Google Shape;1627;p135"/>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28" name="Google Shape;1628;p135"/>
          <p:cNvSpPr txBox="1"/>
          <p:nvPr/>
        </p:nvSpPr>
        <p:spPr>
          <a:xfrm>
            <a:off x="7101933" y="2408052"/>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629" name="Google Shape;1629;p135"/>
          <p:cNvSpPr txBox="1"/>
          <p:nvPr/>
        </p:nvSpPr>
        <p:spPr>
          <a:xfrm>
            <a:off x="7094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630" name="Google Shape;1630;p135"/>
          <p:cNvSpPr txBox="1"/>
          <p:nvPr>
            <p:ph idx="1" type="body"/>
          </p:nvPr>
        </p:nvSpPr>
        <p:spPr>
          <a:xfrm>
            <a:off x="324000" y="1304207"/>
            <a:ext cx="30456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Suad waxay ku orday 100 m labada jeer.</a:t>
            </a:r>
            <a:r>
              <a:rPr lang="en-GB">
                <a:latin typeface="Lexend"/>
                <a:ea typeface="Times New Roman"/>
                <a:cs typeface="Times New Roman"/>
                <a:sym typeface="Times New Roman"/>
              </a:rPr>
              <a:t/>
            </a:r>
            <a:r>
              <a:rPr lang="en-GB" sz="1800">
                <a:latin typeface="Lexend"/>
              </a:rPr>
              <a:t/>
            </a:r>
            <a:endParaRPr sz="2000"/>
          </a:p>
        </p:txBody>
      </p:sp>
      <p:sp>
        <p:nvSpPr>
          <p:cNvPr id="1631" name="Google Shape;1631;p135"/>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wuu isbeddelay.</a:t>
            </a:r>
            <a:endParaRPr sz="2000"/>
          </a:p>
        </p:txBody>
      </p:sp>
      <p:sp>
        <p:nvSpPr>
          <p:cNvPr id="1632" name="Google Shape;1632;p135"/>
          <p:cNvSpPr txBox="1"/>
          <p:nvPr/>
        </p:nvSpPr>
        <p:spPr>
          <a:xfrm>
            <a:off x="7347429" y="1598280"/>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(14, 100)</a:t>
            </a:r>
            <a:endParaRPr>
              <a:solidFill>
                <a:srgbClr val="000000"/>
              </a:solidFill>
              <a:latin typeface="Lexend"/>
              <a:ea typeface="Lexend"/>
              <a:cs typeface="Lexend"/>
              <a:sym typeface="Lexend"/>
            </a:endParaRPr>
          </a:p>
        </p:txBody>
      </p:sp>
      <p:sp>
        <p:nvSpPr>
          <p:cNvPr id="1633" name="Google Shape;1633;p135"/>
          <p:cNvSpPr txBox="1"/>
          <p:nvPr/>
        </p:nvSpPr>
        <p:spPr>
          <a:xfrm>
            <a:off x="7358926" y="2577375"/>
            <a:ext cx="8241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(14, 70)</a:t>
            </a:r>
            <a:endParaRPr>
              <a:solidFill>
                <a:srgbClr val="000000"/>
              </a:solidFill>
              <a:latin typeface="Lexend"/>
              <a:ea typeface="Lexend"/>
              <a:cs typeface="Lexend"/>
              <a:sym typeface="Lexend"/>
            </a:endParaRPr>
          </a:p>
        </p:txBody>
      </p:sp>
      <p:sp>
        <p:nvSpPr>
          <p:cNvPr id="1634" name="Google Shape;1634;p135"/>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wuu isbeddelay. 20 s hoos u dhacay ilaa 14 s</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endParaRPr sz="2000"/>
          </a:p>
        </p:txBody>
      </p:sp>
      <p:sp>
        <p:nvSpPr>
          <p:cNvPr id="1635" name="Google Shape;1635;p135"/>
          <p:cNvSpPr txBox="1"/>
          <p:nvPr>
            <p:ph idx="1" type="body"/>
          </p:nvPr>
        </p:nvSpPr>
        <p:spPr>
          <a:xfrm>
            <a:off x="324000" y="31588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Labada xariiq waxay leeyihiin jiiro/xawaare isku mid ah.</a:t>
            </a:r>
            <a:endParaRPr sz="2000"/>
          </a:p>
        </p:txBody>
      </p:sp>
      <p:sp>
        <p:nvSpPr>
          <p:cNvPr id="1636" name="Google Shape;1636;p135"/>
          <p:cNvSpPr txBox="1"/>
          <p:nvPr>
            <p:ph idx="1" type="body"/>
          </p:nvPr>
        </p:nvSpPr>
        <p:spPr>
          <a:xfrm>
            <a:off x="324000" y="40732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Jiirada ka taagan waxay muujinaysaa xawaare ka weyn.</a:t>
            </a:r>
            <a:endParaRPr sz="2000"/>
          </a:p>
        </p:txBody>
      </p:sp>
      <p:grpSp>
        <p:nvGrpSpPr>
          <p:cNvPr id="1637" name="Google Shape;1637;p135"/>
          <p:cNvGrpSpPr/>
          <p:nvPr/>
        </p:nvGrpSpPr>
        <p:grpSpPr>
          <a:xfrm>
            <a:off x="4637400" y="2633199"/>
            <a:ext cx="2578075" cy="2040502"/>
            <a:chOff x="5659393" y="2967652"/>
            <a:chExt cx="345013" cy="229973"/>
          </a:xfrm>
        </p:grpSpPr>
        <p:cxnSp>
          <p:nvCxnSpPr>
            <p:cNvPr id="1638" name="Google Shape;1638;p135"/>
            <p:cNvCxnSpPr/>
            <p:nvPr/>
          </p:nvCxnSpPr>
          <p:spPr>
            <a:xfrm>
              <a:off x="5659393" y="3197625"/>
              <a:ext cx="343500" cy="0"/>
            </a:xfrm>
            <a:prstGeom prst="straightConnector1">
              <a:avLst/>
            </a:prstGeom>
            <a:noFill/>
            <a:ln cap="flat" cmpd="sng" w="28575">
              <a:solidFill>
                <a:schemeClr val="dk1"/>
              </a:solidFill>
              <a:prstDash val="solid"/>
              <a:round/>
              <a:headEnd len="med" w="med" type="none"/>
              <a:tailEnd len="med" w="med" type="triangle"/>
            </a:ln>
          </p:spPr>
        </p:cxnSp>
        <p:cxnSp>
          <p:nvCxnSpPr>
            <p:cNvPr id="1639" name="Google Shape;1639;p135"/>
            <p:cNvCxnSpPr/>
            <p:nvPr/>
          </p:nvCxnSpPr>
          <p:spPr>
            <a:xfrm rot="10800000">
              <a:off x="6004406" y="2967652"/>
              <a:ext cx="0" cy="229800"/>
            </a:xfrm>
            <a:prstGeom prst="straightConnector1">
              <a:avLst/>
            </a:prstGeom>
            <a:noFill/>
            <a:ln cap="flat" cmpd="sng" w="28575">
              <a:solidFill>
                <a:schemeClr val="dk1"/>
              </a:solidFill>
              <a:prstDash val="solid"/>
              <a:round/>
              <a:headEnd len="med" w="med" type="none"/>
              <a:tailEnd len="med" w="med" type="triangle"/>
            </a:ln>
          </p:spPr>
        </p:cxnSp>
      </p:grpSp>
      <p:sp>
        <p:nvSpPr>
          <p:cNvPr id="1640" name="Google Shape;1640;p135"/>
          <p:cNvSpPr txBox="1"/>
          <p:nvPr/>
        </p:nvSpPr>
        <p:spPr>
          <a:xfrm>
            <a:off x="7282725" y="3404075"/>
            <a:ext cx="567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70 m</a:t>
            </a:r>
            <a:endParaRPr>
              <a:solidFill>
                <a:srgbClr val="000000"/>
              </a:solidFill>
              <a:latin typeface="Lexend"/>
              <a:ea typeface="Lexend"/>
              <a:cs typeface="Lexend"/>
              <a:sym typeface="Lexend"/>
            </a:endParaRPr>
          </a:p>
        </p:txBody>
      </p:sp>
      <p:sp>
        <p:nvSpPr>
          <p:cNvPr id="1641" name="Google Shape;1641;p135"/>
          <p:cNvSpPr txBox="1"/>
          <p:nvPr/>
        </p:nvSpPr>
        <p:spPr>
          <a:xfrm>
            <a:off x="5834925" y="4318475"/>
            <a:ext cx="453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s</a:t>
            </a:r>
            <a:endParaRPr>
              <a:solidFill>
                <a:srgbClr val="000000"/>
              </a:solidFill>
              <a:latin typeface="Lexend"/>
              <a:ea typeface="Lexend"/>
              <a:cs typeface="Lexend"/>
              <a:sym typeface="Lexe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5" name="Shape 1645"/>
        <p:cNvGrpSpPr/>
        <p:nvPr/>
      </p:nvGrpSpPr>
      <p:grpSpPr>
        <a:xfrm>
          <a:off x="0" y="0"/>
          <a:ext cx="0" cy="0"/>
          <a:chOff x="0" y="0"/>
          <a:chExt cx="0" cy="0"/>
        </a:xfrm>
      </p:grpSpPr>
      <p:pic>
        <p:nvPicPr>
          <p:cNvPr id="1646" name="Google Shape;1646;p136"/>
          <p:cNvPicPr preferRelativeResize="0"/>
          <p:nvPr/>
        </p:nvPicPr>
        <p:blipFill>
          <a:blip r:embed="rId3">
            <a:alphaModFix/>
          </a:blip>
          <a:stretch>
            <a:fillRect/>
          </a:stretch>
        </p:blipFill>
        <p:spPr>
          <a:xfrm>
            <a:off x="4334601" y="1621441"/>
            <a:ext cx="4087102" cy="3198582"/>
          </a:xfrm>
          <a:prstGeom prst="rect">
            <a:avLst/>
          </a:prstGeom>
          <a:noFill/>
          <a:ln>
            <a:noFill/>
          </a:ln>
        </p:spPr>
      </p:pic>
      <p:pic>
        <p:nvPicPr>
          <p:cNvPr id="1647" name="Google Shape;1647;p136"/>
          <p:cNvPicPr preferRelativeResize="0"/>
          <p:nvPr/>
        </p:nvPicPr>
        <p:blipFill>
          <a:blip r:embed="rId4">
            <a:alphaModFix/>
          </a:blip>
          <a:stretch>
            <a:fillRect/>
          </a:stretch>
        </p:blipFill>
        <p:spPr>
          <a:xfrm>
            <a:off x="4337257" y="1626761"/>
            <a:ext cx="4087100" cy="3193261"/>
          </a:xfrm>
          <a:prstGeom prst="rect">
            <a:avLst/>
          </a:prstGeom>
          <a:noFill/>
          <a:ln>
            <a:noFill/>
          </a:ln>
        </p:spPr>
      </p:pic>
      <p:sp>
        <p:nvSpPr>
          <p:cNvPr id="1648" name="Google Shape;1648;p136"/>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Maxaad ka akhriyi kartaa garaafka masaafada-waqtiga?</a:t>
            </a:r>
            <a:endParaRPr/>
          </a:p>
        </p:txBody>
      </p:sp>
      <p:sp>
        <p:nvSpPr>
          <p:cNvPr id="1649" name="Google Shape;1649;p13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masaafada-waqtiga</a:t>
            </a:r>
            <a:endParaRPr/>
          </a:p>
        </p:txBody>
      </p:sp>
      <p:sp>
        <p:nvSpPr>
          <p:cNvPr id="1650" name="Google Shape;1650;p136"/>
          <p:cNvSpPr txBox="1"/>
          <p:nvPr/>
        </p:nvSpPr>
        <p:spPr>
          <a:xfrm>
            <a:off x="7423438" y="4375895"/>
            <a:ext cx="8802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 (s)</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51" name="Google Shape;1651;p136"/>
          <p:cNvSpPr txBox="1"/>
          <p:nvPr/>
        </p:nvSpPr>
        <p:spPr>
          <a:xfrm rot="-5400000">
            <a:off x="3511325" y="2312968"/>
            <a:ext cx="14268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masaafo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52" name="Google Shape;1652;p136"/>
          <p:cNvSpPr txBox="1"/>
          <p:nvPr/>
        </p:nvSpPr>
        <p:spPr>
          <a:xfrm>
            <a:off x="7094773" y="152382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653" name="Google Shape;1653;p136"/>
          <p:cNvSpPr txBox="1"/>
          <p:nvPr>
            <p:ph idx="1" type="body"/>
          </p:nvPr>
        </p:nvSpPr>
        <p:spPr>
          <a:xfrm>
            <a:off x="324000" y="1304207"/>
            <a:ext cx="3045600" cy="320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Suad waxay ku orday 100 m labada jeer.</a:t>
            </a:r>
            <a:r>
              <a:rPr lang="en-GB">
                <a:latin typeface="Lexend"/>
                <a:ea typeface="Times New Roman"/>
                <a:cs typeface="Times New Roman"/>
                <a:sym typeface="Times New Roman"/>
              </a:rPr>
              <a:t/>
            </a:r>
            <a:r>
              <a:rPr lang="en-GB" sz="1800">
                <a:latin typeface="Lexend"/>
              </a:rPr>
              <a:t/>
            </a:r>
            <a:endParaRPr sz="2000"/>
          </a:p>
        </p:txBody>
      </p:sp>
      <p:sp>
        <p:nvSpPr>
          <p:cNvPr id="1654" name="Google Shape;1654;p136"/>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wuu isbeddelay.</a:t>
            </a:r>
            <a:endParaRPr sz="2000"/>
          </a:p>
        </p:txBody>
      </p:sp>
      <p:sp>
        <p:nvSpPr>
          <p:cNvPr id="1655" name="Google Shape;1655;p136"/>
          <p:cNvSpPr txBox="1"/>
          <p:nvPr/>
        </p:nvSpPr>
        <p:spPr>
          <a:xfrm>
            <a:off x="7347429" y="1598280"/>
            <a:ext cx="954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(14, 100)</a:t>
            </a:r>
            <a:endParaRPr>
              <a:solidFill>
                <a:srgbClr val="000000"/>
              </a:solidFill>
              <a:latin typeface="Lexend"/>
              <a:ea typeface="Lexend"/>
              <a:cs typeface="Lexend"/>
              <a:sym typeface="Lexend"/>
            </a:endParaRPr>
          </a:p>
        </p:txBody>
      </p:sp>
      <p:sp>
        <p:nvSpPr>
          <p:cNvPr id="1656" name="Google Shape;1656;p136"/>
          <p:cNvSpPr txBox="1"/>
          <p:nvPr>
            <p:ph idx="1" type="body"/>
          </p:nvPr>
        </p:nvSpPr>
        <p:spPr>
          <a:xfrm>
            <a:off x="324000" y="2271800"/>
            <a:ext cx="3660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Waqtiga Suad wuu isbeddelay. 20 s hoos u dhacay ilaa 14 s</a:t>
            </a:r>
            <a:r>
              <a:rPr lang="en-GB">
                <a:latin typeface="Lexend"/>
                <a:ea typeface="Times New Roman"/>
                <a:cs typeface="Times New Roman"/>
                <a:sym typeface="Times New Roman"/>
              </a:rPr>
              <a:t/>
            </a:r>
            <a:r>
              <a:rPr lang="en-GB" sz="1800">
                <a:latin typeface="Lexend"/>
              </a:rPr>
              <a:t/>
            </a:r>
            <a:r>
              <a:rPr lang="en-GB">
                <a:latin typeface="Lexend"/>
                <a:ea typeface="Times New Roman"/>
                <a:cs typeface="Times New Roman"/>
                <a:sym typeface="Times New Roman"/>
              </a:rPr>
              <a:t/>
            </a:r>
            <a:endParaRPr sz="2000"/>
          </a:p>
        </p:txBody>
      </p:sp>
      <p:sp>
        <p:nvSpPr>
          <p:cNvPr id="1657" name="Google Shape;1657;p136"/>
          <p:cNvSpPr txBox="1"/>
          <p:nvPr>
            <p:ph idx="1" type="body"/>
          </p:nvPr>
        </p:nvSpPr>
        <p:spPr>
          <a:xfrm>
            <a:off x="324000" y="31588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Labada xariiq waxay leeyihiin jiiro/xawaare isku mid ah.</a:t>
            </a:r>
            <a:endParaRPr sz="2000"/>
          </a:p>
        </p:txBody>
      </p:sp>
      <p:sp>
        <p:nvSpPr>
          <p:cNvPr id="1658" name="Google Shape;1658;p136"/>
          <p:cNvSpPr txBox="1"/>
          <p:nvPr>
            <p:ph idx="1" type="body"/>
          </p:nvPr>
        </p:nvSpPr>
        <p:spPr>
          <a:xfrm>
            <a:off x="324000" y="4073220"/>
            <a:ext cx="3798600" cy="6633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800">
                <a:latin typeface="Lexend"/>
              </a:rPr>
              <a:t>Jiirada ka taagan waxay muujinaysaa xawaare ka weyn.</a:t>
            </a:r>
            <a:endParaRPr sz="2000"/>
          </a:p>
        </p:txBody>
      </p:sp>
      <p:grpSp>
        <p:nvGrpSpPr>
          <p:cNvPr id="1659" name="Google Shape;1659;p136"/>
          <p:cNvGrpSpPr/>
          <p:nvPr/>
        </p:nvGrpSpPr>
        <p:grpSpPr>
          <a:xfrm>
            <a:off x="4637400" y="1775656"/>
            <a:ext cx="2578075" cy="2898185"/>
            <a:chOff x="5659393" y="2967652"/>
            <a:chExt cx="345013" cy="229973"/>
          </a:xfrm>
        </p:grpSpPr>
        <p:cxnSp>
          <p:nvCxnSpPr>
            <p:cNvPr id="1660" name="Google Shape;1660;p136"/>
            <p:cNvCxnSpPr/>
            <p:nvPr/>
          </p:nvCxnSpPr>
          <p:spPr>
            <a:xfrm>
              <a:off x="5659393" y="3197625"/>
              <a:ext cx="343500" cy="0"/>
            </a:xfrm>
            <a:prstGeom prst="straightConnector1">
              <a:avLst/>
            </a:prstGeom>
            <a:noFill/>
            <a:ln cap="flat" cmpd="sng" w="28575">
              <a:solidFill>
                <a:schemeClr val="accent4"/>
              </a:solidFill>
              <a:prstDash val="solid"/>
              <a:round/>
              <a:headEnd len="med" w="med" type="none"/>
              <a:tailEnd len="med" w="med" type="triangle"/>
            </a:ln>
          </p:spPr>
        </p:cxnSp>
        <p:cxnSp>
          <p:nvCxnSpPr>
            <p:cNvPr id="1661" name="Google Shape;1661;p136"/>
            <p:cNvCxnSpPr/>
            <p:nvPr/>
          </p:nvCxnSpPr>
          <p:spPr>
            <a:xfrm rot="10800000">
              <a:off x="6004406" y="2967652"/>
              <a:ext cx="0" cy="229800"/>
            </a:xfrm>
            <a:prstGeom prst="straightConnector1">
              <a:avLst/>
            </a:prstGeom>
            <a:noFill/>
            <a:ln cap="flat" cmpd="sng" w="28575">
              <a:solidFill>
                <a:schemeClr val="accent4"/>
              </a:solidFill>
              <a:prstDash val="solid"/>
              <a:round/>
              <a:headEnd len="med" w="med" type="none"/>
              <a:tailEnd len="med" w="med" type="triangle"/>
            </a:ln>
          </p:spPr>
        </p:cxnSp>
      </p:grpSp>
      <p:sp>
        <p:nvSpPr>
          <p:cNvPr id="1662" name="Google Shape;1662;p136"/>
          <p:cNvSpPr txBox="1"/>
          <p:nvPr/>
        </p:nvSpPr>
        <p:spPr>
          <a:xfrm>
            <a:off x="7282725" y="3041467"/>
            <a:ext cx="756600" cy="320700"/>
          </a:xfrm>
          <a:prstGeom prst="rect">
            <a:avLst/>
          </a:prstGeom>
          <a:solidFill>
            <a:srgbClr val="FFFFFF"/>
          </a:solid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4"/>
                </a:solidFill>
                <a:latin typeface="Lexend"/>
                <a:ea typeface="Times New Roman"/>
                <a:cs typeface="Times New Roman"/>
                <a:sym typeface="Times New Roman"/>
              </a:rPr>
              <a:t>100 m</a:t>
            </a:r>
            <a:endParaRPr>
              <a:solidFill>
                <a:schemeClr val="accent4"/>
              </a:solidFill>
              <a:latin typeface="Lexend"/>
              <a:ea typeface="Lexend"/>
              <a:cs typeface="Lexend"/>
              <a:sym typeface="Lexend"/>
            </a:endParaRPr>
          </a:p>
        </p:txBody>
      </p:sp>
      <p:sp>
        <p:nvSpPr>
          <p:cNvPr id="1663" name="Google Shape;1663;p136"/>
          <p:cNvSpPr txBox="1"/>
          <p:nvPr/>
        </p:nvSpPr>
        <p:spPr>
          <a:xfrm>
            <a:off x="5869445" y="4318200"/>
            <a:ext cx="421800" cy="320700"/>
          </a:xfrm>
          <a:prstGeom prst="rect">
            <a:avLst/>
          </a:prstGeom>
          <a:solidFill>
            <a:srgbClr val="FFFFFF"/>
          </a:solid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accent4"/>
                </a:solidFill>
                <a:latin typeface="Lexend"/>
                <a:ea typeface="Times New Roman"/>
                <a:cs typeface="Times New Roman"/>
                <a:sym typeface="Times New Roman"/>
              </a:rPr>
              <a:t>14 s</a:t>
            </a:r>
            <a:endParaRPr>
              <a:solidFill>
                <a:schemeClr val="accent4"/>
              </a:solidFill>
              <a:latin typeface="Lexend"/>
              <a:ea typeface="Lexend"/>
              <a:cs typeface="Lexend"/>
              <a:sym typeface="Lexend"/>
            </a:endParaRPr>
          </a:p>
        </p:txBody>
      </p:sp>
      <p:sp>
        <p:nvSpPr>
          <p:cNvPr id="1664" name="Google Shape;1664;p136"/>
          <p:cNvSpPr txBox="1"/>
          <p:nvPr/>
        </p:nvSpPr>
        <p:spPr>
          <a:xfrm rot="-2890859">
            <a:off x="5257412" y="2809160"/>
            <a:ext cx="1162153" cy="2745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ctr">
              <a:spcBef>
                <a:spcPts val="0"/>
              </a:spcBef>
              <a:spcAft>
                <a:spcPts val="0"/>
              </a:spcAft>
              <a:buNone/>
            </a:pPr>
            <a:r>
              <a:rPr lang="en-GB" sz="1100">
                <a:solidFill>
                  <a:schemeClr val="accent4"/>
                </a:solidFill>
                <a:latin typeface="Lexend"/>
                <a:ea typeface="Lexend"/>
                <a:cs typeface="Lexend"/>
                <a:sym typeface="Lexend"/>
              </a:rPr>
              <a:t>ka dhakhso badan</a:t>
            </a:r>
            <a:endParaRPr sz="2200">
              <a:solidFill>
                <a:schemeClr val="accent4"/>
              </a:solidFill>
              <a:latin typeface="Lexend"/>
              <a:ea typeface="Lexend"/>
              <a:cs typeface="Lexend"/>
              <a:sym typeface="Lexen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8" name="Shape 1668"/>
        <p:cNvGrpSpPr/>
        <p:nvPr/>
      </p:nvGrpSpPr>
      <p:grpSpPr>
        <a:xfrm>
          <a:off x="0" y="0"/>
          <a:ext cx="0" cy="0"/>
          <a:chOff x="0" y="0"/>
          <a:chExt cx="0" cy="0"/>
        </a:xfrm>
      </p:grpSpPr>
      <p:pic>
        <p:nvPicPr>
          <p:cNvPr id="1669" name="Google Shape;1669;p137"/>
          <p:cNvPicPr preferRelativeResize="0"/>
          <p:nvPr/>
        </p:nvPicPr>
        <p:blipFill>
          <a:blip r:embed="rId3">
            <a:alphaModFix/>
          </a:blip>
          <a:stretch>
            <a:fillRect/>
          </a:stretch>
        </p:blipFill>
        <p:spPr>
          <a:xfrm>
            <a:off x="4819800" y="1181194"/>
            <a:ext cx="3572377" cy="3543942"/>
          </a:xfrm>
          <a:prstGeom prst="rect">
            <a:avLst/>
          </a:prstGeom>
          <a:noFill/>
          <a:ln>
            <a:noFill/>
          </a:ln>
        </p:spPr>
      </p:pic>
      <p:sp>
        <p:nvSpPr>
          <p:cNvPr id="1670" name="Google Shape;1670;p137"/>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Saacadda caqliga leh ee Suad waxay raadraacdaa socodkeeda iskuulka.</a:t>
            </a:r>
            <a:endParaRPr/>
          </a:p>
        </p:txBody>
      </p:sp>
      <p:sp>
        <p:nvSpPr>
          <p:cNvPr id="1671" name="Google Shape;1671;p13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Akhriska garaafka waqti-fogaan (distance-time graphs)</a:t>
            </a:r>
            <a:endParaRPr/>
          </a:p>
        </p:txBody>
      </p:sp>
      <p:sp>
        <p:nvSpPr>
          <p:cNvPr id="1672" name="Google Shape;1672;p137"/>
          <p:cNvSpPr txBox="1"/>
          <p:nvPr/>
        </p:nvSpPr>
        <p:spPr>
          <a:xfrm rot="-5400000">
            <a:off x="3232137" y="2576140"/>
            <a:ext cx="27702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fogaan guriga (m)</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000000"/>
                </a:solidFill>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673" name="Google Shape;1673;p137"/>
          <p:cNvPicPr preferRelativeResize="0"/>
          <p:nvPr/>
        </p:nvPicPr>
        <p:blipFill>
          <a:blip r:embed="rId4">
            <a:alphaModFix/>
          </a:blip>
          <a:stretch>
            <a:fillRect/>
          </a:stretch>
        </p:blipFill>
        <p:spPr>
          <a:xfrm flipH="1">
            <a:off x="325963" y="2333966"/>
            <a:ext cx="807760" cy="896090"/>
          </a:xfrm>
          <a:prstGeom prst="rect">
            <a:avLst/>
          </a:prstGeom>
          <a:noFill/>
          <a:ln>
            <a:noFill/>
          </a:ln>
        </p:spPr>
      </p:pic>
      <p:pic>
        <p:nvPicPr>
          <p:cNvPr id="1674" name="Google Shape;1674;p137"/>
          <p:cNvPicPr preferRelativeResize="0"/>
          <p:nvPr/>
        </p:nvPicPr>
        <p:blipFill rotWithShape="1">
          <a:blip r:embed="rId5">
            <a:alphaModFix/>
          </a:blip>
          <a:srcRect b="43690" l="0" r="57905" t="0"/>
          <a:stretch/>
        </p:blipFill>
        <p:spPr>
          <a:xfrm flipH="1">
            <a:off x="581240" y="1210505"/>
            <a:ext cx="3092398" cy="896101"/>
          </a:xfrm>
          <a:prstGeom prst="rect">
            <a:avLst/>
          </a:prstGeom>
          <a:noFill/>
          <a:ln>
            <a:noFill/>
          </a:ln>
        </p:spPr>
      </p:pic>
      <p:sp>
        <p:nvSpPr>
          <p:cNvPr id="1675" name="Google Shape;1675;p137"/>
          <p:cNvSpPr txBox="1"/>
          <p:nvPr/>
        </p:nvSpPr>
        <p:spPr>
          <a:xfrm>
            <a:off x="835725" y="1265325"/>
            <a:ext cx="30924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Daqiiqaddan waxay u muuqataa mid aan caadi ahayn garaafka.</a:t>
            </a:r>
            <a:endParaRPr sz="1800">
              <a:solidFill>
                <a:srgbClr val="000000"/>
              </a:solidFill>
              <a:latin typeface="Lexend"/>
              <a:ea typeface="Lexend"/>
              <a:cs typeface="Lexend"/>
              <a:sym typeface="Lexend"/>
            </a:endParaRPr>
          </a:p>
        </p:txBody>
      </p:sp>
      <p:sp>
        <p:nvSpPr>
          <p:cNvPr id="1676" name="Google Shape;1676;p137"/>
          <p:cNvSpPr/>
          <p:nvPr/>
        </p:nvSpPr>
        <p:spPr>
          <a:xfrm>
            <a:off x="5848553" y="3489998"/>
            <a:ext cx="1494300" cy="5064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7" name="Google Shape;1677;p137"/>
          <p:cNvSpPr txBox="1"/>
          <p:nvPr/>
        </p:nvSpPr>
        <p:spPr>
          <a:xfrm>
            <a:off x="4750810" y="2795748"/>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678" name="Google Shape;1678;p137"/>
          <p:cNvSpPr txBox="1"/>
          <p:nvPr/>
        </p:nvSpPr>
        <p:spPr>
          <a:xfrm>
            <a:off x="4572000" y="1138025"/>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679" name="Google Shape;1679;p137"/>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680" name="Google Shape;1680;p137"/>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681" name="Google Shape;1681;p137"/>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682" name="Google Shape;1682;p137"/>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1683" name="Google Shape;1683;p137"/>
          <p:cNvSpPr txBox="1"/>
          <p:nvPr/>
        </p:nvSpPr>
        <p:spPr>
          <a:xfrm>
            <a:off x="1064325" y="3246525"/>
            <a:ext cx="24255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Maxay tahay waxa halkan ku dhacay?</a:t>
            </a:r>
            <a:endParaRPr sz="1800">
              <a:solidFill>
                <a:srgbClr val="000000"/>
              </a:solidFill>
              <a:latin typeface="Lexend"/>
              <a:ea typeface="Lexend"/>
              <a:cs typeface="Lexend"/>
              <a:sym typeface="Lexend"/>
            </a:endParaRPr>
          </a:p>
        </p:txBody>
      </p:sp>
      <p:sp>
        <p:nvSpPr>
          <p:cNvPr id="1684" name="Google Shape;1684;p137"/>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(daqiiqo)</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pic>
        <p:nvPicPr>
          <p:cNvPr id="1689" name="Google Shape;1689;p138"/>
          <p:cNvPicPr preferRelativeResize="0"/>
          <p:nvPr/>
        </p:nvPicPr>
        <p:blipFill>
          <a:blip r:embed="rId3">
            <a:alphaModFix/>
          </a:blip>
          <a:stretch>
            <a:fillRect/>
          </a:stretch>
        </p:blipFill>
        <p:spPr>
          <a:xfrm>
            <a:off x="4819800" y="1181194"/>
            <a:ext cx="3572377" cy="3543942"/>
          </a:xfrm>
          <a:prstGeom prst="rect">
            <a:avLst/>
          </a:prstGeom>
          <a:noFill/>
          <a:ln>
            <a:noFill/>
          </a:ln>
        </p:spPr>
      </p:pic>
      <p:sp>
        <p:nvSpPr>
          <p:cNvPr id="1690" name="Google Shape;1690;p138"/>
          <p:cNvSpPr txBox="1"/>
          <p:nvPr>
            <p:ph idx="1" type="body"/>
          </p:nvPr>
        </p:nvSpPr>
        <p:spPr>
          <a:xfrm>
            <a:off x="324000" y="759300"/>
            <a:ext cx="71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Saacadda caqliga leh ee Suad waxay raacdaa socodkeeda dugsiga.</a:t>
            </a:r>
            <a:endParaRPr/>
          </a:p>
        </p:txBody>
      </p:sp>
      <p:sp>
        <p:nvSpPr>
          <p:cNvPr id="1691" name="Google Shape;1691;p13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Akhriska garaafka waqti-fogaan (distance-time graphs)</a:t>
            </a:r>
            <a:endParaRPr/>
          </a:p>
        </p:txBody>
      </p:sp>
      <p:sp>
        <p:nvSpPr>
          <p:cNvPr id="1692" name="Google Shape;1692;p138"/>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(daqiiqo)</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93" name="Google Shape;1693;p138"/>
          <p:cNvSpPr txBox="1"/>
          <p:nvPr/>
        </p:nvSpPr>
        <p:spPr>
          <a:xfrm rot="-5400000">
            <a:off x="3232137" y="2576140"/>
            <a:ext cx="27702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fogaan guriga (m)</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000000"/>
                </a:solidFill>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694" name="Google Shape;1694;p138"/>
          <p:cNvPicPr preferRelativeResize="0"/>
          <p:nvPr/>
        </p:nvPicPr>
        <p:blipFill rotWithShape="1">
          <a:blip r:embed="rId4">
            <a:alphaModFix/>
          </a:blip>
          <a:srcRect b="43690" l="0" r="57905" t="0"/>
          <a:stretch/>
        </p:blipFill>
        <p:spPr>
          <a:xfrm flipH="1">
            <a:off x="581240" y="1210505"/>
            <a:ext cx="3092398" cy="896101"/>
          </a:xfrm>
          <a:prstGeom prst="rect">
            <a:avLst/>
          </a:prstGeom>
          <a:noFill/>
          <a:ln>
            <a:noFill/>
          </a:ln>
        </p:spPr>
      </p:pic>
      <p:sp>
        <p:nvSpPr>
          <p:cNvPr id="1695" name="Google Shape;1695;p138"/>
          <p:cNvSpPr txBox="1"/>
          <p:nvPr/>
        </p:nvSpPr>
        <p:spPr>
          <a:xfrm>
            <a:off x="835725" y="1265325"/>
            <a:ext cx="30924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Daqiiqaddan waxay u muuqataa mid aan caadi ahayn garaafka.</a:t>
            </a:r>
            <a:endParaRPr sz="1800">
              <a:solidFill>
                <a:srgbClr val="000000"/>
              </a:solidFill>
              <a:latin typeface="Lexend"/>
              <a:ea typeface="Lexend"/>
              <a:cs typeface="Lexend"/>
              <a:sym typeface="Lexend"/>
            </a:endParaRPr>
          </a:p>
        </p:txBody>
      </p:sp>
      <p:sp>
        <p:nvSpPr>
          <p:cNvPr id="1696" name="Google Shape;1696;p138"/>
          <p:cNvSpPr txBox="1"/>
          <p:nvPr/>
        </p:nvSpPr>
        <p:spPr>
          <a:xfrm>
            <a:off x="4750810" y="2795748"/>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697" name="Google Shape;1697;p138"/>
          <p:cNvSpPr txBox="1"/>
          <p:nvPr/>
        </p:nvSpPr>
        <p:spPr>
          <a:xfrm>
            <a:off x="4572000" y="1138025"/>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698" name="Google Shape;1698;p138"/>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699" name="Google Shape;1699;p138"/>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700" name="Google Shape;1700;p138"/>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701" name="Google Shape;1701;p138"/>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pic>
        <p:nvPicPr>
          <p:cNvPr id="1702" name="Google Shape;1702;p138"/>
          <p:cNvPicPr preferRelativeResize="0"/>
          <p:nvPr/>
        </p:nvPicPr>
        <p:blipFill rotWithShape="1">
          <a:blip r:embed="rId4">
            <a:alphaModFix/>
          </a:blip>
          <a:srcRect b="43690" l="0" r="57905" t="0"/>
          <a:stretch/>
        </p:blipFill>
        <p:spPr>
          <a:xfrm flipH="1">
            <a:off x="962250" y="3191700"/>
            <a:ext cx="3194476" cy="896101"/>
          </a:xfrm>
          <a:prstGeom prst="rect">
            <a:avLst/>
          </a:prstGeom>
          <a:noFill/>
          <a:ln>
            <a:noFill/>
          </a:ln>
        </p:spPr>
      </p:pic>
      <p:sp>
        <p:nvSpPr>
          <p:cNvPr id="1703" name="Google Shape;1703;p138"/>
          <p:cNvSpPr txBox="1"/>
          <p:nvPr/>
        </p:nvSpPr>
        <p:spPr>
          <a:xfrm>
            <a:off x="1216725" y="3246525"/>
            <a:ext cx="28380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Waa markaad istaagtay inaad i soo qaaddo.</a:t>
            </a:r>
            <a:r>
              <a:rPr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704" name="Google Shape;1704;p138"/>
          <p:cNvPicPr preferRelativeResize="0"/>
          <p:nvPr/>
        </p:nvPicPr>
        <p:blipFill rotWithShape="1">
          <a:blip r:embed="rId4">
            <a:alphaModFix/>
          </a:blip>
          <a:srcRect b="43690" l="0" r="57905" t="0"/>
          <a:stretch/>
        </p:blipFill>
        <p:spPr>
          <a:xfrm flipH="1">
            <a:off x="1126157" y="2037193"/>
            <a:ext cx="3300076" cy="896101"/>
          </a:xfrm>
          <a:prstGeom prst="rect">
            <a:avLst/>
          </a:prstGeom>
          <a:noFill/>
          <a:ln>
            <a:noFill/>
          </a:ln>
        </p:spPr>
      </p:pic>
      <p:sp>
        <p:nvSpPr>
          <p:cNvPr id="1705" name="Google Shape;1705;p138"/>
          <p:cNvSpPr txBox="1"/>
          <p:nvPr/>
        </p:nvSpPr>
        <p:spPr>
          <a:xfrm>
            <a:off x="1369125" y="2103525"/>
            <a:ext cx="30456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Waa runti! Gradient (gradient) eber ah macneheedu waa inaan istaagay.</a:t>
            </a:r>
            <a:endParaRPr sz="1800">
              <a:solidFill>
                <a:srgbClr val="000000"/>
              </a:solidFill>
              <a:latin typeface="Lexend"/>
              <a:ea typeface="Lexend"/>
              <a:cs typeface="Lexend"/>
              <a:sym typeface="Lexend"/>
            </a:endParaRPr>
          </a:p>
        </p:txBody>
      </p:sp>
      <p:pic>
        <p:nvPicPr>
          <p:cNvPr id="1706" name="Google Shape;1706;p138"/>
          <p:cNvPicPr preferRelativeResize="0"/>
          <p:nvPr/>
        </p:nvPicPr>
        <p:blipFill>
          <a:blip r:embed="rId5">
            <a:alphaModFix/>
          </a:blip>
          <a:stretch>
            <a:fillRect/>
          </a:stretch>
        </p:blipFill>
        <p:spPr>
          <a:xfrm flipH="1">
            <a:off x="325963" y="2333966"/>
            <a:ext cx="807760" cy="896090"/>
          </a:xfrm>
          <a:prstGeom prst="rect">
            <a:avLst/>
          </a:prstGeom>
          <a:noFill/>
          <a:ln>
            <a:noFill/>
          </a:ln>
        </p:spPr>
      </p:pic>
      <p:pic>
        <p:nvPicPr>
          <p:cNvPr id="1707" name="Google Shape;1707;p138"/>
          <p:cNvPicPr preferRelativeResize="0"/>
          <p:nvPr/>
        </p:nvPicPr>
        <p:blipFill>
          <a:blip r:embed="rId7">
            <a:alphaModFix/>
          </a:blip>
          <a:stretch>
            <a:fillRect/>
          </a:stretch>
        </p:blipFill>
        <p:spPr>
          <a:xfrm flipH="1">
            <a:off x="327731" y="3735681"/>
            <a:ext cx="1114250" cy="1078300"/>
          </a:xfrm>
          <a:prstGeom prst="rect">
            <a:avLst/>
          </a:prstGeom>
          <a:noFill/>
          <a:ln>
            <a:noFill/>
          </a:ln>
        </p:spPr>
      </p:pic>
      <p:cxnSp>
        <p:nvCxnSpPr>
          <p:cNvPr id="1708" name="Google Shape;1708;p138"/>
          <p:cNvCxnSpPr/>
          <p:nvPr/>
        </p:nvCxnSpPr>
        <p:spPr>
          <a:xfrm>
            <a:off x="6124687" y="3641582"/>
            <a:ext cx="922200" cy="0"/>
          </a:xfrm>
          <a:prstGeom prst="straightConnector1">
            <a:avLst/>
          </a:prstGeom>
          <a:noFill/>
          <a:ln cap="flat" cmpd="sng" w="28575">
            <a:solidFill>
              <a:schemeClr val="dk1"/>
            </a:solidFill>
            <a:prstDash val="solid"/>
            <a:round/>
            <a:headEnd len="med" w="med" type="none"/>
            <a:tailEnd len="med" w="med" type="triangle"/>
          </a:ln>
        </p:spPr>
      </p:cxnSp>
      <p:sp>
        <p:nvSpPr>
          <p:cNvPr id="1709" name="Google Shape;1709;p138"/>
          <p:cNvSpPr txBox="1"/>
          <p:nvPr/>
        </p:nvSpPr>
        <p:spPr>
          <a:xfrm rot="4262">
            <a:off x="5156876" y="2996375"/>
            <a:ext cx="1935901" cy="556200"/>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Isbeddel la'aan fogaan (distance) waa joogsi</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3" name="Shape 1713"/>
        <p:cNvGrpSpPr/>
        <p:nvPr/>
      </p:nvGrpSpPr>
      <p:grpSpPr>
        <a:xfrm>
          <a:off x="0" y="0"/>
          <a:ext cx="0" cy="0"/>
          <a:chOff x="0" y="0"/>
          <a:chExt cx="0" cy="0"/>
        </a:xfrm>
      </p:grpSpPr>
      <p:pic>
        <p:nvPicPr>
          <p:cNvPr id="1714" name="Google Shape;1714;p139"/>
          <p:cNvPicPr preferRelativeResize="0"/>
          <p:nvPr/>
        </p:nvPicPr>
        <p:blipFill>
          <a:blip r:embed="rId3">
            <a:alphaModFix/>
          </a:blip>
          <a:stretch>
            <a:fillRect/>
          </a:stretch>
        </p:blipFill>
        <p:spPr>
          <a:xfrm>
            <a:off x="4847960" y="1186376"/>
            <a:ext cx="3499926" cy="3543923"/>
          </a:xfrm>
          <a:prstGeom prst="rect">
            <a:avLst/>
          </a:prstGeom>
          <a:noFill/>
          <a:ln>
            <a:noFill/>
          </a:ln>
        </p:spPr>
      </p:pic>
      <p:sp>
        <p:nvSpPr>
          <p:cNvPr id="1715" name="Google Shape;1715;p139"/>
          <p:cNvSpPr txBox="1"/>
          <p:nvPr>
            <p:ph idx="1" type="subTitle"/>
          </p:nvPr>
        </p:nvSpPr>
        <p:spPr>
          <a:xfrm>
            <a:off x="1034425" y="1837775"/>
            <a:ext cx="1852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250 daqiiqo</a:t>
            </a:r>
            <a:r>
              <a:rPr lang="en-GB">
                <a:latin typeface="Lexend"/>
              </a:rPr>
              <a:t/>
            </a:r>
            <a:endParaRPr/>
          </a:p>
        </p:txBody>
      </p:sp>
      <p:sp>
        <p:nvSpPr>
          <p:cNvPr id="1716" name="Google Shape;1716;p13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garaafka waqti-fogaan (distance-time graphs)</a:t>
            </a:r>
            <a:endParaRPr/>
          </a:p>
        </p:txBody>
      </p:sp>
      <p:sp>
        <p:nvSpPr>
          <p:cNvPr id="1717" name="Google Shape;1717;p139"/>
          <p:cNvSpPr txBox="1"/>
          <p:nvPr/>
        </p:nvSpPr>
        <p:spPr>
          <a:xfrm rot="-5400000">
            <a:off x="3266657" y="2576140"/>
            <a:ext cx="2770200" cy="35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 guriga (m)</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18" name="Google Shape;1718;p139"/>
          <p:cNvSpPr txBox="1"/>
          <p:nvPr/>
        </p:nvSpPr>
        <p:spPr>
          <a:xfrm>
            <a:off x="4785330" y="2772735"/>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719" name="Google Shape;1719;p139"/>
          <p:cNvSpPr txBox="1"/>
          <p:nvPr/>
        </p:nvSpPr>
        <p:spPr>
          <a:xfrm>
            <a:off x="4606520" y="1115012"/>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720" name="Google Shape;1720;p139"/>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721" name="Google Shape;1721;p139"/>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722" name="Google Shape;1722;p139"/>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723" name="Google Shape;1723;p139"/>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pic>
        <p:nvPicPr>
          <p:cNvPr id="1724" name="Google Shape;1724;p139"/>
          <p:cNvPicPr preferRelativeResize="0"/>
          <p:nvPr/>
        </p:nvPicPr>
        <p:blipFill>
          <a:blip r:embed="rId4">
            <a:alphaModFix/>
          </a:blip>
          <a:stretch>
            <a:fillRect/>
          </a:stretch>
        </p:blipFill>
        <p:spPr>
          <a:xfrm flipH="1">
            <a:off x="4002154" y="3839303"/>
            <a:ext cx="441547" cy="489839"/>
          </a:xfrm>
          <a:prstGeom prst="rect">
            <a:avLst/>
          </a:prstGeom>
          <a:noFill/>
          <a:ln>
            <a:noFill/>
          </a:ln>
        </p:spPr>
      </p:pic>
      <p:pic>
        <p:nvPicPr>
          <p:cNvPr id="1725" name="Google Shape;1725;p139"/>
          <p:cNvPicPr preferRelativeResize="0"/>
          <p:nvPr/>
        </p:nvPicPr>
        <p:blipFill>
          <a:blip r:embed="rId7">
            <a:alphaModFix/>
          </a:blip>
          <a:stretch>
            <a:fillRect/>
          </a:stretch>
        </p:blipFill>
        <p:spPr>
          <a:xfrm flipH="1">
            <a:off x="4338095" y="4224536"/>
            <a:ext cx="609083" cy="589441"/>
          </a:xfrm>
          <a:prstGeom prst="rect">
            <a:avLst/>
          </a:prstGeom>
          <a:noFill/>
          <a:ln>
            <a:noFill/>
          </a:ln>
        </p:spPr>
      </p:pic>
      <p:sp>
        <p:nvSpPr>
          <p:cNvPr id="1726" name="Google Shape;1726;p139"/>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 (daqiiqo)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27" name="Google Shape;1727;p139"/>
          <p:cNvSpPr txBox="1"/>
          <p:nvPr>
            <p:ph type="title"/>
          </p:nvPr>
        </p:nvSpPr>
        <p:spPr>
          <a:xfrm>
            <a:off x="324000" y="748775"/>
            <a:ext cx="7077900" cy="3891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a:latin typeface="Lexend"/>
              </a:rPr>
              <a:t>Maalintan intee ayay ku qaadataa Suad inay gaadho guriga Isra?</a:t>
            </a:r>
            <a:endParaRPr/>
          </a:p>
        </p:txBody>
      </p:sp>
      <p:sp>
        <p:nvSpPr>
          <p:cNvPr id="1728" name="Google Shape;1728;p139"/>
          <p:cNvSpPr txBox="1"/>
          <p:nvPr>
            <p:ph idx="3" type="subTitle"/>
          </p:nvPr>
        </p:nvSpPr>
        <p:spPr>
          <a:xfrm>
            <a:off x="1034425" y="2794250"/>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daqiiqo</a:t>
            </a:r>
            <a:r>
              <a:rPr lang="en-GB">
                <a:latin typeface="Lexend"/>
              </a:rPr>
              <a:t/>
            </a:r>
            <a:endParaRPr/>
          </a:p>
        </p:txBody>
      </p:sp>
      <p:sp>
        <p:nvSpPr>
          <p:cNvPr id="1729" name="Google Shape;1729;p139"/>
          <p:cNvSpPr txBox="1"/>
          <p:nvPr>
            <p:ph idx="4" type="subTitle"/>
          </p:nvPr>
        </p:nvSpPr>
        <p:spPr>
          <a:xfrm>
            <a:off x="1034425" y="3766973"/>
            <a:ext cx="1842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12 daqiiqo</a:t>
            </a:r>
            <a:r>
              <a:rPr lang="en-GB">
                <a:latin typeface="Lexend"/>
              </a:rPr>
              <a:t/>
            </a:r>
            <a:endParaRPr/>
          </a:p>
        </p:txBody>
      </p:sp>
      <p:pic>
        <p:nvPicPr>
          <p:cNvPr id="1730" name="Google Shape;1730;p139"/>
          <p:cNvPicPr preferRelativeResize="0"/>
          <p:nvPr/>
        </p:nvPicPr>
        <p:blipFill>
          <a:blip r:embed="rId6">
            <a:alphaModFix/>
          </a:blip>
          <a:stretch>
            <a:fillRect/>
          </a:stretch>
        </p:blipFill>
        <p:spPr>
          <a:xfrm>
            <a:off x="2464597" y="2802070"/>
            <a:ext cx="396000" cy="419100"/>
          </a:xfrm>
          <a:prstGeom prst="rect">
            <a:avLst/>
          </a:prstGeom>
          <a:noFill/>
          <a:ln>
            <a:noFill/>
          </a:ln>
        </p:spPr>
      </p:pic>
      <p:sp>
        <p:nvSpPr>
          <p:cNvPr id="1731" name="Google Shape;1731;p139"/>
          <p:cNvSpPr txBox="1"/>
          <p:nvPr/>
        </p:nvSpPr>
        <p:spPr>
          <a:xfrm>
            <a:off x="6187533" y="357406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732" name="Google Shape;1732;p139"/>
          <p:cNvSpPr txBox="1"/>
          <p:nvPr/>
        </p:nvSpPr>
        <p:spPr>
          <a:xfrm>
            <a:off x="5525799" y="3302032"/>
            <a:ext cx="8073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(6, 250)</a:t>
            </a:r>
            <a:endParaRPr>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pic>
        <p:nvPicPr>
          <p:cNvPr id="1737" name="Google Shape;1737;p140"/>
          <p:cNvPicPr preferRelativeResize="0"/>
          <p:nvPr/>
        </p:nvPicPr>
        <p:blipFill>
          <a:blip r:embed="rId3">
            <a:alphaModFix/>
          </a:blip>
          <a:stretch>
            <a:fillRect/>
          </a:stretch>
        </p:blipFill>
        <p:spPr>
          <a:xfrm>
            <a:off x="4847960" y="1186376"/>
            <a:ext cx="3499926" cy="3543923"/>
          </a:xfrm>
          <a:prstGeom prst="rect">
            <a:avLst/>
          </a:prstGeom>
          <a:noFill/>
          <a:ln>
            <a:noFill/>
          </a:ln>
        </p:spPr>
      </p:pic>
      <p:sp>
        <p:nvSpPr>
          <p:cNvPr id="1738" name="Google Shape;1738;p140"/>
          <p:cNvSpPr txBox="1"/>
          <p:nvPr>
            <p:ph idx="1" type="subTitle"/>
          </p:nvPr>
        </p:nvSpPr>
        <p:spPr>
          <a:xfrm>
            <a:off x="1034425" y="1837775"/>
            <a:ext cx="1500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0 daqiiqo</a:t>
            </a:r>
            <a:r>
              <a:rPr lang="en-GB">
                <a:latin typeface="Lexend"/>
              </a:rPr>
              <a:t/>
            </a:r>
            <a:endParaRPr/>
          </a:p>
        </p:txBody>
      </p:sp>
      <p:sp>
        <p:nvSpPr>
          <p:cNvPr id="1739" name="Google Shape;1739;p14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garaafka waqti-fogaan (distance-time graphs)</a:t>
            </a:r>
            <a:endParaRPr/>
          </a:p>
        </p:txBody>
      </p:sp>
      <p:sp>
        <p:nvSpPr>
          <p:cNvPr id="1740" name="Google Shape;1740;p140"/>
          <p:cNvSpPr txBox="1"/>
          <p:nvPr/>
        </p:nvSpPr>
        <p:spPr>
          <a:xfrm rot="-5400000">
            <a:off x="3266657" y="2576140"/>
            <a:ext cx="2770200" cy="35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fogaanta guriga (m)</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41" name="Google Shape;1741;p140"/>
          <p:cNvSpPr txBox="1"/>
          <p:nvPr/>
        </p:nvSpPr>
        <p:spPr>
          <a:xfrm>
            <a:off x="4785330" y="2772735"/>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742" name="Google Shape;1742;p140"/>
          <p:cNvSpPr txBox="1"/>
          <p:nvPr/>
        </p:nvSpPr>
        <p:spPr>
          <a:xfrm>
            <a:off x="4606520" y="1115012"/>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743" name="Google Shape;1743;p140"/>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744" name="Google Shape;1744;p140"/>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745" name="Google Shape;1745;p140"/>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746" name="Google Shape;1746;p140"/>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pic>
        <p:nvPicPr>
          <p:cNvPr id="1747" name="Google Shape;1747;p140"/>
          <p:cNvPicPr preferRelativeResize="0"/>
          <p:nvPr/>
        </p:nvPicPr>
        <p:blipFill>
          <a:blip r:embed="rId4">
            <a:alphaModFix/>
          </a:blip>
          <a:stretch>
            <a:fillRect/>
          </a:stretch>
        </p:blipFill>
        <p:spPr>
          <a:xfrm flipH="1">
            <a:off x="4002154" y="3839303"/>
            <a:ext cx="441547" cy="489839"/>
          </a:xfrm>
          <a:prstGeom prst="rect">
            <a:avLst/>
          </a:prstGeom>
          <a:noFill/>
          <a:ln>
            <a:noFill/>
          </a:ln>
        </p:spPr>
      </p:pic>
      <p:pic>
        <p:nvPicPr>
          <p:cNvPr id="1748" name="Google Shape;1748;p140"/>
          <p:cNvPicPr preferRelativeResize="0"/>
          <p:nvPr/>
        </p:nvPicPr>
        <p:blipFill>
          <a:blip r:embed="rId7">
            <a:alphaModFix/>
          </a:blip>
          <a:stretch>
            <a:fillRect/>
          </a:stretch>
        </p:blipFill>
        <p:spPr>
          <a:xfrm flipH="1">
            <a:off x="4338095" y="4224536"/>
            <a:ext cx="609083" cy="589441"/>
          </a:xfrm>
          <a:prstGeom prst="rect">
            <a:avLst/>
          </a:prstGeom>
          <a:noFill/>
          <a:ln>
            <a:noFill/>
          </a:ln>
        </p:spPr>
      </p:pic>
      <p:sp>
        <p:nvSpPr>
          <p:cNvPr id="1749" name="Google Shape;1749;p140"/>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waqtiga (daqiiqado)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50" name="Google Shape;1750;p140"/>
          <p:cNvSpPr txBox="1"/>
          <p:nvPr>
            <p:ph type="title"/>
          </p:nvPr>
        </p:nvSpPr>
        <p:spPr>
          <a:xfrm>
            <a:off x="324000" y="748775"/>
            <a:ext cx="7077900" cy="3891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a:latin typeface="Lexend"/>
              </a:rPr>
              <a:t>Maalintan immisa daqiiqo ayay Sofia ku sugaysaa guriga Izzy?</a:t>
            </a:r>
            <a:endParaRPr/>
          </a:p>
        </p:txBody>
      </p:sp>
      <p:sp>
        <p:nvSpPr>
          <p:cNvPr id="1751" name="Google Shape;1751;p140"/>
          <p:cNvSpPr txBox="1"/>
          <p:nvPr>
            <p:ph idx="3" type="subTitle"/>
          </p:nvPr>
        </p:nvSpPr>
        <p:spPr>
          <a:xfrm>
            <a:off x="1034425" y="2794250"/>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 daqiiqo</a:t>
            </a:r>
            <a:r>
              <a:rPr lang="en-GB">
                <a:latin typeface="Lexend"/>
              </a:rPr>
              <a:t/>
            </a:r>
            <a:endParaRPr/>
          </a:p>
        </p:txBody>
      </p:sp>
      <p:sp>
        <p:nvSpPr>
          <p:cNvPr id="1752" name="Google Shape;1752;p140"/>
          <p:cNvSpPr txBox="1"/>
          <p:nvPr>
            <p:ph idx="4" type="subTitle"/>
          </p:nvPr>
        </p:nvSpPr>
        <p:spPr>
          <a:xfrm>
            <a:off x="1034425" y="3766973"/>
            <a:ext cx="1842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12 daqiiqo</a:t>
            </a:r>
            <a:r>
              <a:rPr lang="en-GB">
                <a:latin typeface="Lexend"/>
              </a:rPr>
              <a:t/>
            </a:r>
            <a:endParaRPr/>
          </a:p>
        </p:txBody>
      </p:sp>
      <p:pic>
        <p:nvPicPr>
          <p:cNvPr id="1753" name="Google Shape;1753;p140"/>
          <p:cNvPicPr preferRelativeResize="0"/>
          <p:nvPr/>
        </p:nvPicPr>
        <p:blipFill>
          <a:blip r:embed="rId6">
            <a:alphaModFix/>
          </a:blip>
          <a:stretch>
            <a:fillRect/>
          </a:stretch>
        </p:blipFill>
        <p:spPr>
          <a:xfrm>
            <a:off x="2464597" y="2802070"/>
            <a:ext cx="396000" cy="419100"/>
          </a:xfrm>
          <a:prstGeom prst="rect">
            <a:avLst/>
          </a:prstGeom>
          <a:noFill/>
          <a:ln>
            <a:noFill/>
          </a:ln>
        </p:spPr>
      </p:pic>
      <p:sp>
        <p:nvSpPr>
          <p:cNvPr id="1754" name="Google Shape;1754;p140"/>
          <p:cNvSpPr txBox="1"/>
          <p:nvPr/>
        </p:nvSpPr>
        <p:spPr>
          <a:xfrm>
            <a:off x="7330533" y="357406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755" name="Google Shape;1755;p140"/>
          <p:cNvSpPr txBox="1"/>
          <p:nvPr/>
        </p:nvSpPr>
        <p:spPr>
          <a:xfrm>
            <a:off x="6523560" y="3302025"/>
            <a:ext cx="9747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(12, 250)</a:t>
            </a:r>
            <a:endParaRPr>
              <a:solidFill>
                <a:srgbClr val="000000"/>
              </a:solidFill>
              <a:latin typeface="Lexend"/>
              <a:ea typeface="Lexend"/>
              <a:cs typeface="Lexend"/>
              <a:sym typeface="Lexend"/>
            </a:endParaRPr>
          </a:p>
        </p:txBody>
      </p:sp>
      <p:sp>
        <p:nvSpPr>
          <p:cNvPr id="1756" name="Google Shape;1756;p140"/>
          <p:cNvSpPr txBox="1"/>
          <p:nvPr/>
        </p:nvSpPr>
        <p:spPr>
          <a:xfrm>
            <a:off x="6187533" y="357406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757" name="Google Shape;1757;p140"/>
          <p:cNvSpPr txBox="1"/>
          <p:nvPr/>
        </p:nvSpPr>
        <p:spPr>
          <a:xfrm>
            <a:off x="5525799" y="3302032"/>
            <a:ext cx="8073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(6, 250)</a:t>
            </a:r>
            <a:endParaRPr>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1" name="Shape 1761"/>
        <p:cNvGrpSpPr/>
        <p:nvPr/>
      </p:nvGrpSpPr>
      <p:grpSpPr>
        <a:xfrm>
          <a:off x="0" y="0"/>
          <a:ext cx="0" cy="0"/>
          <a:chOff x="0" y="0"/>
          <a:chExt cx="0" cy="0"/>
        </a:xfrm>
      </p:grpSpPr>
      <p:pic>
        <p:nvPicPr>
          <p:cNvPr id="1762" name="Google Shape;1762;p141"/>
          <p:cNvPicPr preferRelativeResize="0"/>
          <p:nvPr/>
        </p:nvPicPr>
        <p:blipFill>
          <a:blip r:embed="rId3">
            <a:alphaModFix/>
          </a:blip>
          <a:stretch>
            <a:fillRect/>
          </a:stretch>
        </p:blipFill>
        <p:spPr>
          <a:xfrm>
            <a:off x="4847960" y="1186376"/>
            <a:ext cx="3499926" cy="3543923"/>
          </a:xfrm>
          <a:prstGeom prst="rect">
            <a:avLst/>
          </a:prstGeom>
          <a:noFill/>
          <a:ln>
            <a:noFill/>
          </a:ln>
        </p:spPr>
      </p:pic>
      <p:sp>
        <p:nvSpPr>
          <p:cNvPr id="1763" name="Google Shape;1763;p141"/>
          <p:cNvSpPr txBox="1"/>
          <p:nvPr>
            <p:ph idx="1" type="subTitle"/>
          </p:nvPr>
        </p:nvSpPr>
        <p:spPr>
          <a:xfrm>
            <a:off x="1034425" y="1837775"/>
            <a:ext cx="2697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jihada</a:t>
            </a:r>
            <a:endParaRPr/>
          </a:p>
        </p:txBody>
      </p:sp>
      <p:sp>
        <p:nvSpPr>
          <p:cNvPr id="1764" name="Google Shape;1764;p14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fogaanta-waqtiga</a:t>
            </a:r>
            <a:endParaRPr/>
          </a:p>
        </p:txBody>
      </p:sp>
      <p:sp>
        <p:nvSpPr>
          <p:cNvPr id="1765" name="Google Shape;1765;p141"/>
          <p:cNvSpPr txBox="1"/>
          <p:nvPr/>
        </p:nvSpPr>
        <p:spPr>
          <a:xfrm rot="-5400000">
            <a:off x="3266657" y="2576140"/>
            <a:ext cx="2770200" cy="35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fogaanta guriga (m)</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66" name="Google Shape;1766;p141"/>
          <p:cNvSpPr txBox="1"/>
          <p:nvPr/>
        </p:nvSpPr>
        <p:spPr>
          <a:xfrm>
            <a:off x="4785330" y="2772735"/>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767" name="Google Shape;1767;p141"/>
          <p:cNvSpPr txBox="1"/>
          <p:nvPr/>
        </p:nvSpPr>
        <p:spPr>
          <a:xfrm>
            <a:off x="4606520" y="1115012"/>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768" name="Google Shape;1768;p141"/>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769" name="Google Shape;1769;p141"/>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770" name="Google Shape;1770;p141"/>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771" name="Google Shape;1771;p141"/>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pic>
        <p:nvPicPr>
          <p:cNvPr id="1772" name="Google Shape;1772;p141"/>
          <p:cNvPicPr preferRelativeResize="0"/>
          <p:nvPr/>
        </p:nvPicPr>
        <p:blipFill>
          <a:blip r:embed="rId4">
            <a:alphaModFix/>
          </a:blip>
          <a:stretch>
            <a:fillRect/>
          </a:stretch>
        </p:blipFill>
        <p:spPr>
          <a:xfrm flipH="1">
            <a:off x="4002154" y="3839303"/>
            <a:ext cx="441547" cy="489839"/>
          </a:xfrm>
          <a:prstGeom prst="rect">
            <a:avLst/>
          </a:prstGeom>
          <a:noFill/>
          <a:ln>
            <a:noFill/>
          </a:ln>
        </p:spPr>
      </p:pic>
      <p:pic>
        <p:nvPicPr>
          <p:cNvPr id="1773" name="Google Shape;1773;p141"/>
          <p:cNvPicPr preferRelativeResize="0"/>
          <p:nvPr/>
        </p:nvPicPr>
        <p:blipFill>
          <a:blip r:embed="rId7">
            <a:alphaModFix/>
          </a:blip>
          <a:stretch>
            <a:fillRect/>
          </a:stretch>
        </p:blipFill>
        <p:spPr>
          <a:xfrm flipH="1">
            <a:off x="4338095" y="4224536"/>
            <a:ext cx="609083" cy="589441"/>
          </a:xfrm>
          <a:prstGeom prst="rect">
            <a:avLst/>
          </a:prstGeom>
          <a:noFill/>
          <a:ln>
            <a:noFill/>
          </a:ln>
        </p:spPr>
      </p:pic>
      <p:sp>
        <p:nvSpPr>
          <p:cNvPr id="1774" name="Google Shape;1774;p141"/>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waqtiga (daqiiqado)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75" name="Google Shape;1775;p141"/>
          <p:cNvSpPr txBox="1"/>
          <p:nvPr>
            <p:ph type="title"/>
          </p:nvPr>
        </p:nvSpPr>
        <p:spPr>
          <a:xfrm>
            <a:off x="324000" y="748775"/>
            <a:ext cx="5823600" cy="3891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a:latin typeface="Lexend"/>
              </a:rPr>
              <a:t>Maxay noo sheegaysaa isbeddelkan gradient-ka?</a:t>
            </a:r>
            <a:endParaRPr/>
          </a:p>
        </p:txBody>
      </p:sp>
      <p:sp>
        <p:nvSpPr>
          <p:cNvPr id="1776" name="Google Shape;1776;p141"/>
          <p:cNvSpPr txBox="1"/>
          <p:nvPr>
            <p:ph idx="3" type="subTitle"/>
          </p:nvPr>
        </p:nvSpPr>
        <p:spPr>
          <a:xfrm>
            <a:off x="1034425" y="2828770"/>
            <a:ext cx="29154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Wadadu way sii dheerayd</a:t>
            </a:r>
            <a:endParaRPr/>
          </a:p>
        </p:txBody>
      </p:sp>
      <p:sp>
        <p:nvSpPr>
          <p:cNvPr id="1777" name="Google Shape;1777;p141"/>
          <p:cNvSpPr txBox="1"/>
          <p:nvPr>
            <p:ph idx="4" type="subTitle"/>
          </p:nvPr>
        </p:nvSpPr>
        <p:spPr>
          <a:xfrm>
            <a:off x="1034425" y="3801495"/>
            <a:ext cx="2766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xawaaraha</a:t>
            </a:r>
            <a:endParaRPr/>
          </a:p>
        </p:txBody>
      </p:sp>
      <p:pic>
        <p:nvPicPr>
          <p:cNvPr id="1778" name="Google Shape;1778;p141"/>
          <p:cNvPicPr preferRelativeResize="0"/>
          <p:nvPr/>
        </p:nvPicPr>
        <p:blipFill>
          <a:blip r:embed="rId6">
            <a:alphaModFix/>
          </a:blip>
          <a:stretch>
            <a:fillRect/>
          </a:stretch>
        </p:blipFill>
        <p:spPr>
          <a:xfrm>
            <a:off x="3402010" y="3804177"/>
            <a:ext cx="396000" cy="419100"/>
          </a:xfrm>
          <a:prstGeom prst="rect">
            <a:avLst/>
          </a:prstGeom>
          <a:noFill/>
          <a:ln>
            <a:noFill/>
          </a:ln>
        </p:spPr>
      </p:pic>
      <p:sp>
        <p:nvSpPr>
          <p:cNvPr id="1779" name="Google Shape;1779;p141"/>
          <p:cNvSpPr/>
          <p:nvPr/>
        </p:nvSpPr>
        <p:spPr>
          <a:xfrm rot="-2130789">
            <a:off x="4902855" y="3907185"/>
            <a:ext cx="1710480" cy="506479"/>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0" name="Google Shape;1780;p141"/>
          <p:cNvSpPr/>
          <p:nvPr/>
        </p:nvSpPr>
        <p:spPr>
          <a:xfrm rot="-4337372">
            <a:off x="6368207" y="2200320"/>
            <a:ext cx="2948649" cy="638144"/>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pic>
        <p:nvPicPr>
          <p:cNvPr id="1785" name="Google Shape;1785;p142"/>
          <p:cNvPicPr preferRelativeResize="0"/>
          <p:nvPr/>
        </p:nvPicPr>
        <p:blipFill>
          <a:blip r:embed="rId3">
            <a:alphaModFix/>
          </a:blip>
          <a:stretch>
            <a:fillRect/>
          </a:stretch>
        </p:blipFill>
        <p:spPr>
          <a:xfrm>
            <a:off x="4847960" y="1186376"/>
            <a:ext cx="3499926" cy="3543923"/>
          </a:xfrm>
          <a:prstGeom prst="rect">
            <a:avLst/>
          </a:prstGeom>
          <a:noFill/>
          <a:ln>
            <a:noFill/>
          </a:ln>
        </p:spPr>
      </p:pic>
      <p:sp>
        <p:nvSpPr>
          <p:cNvPr id="1786" name="Google Shape;1786;p14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fogaanta-waqtiga</a:t>
            </a:r>
            <a:endParaRPr/>
          </a:p>
        </p:txBody>
      </p:sp>
      <p:sp>
        <p:nvSpPr>
          <p:cNvPr id="1787" name="Google Shape;1787;p142"/>
          <p:cNvSpPr txBox="1"/>
          <p:nvPr/>
        </p:nvSpPr>
        <p:spPr>
          <a:xfrm rot="-5400000">
            <a:off x="3266657" y="2576140"/>
            <a:ext cx="2770200" cy="35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fogaanta guriga (m)</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88" name="Google Shape;1788;p142"/>
          <p:cNvSpPr txBox="1"/>
          <p:nvPr/>
        </p:nvSpPr>
        <p:spPr>
          <a:xfrm>
            <a:off x="4785330" y="2772735"/>
            <a:ext cx="3450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500</a:t>
            </a:r>
            <a:endParaRPr sz="1800">
              <a:solidFill>
                <a:srgbClr val="000000"/>
              </a:solidFill>
              <a:latin typeface="Times New Roman"/>
              <a:ea typeface="Times New Roman"/>
              <a:cs typeface="Times New Roman"/>
              <a:sym typeface="Times New Roman"/>
            </a:endParaRPr>
          </a:p>
        </p:txBody>
      </p:sp>
      <p:sp>
        <p:nvSpPr>
          <p:cNvPr id="1789" name="Google Shape;1789;p142"/>
          <p:cNvSpPr txBox="1"/>
          <p:nvPr/>
        </p:nvSpPr>
        <p:spPr>
          <a:xfrm>
            <a:off x="4606520" y="1115012"/>
            <a:ext cx="523800" cy="2751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1790" name="Google Shape;1790;p142"/>
          <p:cNvSpPr txBox="1"/>
          <p:nvPr/>
        </p:nvSpPr>
        <p:spPr>
          <a:xfrm>
            <a:off x="5946993"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791" name="Google Shape;1791;p142"/>
          <p:cNvSpPr txBox="1"/>
          <p:nvPr/>
        </p:nvSpPr>
        <p:spPr>
          <a:xfrm>
            <a:off x="6914580"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792" name="Google Shape;1792;p142"/>
          <p:cNvSpPr txBox="1"/>
          <p:nvPr/>
        </p:nvSpPr>
        <p:spPr>
          <a:xfrm>
            <a:off x="7886517" y="4601816"/>
            <a:ext cx="2625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793" name="Google Shape;1793;p142"/>
          <p:cNvSpPr txBox="1"/>
          <p:nvPr/>
        </p:nvSpPr>
        <p:spPr>
          <a:xfrm>
            <a:off x="5009580" y="4601821"/>
            <a:ext cx="200700" cy="2100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pic>
        <p:nvPicPr>
          <p:cNvPr id="1794" name="Google Shape;1794;p142"/>
          <p:cNvPicPr preferRelativeResize="0"/>
          <p:nvPr/>
        </p:nvPicPr>
        <p:blipFill>
          <a:blip r:embed="rId4">
            <a:alphaModFix/>
          </a:blip>
          <a:stretch>
            <a:fillRect/>
          </a:stretch>
        </p:blipFill>
        <p:spPr>
          <a:xfrm flipH="1">
            <a:off x="4002154" y="3839303"/>
            <a:ext cx="441547" cy="489839"/>
          </a:xfrm>
          <a:prstGeom prst="rect">
            <a:avLst/>
          </a:prstGeom>
          <a:noFill/>
          <a:ln>
            <a:noFill/>
          </a:ln>
        </p:spPr>
      </p:pic>
      <p:pic>
        <p:nvPicPr>
          <p:cNvPr id="1795" name="Google Shape;1795;p142"/>
          <p:cNvPicPr preferRelativeResize="0"/>
          <p:nvPr/>
        </p:nvPicPr>
        <p:blipFill>
          <a:blip r:embed="rId7">
            <a:alphaModFix/>
          </a:blip>
          <a:stretch>
            <a:fillRect/>
          </a:stretch>
        </p:blipFill>
        <p:spPr>
          <a:xfrm flipH="1">
            <a:off x="4338095" y="4224536"/>
            <a:ext cx="609083" cy="589441"/>
          </a:xfrm>
          <a:prstGeom prst="rect">
            <a:avLst/>
          </a:prstGeom>
          <a:noFill/>
          <a:ln>
            <a:noFill/>
          </a:ln>
        </p:spPr>
      </p:pic>
      <p:sp>
        <p:nvSpPr>
          <p:cNvPr id="1796" name="Google Shape;1796;p142"/>
          <p:cNvSpPr txBox="1"/>
          <p:nvPr/>
        </p:nvSpPr>
        <p:spPr>
          <a:xfrm>
            <a:off x="7134475" y="4276700"/>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waqtiga (daqiiqado)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97" name="Google Shape;1797;p142"/>
          <p:cNvSpPr txBox="1"/>
          <p:nvPr>
            <p:ph type="title"/>
          </p:nvPr>
        </p:nvSpPr>
        <p:spPr>
          <a:xfrm>
            <a:off x="324000" y="748775"/>
            <a:ext cx="5823600" cy="3891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a:latin typeface="Lexend"/>
              </a:rPr>
              <a:t>Maxay noo sheegaysaa isbeddelkan gradient-ka?</a:t>
            </a:r>
            <a:endParaRPr/>
          </a:p>
        </p:txBody>
      </p:sp>
      <p:sp>
        <p:nvSpPr>
          <p:cNvPr id="1798" name="Google Shape;1798;p142"/>
          <p:cNvSpPr txBox="1"/>
          <p:nvPr>
            <p:ph idx="4" type="subTitle"/>
          </p:nvPr>
        </p:nvSpPr>
        <p:spPr>
          <a:xfrm>
            <a:off x="1034425" y="3801495"/>
            <a:ext cx="2766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xawaaraha</a:t>
            </a:r>
            <a:endParaRPr/>
          </a:p>
        </p:txBody>
      </p:sp>
      <p:pic>
        <p:nvPicPr>
          <p:cNvPr id="1799" name="Google Shape;1799;p142"/>
          <p:cNvPicPr preferRelativeResize="0"/>
          <p:nvPr/>
        </p:nvPicPr>
        <p:blipFill>
          <a:blip r:embed="rId6">
            <a:alphaModFix/>
          </a:blip>
          <a:stretch>
            <a:fillRect/>
          </a:stretch>
        </p:blipFill>
        <p:spPr>
          <a:xfrm>
            <a:off x="3402010" y="3804177"/>
            <a:ext cx="396000" cy="419100"/>
          </a:xfrm>
          <a:prstGeom prst="rect">
            <a:avLst/>
          </a:prstGeom>
          <a:noFill/>
          <a:ln>
            <a:noFill/>
          </a:ln>
        </p:spPr>
      </p:pic>
      <p:sp>
        <p:nvSpPr>
          <p:cNvPr id="1800" name="Google Shape;1800;p142"/>
          <p:cNvSpPr/>
          <p:nvPr/>
        </p:nvSpPr>
        <p:spPr>
          <a:xfrm rot="-4337372">
            <a:off x="6368207" y="2200320"/>
            <a:ext cx="2948649" cy="638144"/>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1" name="Google Shape;1801;p142"/>
          <p:cNvSpPr txBox="1"/>
          <p:nvPr/>
        </p:nvSpPr>
        <p:spPr>
          <a:xfrm>
            <a:off x="1086000" y="2257470"/>
            <a:ext cx="3228600" cy="60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Gradient-ka sii kordhaya wuxuu muujinayaa heerka isbeddelka fogaanta marka loo eego waqtiga, sidaas darteed xawaare ka weyn.</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sp>
        <p:nvSpPr>
          <p:cNvPr id="1806" name="Google Shape;1806;p143"/>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Garaafkani wuxuu ka turjumayaa safarka Izzy ee guriga saaxiib. Immisa ayay Izzy u socotay guud ahaan?</a:t>
            </a:r>
            <a:endParaRPr sz="2000"/>
          </a:p>
        </p:txBody>
      </p:sp>
      <p:pic>
        <p:nvPicPr>
          <p:cNvPr id="1807" name="Google Shape;1807;p143"/>
          <p:cNvPicPr preferRelativeResize="0"/>
          <p:nvPr/>
        </p:nvPicPr>
        <p:blipFill>
          <a:blip r:embed="rId3">
            <a:alphaModFix/>
          </a:blip>
          <a:stretch>
            <a:fillRect/>
          </a:stretch>
        </p:blipFill>
        <p:spPr>
          <a:xfrm>
            <a:off x="4865112" y="1179964"/>
            <a:ext cx="3580087" cy="3611428"/>
          </a:xfrm>
          <a:prstGeom prst="rect">
            <a:avLst/>
          </a:prstGeom>
          <a:noFill/>
          <a:ln>
            <a:noFill/>
          </a:ln>
        </p:spPr>
      </p:pic>
      <p:sp>
        <p:nvSpPr>
          <p:cNvPr id="1808" name="Google Shape;1808;p14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fogaanta-waqtiga</a:t>
            </a:r>
            <a:endParaRPr/>
          </a:p>
        </p:txBody>
      </p:sp>
      <p:sp>
        <p:nvSpPr>
          <p:cNvPr id="1809" name="Google Shape;1809;p143"/>
          <p:cNvSpPr txBox="1"/>
          <p:nvPr/>
        </p:nvSpPr>
        <p:spPr>
          <a:xfrm>
            <a:off x="6919131" y="4256223"/>
            <a:ext cx="1221900" cy="2658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waqtiga (daqiiqado)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10" name="Google Shape;1810;p143"/>
          <p:cNvSpPr txBox="1"/>
          <p:nvPr/>
        </p:nvSpPr>
        <p:spPr>
          <a:xfrm rot="-5400000">
            <a:off x="3241450" y="2443155"/>
            <a:ext cx="26832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fogaanta guriga (m)</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11" name="Google Shape;1811;p143"/>
          <p:cNvSpPr txBox="1"/>
          <p:nvPr/>
        </p:nvSpPr>
        <p:spPr>
          <a:xfrm>
            <a:off x="6278657" y="4601845"/>
            <a:ext cx="19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4</a:t>
            </a:r>
            <a:endParaRPr sz="1800">
              <a:solidFill>
                <a:srgbClr val="000000"/>
              </a:solidFill>
              <a:latin typeface="Times New Roman"/>
              <a:ea typeface="Times New Roman"/>
              <a:cs typeface="Times New Roman"/>
              <a:sym typeface="Times New Roman"/>
            </a:endParaRPr>
          </a:p>
        </p:txBody>
      </p:sp>
      <p:sp>
        <p:nvSpPr>
          <p:cNvPr id="1812" name="Google Shape;1812;p143"/>
          <p:cNvSpPr txBox="1"/>
          <p:nvPr/>
        </p:nvSpPr>
        <p:spPr>
          <a:xfrm>
            <a:off x="6824531" y="4601840"/>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6</a:t>
            </a:r>
            <a:endParaRPr sz="1800">
              <a:solidFill>
                <a:srgbClr val="000000"/>
              </a:solidFill>
              <a:latin typeface="Times New Roman"/>
              <a:ea typeface="Times New Roman"/>
              <a:cs typeface="Times New Roman"/>
              <a:sym typeface="Times New Roman"/>
            </a:endParaRPr>
          </a:p>
        </p:txBody>
      </p:sp>
      <p:sp>
        <p:nvSpPr>
          <p:cNvPr id="1813" name="Google Shape;1813;p143"/>
          <p:cNvSpPr txBox="1"/>
          <p:nvPr/>
        </p:nvSpPr>
        <p:spPr>
          <a:xfrm>
            <a:off x="8112687" y="4619920"/>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814" name="Google Shape;1814;p143"/>
          <p:cNvSpPr txBox="1"/>
          <p:nvPr/>
        </p:nvSpPr>
        <p:spPr>
          <a:xfrm>
            <a:off x="5692412" y="4601845"/>
            <a:ext cx="19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2</a:t>
            </a:r>
            <a:endParaRPr sz="1800">
              <a:solidFill>
                <a:srgbClr val="000000"/>
              </a:solidFill>
              <a:latin typeface="Times New Roman"/>
              <a:ea typeface="Times New Roman"/>
              <a:cs typeface="Times New Roman"/>
              <a:sym typeface="Times New Roman"/>
            </a:endParaRPr>
          </a:p>
        </p:txBody>
      </p:sp>
      <p:sp>
        <p:nvSpPr>
          <p:cNvPr id="1815" name="Google Shape;1815;p143"/>
          <p:cNvSpPr txBox="1"/>
          <p:nvPr/>
        </p:nvSpPr>
        <p:spPr>
          <a:xfrm>
            <a:off x="4766924" y="1179950"/>
            <a:ext cx="3858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300</a:t>
            </a:r>
            <a:endParaRPr sz="1800">
              <a:solidFill>
                <a:srgbClr val="000000"/>
              </a:solidFill>
              <a:latin typeface="Times New Roman"/>
              <a:ea typeface="Times New Roman"/>
              <a:cs typeface="Times New Roman"/>
              <a:sym typeface="Times New Roman"/>
            </a:endParaRPr>
          </a:p>
        </p:txBody>
      </p:sp>
      <p:sp>
        <p:nvSpPr>
          <p:cNvPr id="1816" name="Google Shape;1816;p143"/>
          <p:cNvSpPr txBox="1"/>
          <p:nvPr/>
        </p:nvSpPr>
        <p:spPr>
          <a:xfrm>
            <a:off x="4781510" y="2268975"/>
            <a:ext cx="3858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200</a:t>
            </a:r>
            <a:endParaRPr sz="1800">
              <a:solidFill>
                <a:srgbClr val="000000"/>
              </a:solidFill>
              <a:latin typeface="Times New Roman"/>
              <a:ea typeface="Times New Roman"/>
              <a:cs typeface="Times New Roman"/>
              <a:sym typeface="Times New Roman"/>
            </a:endParaRPr>
          </a:p>
        </p:txBody>
      </p:sp>
      <p:sp>
        <p:nvSpPr>
          <p:cNvPr id="1817" name="Google Shape;1817;p143"/>
          <p:cNvSpPr txBox="1"/>
          <p:nvPr/>
        </p:nvSpPr>
        <p:spPr>
          <a:xfrm>
            <a:off x="4781510" y="3358000"/>
            <a:ext cx="3858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sp>
        <p:nvSpPr>
          <p:cNvPr id="1818" name="Google Shape;1818;p143"/>
          <p:cNvSpPr txBox="1"/>
          <p:nvPr/>
        </p:nvSpPr>
        <p:spPr>
          <a:xfrm>
            <a:off x="7444211" y="4601853"/>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8</a:t>
            </a:r>
            <a:endParaRPr sz="1800">
              <a:solidFill>
                <a:srgbClr val="000000"/>
              </a:solidFill>
              <a:latin typeface="Times New Roman"/>
              <a:ea typeface="Times New Roman"/>
              <a:cs typeface="Times New Roman"/>
              <a:sym typeface="Times New Roman"/>
            </a:endParaRPr>
          </a:p>
        </p:txBody>
      </p:sp>
      <p:sp>
        <p:nvSpPr>
          <p:cNvPr id="1819" name="Google Shape;1819;p143"/>
          <p:cNvSpPr txBox="1"/>
          <p:nvPr>
            <p:ph idx="3" type="subTitle"/>
          </p:nvPr>
        </p:nvSpPr>
        <p:spPr>
          <a:xfrm>
            <a:off x="912198" y="1697277"/>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10 mitir</a:t>
            </a:r>
            <a:r>
              <a:rPr lang="en-GB">
                <a:latin typeface="Lexend"/>
              </a:rPr>
              <a:t/>
            </a:r>
            <a:endParaRPr/>
          </a:p>
        </p:txBody>
      </p:sp>
      <p:sp>
        <p:nvSpPr>
          <p:cNvPr id="1820" name="Google Shape;1820;p143"/>
          <p:cNvSpPr txBox="1"/>
          <p:nvPr>
            <p:ph idx="3" type="subTitle"/>
          </p:nvPr>
        </p:nvSpPr>
        <p:spPr>
          <a:xfrm>
            <a:off x="912198" y="2482290"/>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300 mitir</a:t>
            </a:r>
            <a:r>
              <a:rPr lang="en-GB">
                <a:latin typeface="Lexend"/>
              </a:rPr>
              <a:t/>
            </a:r>
            <a:endParaRPr/>
          </a:p>
        </p:txBody>
      </p:sp>
      <p:sp>
        <p:nvSpPr>
          <p:cNvPr id="1821" name="Google Shape;1821;p143"/>
          <p:cNvSpPr txBox="1"/>
          <p:nvPr>
            <p:ph idx="3" type="subTitle"/>
          </p:nvPr>
        </p:nvSpPr>
        <p:spPr>
          <a:xfrm>
            <a:off x="912198" y="3308984"/>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20 mitir</a:t>
            </a:r>
            <a:r>
              <a:rPr lang="en-GB">
                <a:latin typeface="Lexend"/>
              </a:rPr>
              <a:t/>
            </a:r>
            <a:endParaRPr/>
          </a:p>
        </p:txBody>
      </p:sp>
      <p:sp>
        <p:nvSpPr>
          <p:cNvPr id="1822" name="Google Shape;1822;p143"/>
          <p:cNvSpPr txBox="1"/>
          <p:nvPr>
            <p:ph idx="3" type="subTitle"/>
          </p:nvPr>
        </p:nvSpPr>
        <p:spPr>
          <a:xfrm>
            <a:off x="912198" y="4128517"/>
            <a:ext cx="18528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600 mitir</a:t>
            </a:r>
            <a:r>
              <a:rPr lang="en-GB">
                <a:latin typeface="Lexend"/>
              </a:rPr>
              <a:t/>
            </a:r>
            <a:endParaRPr/>
          </a:p>
        </p:txBody>
      </p:sp>
      <p:pic>
        <p:nvPicPr>
          <p:cNvPr id="1823" name="Google Shape;1823;p143"/>
          <p:cNvPicPr preferRelativeResize="0"/>
          <p:nvPr/>
        </p:nvPicPr>
        <p:blipFill>
          <a:blip r:embed="rId4">
            <a:alphaModFix/>
          </a:blip>
          <a:stretch>
            <a:fillRect/>
          </a:stretch>
        </p:blipFill>
        <p:spPr>
          <a:xfrm>
            <a:off x="2476103" y="4139150"/>
            <a:ext cx="396000" cy="419100"/>
          </a:xfrm>
          <a:prstGeom prst="rect">
            <a:avLst/>
          </a:prstGeom>
          <a:noFill/>
          <a:ln>
            <a:noFill/>
          </a:ln>
        </p:spPr>
      </p:pic>
      <p:sp>
        <p:nvSpPr>
          <p:cNvPr id="1824" name="Google Shape;1824;p143"/>
          <p:cNvSpPr txBox="1"/>
          <p:nvPr/>
        </p:nvSpPr>
        <p:spPr>
          <a:xfrm>
            <a:off x="3021173" y="4051743"/>
            <a:ext cx="1686300" cy="60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Times New Roman"/>
                <a:cs typeface="Times New Roman"/>
                <a:sym typeface="Times New Roman"/>
              </a:rPr>
              <a:t>300 m baxay iyo 300 m soo noqday.</a:t>
            </a:r>
            <a:r>
              <a:rPr lang="en-GB" sz="1100">
                <a:latin typeface="Kalam"/>
                <a:ea typeface="Kalam"/>
                <a:cs typeface="Kalam"/>
                <a:sym typeface="Kalam"/>
              </a:rPr>
              <a:t/>
            </a:r>
            <a:r>
              <a:rPr lang="en-GB" sz="1800">
                <a:solidFill>
                  <a:schemeClr val="dk1"/>
                </a:solidFill>
                <a:latin typeface="Lexend"/>
                <a:ea typeface="Times New Roman"/>
                <a:cs typeface="Times New Roman"/>
                <a:sym typeface="Times New Roman"/>
              </a:rPr>
              <a:t/>
            </a:r>
            <a:r>
              <a:rPr lang="en-GB" sz="1100">
                <a:latin typeface="Kalam"/>
                <a:ea typeface="Kalam"/>
                <a:cs typeface="Kalam"/>
                <a:sym typeface="Kalam"/>
              </a:rPr>
              <a:t/>
            </a:r>
            <a:endParaRPr sz="22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8" name="Shape 1828"/>
        <p:cNvGrpSpPr/>
        <p:nvPr/>
      </p:nvGrpSpPr>
      <p:grpSpPr>
        <a:xfrm>
          <a:off x="0" y="0"/>
          <a:ext cx="0" cy="0"/>
          <a:chOff x="0" y="0"/>
          <a:chExt cx="0" cy="0"/>
        </a:xfrm>
      </p:grpSpPr>
      <p:sp>
        <p:nvSpPr>
          <p:cNvPr id="1829" name="Google Shape;1829;p144"/>
          <p:cNvSpPr txBox="1"/>
          <p:nvPr>
            <p:ph idx="1" type="body"/>
          </p:nvPr>
        </p:nvSpPr>
        <p:spPr>
          <a:xfrm>
            <a:off x="324000" y="759300"/>
            <a:ext cx="84966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Waa halkan garaaf wakhti-fogaansho oo ku saabsan safar baaskiil oo uu qaaday Yacquub.</a:t>
            </a:r>
            <a:endParaRPr sz="1900"/>
          </a:p>
        </p:txBody>
      </p:sp>
      <p:sp>
        <p:nvSpPr>
          <p:cNvPr id="1830" name="Google Shape;1830;p14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Akhriska garaafyada wakhti-fogaansho</a:t>
            </a:r>
            <a:endParaRPr/>
          </a:p>
        </p:txBody>
      </p:sp>
      <p:pic>
        <p:nvPicPr>
          <p:cNvPr id="1831" name="Google Shape;1831;p144"/>
          <p:cNvPicPr preferRelativeResize="0"/>
          <p:nvPr/>
        </p:nvPicPr>
        <p:blipFill>
          <a:blip r:embed="rId3">
            <a:alphaModFix/>
          </a:blip>
          <a:stretch>
            <a:fillRect/>
          </a:stretch>
        </p:blipFill>
        <p:spPr>
          <a:xfrm>
            <a:off x="3807325" y="1162199"/>
            <a:ext cx="5013200" cy="3154751"/>
          </a:xfrm>
          <a:prstGeom prst="rect">
            <a:avLst/>
          </a:prstGeom>
          <a:noFill/>
          <a:ln>
            <a:noFill/>
          </a:ln>
        </p:spPr>
      </p:pic>
      <p:sp>
        <p:nvSpPr>
          <p:cNvPr id="1832" name="Google Shape;1832;p144"/>
          <p:cNvSpPr txBox="1"/>
          <p:nvPr/>
        </p:nvSpPr>
        <p:spPr>
          <a:xfrm>
            <a:off x="7212424" y="4385609"/>
            <a:ext cx="1221900" cy="265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wakhti (daqiiqo)</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33" name="Google Shape;1833;p144"/>
          <p:cNvSpPr txBox="1"/>
          <p:nvPr/>
        </p:nvSpPr>
        <p:spPr>
          <a:xfrm rot="-5400000">
            <a:off x="2814707" y="1773235"/>
            <a:ext cx="15555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fogaansho (km)</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34" name="Google Shape;1834;p144"/>
          <p:cNvSpPr txBox="1"/>
          <p:nvPr/>
        </p:nvSpPr>
        <p:spPr>
          <a:xfrm>
            <a:off x="46429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1835" name="Google Shape;1835;p144"/>
          <p:cNvSpPr txBox="1"/>
          <p:nvPr/>
        </p:nvSpPr>
        <p:spPr>
          <a:xfrm>
            <a:off x="3697796" y="1122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836" name="Google Shape;1836;p144"/>
          <p:cNvSpPr txBox="1"/>
          <p:nvPr/>
        </p:nvSpPr>
        <p:spPr>
          <a:xfrm>
            <a:off x="3697796" y="215468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837" name="Google Shape;1837;p144"/>
          <p:cNvSpPr txBox="1"/>
          <p:nvPr/>
        </p:nvSpPr>
        <p:spPr>
          <a:xfrm>
            <a:off x="3807323" y="3103600"/>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838" name="Google Shape;1838;p144"/>
          <p:cNvSpPr txBox="1"/>
          <p:nvPr/>
        </p:nvSpPr>
        <p:spPr>
          <a:xfrm>
            <a:off x="541647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4</a:t>
            </a:r>
            <a:r>
              <a:rPr lang="en-GB" sz="11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1839" name="Google Shape;1839;p144"/>
          <p:cNvSpPr txBox="1"/>
          <p:nvPr/>
        </p:nvSpPr>
        <p:spPr>
          <a:xfrm>
            <a:off x="622015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6</a:t>
            </a:r>
            <a:r>
              <a:rPr lang="en-GB" sz="11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1840" name="Google Shape;1840;p144"/>
          <p:cNvSpPr txBox="1"/>
          <p:nvPr/>
        </p:nvSpPr>
        <p:spPr>
          <a:xfrm>
            <a:off x="70051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8</a:t>
            </a:r>
            <a:r>
              <a:rPr lang="en-GB" sz="11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1841" name="Google Shape;1841;p144"/>
          <p:cNvSpPr txBox="1"/>
          <p:nvPr/>
        </p:nvSpPr>
        <p:spPr>
          <a:xfrm>
            <a:off x="7713983"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10</a:t>
            </a:r>
            <a:r>
              <a:rPr lang="en-GB" sz="11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1842" name="Google Shape;1842;p144"/>
          <p:cNvSpPr txBox="1"/>
          <p:nvPr/>
        </p:nvSpPr>
        <p:spPr>
          <a:xfrm>
            <a:off x="8452970"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sp>
        <p:nvSpPr>
          <p:cNvPr id="1843" name="Google Shape;1843;p144"/>
          <p:cNvSpPr txBox="1"/>
          <p:nvPr>
            <p:ph idx="1" type="body"/>
          </p:nvPr>
        </p:nvSpPr>
        <p:spPr>
          <a:xfrm>
            <a:off x="324000" y="1094285"/>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a) Intee ayuu ka fogaa 30 daqiiqo?</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844" name="Google Shape;1844;p144"/>
          <p:cNvSpPr txBox="1"/>
          <p:nvPr>
            <p:ph idx="1" type="body"/>
          </p:nvPr>
        </p:nvSpPr>
        <p:spPr>
          <a:xfrm>
            <a:off x="324000" y="1757071"/>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b) Maxaa dhacay 40 daqiiqo?</a:t>
            </a:r>
            <a:r>
              <a:rPr lang="en-GB" sz="1100">
                <a:latin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sz="1800"/>
          </a:p>
        </p:txBody>
      </p:sp>
      <p:sp>
        <p:nvSpPr>
          <p:cNvPr id="1845" name="Google Shape;1845;p144"/>
          <p:cNvSpPr txBox="1"/>
          <p:nvPr>
            <p:ph idx="1" type="body"/>
          </p:nvPr>
        </p:nvSpPr>
        <p:spPr>
          <a:xfrm>
            <a:off x="324000" y="2431365"/>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c) Goorma ayuu Yacquub bilaabay inuu ku soo noqdo guriga?</a:t>
            </a:r>
            <a:r>
              <a:rPr lang="en-GB" sz="1100">
                <a:latin typeface="Lexend"/>
              </a:rPr>
              <a:t/>
            </a:r>
            <a:endParaRPr sz="1800"/>
          </a:p>
        </p:txBody>
      </p:sp>
      <p:sp>
        <p:nvSpPr>
          <p:cNvPr id="1846" name="Google Shape;1846;p144"/>
          <p:cNvSpPr txBox="1"/>
          <p:nvPr>
            <p:ph idx="1" type="body"/>
          </p:nvPr>
        </p:nvSpPr>
        <p:spPr>
          <a:xfrm>
            <a:off x="324000" y="3086991"/>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d) Intee buu Yacquub wadarta ku socday baaskiil?</a:t>
            </a:r>
            <a:r>
              <a:rPr lang="en-GB" sz="1100">
                <a:latin typeface="Lexend"/>
              </a:rPr>
              <a:t/>
            </a:r>
            <a:endParaRPr sz="1800"/>
          </a:p>
        </p:txBody>
      </p:sp>
      <p:sp>
        <p:nvSpPr>
          <p:cNvPr id="1847" name="Google Shape;1847;p144"/>
          <p:cNvSpPr txBox="1"/>
          <p:nvPr>
            <p:ph idx="1" type="body"/>
          </p:nvPr>
        </p:nvSpPr>
        <p:spPr>
          <a:xfrm>
            <a:off x="324000" y="3715230"/>
            <a:ext cx="34833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e) Ma barta ugu fog ee Yacquub guriga ka fogaa ayaa ahayd meesha sare, ama meesha hoose, ee joogga (altitude) safarkan?</a:t>
            </a:r>
            <a:endParaRPr sz="1800"/>
          </a:p>
        </p:txBody>
      </p:sp>
      <p:sp>
        <p:nvSpPr>
          <p:cNvPr id="1848" name="Google Shape;1848;p144"/>
          <p:cNvSpPr txBox="1"/>
          <p:nvPr>
            <p:ph idx="1" type="body"/>
          </p:nvPr>
        </p:nvSpPr>
        <p:spPr>
          <a:xfrm>
            <a:off x="1112825" y="4541924"/>
            <a:ext cx="5361600" cy="26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Qor jumlad si aad u caddayso jawaabtaada.</a:t>
            </a:r>
            <a:endParaRPr sz="18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2" name="Shape 1852"/>
        <p:cNvGrpSpPr/>
        <p:nvPr/>
      </p:nvGrpSpPr>
      <p:grpSpPr>
        <a:xfrm>
          <a:off x="0" y="0"/>
          <a:ext cx="0" cy="0"/>
          <a:chOff x="0" y="0"/>
          <a:chExt cx="0" cy="0"/>
        </a:xfrm>
      </p:grpSpPr>
      <p:sp>
        <p:nvSpPr>
          <p:cNvPr id="1853" name="Google Shape;1853;p145"/>
          <p:cNvSpPr txBox="1"/>
          <p:nvPr>
            <p:ph idx="4294967295" type="body"/>
          </p:nvPr>
        </p:nvSpPr>
        <p:spPr>
          <a:xfrm>
            <a:off x="324000" y="793820"/>
            <a:ext cx="8496000" cy="320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rPr>
              <a:t>2) Axmed wuxuu ku tusayaa garaaf wakhti-fogaansho oo uu sawiray ka hor darsigan.</a:t>
            </a:r>
            <a:r>
              <a:rPr lang="en-GB" sz="1400">
                <a:latin typeface="Lexend"/>
              </a:rPr>
              <a:t/>
            </a:r>
            <a:endParaRPr sz="1900"/>
          </a:p>
          <a:p>
            <a:pPr indent="0" lvl="0" marL="0" rtl="0" algn="l">
              <a:spcBef>
                <a:spcPts val="0"/>
              </a:spcBef>
              <a:spcAft>
                <a:spcPts val="1000"/>
              </a:spcAft>
              <a:buNone/>
            </a:pPr>
            <a:r>
              <a:rPr lang="en-GB" sz="1400">
                <a:latin typeface="Lexend"/>
              </a:rPr>
              <a:t>Hadda wuxuu ogaaday inay jiraan daqiiqado aan run ahayn.</a:t>
            </a:r>
            <a:endParaRPr sz="1900"/>
          </a:p>
        </p:txBody>
      </p:sp>
      <p:sp>
        <p:nvSpPr>
          <p:cNvPr id="1854" name="Google Shape;1854;p145"/>
          <p:cNvSpPr txBox="1"/>
          <p:nvPr/>
        </p:nvSpPr>
        <p:spPr>
          <a:xfrm>
            <a:off x="6891300" y="4562834"/>
            <a:ext cx="1261500" cy="2745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wakhti (daqiiqo)</a:t>
            </a:r>
            <a:r>
              <a:rPr lang="en-GB" sz="1800">
                <a:solidFill>
                  <a:srgbClr val="000000"/>
                </a:solidFill>
                <a:latin typeface="Lexend"/>
                <a:ea typeface="Lexend"/>
                <a:cs typeface="Lexend"/>
                <a:sym typeface="Lexend"/>
              </a:rPr>
              <a:t/>
            </a:r>
            <a:r>
              <a:rPr lang="en-GB" sz="1800">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55" name="Google Shape;1855;p145"/>
          <p:cNvSpPr txBox="1"/>
          <p:nvPr/>
        </p:nvSpPr>
        <p:spPr>
          <a:xfrm rot="-5400000">
            <a:off x="3917937" y="2949980"/>
            <a:ext cx="2770200" cy="3519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fogaansho guriga (m)</a:t>
            </a:r>
            <a:r>
              <a:rPr lang="en-GB" sz="1800">
                <a:latin typeface="Lexend"/>
                <a:ea typeface="Lexend"/>
                <a:cs typeface="Lexend"/>
                <a:sym typeface="Lexend"/>
              </a:rPr>
              <a:t/>
            </a:r>
            <a:r>
              <a:rPr lang="en-GB" sz="1800">
                <a:solidFill>
                  <a:srgbClr val="000000"/>
                </a:solidFill>
                <a:latin typeface="Lexend"/>
                <a:ea typeface="Lexend"/>
                <a:cs typeface="Lexend"/>
                <a:sym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856" name="Google Shape;1856;p145"/>
          <p:cNvPicPr preferRelativeResize="0"/>
          <p:nvPr/>
        </p:nvPicPr>
        <p:blipFill>
          <a:blip r:embed="rId4">
            <a:alphaModFix/>
          </a:blip>
          <a:stretch>
            <a:fillRect/>
          </a:stretch>
        </p:blipFill>
        <p:spPr>
          <a:xfrm>
            <a:off x="8035146" y="1645204"/>
            <a:ext cx="777007" cy="896096"/>
          </a:xfrm>
          <a:prstGeom prst="rect">
            <a:avLst/>
          </a:prstGeom>
          <a:noFill/>
          <a:ln>
            <a:noFill/>
          </a:ln>
        </p:spPr>
      </p:pic>
      <p:cxnSp>
        <p:nvCxnSpPr>
          <p:cNvPr id="1857" name="Google Shape;1857;p145"/>
          <p:cNvCxnSpPr/>
          <p:nvPr/>
        </p:nvCxnSpPr>
        <p:spPr>
          <a:xfrm rot="10800000">
            <a:off x="5577975" y="20564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1858" name="Google Shape;1858;p145"/>
          <p:cNvCxnSpPr/>
          <p:nvPr/>
        </p:nvCxnSpPr>
        <p:spPr>
          <a:xfrm flipH="1" rot="10800000">
            <a:off x="5592325" y="3803625"/>
            <a:ext cx="460200" cy="759300"/>
          </a:xfrm>
          <a:prstGeom prst="straightConnector1">
            <a:avLst/>
          </a:prstGeom>
          <a:noFill/>
          <a:ln cap="flat" cmpd="sng" w="38100">
            <a:solidFill>
              <a:schemeClr val="accent4"/>
            </a:solidFill>
            <a:prstDash val="solid"/>
            <a:round/>
            <a:headEnd len="med" w="med" type="none"/>
            <a:tailEnd len="med" w="med" type="none"/>
          </a:ln>
        </p:spPr>
      </p:cxnSp>
      <p:cxnSp>
        <p:nvCxnSpPr>
          <p:cNvPr id="1859" name="Google Shape;1859;p145"/>
          <p:cNvCxnSpPr/>
          <p:nvPr/>
        </p:nvCxnSpPr>
        <p:spPr>
          <a:xfrm rot="10800000">
            <a:off x="6052525" y="3803500"/>
            <a:ext cx="636000" cy="0"/>
          </a:xfrm>
          <a:prstGeom prst="straightConnector1">
            <a:avLst/>
          </a:prstGeom>
          <a:noFill/>
          <a:ln cap="flat" cmpd="sng" w="38100">
            <a:solidFill>
              <a:schemeClr val="accent4"/>
            </a:solidFill>
            <a:prstDash val="solid"/>
            <a:round/>
            <a:headEnd len="med" w="med" type="none"/>
            <a:tailEnd len="med" w="med" type="none"/>
          </a:ln>
        </p:spPr>
      </p:cxnSp>
      <p:cxnSp>
        <p:nvCxnSpPr>
          <p:cNvPr id="1860" name="Google Shape;1860;p145"/>
          <p:cNvCxnSpPr/>
          <p:nvPr/>
        </p:nvCxnSpPr>
        <p:spPr>
          <a:xfrm rot="10800000">
            <a:off x="6665675" y="3343325"/>
            <a:ext cx="2700" cy="463200"/>
          </a:xfrm>
          <a:prstGeom prst="straightConnector1">
            <a:avLst/>
          </a:prstGeom>
          <a:noFill/>
          <a:ln cap="flat" cmpd="sng" w="38100">
            <a:solidFill>
              <a:schemeClr val="accent4"/>
            </a:solidFill>
            <a:prstDash val="solid"/>
            <a:round/>
            <a:headEnd len="med" w="med" type="none"/>
            <a:tailEnd len="med" w="med" type="none"/>
          </a:ln>
        </p:spPr>
      </p:cxnSp>
      <p:cxnSp>
        <p:nvCxnSpPr>
          <p:cNvPr id="1861" name="Google Shape;1861;p145"/>
          <p:cNvCxnSpPr/>
          <p:nvPr/>
        </p:nvCxnSpPr>
        <p:spPr>
          <a:xfrm>
            <a:off x="6663175" y="3360150"/>
            <a:ext cx="605100" cy="375000"/>
          </a:xfrm>
          <a:prstGeom prst="straightConnector1">
            <a:avLst/>
          </a:prstGeom>
          <a:noFill/>
          <a:ln cap="flat" cmpd="sng" w="38100">
            <a:solidFill>
              <a:schemeClr val="accent4"/>
            </a:solidFill>
            <a:prstDash val="solid"/>
            <a:round/>
            <a:headEnd len="med" w="med" type="none"/>
            <a:tailEnd len="med" w="med" type="none"/>
          </a:ln>
        </p:spPr>
      </p:cxnSp>
      <p:cxnSp>
        <p:nvCxnSpPr>
          <p:cNvPr id="1862" name="Google Shape;1862;p145"/>
          <p:cNvCxnSpPr/>
          <p:nvPr/>
        </p:nvCxnSpPr>
        <p:spPr>
          <a:xfrm flipH="1" rot="10800000">
            <a:off x="7249762" y="3197337"/>
            <a:ext cx="319200" cy="520800"/>
          </a:xfrm>
          <a:prstGeom prst="straightConnector1">
            <a:avLst/>
          </a:prstGeom>
          <a:noFill/>
          <a:ln cap="flat" cmpd="sng" w="38100">
            <a:solidFill>
              <a:schemeClr val="accent4"/>
            </a:solidFill>
            <a:prstDash val="solid"/>
            <a:round/>
            <a:headEnd len="med" w="med" type="none"/>
            <a:tailEnd len="med" w="med" type="none"/>
          </a:ln>
        </p:spPr>
      </p:cxnSp>
      <p:cxnSp>
        <p:nvCxnSpPr>
          <p:cNvPr id="1863" name="Google Shape;1863;p145"/>
          <p:cNvCxnSpPr/>
          <p:nvPr/>
        </p:nvCxnSpPr>
        <p:spPr>
          <a:xfrm rot="10800000">
            <a:off x="6197387" y="2370618"/>
            <a:ext cx="1352400" cy="838200"/>
          </a:xfrm>
          <a:prstGeom prst="straightConnector1">
            <a:avLst/>
          </a:prstGeom>
          <a:noFill/>
          <a:ln cap="flat" cmpd="sng" w="38100">
            <a:solidFill>
              <a:schemeClr val="accent4"/>
            </a:solidFill>
            <a:prstDash val="solid"/>
            <a:round/>
            <a:headEnd len="med" w="med" type="none"/>
            <a:tailEnd len="med" w="med" type="none"/>
          </a:ln>
        </p:spPr>
      </p:cxnSp>
      <p:cxnSp>
        <p:nvCxnSpPr>
          <p:cNvPr id="1864" name="Google Shape;1864;p145"/>
          <p:cNvCxnSpPr/>
          <p:nvPr/>
        </p:nvCxnSpPr>
        <p:spPr>
          <a:xfrm>
            <a:off x="5577975" y="4542030"/>
            <a:ext cx="2810400" cy="1800"/>
          </a:xfrm>
          <a:prstGeom prst="straightConnector1">
            <a:avLst/>
          </a:prstGeom>
          <a:noFill/>
          <a:ln cap="flat" cmpd="sng" w="28575">
            <a:solidFill>
              <a:schemeClr val="dk1"/>
            </a:solidFill>
            <a:prstDash val="solid"/>
            <a:round/>
            <a:headEnd len="med" w="med" type="none"/>
            <a:tailEnd len="med" w="med" type="triangle"/>
          </a:ln>
        </p:spPr>
      </p:cxnSp>
      <p:cxnSp>
        <p:nvCxnSpPr>
          <p:cNvPr id="1865" name="Google Shape;1865;p145"/>
          <p:cNvCxnSpPr/>
          <p:nvPr/>
        </p:nvCxnSpPr>
        <p:spPr>
          <a:xfrm rot="10800000">
            <a:off x="6227882" y="2385725"/>
            <a:ext cx="1576800" cy="900"/>
          </a:xfrm>
          <a:prstGeom prst="straightConnector1">
            <a:avLst/>
          </a:prstGeom>
          <a:noFill/>
          <a:ln cap="flat" cmpd="sng" w="38100">
            <a:solidFill>
              <a:schemeClr val="accent4"/>
            </a:solidFill>
            <a:prstDash val="solid"/>
            <a:round/>
            <a:headEnd len="med" w="med" type="none"/>
            <a:tailEnd len="med" w="med" type="none"/>
          </a:ln>
        </p:spPr>
      </p:cxnSp>
      <p:cxnSp>
        <p:nvCxnSpPr>
          <p:cNvPr id="1866" name="Google Shape;1866;p145"/>
          <p:cNvCxnSpPr/>
          <p:nvPr/>
        </p:nvCxnSpPr>
        <p:spPr>
          <a:xfrm rot="10800000">
            <a:off x="7797180" y="2387225"/>
            <a:ext cx="18000" cy="2164200"/>
          </a:xfrm>
          <a:prstGeom prst="straightConnector1">
            <a:avLst/>
          </a:prstGeom>
          <a:noFill/>
          <a:ln cap="flat" cmpd="sng" w="38100">
            <a:solidFill>
              <a:schemeClr val="accent4"/>
            </a:solidFill>
            <a:prstDash val="solid"/>
            <a:round/>
            <a:headEnd len="med" w="med" type="none"/>
            <a:tailEnd len="med" w="med" type="none"/>
          </a:ln>
        </p:spPr>
      </p:cxnSp>
      <p:sp>
        <p:nvSpPr>
          <p:cNvPr id="1867" name="Google Shape;1867;p14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Akhriska garaafyada wakhti-fogaansho</a:t>
            </a:r>
            <a:endParaRPr/>
          </a:p>
        </p:txBody>
      </p:sp>
      <p:sp>
        <p:nvSpPr>
          <p:cNvPr id="1868" name="Google Shape;1868;p145"/>
          <p:cNvSpPr txBox="1"/>
          <p:nvPr/>
        </p:nvSpPr>
        <p:spPr>
          <a:xfrm>
            <a:off x="346200" y="2079425"/>
            <a:ext cx="44778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Daqiiqad kasta oo la calaamadeeyay, sheeg haddii ay tahay mid suurtagal ah ama aan suurtagal ahayn, oo qor jumlad sharraxaysa sababta.</a:t>
            </a:r>
            <a:r>
              <a:rPr lang="en-GB" sz="1400">
                <a:solidFill>
                  <a:schemeClr val="dk1"/>
                </a:solidFill>
                <a:latin typeface="Lexend"/>
                <a:ea typeface="Lexend"/>
                <a:cs typeface="Lexend"/>
                <a:sym typeface="Lexend"/>
              </a:rPr>
              <a:t/>
            </a:r>
            <a:endParaRPr sz="1700">
              <a:solidFill>
                <a:srgbClr val="000000"/>
              </a:solidFill>
              <a:latin typeface="Lexend"/>
              <a:ea typeface="Lexend"/>
              <a:cs typeface="Lexend"/>
              <a:sym typeface="Lexend"/>
            </a:endParaRPr>
          </a:p>
        </p:txBody>
      </p:sp>
      <p:sp>
        <p:nvSpPr>
          <p:cNvPr id="1869" name="Google Shape;1869;p145"/>
          <p:cNvSpPr txBox="1"/>
          <p:nvPr/>
        </p:nvSpPr>
        <p:spPr>
          <a:xfrm>
            <a:off x="6266687" y="3798587"/>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700">
              <a:solidFill>
                <a:srgbClr val="000000"/>
              </a:solidFill>
              <a:latin typeface="Lexend"/>
              <a:ea typeface="Lexend"/>
              <a:cs typeface="Lexend"/>
              <a:sym typeface="Lexend"/>
            </a:endParaRPr>
          </a:p>
        </p:txBody>
      </p:sp>
      <p:sp>
        <p:nvSpPr>
          <p:cNvPr id="1870" name="Google Shape;1870;p145"/>
          <p:cNvSpPr txBox="1"/>
          <p:nvPr/>
        </p:nvSpPr>
        <p:spPr>
          <a:xfrm>
            <a:off x="6388913" y="3398920"/>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endParaRPr sz="1700">
              <a:solidFill>
                <a:srgbClr val="000000"/>
              </a:solidFill>
              <a:latin typeface="Lexend"/>
              <a:ea typeface="Lexend"/>
              <a:cs typeface="Lexend"/>
              <a:sym typeface="Lexend"/>
            </a:endParaRPr>
          </a:p>
        </p:txBody>
      </p:sp>
      <p:sp>
        <p:nvSpPr>
          <p:cNvPr id="1871" name="Google Shape;1871;p145"/>
          <p:cNvSpPr txBox="1"/>
          <p:nvPr/>
        </p:nvSpPr>
        <p:spPr>
          <a:xfrm>
            <a:off x="6899300" y="3235013"/>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endParaRPr sz="1700">
              <a:solidFill>
                <a:srgbClr val="000000"/>
              </a:solidFill>
              <a:latin typeface="Lexend"/>
              <a:ea typeface="Lexend"/>
              <a:cs typeface="Lexend"/>
              <a:sym typeface="Lexend"/>
            </a:endParaRPr>
          </a:p>
        </p:txBody>
      </p:sp>
      <p:sp>
        <p:nvSpPr>
          <p:cNvPr id="1872" name="Google Shape;1872;p145"/>
          <p:cNvSpPr txBox="1"/>
          <p:nvPr/>
        </p:nvSpPr>
        <p:spPr>
          <a:xfrm>
            <a:off x="6693713" y="2759147"/>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endParaRPr sz="1700">
              <a:solidFill>
                <a:srgbClr val="000000"/>
              </a:solidFill>
              <a:latin typeface="Lexend"/>
              <a:ea typeface="Lexend"/>
              <a:cs typeface="Lexend"/>
              <a:sym typeface="Lexend"/>
            </a:endParaRPr>
          </a:p>
        </p:txBody>
      </p:sp>
      <p:sp>
        <p:nvSpPr>
          <p:cNvPr id="1873" name="Google Shape;1873;p145"/>
          <p:cNvSpPr txBox="1"/>
          <p:nvPr/>
        </p:nvSpPr>
        <p:spPr>
          <a:xfrm>
            <a:off x="7836713" y="3227854"/>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endParaRPr sz="1700">
              <a:solidFill>
                <a:srgbClr val="000000"/>
              </a:solidFill>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7" name="Shape 1877"/>
        <p:cNvGrpSpPr/>
        <p:nvPr/>
      </p:nvGrpSpPr>
      <p:grpSpPr>
        <a:xfrm>
          <a:off x="0" y="0"/>
          <a:ext cx="0" cy="0"/>
          <a:chOff x="0" y="0"/>
          <a:chExt cx="0" cy="0"/>
        </a:xfrm>
      </p:grpSpPr>
      <p:sp>
        <p:nvSpPr>
          <p:cNvPr id="1878" name="Google Shape;1878;p146"/>
          <p:cNvSpPr txBox="1"/>
          <p:nvPr>
            <p:ph idx="1" type="body"/>
          </p:nvPr>
        </p:nvSpPr>
        <p:spPr>
          <a:xfrm>
            <a:off x="324000" y="759300"/>
            <a:ext cx="76419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Waa halkan garaaf wakhti-fogaansho oo ku saabsan safar baaskiil oo uu qaaday Yacquub.</a:t>
            </a:r>
            <a:endParaRPr sz="1900"/>
          </a:p>
        </p:txBody>
      </p:sp>
      <p:sp>
        <p:nvSpPr>
          <p:cNvPr id="1879" name="Google Shape;1879;p14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Akhriska garaafka waqtiga masaafada</a:t>
            </a:r>
            <a:endParaRPr/>
          </a:p>
        </p:txBody>
      </p:sp>
      <p:pic>
        <p:nvPicPr>
          <p:cNvPr id="1880" name="Google Shape;1880;p146"/>
          <p:cNvPicPr preferRelativeResize="0"/>
          <p:nvPr/>
        </p:nvPicPr>
        <p:blipFill>
          <a:blip r:embed="rId3">
            <a:alphaModFix/>
          </a:blip>
          <a:stretch>
            <a:fillRect/>
          </a:stretch>
        </p:blipFill>
        <p:spPr>
          <a:xfrm>
            <a:off x="3807325" y="1162199"/>
            <a:ext cx="5013200" cy="3154751"/>
          </a:xfrm>
          <a:prstGeom prst="rect">
            <a:avLst/>
          </a:prstGeom>
          <a:noFill/>
          <a:ln>
            <a:noFill/>
          </a:ln>
        </p:spPr>
      </p:pic>
      <p:sp>
        <p:nvSpPr>
          <p:cNvPr id="1881" name="Google Shape;1881;p146"/>
          <p:cNvSpPr txBox="1"/>
          <p:nvPr/>
        </p:nvSpPr>
        <p:spPr>
          <a:xfrm>
            <a:off x="7212424" y="4385609"/>
            <a:ext cx="1221900" cy="265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(daqiiqo)</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82" name="Google Shape;1882;p146"/>
          <p:cNvSpPr txBox="1"/>
          <p:nvPr/>
        </p:nvSpPr>
        <p:spPr>
          <a:xfrm rot="-5400000">
            <a:off x="2814707" y="1773235"/>
            <a:ext cx="15555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masaafo (km)</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883" name="Google Shape;1883;p146"/>
          <p:cNvSpPr txBox="1"/>
          <p:nvPr/>
        </p:nvSpPr>
        <p:spPr>
          <a:xfrm>
            <a:off x="46429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1884" name="Google Shape;1884;p146"/>
          <p:cNvSpPr txBox="1"/>
          <p:nvPr/>
        </p:nvSpPr>
        <p:spPr>
          <a:xfrm>
            <a:off x="3697796" y="1122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885" name="Google Shape;1885;p146"/>
          <p:cNvSpPr txBox="1"/>
          <p:nvPr/>
        </p:nvSpPr>
        <p:spPr>
          <a:xfrm>
            <a:off x="3697796" y="215468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886" name="Google Shape;1886;p146"/>
          <p:cNvSpPr txBox="1"/>
          <p:nvPr/>
        </p:nvSpPr>
        <p:spPr>
          <a:xfrm>
            <a:off x="3807323" y="3103600"/>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887" name="Google Shape;1887;p146"/>
          <p:cNvSpPr txBox="1"/>
          <p:nvPr/>
        </p:nvSpPr>
        <p:spPr>
          <a:xfrm>
            <a:off x="541647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1888" name="Google Shape;1888;p146"/>
          <p:cNvSpPr txBox="1"/>
          <p:nvPr/>
        </p:nvSpPr>
        <p:spPr>
          <a:xfrm>
            <a:off x="622015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1889" name="Google Shape;1889;p146"/>
          <p:cNvSpPr txBox="1"/>
          <p:nvPr/>
        </p:nvSpPr>
        <p:spPr>
          <a:xfrm>
            <a:off x="70051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1890" name="Google Shape;1890;p146"/>
          <p:cNvSpPr txBox="1"/>
          <p:nvPr/>
        </p:nvSpPr>
        <p:spPr>
          <a:xfrm>
            <a:off x="7713983"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sp>
        <p:nvSpPr>
          <p:cNvPr id="1891" name="Google Shape;1891;p146"/>
          <p:cNvSpPr txBox="1"/>
          <p:nvPr/>
        </p:nvSpPr>
        <p:spPr>
          <a:xfrm>
            <a:off x="8452970"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sp>
        <p:nvSpPr>
          <p:cNvPr id="1892" name="Google Shape;1892;p146"/>
          <p:cNvSpPr txBox="1"/>
          <p:nvPr>
            <p:ph idx="1" type="body"/>
          </p:nvPr>
        </p:nvSpPr>
        <p:spPr>
          <a:xfrm>
            <a:off x="324000" y="1170485"/>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a) Immisa ayuu ka fogaa 30 daqiiqo?</a:t>
            </a:r>
            <a:r>
              <a:rPr lang="en-GB" sz="1400">
                <a:latin typeface="Lexend"/>
                <a:ea typeface="Times New Roman"/>
                <a:cs typeface="Times New Roman"/>
                <a:sym typeface="Times New Roman"/>
              </a:rPr>
              <a:t/>
            </a:r>
            <a:r>
              <a:rPr lang="en-GB" sz="1400">
                <a:latin typeface="Lexend"/>
              </a:rPr>
              <a:t/>
            </a:r>
            <a:endParaRPr sz="1800"/>
          </a:p>
        </p:txBody>
      </p:sp>
      <p:sp>
        <p:nvSpPr>
          <p:cNvPr id="1893" name="Google Shape;1893;p146"/>
          <p:cNvSpPr txBox="1"/>
          <p:nvPr>
            <p:ph idx="1" type="body"/>
          </p:nvPr>
        </p:nvSpPr>
        <p:spPr>
          <a:xfrm>
            <a:off x="324000" y="1909471"/>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b) Maxaa dhacay 40 daqiiqo?</a:t>
            </a:r>
            <a:r>
              <a:rPr lang="en-GB" sz="1400">
                <a:latin typeface="Lexend"/>
                <a:ea typeface="Times New Roman"/>
                <a:cs typeface="Times New Roman"/>
                <a:sym typeface="Times New Roman"/>
              </a:rPr>
              <a:t/>
            </a:r>
            <a:r>
              <a:rPr lang="en-GB" sz="1400">
                <a:latin typeface="Lexend"/>
              </a:rPr>
              <a:t/>
            </a:r>
            <a:endParaRPr sz="1800"/>
          </a:p>
        </p:txBody>
      </p:sp>
      <p:sp>
        <p:nvSpPr>
          <p:cNvPr id="1894" name="Google Shape;1894;p146"/>
          <p:cNvSpPr txBox="1"/>
          <p:nvPr>
            <p:ph idx="1" type="body"/>
          </p:nvPr>
        </p:nvSpPr>
        <p:spPr>
          <a:xfrm>
            <a:off x="324000" y="2736165"/>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c) Waqtee ayuu Yacquub bilaabay inuu ku noqdo guriga?</a:t>
            </a:r>
            <a:endParaRPr sz="1800"/>
          </a:p>
        </p:txBody>
      </p:sp>
      <p:sp>
        <p:nvSpPr>
          <p:cNvPr id="1895" name="Google Shape;1895;p146"/>
          <p:cNvSpPr txBox="1"/>
          <p:nvPr/>
        </p:nvSpPr>
        <p:spPr>
          <a:xfrm>
            <a:off x="2030575" y="1460950"/>
            <a:ext cx="9327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9 km</a:t>
            </a:r>
            <a:r>
              <a:rPr lang="en-GB" sz="1100">
                <a:latin typeface="Kalam"/>
                <a:ea typeface="Kalam"/>
                <a:cs typeface="Kalam"/>
                <a:sym typeface="Kalam"/>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rgbClr val="000000"/>
              </a:solidFill>
              <a:latin typeface="Kalam"/>
              <a:ea typeface="Kalam"/>
              <a:cs typeface="Kalam"/>
              <a:sym typeface="Kalam"/>
            </a:endParaRPr>
          </a:p>
        </p:txBody>
      </p:sp>
      <p:sp>
        <p:nvSpPr>
          <p:cNvPr id="1896" name="Google Shape;1896;p146"/>
          <p:cNvSpPr txBox="1"/>
          <p:nvPr/>
        </p:nvSpPr>
        <p:spPr>
          <a:xfrm>
            <a:off x="5037373" y="2290172"/>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897" name="Google Shape;1897;p146"/>
          <p:cNvSpPr txBox="1"/>
          <p:nvPr/>
        </p:nvSpPr>
        <p:spPr>
          <a:xfrm>
            <a:off x="4295103" y="2170550"/>
            <a:ext cx="7392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(30, 9)</a:t>
            </a:r>
            <a:endParaRPr>
              <a:solidFill>
                <a:srgbClr val="000000"/>
              </a:solidFill>
              <a:latin typeface="Lexend"/>
              <a:ea typeface="Lexend"/>
              <a:cs typeface="Lexend"/>
              <a:sym typeface="Lexend"/>
            </a:endParaRPr>
          </a:p>
        </p:txBody>
      </p:sp>
      <p:sp>
        <p:nvSpPr>
          <p:cNvPr id="1898" name="Google Shape;1898;p146"/>
          <p:cNvSpPr txBox="1"/>
          <p:nvPr/>
        </p:nvSpPr>
        <p:spPr>
          <a:xfrm>
            <a:off x="1485668" y="2234450"/>
            <a:ext cx="19248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Joojin 10 daqiiqo ah.</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899" name="Google Shape;1899;p146"/>
          <p:cNvSpPr/>
          <p:nvPr/>
        </p:nvSpPr>
        <p:spPr>
          <a:xfrm>
            <a:off x="5385475" y="1741345"/>
            <a:ext cx="739200" cy="324600"/>
          </a:xfrm>
          <a:prstGeom prst="ellipse">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00" name="Google Shape;1900;p146"/>
          <p:cNvSpPr txBox="1"/>
          <p:nvPr/>
        </p:nvSpPr>
        <p:spPr>
          <a:xfrm>
            <a:off x="1485668" y="3301238"/>
            <a:ext cx="1722900" cy="265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90 daqiiqo.</a:t>
            </a:r>
            <a:r>
              <a:rPr lang="en-GB" sz="1100">
                <a:latin typeface="Kalam"/>
                <a:ea typeface="Kalam"/>
                <a:cs typeface="Kalam"/>
                <a:sym typeface="Kalam"/>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endParaRPr sz="2000">
              <a:solidFill>
                <a:srgbClr val="000000"/>
              </a:solidFill>
              <a:latin typeface="Kalam"/>
              <a:ea typeface="Kalam"/>
              <a:cs typeface="Kalam"/>
              <a:sym typeface="Kalam"/>
            </a:endParaRPr>
          </a:p>
        </p:txBody>
      </p:sp>
      <p:sp>
        <p:nvSpPr>
          <p:cNvPr id="1901" name="Google Shape;1901;p146"/>
          <p:cNvSpPr txBox="1"/>
          <p:nvPr/>
        </p:nvSpPr>
        <p:spPr>
          <a:xfrm>
            <a:off x="7399573" y="1165838"/>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ea typeface="Lexend"/>
                <a:cs typeface="Lexend"/>
                <a:sym typeface="Lexend"/>
              </a:rPr>
              <a:t>✖</a:t>
            </a:r>
            <a:endParaRPr sz="2300">
              <a:solidFill>
                <a:srgbClr val="000000"/>
              </a:solidFill>
              <a:latin typeface="Lexend"/>
              <a:ea typeface="Lexend"/>
              <a:cs typeface="Lexend"/>
              <a:sym typeface="Lexend"/>
            </a:endParaRPr>
          </a:p>
        </p:txBody>
      </p:sp>
      <p:sp>
        <p:nvSpPr>
          <p:cNvPr id="1902" name="Google Shape;1902;p146"/>
          <p:cNvSpPr txBox="1"/>
          <p:nvPr/>
        </p:nvSpPr>
        <p:spPr>
          <a:xfrm>
            <a:off x="7689580" y="1152598"/>
            <a:ext cx="816900" cy="324600"/>
          </a:xfrm>
          <a:prstGeom prst="rect">
            <a:avLst/>
          </a:prstGeom>
          <a:solidFill>
            <a:srgbClr val="FFFFFF"/>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(90, 15)</a:t>
            </a:r>
            <a:endParaRPr>
              <a:solidFill>
                <a:srgbClr val="000000"/>
              </a:solidFill>
              <a:latin typeface="Lexend"/>
              <a:ea typeface="Lexend"/>
              <a:cs typeface="Lexend"/>
              <a:sym typeface="Lexend"/>
            </a:endParaRPr>
          </a:p>
        </p:txBody>
      </p:sp>
      <p:sp>
        <p:nvSpPr>
          <p:cNvPr id="1903" name="Google Shape;1903;p146"/>
          <p:cNvSpPr txBox="1"/>
          <p:nvPr>
            <p:ph idx="1" type="body"/>
          </p:nvPr>
        </p:nvSpPr>
        <p:spPr>
          <a:xfrm>
            <a:off x="324000" y="3696591"/>
            <a:ext cx="30456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d) Immisa ayuu Yacquub socday guud ahaan?</a:t>
            </a:r>
            <a:endParaRPr sz="1800"/>
          </a:p>
        </p:txBody>
      </p:sp>
      <p:sp>
        <p:nvSpPr>
          <p:cNvPr id="1904" name="Google Shape;1904;p146"/>
          <p:cNvSpPr txBox="1"/>
          <p:nvPr/>
        </p:nvSpPr>
        <p:spPr>
          <a:xfrm>
            <a:off x="1485668" y="4058910"/>
            <a:ext cx="3123000" cy="33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Times New Roman"/>
                <a:cs typeface="Times New Roman"/>
                <a:sym typeface="Times New Roman"/>
              </a:rPr>
              <a:t>30 km</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15 km baxay iyo 15 km soo noqday.</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endParaRPr sz="20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sp>
        <p:nvSpPr>
          <p:cNvPr id="1909" name="Google Shape;1909;p147"/>
          <p:cNvSpPr txBox="1"/>
          <p:nvPr>
            <p:ph idx="1" type="body"/>
          </p:nvPr>
        </p:nvSpPr>
        <p:spPr>
          <a:xfrm>
            <a:off x="324000" y="759300"/>
            <a:ext cx="76419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Waa kan garaafka waqtiga masaafada ee safarka baaskiil ee Yacquub qaaday.</a:t>
            </a:r>
            <a:endParaRPr sz="1900"/>
          </a:p>
        </p:txBody>
      </p:sp>
      <p:sp>
        <p:nvSpPr>
          <p:cNvPr id="1910" name="Google Shape;1910;p14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Akhriska garaafka waqtiga masaafada</a:t>
            </a:r>
            <a:endParaRPr/>
          </a:p>
        </p:txBody>
      </p:sp>
      <p:pic>
        <p:nvPicPr>
          <p:cNvPr id="1911" name="Google Shape;1911;p147"/>
          <p:cNvPicPr preferRelativeResize="0"/>
          <p:nvPr/>
        </p:nvPicPr>
        <p:blipFill>
          <a:blip r:embed="rId3">
            <a:alphaModFix/>
          </a:blip>
          <a:stretch>
            <a:fillRect/>
          </a:stretch>
        </p:blipFill>
        <p:spPr>
          <a:xfrm>
            <a:off x="3807325" y="1162199"/>
            <a:ext cx="5013200" cy="3154751"/>
          </a:xfrm>
          <a:prstGeom prst="rect">
            <a:avLst/>
          </a:prstGeom>
          <a:noFill/>
          <a:ln>
            <a:noFill/>
          </a:ln>
        </p:spPr>
      </p:pic>
      <p:sp>
        <p:nvSpPr>
          <p:cNvPr id="1912" name="Google Shape;1912;p147"/>
          <p:cNvSpPr txBox="1"/>
          <p:nvPr/>
        </p:nvSpPr>
        <p:spPr>
          <a:xfrm>
            <a:off x="7212424" y="4385609"/>
            <a:ext cx="1221900" cy="265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(daqiiqo)</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13" name="Google Shape;1913;p147"/>
          <p:cNvSpPr txBox="1"/>
          <p:nvPr/>
        </p:nvSpPr>
        <p:spPr>
          <a:xfrm rot="-5400000">
            <a:off x="2814707" y="1773235"/>
            <a:ext cx="15555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masaafo (km)</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14" name="Google Shape;1914;p147"/>
          <p:cNvSpPr txBox="1"/>
          <p:nvPr/>
        </p:nvSpPr>
        <p:spPr>
          <a:xfrm>
            <a:off x="46429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1915" name="Google Shape;1915;p147"/>
          <p:cNvSpPr txBox="1"/>
          <p:nvPr/>
        </p:nvSpPr>
        <p:spPr>
          <a:xfrm>
            <a:off x="3697796" y="1122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916" name="Google Shape;1916;p147"/>
          <p:cNvSpPr txBox="1"/>
          <p:nvPr/>
        </p:nvSpPr>
        <p:spPr>
          <a:xfrm>
            <a:off x="3697796" y="215468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917" name="Google Shape;1917;p147"/>
          <p:cNvSpPr txBox="1"/>
          <p:nvPr/>
        </p:nvSpPr>
        <p:spPr>
          <a:xfrm>
            <a:off x="3807323" y="3103600"/>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918" name="Google Shape;1918;p147"/>
          <p:cNvSpPr txBox="1"/>
          <p:nvPr/>
        </p:nvSpPr>
        <p:spPr>
          <a:xfrm>
            <a:off x="541647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1919" name="Google Shape;1919;p147"/>
          <p:cNvSpPr txBox="1"/>
          <p:nvPr/>
        </p:nvSpPr>
        <p:spPr>
          <a:xfrm>
            <a:off x="622015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1920" name="Google Shape;1920;p147"/>
          <p:cNvSpPr txBox="1"/>
          <p:nvPr/>
        </p:nvSpPr>
        <p:spPr>
          <a:xfrm>
            <a:off x="70051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1921" name="Google Shape;1921;p147"/>
          <p:cNvSpPr txBox="1"/>
          <p:nvPr/>
        </p:nvSpPr>
        <p:spPr>
          <a:xfrm>
            <a:off x="7713983"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sp>
        <p:nvSpPr>
          <p:cNvPr id="1922" name="Google Shape;1922;p147"/>
          <p:cNvSpPr txBox="1"/>
          <p:nvPr/>
        </p:nvSpPr>
        <p:spPr>
          <a:xfrm>
            <a:off x="8452970"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sp>
        <p:nvSpPr>
          <p:cNvPr id="1923" name="Google Shape;1923;p147"/>
          <p:cNvSpPr txBox="1"/>
          <p:nvPr/>
        </p:nvSpPr>
        <p:spPr>
          <a:xfrm>
            <a:off x="338329" y="1144625"/>
            <a:ext cx="3031200" cy="577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Barta sare.</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Waxaa laga yaabaa inaad qortay: 'Jiirada safarka guriga waa qaybta ugu qallafsanan ee garaafka, taas oo noo sheegaysa inay tahay xawaaraha ugu sarreeya.'</a:t>
            </a:r>
            <a:endParaRPr sz="2000">
              <a:latin typeface="Kalam"/>
              <a:ea typeface="Kalam"/>
              <a:cs typeface="Kalam"/>
              <a:sym typeface="Kalam"/>
            </a:endParaRPr>
          </a:p>
        </p:txBody>
      </p:sp>
      <p:cxnSp>
        <p:nvCxnSpPr>
          <p:cNvPr id="1924" name="Google Shape;1924;p147"/>
          <p:cNvCxnSpPr/>
          <p:nvPr/>
        </p:nvCxnSpPr>
        <p:spPr>
          <a:xfrm>
            <a:off x="7670963" y="1322397"/>
            <a:ext cx="1122900" cy="2670900"/>
          </a:xfrm>
          <a:prstGeom prst="straightConnector1">
            <a:avLst/>
          </a:prstGeom>
          <a:noFill/>
          <a:ln cap="flat" cmpd="sng" w="28575">
            <a:solidFill>
              <a:schemeClr val="dk1"/>
            </a:solidFill>
            <a:prstDash val="solid"/>
            <a:round/>
            <a:headEnd len="med" w="med" type="none"/>
            <a:tailEnd len="med" w="med" type="triangle"/>
          </a:ln>
        </p:spPr>
      </p:cxnSp>
      <p:sp>
        <p:nvSpPr>
          <p:cNvPr id="1925" name="Google Shape;1925;p147"/>
          <p:cNvSpPr txBox="1"/>
          <p:nvPr>
            <p:ph idx="1" type="body"/>
          </p:nvPr>
        </p:nvSpPr>
        <p:spPr>
          <a:xfrm>
            <a:off x="324000" y="3715230"/>
            <a:ext cx="34833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e) Barta ugu fog ee Yacquub guriga ma ahayd barta sare, ama barta hoose, ee joogga safarkan?</a:t>
            </a:r>
            <a:endParaRPr sz="1800"/>
          </a:p>
        </p:txBody>
      </p:sp>
      <p:sp>
        <p:nvSpPr>
          <p:cNvPr id="1926" name="Google Shape;1926;p147"/>
          <p:cNvSpPr txBox="1"/>
          <p:nvPr>
            <p:ph idx="1" type="body"/>
          </p:nvPr>
        </p:nvSpPr>
        <p:spPr>
          <a:xfrm>
            <a:off x="1112825" y="4541924"/>
            <a:ext cx="5361600" cy="26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Qor jumlad si aad u caddayso jawaabtaada.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0" name="Shape 1930"/>
        <p:cNvGrpSpPr/>
        <p:nvPr/>
      </p:nvGrpSpPr>
      <p:grpSpPr>
        <a:xfrm>
          <a:off x="0" y="0"/>
          <a:ext cx="0" cy="0"/>
          <a:chOff x="0" y="0"/>
          <a:chExt cx="0" cy="0"/>
        </a:xfrm>
      </p:grpSpPr>
      <p:sp>
        <p:nvSpPr>
          <p:cNvPr id="1931" name="Google Shape;1931;p148"/>
          <p:cNvSpPr txBox="1"/>
          <p:nvPr>
            <p:ph idx="1" type="body"/>
          </p:nvPr>
        </p:nvSpPr>
        <p:spPr>
          <a:xfrm>
            <a:off x="324000" y="759300"/>
            <a:ext cx="76419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Waa kan garaafka waqtiga masaafada ee safarka baaskiil ee Yacquub qaaday.</a:t>
            </a:r>
            <a:endParaRPr sz="1900"/>
          </a:p>
        </p:txBody>
      </p:sp>
      <p:sp>
        <p:nvSpPr>
          <p:cNvPr id="1932" name="Google Shape;1932;p14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Akhriska garaafka waqtiga masaafada</a:t>
            </a:r>
            <a:endParaRPr/>
          </a:p>
        </p:txBody>
      </p:sp>
      <p:pic>
        <p:nvPicPr>
          <p:cNvPr id="1933" name="Google Shape;1933;p148"/>
          <p:cNvPicPr preferRelativeResize="0"/>
          <p:nvPr/>
        </p:nvPicPr>
        <p:blipFill>
          <a:blip r:embed="rId3">
            <a:alphaModFix/>
          </a:blip>
          <a:stretch>
            <a:fillRect/>
          </a:stretch>
        </p:blipFill>
        <p:spPr>
          <a:xfrm>
            <a:off x="3807325" y="1162199"/>
            <a:ext cx="5013200" cy="3154751"/>
          </a:xfrm>
          <a:prstGeom prst="rect">
            <a:avLst/>
          </a:prstGeom>
          <a:noFill/>
          <a:ln>
            <a:noFill/>
          </a:ln>
        </p:spPr>
      </p:pic>
      <p:sp>
        <p:nvSpPr>
          <p:cNvPr id="1934" name="Google Shape;1934;p148"/>
          <p:cNvSpPr txBox="1"/>
          <p:nvPr/>
        </p:nvSpPr>
        <p:spPr>
          <a:xfrm>
            <a:off x="7212424" y="4385609"/>
            <a:ext cx="1221900" cy="265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waqti (daqiiqo)</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35" name="Google Shape;1935;p148"/>
          <p:cNvSpPr txBox="1"/>
          <p:nvPr/>
        </p:nvSpPr>
        <p:spPr>
          <a:xfrm rot="-5400000">
            <a:off x="2814707" y="1773235"/>
            <a:ext cx="15555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masaafo (km)</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36" name="Google Shape;1936;p148"/>
          <p:cNvSpPr txBox="1"/>
          <p:nvPr/>
        </p:nvSpPr>
        <p:spPr>
          <a:xfrm>
            <a:off x="46429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1937" name="Google Shape;1937;p148"/>
          <p:cNvSpPr txBox="1"/>
          <p:nvPr/>
        </p:nvSpPr>
        <p:spPr>
          <a:xfrm>
            <a:off x="3697796" y="1122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938" name="Google Shape;1938;p148"/>
          <p:cNvSpPr txBox="1"/>
          <p:nvPr/>
        </p:nvSpPr>
        <p:spPr>
          <a:xfrm>
            <a:off x="3697796" y="215468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939" name="Google Shape;1939;p148"/>
          <p:cNvSpPr txBox="1"/>
          <p:nvPr/>
        </p:nvSpPr>
        <p:spPr>
          <a:xfrm>
            <a:off x="3807323" y="3103600"/>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940" name="Google Shape;1940;p148"/>
          <p:cNvSpPr txBox="1"/>
          <p:nvPr/>
        </p:nvSpPr>
        <p:spPr>
          <a:xfrm>
            <a:off x="541647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1941" name="Google Shape;1941;p148"/>
          <p:cNvSpPr txBox="1"/>
          <p:nvPr/>
        </p:nvSpPr>
        <p:spPr>
          <a:xfrm>
            <a:off x="622015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1942" name="Google Shape;1942;p148"/>
          <p:cNvSpPr txBox="1"/>
          <p:nvPr/>
        </p:nvSpPr>
        <p:spPr>
          <a:xfrm>
            <a:off x="70051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1943" name="Google Shape;1943;p148"/>
          <p:cNvSpPr txBox="1"/>
          <p:nvPr/>
        </p:nvSpPr>
        <p:spPr>
          <a:xfrm>
            <a:off x="7713983"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sp>
        <p:nvSpPr>
          <p:cNvPr id="1944" name="Google Shape;1944;p148"/>
          <p:cNvSpPr txBox="1"/>
          <p:nvPr/>
        </p:nvSpPr>
        <p:spPr>
          <a:xfrm>
            <a:off x="8452970"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sp>
        <p:nvSpPr>
          <p:cNvPr id="1945" name="Google Shape;1945;p148"/>
          <p:cNvSpPr txBox="1"/>
          <p:nvPr/>
        </p:nvSpPr>
        <p:spPr>
          <a:xfrm>
            <a:off x="338329" y="1144625"/>
            <a:ext cx="3031200" cy="577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Barta ugu sarreysa.</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Waxaa laga yaabaa inaad qortay: “Yacquub wuxuu nasasho ku yeeshay jidka halkaas, laakiin soo laabashada ma uusan yeelin. Tani waxay soo jeedinaysaa in jidka soo laabashadu uu fududaa (tusaale, hoos u dhac)”</a:t>
            </a:r>
            <a:endParaRPr sz="2000">
              <a:latin typeface="Kalam"/>
              <a:ea typeface="Kalam"/>
              <a:cs typeface="Kalam"/>
              <a:sym typeface="Kalam"/>
            </a:endParaRPr>
          </a:p>
        </p:txBody>
      </p:sp>
      <p:sp>
        <p:nvSpPr>
          <p:cNvPr id="1946" name="Google Shape;1946;p148"/>
          <p:cNvSpPr txBox="1"/>
          <p:nvPr>
            <p:ph idx="1" type="body"/>
          </p:nvPr>
        </p:nvSpPr>
        <p:spPr>
          <a:xfrm>
            <a:off x="324000" y="3715230"/>
            <a:ext cx="34833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e) Barta ugu fog ee Yacquub guriga ka fogaa ma tahay barta ugu sarreysa, mise barta ugu hooseysa, ee joogga (altitude) baaskiilkan?</a:t>
            </a:r>
            <a:endParaRPr sz="1800"/>
          </a:p>
        </p:txBody>
      </p:sp>
      <p:sp>
        <p:nvSpPr>
          <p:cNvPr id="1947" name="Google Shape;1947;p148"/>
          <p:cNvSpPr txBox="1"/>
          <p:nvPr>
            <p:ph idx="1" type="body"/>
          </p:nvPr>
        </p:nvSpPr>
        <p:spPr>
          <a:xfrm>
            <a:off x="1112825" y="4541924"/>
            <a:ext cx="5361600" cy="26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Qor jumlad si aad u caddayso jawaabtaada.</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1" name="Shape 1951"/>
        <p:cNvGrpSpPr/>
        <p:nvPr/>
      </p:nvGrpSpPr>
      <p:grpSpPr>
        <a:xfrm>
          <a:off x="0" y="0"/>
          <a:ext cx="0" cy="0"/>
          <a:chOff x="0" y="0"/>
          <a:chExt cx="0" cy="0"/>
        </a:xfrm>
      </p:grpSpPr>
      <p:sp>
        <p:nvSpPr>
          <p:cNvPr id="1952" name="Google Shape;1952;p149"/>
          <p:cNvSpPr txBox="1"/>
          <p:nvPr>
            <p:ph idx="1" type="body"/>
          </p:nvPr>
        </p:nvSpPr>
        <p:spPr>
          <a:xfrm>
            <a:off x="324000" y="759300"/>
            <a:ext cx="76419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Halkan waxaa ah garaaf masaafo-waqti oo ah baaskiil uu qaatay Yacquub.</a:t>
            </a:r>
            <a:endParaRPr sz="1900"/>
          </a:p>
        </p:txBody>
      </p:sp>
      <p:sp>
        <p:nvSpPr>
          <p:cNvPr id="1953" name="Google Shape;1953;p149"/>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Akhriska garaafyada masaafo-waqti</a:t>
            </a:r>
            <a:endParaRPr/>
          </a:p>
        </p:txBody>
      </p:sp>
      <p:pic>
        <p:nvPicPr>
          <p:cNvPr id="1954" name="Google Shape;1954;p149"/>
          <p:cNvPicPr preferRelativeResize="0"/>
          <p:nvPr/>
        </p:nvPicPr>
        <p:blipFill>
          <a:blip r:embed="rId3">
            <a:alphaModFix/>
          </a:blip>
          <a:stretch>
            <a:fillRect/>
          </a:stretch>
        </p:blipFill>
        <p:spPr>
          <a:xfrm>
            <a:off x="3807325" y="1162199"/>
            <a:ext cx="5013200" cy="3154751"/>
          </a:xfrm>
          <a:prstGeom prst="rect">
            <a:avLst/>
          </a:prstGeom>
          <a:noFill/>
          <a:ln>
            <a:noFill/>
          </a:ln>
        </p:spPr>
      </p:pic>
      <p:sp>
        <p:nvSpPr>
          <p:cNvPr id="1955" name="Google Shape;1955;p149"/>
          <p:cNvSpPr txBox="1"/>
          <p:nvPr/>
        </p:nvSpPr>
        <p:spPr>
          <a:xfrm>
            <a:off x="7212424" y="4385609"/>
            <a:ext cx="1221900" cy="265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waqti (daqiiqo)</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56" name="Google Shape;1956;p149"/>
          <p:cNvSpPr txBox="1"/>
          <p:nvPr/>
        </p:nvSpPr>
        <p:spPr>
          <a:xfrm rot="-5400000">
            <a:off x="2814707" y="1773235"/>
            <a:ext cx="1555500" cy="340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masaafo (km)</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Times New Roman"/>
                <a:cs typeface="Times New Roman"/>
                <a:sym typeface="Times New Roman"/>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57" name="Google Shape;1957;p149"/>
          <p:cNvSpPr txBox="1"/>
          <p:nvPr/>
        </p:nvSpPr>
        <p:spPr>
          <a:xfrm>
            <a:off x="46429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1958" name="Google Shape;1958;p149"/>
          <p:cNvSpPr txBox="1"/>
          <p:nvPr/>
        </p:nvSpPr>
        <p:spPr>
          <a:xfrm>
            <a:off x="3697796" y="1122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1959" name="Google Shape;1959;p149"/>
          <p:cNvSpPr txBox="1"/>
          <p:nvPr/>
        </p:nvSpPr>
        <p:spPr>
          <a:xfrm>
            <a:off x="3697796" y="215468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1960" name="Google Shape;1960;p149"/>
          <p:cNvSpPr txBox="1"/>
          <p:nvPr/>
        </p:nvSpPr>
        <p:spPr>
          <a:xfrm>
            <a:off x="3807323" y="3103600"/>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1961" name="Google Shape;1961;p149"/>
          <p:cNvSpPr txBox="1"/>
          <p:nvPr/>
        </p:nvSpPr>
        <p:spPr>
          <a:xfrm>
            <a:off x="541647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1962" name="Google Shape;1962;p149"/>
          <p:cNvSpPr txBox="1"/>
          <p:nvPr/>
        </p:nvSpPr>
        <p:spPr>
          <a:xfrm>
            <a:off x="6220152"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1963" name="Google Shape;1963;p149"/>
          <p:cNvSpPr txBox="1"/>
          <p:nvPr/>
        </p:nvSpPr>
        <p:spPr>
          <a:xfrm>
            <a:off x="7005165" y="4186318"/>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1964" name="Google Shape;1964;p149"/>
          <p:cNvSpPr txBox="1"/>
          <p:nvPr/>
        </p:nvSpPr>
        <p:spPr>
          <a:xfrm>
            <a:off x="7713983"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sp>
        <p:nvSpPr>
          <p:cNvPr id="1965" name="Google Shape;1965;p149"/>
          <p:cNvSpPr txBox="1"/>
          <p:nvPr/>
        </p:nvSpPr>
        <p:spPr>
          <a:xfrm>
            <a:off x="8452970" y="4186318"/>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sp>
        <p:nvSpPr>
          <p:cNvPr id="1966" name="Google Shape;1966;p149"/>
          <p:cNvSpPr txBox="1"/>
          <p:nvPr/>
        </p:nvSpPr>
        <p:spPr>
          <a:xfrm>
            <a:off x="338326" y="1220825"/>
            <a:ext cx="2548800" cy="5778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Lama oggolaan inaad qorto:</a:t>
            </a:r>
            <a:r>
              <a:rPr lang="en-GB" sz="1100">
                <a:solidFill>
                  <a:schemeClr val="accent4"/>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0"/>
              </a:spcBef>
              <a:spcAft>
                <a:spcPts val="0"/>
              </a:spcAft>
              <a:buNone/>
            </a:pPr>
            <a:r>
              <a:rPr lang="en-GB" sz="1100">
                <a:latin typeface="Kalam"/>
                <a:ea typeface="Kalam"/>
                <a:cs typeface="Kalam"/>
                <a:sym typeface="Kalam"/>
              </a:rPr>
              <a:t>“Safarka soo laabashadu wuxuu garaafka ku sii socdaa hoos u dhac”</a:t>
            </a:r>
            <a:endParaRPr sz="2000">
              <a:latin typeface="Kalam"/>
              <a:ea typeface="Kalam"/>
              <a:cs typeface="Kalam"/>
              <a:sym typeface="Kalam"/>
            </a:endParaRPr>
          </a:p>
        </p:txBody>
      </p:sp>
      <p:sp>
        <p:nvSpPr>
          <p:cNvPr id="1967" name="Google Shape;1967;p149"/>
          <p:cNvSpPr txBox="1"/>
          <p:nvPr>
            <p:ph idx="1" type="body"/>
          </p:nvPr>
        </p:nvSpPr>
        <p:spPr>
          <a:xfrm>
            <a:off x="324000" y="3715230"/>
            <a:ext cx="3483300" cy="57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e) Barta ugu fog ee Yacquub guriga ka fogaa ma tahay barta ugu sarreysa, mise barta ugu hooseysa, ee joogga (altitude) baaskiilkan?</a:t>
            </a:r>
            <a:endParaRPr sz="1800"/>
          </a:p>
        </p:txBody>
      </p:sp>
      <p:sp>
        <p:nvSpPr>
          <p:cNvPr id="1968" name="Google Shape;1968;p149"/>
          <p:cNvSpPr txBox="1"/>
          <p:nvPr>
            <p:ph idx="1" type="body"/>
          </p:nvPr>
        </p:nvSpPr>
        <p:spPr>
          <a:xfrm>
            <a:off x="1112825" y="4541924"/>
            <a:ext cx="5361600" cy="26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Lexend"/>
              </a:rPr>
              <a:t>Qor jumlad si aad u caddayso jawaabtaada.</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2" name="Shape 1972"/>
        <p:cNvGrpSpPr/>
        <p:nvPr/>
      </p:nvGrpSpPr>
      <p:grpSpPr>
        <a:xfrm>
          <a:off x="0" y="0"/>
          <a:ext cx="0" cy="0"/>
          <a:chOff x="0" y="0"/>
          <a:chExt cx="0" cy="0"/>
        </a:xfrm>
      </p:grpSpPr>
      <p:sp>
        <p:nvSpPr>
          <p:cNvPr id="1973" name="Google Shape;1973;p150"/>
          <p:cNvSpPr txBox="1"/>
          <p:nvPr/>
        </p:nvSpPr>
        <p:spPr>
          <a:xfrm>
            <a:off x="346100" y="1535600"/>
            <a:ext cx="44778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Waqti kasta oo la calaamadeeyay, sheeg in waqtigaas uu suurtagal yahay ama aan suurtagal ahayn, oo qor jumlad sharraxaysa sababta.</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700">
              <a:solidFill>
                <a:srgbClr val="000000"/>
              </a:solidFill>
              <a:latin typeface="Lexend"/>
              <a:ea typeface="Lexend"/>
              <a:cs typeface="Lexend"/>
              <a:sym typeface="Lexend"/>
            </a:endParaRPr>
          </a:p>
        </p:txBody>
      </p:sp>
      <p:sp>
        <p:nvSpPr>
          <p:cNvPr id="1974" name="Google Shape;1974;p150"/>
          <p:cNvSpPr txBox="1"/>
          <p:nvPr>
            <p:ph idx="4294967295" type="body"/>
          </p:nvPr>
        </p:nvSpPr>
        <p:spPr>
          <a:xfrm>
            <a:off x="324000" y="79382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 Axmed wuxuu ku tusayaa garaaf masaafo-waqti oo uu sawiray ka hor darsigan. Hadda waa ogyahay inay jiraan waqtiyo aan runi ahayn.</a:t>
            </a:r>
            <a:endParaRPr sz="1900"/>
          </a:p>
        </p:txBody>
      </p:sp>
      <p:sp>
        <p:nvSpPr>
          <p:cNvPr id="1975" name="Google Shape;1975;p150"/>
          <p:cNvSpPr txBox="1"/>
          <p:nvPr/>
        </p:nvSpPr>
        <p:spPr>
          <a:xfrm>
            <a:off x="6891300" y="4562834"/>
            <a:ext cx="1261500" cy="2745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waqti (daqiiqo)</a:t>
            </a:r>
            <a:r>
              <a:rPr lang="en-GB" sz="1400">
                <a:solidFill>
                  <a:srgbClr val="000000"/>
                </a:solidFill>
                <a:latin typeface="Lexend"/>
                <a:ea typeface="Lexend"/>
                <a:cs typeface="Lexend"/>
                <a:sym typeface="Lexend"/>
              </a:rPr>
              <a:t/>
            </a:r>
            <a:r>
              <a:rPr lang="en-GB" sz="1400">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976" name="Google Shape;1976;p150"/>
          <p:cNvSpPr txBox="1"/>
          <p:nvPr/>
        </p:nvSpPr>
        <p:spPr>
          <a:xfrm rot="-5400000">
            <a:off x="3929443" y="2938473"/>
            <a:ext cx="2770200" cy="35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ea typeface="Lexend"/>
                <a:cs typeface="Lexend"/>
                <a:sym typeface="Lexend"/>
              </a:rPr>
              <a:t>masaafo guriga laga joogo (m)</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solidFill>
                  <a:srgbClr val="000000"/>
                </a:solidFill>
                <a:latin typeface="Lexend"/>
                <a:ea typeface="Times New Roman"/>
                <a:cs typeface="Times New Roman"/>
                <a:sym typeface="Times New Roman"/>
              </a:rPr>
              <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977" name="Google Shape;1977;p150"/>
          <p:cNvPicPr preferRelativeResize="0"/>
          <p:nvPr/>
        </p:nvPicPr>
        <p:blipFill>
          <a:blip r:embed="rId4">
            <a:alphaModFix/>
          </a:blip>
          <a:stretch>
            <a:fillRect/>
          </a:stretch>
        </p:blipFill>
        <p:spPr>
          <a:xfrm>
            <a:off x="8035146" y="1645204"/>
            <a:ext cx="777007" cy="896096"/>
          </a:xfrm>
          <a:prstGeom prst="rect">
            <a:avLst/>
          </a:prstGeom>
          <a:noFill/>
          <a:ln>
            <a:noFill/>
          </a:ln>
        </p:spPr>
      </p:pic>
      <p:cxnSp>
        <p:nvCxnSpPr>
          <p:cNvPr id="1978" name="Google Shape;1978;p150"/>
          <p:cNvCxnSpPr/>
          <p:nvPr/>
        </p:nvCxnSpPr>
        <p:spPr>
          <a:xfrm rot="10800000">
            <a:off x="5577975" y="20564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1979" name="Google Shape;1979;p150"/>
          <p:cNvCxnSpPr/>
          <p:nvPr/>
        </p:nvCxnSpPr>
        <p:spPr>
          <a:xfrm flipH="1" rot="10800000">
            <a:off x="5592325" y="3803625"/>
            <a:ext cx="460200" cy="759300"/>
          </a:xfrm>
          <a:prstGeom prst="straightConnector1">
            <a:avLst/>
          </a:prstGeom>
          <a:noFill/>
          <a:ln cap="flat" cmpd="sng" w="38100">
            <a:solidFill>
              <a:schemeClr val="accent4"/>
            </a:solidFill>
            <a:prstDash val="solid"/>
            <a:round/>
            <a:headEnd len="med" w="med" type="none"/>
            <a:tailEnd len="med" w="med" type="none"/>
          </a:ln>
        </p:spPr>
      </p:cxnSp>
      <p:cxnSp>
        <p:nvCxnSpPr>
          <p:cNvPr id="1980" name="Google Shape;1980;p150"/>
          <p:cNvCxnSpPr/>
          <p:nvPr/>
        </p:nvCxnSpPr>
        <p:spPr>
          <a:xfrm rot="10800000">
            <a:off x="6052525" y="3803500"/>
            <a:ext cx="636000" cy="0"/>
          </a:xfrm>
          <a:prstGeom prst="straightConnector1">
            <a:avLst/>
          </a:prstGeom>
          <a:noFill/>
          <a:ln cap="flat" cmpd="sng" w="38100">
            <a:solidFill>
              <a:schemeClr val="accent4"/>
            </a:solidFill>
            <a:prstDash val="solid"/>
            <a:round/>
            <a:headEnd len="med" w="med" type="none"/>
            <a:tailEnd len="med" w="med" type="none"/>
          </a:ln>
        </p:spPr>
      </p:cxnSp>
      <p:cxnSp>
        <p:nvCxnSpPr>
          <p:cNvPr id="1981" name="Google Shape;1981;p150"/>
          <p:cNvCxnSpPr/>
          <p:nvPr/>
        </p:nvCxnSpPr>
        <p:spPr>
          <a:xfrm rot="10800000">
            <a:off x="6665675" y="3343325"/>
            <a:ext cx="2700" cy="463200"/>
          </a:xfrm>
          <a:prstGeom prst="straightConnector1">
            <a:avLst/>
          </a:prstGeom>
          <a:noFill/>
          <a:ln cap="flat" cmpd="sng" w="38100">
            <a:solidFill>
              <a:schemeClr val="accent4"/>
            </a:solidFill>
            <a:prstDash val="solid"/>
            <a:round/>
            <a:headEnd len="med" w="med" type="none"/>
            <a:tailEnd len="med" w="med" type="none"/>
          </a:ln>
        </p:spPr>
      </p:cxnSp>
      <p:cxnSp>
        <p:nvCxnSpPr>
          <p:cNvPr id="1982" name="Google Shape;1982;p150"/>
          <p:cNvCxnSpPr/>
          <p:nvPr/>
        </p:nvCxnSpPr>
        <p:spPr>
          <a:xfrm>
            <a:off x="6663175" y="3360150"/>
            <a:ext cx="605100" cy="375000"/>
          </a:xfrm>
          <a:prstGeom prst="straightConnector1">
            <a:avLst/>
          </a:prstGeom>
          <a:noFill/>
          <a:ln cap="flat" cmpd="sng" w="38100">
            <a:solidFill>
              <a:schemeClr val="accent4"/>
            </a:solidFill>
            <a:prstDash val="solid"/>
            <a:round/>
            <a:headEnd len="med" w="med" type="none"/>
            <a:tailEnd len="med" w="med" type="none"/>
          </a:ln>
        </p:spPr>
      </p:cxnSp>
      <p:cxnSp>
        <p:nvCxnSpPr>
          <p:cNvPr id="1983" name="Google Shape;1983;p150"/>
          <p:cNvCxnSpPr/>
          <p:nvPr/>
        </p:nvCxnSpPr>
        <p:spPr>
          <a:xfrm flipH="1" rot="10800000">
            <a:off x="7249762" y="3197337"/>
            <a:ext cx="319200" cy="520800"/>
          </a:xfrm>
          <a:prstGeom prst="straightConnector1">
            <a:avLst/>
          </a:prstGeom>
          <a:noFill/>
          <a:ln cap="flat" cmpd="sng" w="38100">
            <a:solidFill>
              <a:schemeClr val="accent4"/>
            </a:solidFill>
            <a:prstDash val="solid"/>
            <a:round/>
            <a:headEnd len="med" w="med" type="none"/>
            <a:tailEnd len="med" w="med" type="none"/>
          </a:ln>
        </p:spPr>
      </p:cxnSp>
      <p:cxnSp>
        <p:nvCxnSpPr>
          <p:cNvPr id="1984" name="Google Shape;1984;p150"/>
          <p:cNvCxnSpPr/>
          <p:nvPr/>
        </p:nvCxnSpPr>
        <p:spPr>
          <a:xfrm rot="10800000">
            <a:off x="6197387" y="2370618"/>
            <a:ext cx="1352400" cy="838200"/>
          </a:xfrm>
          <a:prstGeom prst="straightConnector1">
            <a:avLst/>
          </a:prstGeom>
          <a:noFill/>
          <a:ln cap="flat" cmpd="sng" w="38100">
            <a:solidFill>
              <a:schemeClr val="accent4"/>
            </a:solidFill>
            <a:prstDash val="solid"/>
            <a:round/>
            <a:headEnd len="med" w="med" type="none"/>
            <a:tailEnd len="med" w="med" type="none"/>
          </a:ln>
        </p:spPr>
      </p:cxnSp>
      <p:cxnSp>
        <p:nvCxnSpPr>
          <p:cNvPr id="1985" name="Google Shape;1985;p150"/>
          <p:cNvCxnSpPr/>
          <p:nvPr/>
        </p:nvCxnSpPr>
        <p:spPr>
          <a:xfrm>
            <a:off x="5577975" y="4542030"/>
            <a:ext cx="2810400" cy="1800"/>
          </a:xfrm>
          <a:prstGeom prst="straightConnector1">
            <a:avLst/>
          </a:prstGeom>
          <a:noFill/>
          <a:ln cap="flat" cmpd="sng" w="28575">
            <a:solidFill>
              <a:schemeClr val="dk1"/>
            </a:solidFill>
            <a:prstDash val="solid"/>
            <a:round/>
            <a:headEnd len="med" w="med" type="none"/>
            <a:tailEnd len="med" w="med" type="triangle"/>
          </a:ln>
        </p:spPr>
      </p:cxnSp>
      <p:cxnSp>
        <p:nvCxnSpPr>
          <p:cNvPr id="1986" name="Google Shape;1986;p150"/>
          <p:cNvCxnSpPr/>
          <p:nvPr/>
        </p:nvCxnSpPr>
        <p:spPr>
          <a:xfrm rot="10800000">
            <a:off x="6227882" y="2385725"/>
            <a:ext cx="1576800" cy="900"/>
          </a:xfrm>
          <a:prstGeom prst="straightConnector1">
            <a:avLst/>
          </a:prstGeom>
          <a:noFill/>
          <a:ln cap="flat" cmpd="sng" w="38100">
            <a:solidFill>
              <a:schemeClr val="accent4"/>
            </a:solidFill>
            <a:prstDash val="solid"/>
            <a:round/>
            <a:headEnd len="med" w="med" type="none"/>
            <a:tailEnd len="med" w="med" type="none"/>
          </a:ln>
        </p:spPr>
      </p:cxnSp>
      <p:cxnSp>
        <p:nvCxnSpPr>
          <p:cNvPr id="1987" name="Google Shape;1987;p150"/>
          <p:cNvCxnSpPr/>
          <p:nvPr/>
        </p:nvCxnSpPr>
        <p:spPr>
          <a:xfrm rot="10800000">
            <a:off x="7797180" y="2387225"/>
            <a:ext cx="18000" cy="2164200"/>
          </a:xfrm>
          <a:prstGeom prst="straightConnector1">
            <a:avLst/>
          </a:prstGeom>
          <a:noFill/>
          <a:ln cap="flat" cmpd="sng" w="38100">
            <a:solidFill>
              <a:schemeClr val="accent4"/>
            </a:solidFill>
            <a:prstDash val="solid"/>
            <a:round/>
            <a:headEnd len="med" w="med" type="none"/>
            <a:tailEnd len="med" w="med" type="none"/>
          </a:ln>
        </p:spPr>
      </p:cxnSp>
      <p:sp>
        <p:nvSpPr>
          <p:cNvPr id="1988" name="Google Shape;1988;p150"/>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Akhriska garaafyada masaafo-waqti</a:t>
            </a:r>
            <a:endParaRPr/>
          </a:p>
        </p:txBody>
      </p:sp>
      <p:sp>
        <p:nvSpPr>
          <p:cNvPr id="1989" name="Google Shape;1989;p150"/>
          <p:cNvSpPr txBox="1"/>
          <p:nvPr/>
        </p:nvSpPr>
        <p:spPr>
          <a:xfrm>
            <a:off x="6266687" y="3798587"/>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700">
              <a:solidFill>
                <a:srgbClr val="000000"/>
              </a:solidFill>
              <a:latin typeface="Lexend"/>
              <a:ea typeface="Lexend"/>
              <a:cs typeface="Lexend"/>
              <a:sym typeface="Lexend"/>
            </a:endParaRPr>
          </a:p>
        </p:txBody>
      </p:sp>
      <p:sp>
        <p:nvSpPr>
          <p:cNvPr id="1990" name="Google Shape;1990;p150"/>
          <p:cNvSpPr txBox="1"/>
          <p:nvPr/>
        </p:nvSpPr>
        <p:spPr>
          <a:xfrm>
            <a:off x="6388913" y="3398920"/>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b</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1" name="Google Shape;1991;p150"/>
          <p:cNvSpPr txBox="1"/>
          <p:nvPr/>
        </p:nvSpPr>
        <p:spPr>
          <a:xfrm>
            <a:off x="6899300" y="3235013"/>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2" name="Google Shape;1992;p150"/>
          <p:cNvSpPr txBox="1"/>
          <p:nvPr/>
        </p:nvSpPr>
        <p:spPr>
          <a:xfrm>
            <a:off x="6693713" y="2759147"/>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3" name="Google Shape;1993;p150"/>
          <p:cNvSpPr txBox="1"/>
          <p:nvPr/>
        </p:nvSpPr>
        <p:spPr>
          <a:xfrm>
            <a:off x="7836713" y="3227854"/>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e</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4" name="Google Shape;1994;p150"/>
          <p:cNvSpPr txBox="1"/>
          <p:nvPr/>
        </p:nvSpPr>
        <p:spPr>
          <a:xfrm>
            <a:off x="323087" y="2784973"/>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a)</a:t>
            </a:r>
            <a:endParaRPr sz="1700">
              <a:solidFill>
                <a:srgbClr val="000000"/>
              </a:solidFill>
              <a:latin typeface="Lexend"/>
              <a:ea typeface="Lexend"/>
              <a:cs typeface="Lexend"/>
              <a:sym typeface="Lexend"/>
            </a:endParaRPr>
          </a:p>
        </p:txBody>
      </p:sp>
      <p:sp>
        <p:nvSpPr>
          <p:cNvPr id="1995" name="Google Shape;1995;p150"/>
          <p:cNvSpPr txBox="1"/>
          <p:nvPr/>
        </p:nvSpPr>
        <p:spPr>
          <a:xfrm>
            <a:off x="323087" y="3828760"/>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c</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6" name="Google Shape;1996;p150"/>
          <p:cNvSpPr txBox="1"/>
          <p:nvPr/>
        </p:nvSpPr>
        <p:spPr>
          <a:xfrm>
            <a:off x="323087" y="4529646"/>
            <a:ext cx="252600" cy="32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d</a:t>
            </a:r>
            <a:r>
              <a:rPr lang="en-GB" sz="1400">
                <a:latin typeface="Lexend"/>
                <a:ea typeface="Lexend"/>
                <a:cs typeface="Lexend"/>
                <a:sym typeface="Lexend"/>
              </a:rPr>
              <a:t>)</a:t>
            </a:r>
            <a:endParaRPr sz="1700">
              <a:solidFill>
                <a:srgbClr val="000000"/>
              </a:solidFill>
              <a:latin typeface="Lexend"/>
              <a:ea typeface="Lexend"/>
              <a:cs typeface="Lexend"/>
              <a:sym typeface="Lexend"/>
            </a:endParaRPr>
          </a:p>
        </p:txBody>
      </p:sp>
      <p:sp>
        <p:nvSpPr>
          <p:cNvPr id="1997" name="Google Shape;1997;p150"/>
          <p:cNvSpPr txBox="1"/>
          <p:nvPr/>
        </p:nvSpPr>
        <p:spPr>
          <a:xfrm>
            <a:off x="342668" y="2428537"/>
            <a:ext cx="29223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Waxaa laga yaabaa inaad qortay:</a:t>
            </a:r>
            <a:endParaRPr sz="2000">
              <a:solidFill>
                <a:srgbClr val="000000"/>
              </a:solidFill>
              <a:latin typeface="Kalam"/>
              <a:ea typeface="Kalam"/>
              <a:cs typeface="Kalam"/>
              <a:sym typeface="Kalam"/>
            </a:endParaRPr>
          </a:p>
        </p:txBody>
      </p:sp>
      <p:sp>
        <p:nvSpPr>
          <p:cNvPr id="1998" name="Google Shape;1998;p150"/>
          <p:cNvSpPr txBox="1"/>
          <p:nvPr/>
        </p:nvSpPr>
        <p:spPr>
          <a:xfrm>
            <a:off x="647475" y="2798025"/>
            <a:ext cx="44778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Suurtagal - Tani waa joogsi safarka dhexdiisa.</a:t>
            </a:r>
            <a:endParaRPr sz="2000">
              <a:solidFill>
                <a:srgbClr val="000000"/>
              </a:solidFill>
              <a:latin typeface="Kalam"/>
              <a:ea typeface="Kalam"/>
              <a:cs typeface="Kalam"/>
              <a:sym typeface="Kalam"/>
            </a:endParaRPr>
          </a:p>
        </p:txBody>
      </p:sp>
      <p:sp>
        <p:nvSpPr>
          <p:cNvPr id="1999" name="Google Shape;1999;p150"/>
          <p:cNvSpPr txBox="1"/>
          <p:nvPr/>
        </p:nvSpPr>
        <p:spPr>
          <a:xfrm>
            <a:off x="1538852" y="3190543"/>
            <a:ext cx="3586500" cy="2745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Aan suurtagal ahayn - Tani waxay noqonaysaa isbeddel meel bannaan oo waqti eber ah.</a:t>
            </a:r>
            <a:r>
              <a:rPr lang="en-GB" sz="1100">
                <a:latin typeface="Kalam"/>
                <a:ea typeface="Kalam"/>
                <a:cs typeface="Kalam"/>
                <a:sym typeface="Kalam"/>
              </a:rPr>
              <a:t/>
            </a:r>
            <a:endParaRPr sz="2000">
              <a:solidFill>
                <a:srgbClr val="000000"/>
              </a:solidFill>
              <a:latin typeface="Kalam"/>
              <a:ea typeface="Kalam"/>
              <a:cs typeface="Kalam"/>
              <a:sym typeface="Kalam"/>
            </a:endParaRPr>
          </a:p>
        </p:txBody>
      </p:sp>
      <p:sp>
        <p:nvSpPr>
          <p:cNvPr id="2000" name="Google Shape;2000;p150"/>
          <p:cNvSpPr txBox="1"/>
          <p:nvPr/>
        </p:nvSpPr>
        <p:spPr>
          <a:xfrm>
            <a:off x="331168" y="3190543"/>
            <a:ext cx="1064400" cy="274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b) iyo e)</a:t>
            </a:r>
            <a:r>
              <a:rPr lang="en-GB" sz="1100">
                <a:latin typeface="Kalam"/>
                <a:ea typeface="Kalam"/>
                <a:cs typeface="Kalam"/>
                <a:sym typeface="Kalam"/>
              </a:rPr>
              <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rgbClr val="000000"/>
              </a:solidFill>
              <a:latin typeface="Kalam"/>
              <a:ea typeface="Kalam"/>
              <a:cs typeface="Kalam"/>
              <a:sym typeface="Kalam"/>
            </a:endParaRPr>
          </a:p>
        </p:txBody>
      </p:sp>
      <p:sp>
        <p:nvSpPr>
          <p:cNvPr id="2001" name="Google Shape;2001;p150"/>
          <p:cNvSpPr txBox="1"/>
          <p:nvPr/>
        </p:nvSpPr>
        <p:spPr>
          <a:xfrm>
            <a:off x="647475" y="3841812"/>
            <a:ext cx="4477800" cy="2745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Kalam"/>
                <a:ea typeface="Kalam"/>
                <a:cs typeface="Kalam"/>
                <a:sym typeface="Kalam"/>
              </a:rPr>
              <a:t>Suurtagal - Tani waa dhaqaaq xagga guriga ah oo leh xawaare joogto ah.</a:t>
            </a:r>
            <a:endParaRPr sz="2000">
              <a:solidFill>
                <a:srgbClr val="000000"/>
              </a:solidFill>
              <a:latin typeface="Kalam"/>
              <a:ea typeface="Kalam"/>
              <a:cs typeface="Kalam"/>
              <a:sym typeface="Kalam"/>
            </a:endParaRPr>
          </a:p>
        </p:txBody>
      </p:sp>
      <p:sp>
        <p:nvSpPr>
          <p:cNvPr id="2002" name="Google Shape;2002;p150"/>
          <p:cNvSpPr txBox="1"/>
          <p:nvPr/>
        </p:nvSpPr>
        <p:spPr>
          <a:xfrm>
            <a:off x="700650" y="4531975"/>
            <a:ext cx="5993100" cy="2745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Ma suurtagal - Tani waxay ka dhigan tahay dib u noqoshada waqtiga.</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6" name="Shape 2006"/>
        <p:cNvGrpSpPr/>
        <p:nvPr/>
      </p:nvGrpSpPr>
      <p:grpSpPr>
        <a:xfrm>
          <a:off x="0" y="0"/>
          <a:ext cx="0" cy="0"/>
          <a:chOff x="0" y="0"/>
          <a:chExt cx="0" cy="0"/>
        </a:xfrm>
      </p:grpSpPr>
      <p:sp>
        <p:nvSpPr>
          <p:cNvPr id="2007" name="Google Shape;2007;p15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Akhriska garaafyada masaafada-waqtiga</a:t>
            </a:r>
            <a:endParaRPr/>
          </a:p>
        </p:txBody>
      </p:sp>
      <p:sp>
        <p:nvSpPr>
          <p:cNvPr id="2008" name="Google Shape;2008;p15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Sawiridda garaafyada masaafada-waqtiga</a:t>
            </a:r>
            <a:endParaRPr/>
          </a:p>
        </p:txBody>
      </p:sp>
      <p:sp>
        <p:nvSpPr>
          <p:cNvPr id="2009" name="Google Shape;2009;p151"/>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Qaabaynta iyo garaafyada</a:t>
            </a:r>
            <a:endParaRPr/>
          </a:p>
        </p:txBody>
      </p:sp>
      <p:pic>
        <p:nvPicPr>
          <p:cNvPr id="2010" name="Google Shape;2010;p151"/>
          <p:cNvPicPr preferRelativeResize="0"/>
          <p:nvPr/>
        </p:nvPicPr>
        <p:blipFill>
          <a:blip r:embed="rId3">
            <a:alphaModFix/>
          </a:blip>
          <a:stretch>
            <a:fillRect/>
          </a:stretch>
        </p:blipFill>
        <p:spPr>
          <a:xfrm>
            <a:off x="428003" y="2991758"/>
            <a:ext cx="450575" cy="446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pic>
        <p:nvPicPr>
          <p:cNvPr id="2015" name="Google Shape;2015;p152"/>
          <p:cNvPicPr preferRelativeResize="0"/>
          <p:nvPr/>
        </p:nvPicPr>
        <p:blipFill>
          <a:blip r:embed="rId3">
            <a:alphaModFix/>
          </a:blip>
          <a:stretch>
            <a:fillRect/>
          </a:stretch>
        </p:blipFill>
        <p:spPr>
          <a:xfrm>
            <a:off x="4613837" y="1787237"/>
            <a:ext cx="3873931" cy="3002400"/>
          </a:xfrm>
          <a:prstGeom prst="rect">
            <a:avLst/>
          </a:prstGeom>
          <a:noFill/>
          <a:ln>
            <a:noFill/>
          </a:ln>
        </p:spPr>
      </p:pic>
      <p:pic>
        <p:nvPicPr>
          <p:cNvPr id="2016" name="Google Shape;2016;p152"/>
          <p:cNvPicPr preferRelativeResize="0"/>
          <p:nvPr/>
        </p:nvPicPr>
        <p:blipFill rotWithShape="1">
          <a:blip r:embed="rId4">
            <a:alphaModFix/>
          </a:blip>
          <a:srcRect b="43690" l="0" r="57905" t="0"/>
          <a:stretch/>
        </p:blipFill>
        <p:spPr>
          <a:xfrm flipH="1">
            <a:off x="689084" y="1743887"/>
            <a:ext cx="3951473" cy="2911099"/>
          </a:xfrm>
          <a:prstGeom prst="rect">
            <a:avLst/>
          </a:prstGeom>
          <a:noFill/>
          <a:ln>
            <a:noFill/>
          </a:ln>
        </p:spPr>
      </p:pic>
      <p:sp>
        <p:nvSpPr>
          <p:cNvPr id="2017" name="Google Shape;2017;p152"/>
          <p:cNvSpPr txBox="1"/>
          <p:nvPr/>
        </p:nvSpPr>
        <p:spPr>
          <a:xfrm>
            <a:off x="961200" y="1796400"/>
            <a:ext cx="3631200" cy="235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u socdaa dukaanka 1 km u jira, waxay qaadataa 20 daqiiqo. Waxaan joogaa dukaanka 20 daqiiqo, ka dibna waxaan ku soo laabtaa guriga isla xawaarahaas. Badhka jidka waxaan istaagaa 10 daqiiqo si aan ugu dhiibo alaabo qaraabo. Ka dib waxaan ku soo laabtaa guriga isla xawaaraha aan horay u socday.</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018" name="Google Shape;2018;p152"/>
          <p:cNvSpPr txBox="1"/>
          <p:nvPr>
            <p:ph idx="1" type="body"/>
          </p:nvPr>
        </p:nvSpPr>
        <p:spPr>
          <a:xfrm>
            <a:off x="324000" y="759300"/>
            <a:ext cx="7008900" cy="76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Mararka qaarkood waxaan horey u haynaa macluumaadka, waa inaan sawirnaa garaafka masaafada (d) iyo waqtiga (t). Iyadoo la adeegsanayo shabakad, waxaan si sax ah u calaamadayn karnaa dhibcaha.</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endParaRPr sz="1900"/>
          </a:p>
        </p:txBody>
      </p:sp>
      <p:sp>
        <p:nvSpPr>
          <p:cNvPr id="2019" name="Google Shape;2019;p15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Sawiridda garaafyada masaafada-waqtiga</a:t>
            </a:r>
            <a:endParaRPr/>
          </a:p>
        </p:txBody>
      </p:sp>
      <p:sp>
        <p:nvSpPr>
          <p:cNvPr id="2020" name="Google Shape;2020;p152"/>
          <p:cNvSpPr txBox="1"/>
          <p:nvPr/>
        </p:nvSpPr>
        <p:spPr>
          <a:xfrm>
            <a:off x="4776760" y="1406218"/>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021" name="Google Shape;2021;p152"/>
          <p:cNvSpPr txBox="1"/>
          <p:nvPr/>
        </p:nvSpPr>
        <p:spPr>
          <a:xfrm>
            <a:off x="8422854" y="4202612"/>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022" name="Google Shape;2022;p152"/>
          <p:cNvSpPr txBox="1"/>
          <p:nvPr/>
        </p:nvSpPr>
        <p:spPr>
          <a:xfrm>
            <a:off x="57160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23" name="Google Shape;2023;p152"/>
          <p:cNvSpPr txBox="1"/>
          <p:nvPr/>
        </p:nvSpPr>
        <p:spPr>
          <a:xfrm>
            <a:off x="67066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24" name="Google Shape;2024;p152"/>
          <p:cNvSpPr txBox="1"/>
          <p:nvPr/>
        </p:nvSpPr>
        <p:spPr>
          <a:xfrm>
            <a:off x="720549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25" name="Google Shape;2025;p152"/>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pic>
        <p:nvPicPr>
          <p:cNvPr id="2026" name="Google Shape;2026;p152"/>
          <p:cNvPicPr preferRelativeResize="0"/>
          <p:nvPr/>
        </p:nvPicPr>
        <p:blipFill>
          <a:blip r:embed="rId5">
            <a:alphaModFix/>
          </a:blip>
          <a:stretch>
            <a:fillRect/>
          </a:stretch>
        </p:blipFill>
        <p:spPr>
          <a:xfrm>
            <a:off x="332391" y="2888313"/>
            <a:ext cx="528208" cy="1931741"/>
          </a:xfrm>
          <a:prstGeom prst="rect">
            <a:avLst/>
          </a:prstGeom>
          <a:noFill/>
          <a:ln>
            <a:noFill/>
          </a:ln>
        </p:spPr>
      </p:pic>
      <p:cxnSp>
        <p:nvCxnSpPr>
          <p:cNvPr id="2027" name="Google Shape;2027;p152"/>
          <p:cNvCxnSpPr/>
          <p:nvPr/>
        </p:nvCxnSpPr>
        <p:spPr>
          <a:xfrm flipH="1" rot="10800000">
            <a:off x="4844514" y="1844375"/>
            <a:ext cx="995100" cy="2817900"/>
          </a:xfrm>
          <a:prstGeom prst="straightConnector1">
            <a:avLst/>
          </a:prstGeom>
          <a:noFill/>
          <a:ln cap="flat" cmpd="sng" w="38100">
            <a:solidFill>
              <a:schemeClr val="accent5"/>
            </a:solidFill>
            <a:prstDash val="solid"/>
            <a:round/>
            <a:headEnd len="med" w="med" type="none"/>
            <a:tailEnd len="med" w="med" type="none"/>
          </a:ln>
        </p:spPr>
      </p:cxnSp>
      <p:cxnSp>
        <p:nvCxnSpPr>
          <p:cNvPr id="2028" name="Google Shape;2028;p152"/>
          <p:cNvCxnSpPr/>
          <p:nvPr/>
        </p:nvCxnSpPr>
        <p:spPr>
          <a:xfrm rot="10800000">
            <a:off x="5839700" y="1844475"/>
            <a:ext cx="990600" cy="1200"/>
          </a:xfrm>
          <a:prstGeom prst="straightConnector1">
            <a:avLst/>
          </a:prstGeom>
          <a:noFill/>
          <a:ln cap="flat" cmpd="sng" w="38100">
            <a:solidFill>
              <a:schemeClr val="accent5"/>
            </a:solidFill>
            <a:prstDash val="solid"/>
            <a:round/>
            <a:headEnd len="med" w="med" type="none"/>
            <a:tailEnd len="med" w="med" type="none"/>
          </a:ln>
        </p:spPr>
      </p:cxnSp>
      <p:cxnSp>
        <p:nvCxnSpPr>
          <p:cNvPr id="2029" name="Google Shape;2029;p152"/>
          <p:cNvCxnSpPr/>
          <p:nvPr/>
        </p:nvCxnSpPr>
        <p:spPr>
          <a:xfrm>
            <a:off x="6830300" y="1845675"/>
            <a:ext cx="495300" cy="1409700"/>
          </a:xfrm>
          <a:prstGeom prst="straightConnector1">
            <a:avLst/>
          </a:prstGeom>
          <a:noFill/>
          <a:ln cap="flat" cmpd="sng" w="38100">
            <a:solidFill>
              <a:schemeClr val="accent5"/>
            </a:solidFill>
            <a:prstDash val="solid"/>
            <a:round/>
            <a:headEnd len="med" w="med" type="none"/>
            <a:tailEnd len="med" w="med" type="none"/>
          </a:ln>
        </p:spPr>
      </p:cxnSp>
      <p:grpSp>
        <p:nvGrpSpPr>
          <p:cNvPr id="2030" name="Google Shape;2030;p152"/>
          <p:cNvGrpSpPr/>
          <p:nvPr/>
        </p:nvGrpSpPr>
        <p:grpSpPr>
          <a:xfrm>
            <a:off x="5071882" y="1851925"/>
            <a:ext cx="2985900" cy="2642725"/>
            <a:chOff x="5071882" y="1851925"/>
            <a:chExt cx="2985900" cy="2642725"/>
          </a:xfrm>
        </p:grpSpPr>
        <p:cxnSp>
          <p:nvCxnSpPr>
            <p:cNvPr id="2031" name="Google Shape;2031;p152"/>
            <p:cNvCxnSpPr/>
            <p:nvPr/>
          </p:nvCxnSpPr>
          <p:spPr>
            <a:xfrm rot="10800000">
              <a:off x="5348050" y="3252419"/>
              <a:ext cx="495300" cy="0"/>
            </a:xfrm>
            <a:prstGeom prst="straightConnector1">
              <a:avLst/>
            </a:prstGeom>
            <a:noFill/>
            <a:ln cap="flat" cmpd="sng" w="38100">
              <a:solidFill>
                <a:schemeClr val="dk1"/>
              </a:solidFill>
              <a:prstDash val="solid"/>
              <a:round/>
              <a:headEnd len="med" w="med" type="none"/>
              <a:tailEnd len="med" w="med" type="none"/>
            </a:ln>
          </p:spPr>
        </p:cxnSp>
        <p:cxnSp>
          <p:nvCxnSpPr>
            <p:cNvPr id="2032" name="Google Shape;2032;p152"/>
            <p:cNvCxnSpPr/>
            <p:nvPr/>
          </p:nvCxnSpPr>
          <p:spPr>
            <a:xfrm rot="10800000">
              <a:off x="5825558" y="1851925"/>
              <a:ext cx="2100" cy="1409700"/>
            </a:xfrm>
            <a:prstGeom prst="straightConnector1">
              <a:avLst/>
            </a:prstGeom>
            <a:noFill/>
            <a:ln cap="flat" cmpd="sng" w="38100">
              <a:solidFill>
                <a:schemeClr val="dk1"/>
              </a:solidFill>
              <a:prstDash val="solid"/>
              <a:round/>
              <a:headEnd len="med" w="med" type="none"/>
              <a:tailEnd len="med" w="med" type="none"/>
            </a:ln>
          </p:spPr>
        </p:cxnSp>
        <p:cxnSp>
          <p:nvCxnSpPr>
            <p:cNvPr id="2033" name="Google Shape;2033;p152"/>
            <p:cNvCxnSpPr/>
            <p:nvPr/>
          </p:nvCxnSpPr>
          <p:spPr>
            <a:xfrm rot="10800000">
              <a:off x="6826023" y="3252419"/>
              <a:ext cx="495300" cy="0"/>
            </a:xfrm>
            <a:prstGeom prst="straightConnector1">
              <a:avLst/>
            </a:prstGeom>
            <a:noFill/>
            <a:ln cap="flat" cmpd="sng" w="38100">
              <a:solidFill>
                <a:schemeClr val="dk1"/>
              </a:solidFill>
              <a:prstDash val="solid"/>
              <a:round/>
              <a:headEnd len="med" w="med" type="none"/>
              <a:tailEnd len="med" w="med" type="none"/>
            </a:ln>
          </p:spPr>
        </p:cxnSp>
        <p:cxnSp>
          <p:nvCxnSpPr>
            <p:cNvPr id="2034" name="Google Shape;2034;p152"/>
            <p:cNvCxnSpPr/>
            <p:nvPr/>
          </p:nvCxnSpPr>
          <p:spPr>
            <a:xfrm rot="10800000">
              <a:off x="6834824" y="1851925"/>
              <a:ext cx="2100" cy="1409700"/>
            </a:xfrm>
            <a:prstGeom prst="straightConnector1">
              <a:avLst/>
            </a:prstGeom>
            <a:noFill/>
            <a:ln cap="flat" cmpd="sng" w="38100">
              <a:solidFill>
                <a:schemeClr val="dk1"/>
              </a:solidFill>
              <a:prstDash val="solid"/>
              <a:round/>
              <a:headEnd len="med" w="med" type="none"/>
              <a:tailEnd len="med" w="med" type="none"/>
            </a:ln>
          </p:spPr>
        </p:cxnSp>
        <p:sp>
          <p:nvSpPr>
            <p:cNvPr id="2035" name="Google Shape;2035;p152"/>
            <p:cNvSpPr txBox="1"/>
            <p:nvPr/>
          </p:nvSpPr>
          <p:spPr>
            <a:xfrm>
              <a:off x="5071882" y="3399350"/>
              <a:ext cx="2985900" cy="1095300"/>
            </a:xfrm>
            <a:prstGeom prst="rect">
              <a:avLst/>
            </a:prstGeom>
            <a:solidFill>
              <a:srgbClr val="FFFFFF"/>
            </a:solid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GB" sz="1300">
                  <a:latin typeface="Lexend"/>
                  <a:ea typeface="Lexend"/>
                  <a:cs typeface="Lexend"/>
                  <a:sym typeface="Lexend"/>
                </a:rPr>
                <a:t>Xawaare isku mid ah macnaheedu waa isla beddelka masaafada ee isla beddelka waqtiga (isla jiirada).</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pic>
        <p:nvPicPr>
          <p:cNvPr id="2040" name="Google Shape;2040;p153"/>
          <p:cNvPicPr preferRelativeResize="0"/>
          <p:nvPr/>
        </p:nvPicPr>
        <p:blipFill rotWithShape="1">
          <a:blip r:embed="rId3">
            <a:alphaModFix/>
          </a:blip>
          <a:srcRect b="43690" l="0" r="57905" t="0"/>
          <a:stretch/>
        </p:blipFill>
        <p:spPr>
          <a:xfrm flipH="1">
            <a:off x="689084" y="1743887"/>
            <a:ext cx="3951473" cy="2911099"/>
          </a:xfrm>
          <a:prstGeom prst="rect">
            <a:avLst/>
          </a:prstGeom>
          <a:noFill/>
          <a:ln>
            <a:noFill/>
          </a:ln>
        </p:spPr>
      </p:pic>
      <p:sp>
        <p:nvSpPr>
          <p:cNvPr id="2041" name="Google Shape;2041;p153"/>
          <p:cNvSpPr txBox="1"/>
          <p:nvPr/>
        </p:nvSpPr>
        <p:spPr>
          <a:xfrm>
            <a:off x="982613" y="1798725"/>
            <a:ext cx="3588900" cy="235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u socdaa dukaanka 1 km u jira, waxay qaadataa 20 daqiiqo. Waxaan joogaa dukaanka 20 daqiiqo, ka dibna waxaan ku soo laabtaa guriga isla xawaarahaas. Badhka jidka waxaan istaagaa 10 daqiiqo si aan ugu dhiibo alaabo qaraabo. Ka dib waxaan ku soo laabtaa guriga isla xawaaraha aan horay u socday.</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042" name="Google Shape;2042;p153"/>
          <p:cNvSpPr txBox="1"/>
          <p:nvPr>
            <p:ph idx="1" type="body"/>
          </p:nvPr>
        </p:nvSpPr>
        <p:spPr>
          <a:xfrm>
            <a:off x="324000" y="759300"/>
            <a:ext cx="7008900" cy="76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Mararka qaarkood waxaan horey u haynaa macluumaadka, waa inaan sawirnaa garaafka masaafada (d) iyo waqtiga (t). Iyadoo la adeegsanayo shabakad, waxaan si sax ah u calaamadayn karnaa dhibcaha.</a:t>
            </a:r>
            <a:r>
              <a:rPr lang="en-GB" sz="1400">
                <a:latin typeface="Lexend"/>
              </a:rPr>
              <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r>
              <a:rPr lang="en-GB" sz="1400">
                <a:latin typeface="Lexend"/>
              </a:rPr>
              <a:t/>
            </a:r>
            <a:endParaRPr sz="1900"/>
          </a:p>
        </p:txBody>
      </p:sp>
      <p:sp>
        <p:nvSpPr>
          <p:cNvPr id="2043" name="Google Shape;2043;p15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Sawiridda garaafyada masaafada-waqtiga</a:t>
            </a:r>
            <a:endParaRPr/>
          </a:p>
        </p:txBody>
      </p:sp>
      <p:pic>
        <p:nvPicPr>
          <p:cNvPr id="2044" name="Google Shape;2044;p153"/>
          <p:cNvPicPr preferRelativeResize="0"/>
          <p:nvPr/>
        </p:nvPicPr>
        <p:blipFill>
          <a:blip r:embed="rId4">
            <a:alphaModFix/>
          </a:blip>
          <a:stretch>
            <a:fillRect/>
          </a:stretch>
        </p:blipFill>
        <p:spPr>
          <a:xfrm>
            <a:off x="332391" y="2888313"/>
            <a:ext cx="528208" cy="1931741"/>
          </a:xfrm>
          <a:prstGeom prst="rect">
            <a:avLst/>
          </a:prstGeom>
          <a:noFill/>
          <a:ln>
            <a:noFill/>
          </a:ln>
        </p:spPr>
      </p:pic>
      <p:pic>
        <p:nvPicPr>
          <p:cNvPr id="2045" name="Google Shape;2045;p153"/>
          <p:cNvPicPr preferRelativeResize="0"/>
          <p:nvPr/>
        </p:nvPicPr>
        <p:blipFill>
          <a:blip r:embed="rId5">
            <a:alphaModFix/>
          </a:blip>
          <a:stretch>
            <a:fillRect/>
          </a:stretch>
        </p:blipFill>
        <p:spPr>
          <a:xfrm>
            <a:off x="4613837" y="1787237"/>
            <a:ext cx="3873931" cy="3002400"/>
          </a:xfrm>
          <a:prstGeom prst="rect">
            <a:avLst/>
          </a:prstGeom>
          <a:noFill/>
          <a:ln>
            <a:noFill/>
          </a:ln>
        </p:spPr>
      </p:pic>
      <p:sp>
        <p:nvSpPr>
          <p:cNvPr id="2046" name="Google Shape;2046;p153"/>
          <p:cNvSpPr txBox="1"/>
          <p:nvPr/>
        </p:nvSpPr>
        <p:spPr>
          <a:xfrm>
            <a:off x="4776760" y="1406218"/>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047" name="Google Shape;2047;p153"/>
          <p:cNvSpPr txBox="1"/>
          <p:nvPr/>
        </p:nvSpPr>
        <p:spPr>
          <a:xfrm>
            <a:off x="8422854" y="4202612"/>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048" name="Google Shape;2048;p153"/>
          <p:cNvSpPr txBox="1"/>
          <p:nvPr/>
        </p:nvSpPr>
        <p:spPr>
          <a:xfrm>
            <a:off x="57160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49" name="Google Shape;2049;p153"/>
          <p:cNvSpPr txBox="1"/>
          <p:nvPr/>
        </p:nvSpPr>
        <p:spPr>
          <a:xfrm>
            <a:off x="67066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50" name="Google Shape;2050;p153"/>
          <p:cNvSpPr txBox="1"/>
          <p:nvPr/>
        </p:nvSpPr>
        <p:spPr>
          <a:xfrm>
            <a:off x="720549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51" name="Google Shape;2051;p153"/>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52" name="Google Shape;2052;p153"/>
          <p:cNvSpPr txBox="1"/>
          <p:nvPr/>
        </p:nvSpPr>
        <p:spPr>
          <a:xfrm>
            <a:off x="8188934" y="4499972"/>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053" name="Google Shape;2053;p153"/>
          <p:cNvCxnSpPr/>
          <p:nvPr/>
        </p:nvCxnSpPr>
        <p:spPr>
          <a:xfrm flipH="1" rot="10800000">
            <a:off x="4844514" y="1844375"/>
            <a:ext cx="995100" cy="2817900"/>
          </a:xfrm>
          <a:prstGeom prst="straightConnector1">
            <a:avLst/>
          </a:prstGeom>
          <a:noFill/>
          <a:ln cap="flat" cmpd="sng" w="38100">
            <a:solidFill>
              <a:schemeClr val="accent5"/>
            </a:solidFill>
            <a:prstDash val="solid"/>
            <a:round/>
            <a:headEnd len="med" w="med" type="none"/>
            <a:tailEnd len="med" w="med" type="none"/>
          </a:ln>
        </p:spPr>
      </p:cxnSp>
      <p:cxnSp>
        <p:nvCxnSpPr>
          <p:cNvPr id="2054" name="Google Shape;2054;p153"/>
          <p:cNvCxnSpPr/>
          <p:nvPr/>
        </p:nvCxnSpPr>
        <p:spPr>
          <a:xfrm rot="10800000">
            <a:off x="5839700" y="1844475"/>
            <a:ext cx="990600" cy="1200"/>
          </a:xfrm>
          <a:prstGeom prst="straightConnector1">
            <a:avLst/>
          </a:prstGeom>
          <a:noFill/>
          <a:ln cap="flat" cmpd="sng" w="38100">
            <a:solidFill>
              <a:schemeClr val="accent5"/>
            </a:solidFill>
            <a:prstDash val="solid"/>
            <a:round/>
            <a:headEnd len="med" w="med" type="none"/>
            <a:tailEnd len="med" w="med" type="none"/>
          </a:ln>
        </p:spPr>
      </p:cxnSp>
      <p:cxnSp>
        <p:nvCxnSpPr>
          <p:cNvPr id="2055" name="Google Shape;2055;p153"/>
          <p:cNvCxnSpPr/>
          <p:nvPr/>
        </p:nvCxnSpPr>
        <p:spPr>
          <a:xfrm>
            <a:off x="6830300" y="1845675"/>
            <a:ext cx="495300" cy="1409700"/>
          </a:xfrm>
          <a:prstGeom prst="straightConnector1">
            <a:avLst/>
          </a:prstGeom>
          <a:noFill/>
          <a:ln cap="flat" cmpd="sng" w="38100">
            <a:solidFill>
              <a:schemeClr val="accent5"/>
            </a:solidFill>
            <a:prstDash val="solid"/>
            <a:round/>
            <a:headEnd len="med" w="med" type="none"/>
            <a:tailEnd len="med" w="med" type="none"/>
          </a:ln>
        </p:spPr>
      </p:cxnSp>
      <p:cxnSp>
        <p:nvCxnSpPr>
          <p:cNvPr id="2056" name="Google Shape;2056;p153"/>
          <p:cNvCxnSpPr/>
          <p:nvPr/>
        </p:nvCxnSpPr>
        <p:spPr>
          <a:xfrm rot="10800000">
            <a:off x="7325600" y="3255350"/>
            <a:ext cx="495300" cy="4800"/>
          </a:xfrm>
          <a:prstGeom prst="straightConnector1">
            <a:avLst/>
          </a:prstGeom>
          <a:noFill/>
          <a:ln cap="flat" cmpd="sng" w="38100">
            <a:solidFill>
              <a:schemeClr val="accent5"/>
            </a:solidFill>
            <a:prstDash val="solid"/>
            <a:round/>
            <a:headEnd len="med" w="med" type="none"/>
            <a:tailEnd len="med" w="med" type="none"/>
          </a:ln>
        </p:spPr>
      </p:cxnSp>
      <p:cxnSp>
        <p:nvCxnSpPr>
          <p:cNvPr id="2057" name="Google Shape;2057;p153"/>
          <p:cNvCxnSpPr/>
          <p:nvPr/>
        </p:nvCxnSpPr>
        <p:spPr>
          <a:xfrm>
            <a:off x="7820900" y="3260150"/>
            <a:ext cx="498300" cy="14127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1" name="Shape 2061"/>
        <p:cNvGrpSpPr/>
        <p:nvPr/>
      </p:nvGrpSpPr>
      <p:grpSpPr>
        <a:xfrm>
          <a:off x="0" y="0"/>
          <a:ext cx="0" cy="0"/>
          <a:chOff x="0" y="0"/>
          <a:chExt cx="0" cy="0"/>
        </a:xfrm>
      </p:grpSpPr>
      <p:sp>
        <p:nvSpPr>
          <p:cNvPr id="2062" name="Google Shape;2062;p154"/>
          <p:cNvSpPr txBox="1"/>
          <p:nvPr>
            <p:ph idx="1" type="body"/>
          </p:nvPr>
        </p:nvSpPr>
        <p:spPr>
          <a:xfrm>
            <a:off x="324000" y="759300"/>
            <a:ext cx="7008900" cy="765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Mararka qaarkood waxaan horey u haynaa macluumaadka, waa inaan sawirnaa garaafka masaafada (d) iyo waqtiga (t). Iyadoo la adeegsanayo shabakad, waxaan si sax ah u calaamadayn karnaa dhibcaha.</a:t>
            </a:r>
            <a:r>
              <a:rPr lang="en-GB" sz="1400">
                <a:latin typeface="Lexend"/>
              </a:rPr>
              <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rPr>
              <a:t/>
            </a:r>
            <a:r>
              <a:rPr lang="en-GB" sz="1400">
                <a:latin typeface="Lexend"/>
              </a:rPr>
              <a:t/>
            </a:r>
            <a:endParaRPr sz="1900"/>
          </a:p>
        </p:txBody>
      </p:sp>
      <p:sp>
        <p:nvSpPr>
          <p:cNvPr id="2063" name="Google Shape;2063;p15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Sawiridda garaafyada masaafada-waqtiga</a:t>
            </a:r>
            <a:endParaRPr/>
          </a:p>
        </p:txBody>
      </p:sp>
      <p:pic>
        <p:nvPicPr>
          <p:cNvPr id="2064" name="Google Shape;2064;p154"/>
          <p:cNvPicPr preferRelativeResize="0"/>
          <p:nvPr/>
        </p:nvPicPr>
        <p:blipFill>
          <a:blip r:embed="rId3">
            <a:alphaModFix/>
          </a:blip>
          <a:stretch>
            <a:fillRect/>
          </a:stretch>
        </p:blipFill>
        <p:spPr>
          <a:xfrm>
            <a:off x="4613837" y="1787237"/>
            <a:ext cx="3873931" cy="3002400"/>
          </a:xfrm>
          <a:prstGeom prst="rect">
            <a:avLst/>
          </a:prstGeom>
          <a:noFill/>
          <a:ln>
            <a:noFill/>
          </a:ln>
        </p:spPr>
      </p:pic>
      <p:sp>
        <p:nvSpPr>
          <p:cNvPr id="2065" name="Google Shape;2065;p154"/>
          <p:cNvSpPr txBox="1"/>
          <p:nvPr/>
        </p:nvSpPr>
        <p:spPr>
          <a:xfrm>
            <a:off x="4776760" y="1406218"/>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066" name="Google Shape;2066;p154"/>
          <p:cNvSpPr txBox="1"/>
          <p:nvPr/>
        </p:nvSpPr>
        <p:spPr>
          <a:xfrm>
            <a:off x="8422854" y="4202612"/>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067" name="Google Shape;2067;p154"/>
          <p:cNvSpPr txBox="1"/>
          <p:nvPr/>
        </p:nvSpPr>
        <p:spPr>
          <a:xfrm>
            <a:off x="57160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68" name="Google Shape;2068;p154"/>
          <p:cNvSpPr txBox="1"/>
          <p:nvPr/>
        </p:nvSpPr>
        <p:spPr>
          <a:xfrm>
            <a:off x="67066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69" name="Google Shape;2069;p154"/>
          <p:cNvSpPr txBox="1"/>
          <p:nvPr/>
        </p:nvSpPr>
        <p:spPr>
          <a:xfrm>
            <a:off x="720549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70" name="Google Shape;2070;p154"/>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71" name="Google Shape;2071;p154"/>
          <p:cNvSpPr txBox="1"/>
          <p:nvPr/>
        </p:nvSpPr>
        <p:spPr>
          <a:xfrm>
            <a:off x="8188934" y="4499972"/>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072" name="Google Shape;2072;p154"/>
          <p:cNvCxnSpPr/>
          <p:nvPr/>
        </p:nvCxnSpPr>
        <p:spPr>
          <a:xfrm flipH="1" rot="10800000">
            <a:off x="4844514" y="1844375"/>
            <a:ext cx="995100" cy="2817900"/>
          </a:xfrm>
          <a:prstGeom prst="straightConnector1">
            <a:avLst/>
          </a:prstGeom>
          <a:noFill/>
          <a:ln cap="flat" cmpd="sng" w="38100">
            <a:solidFill>
              <a:schemeClr val="accent5"/>
            </a:solidFill>
            <a:prstDash val="solid"/>
            <a:round/>
            <a:headEnd len="med" w="med" type="none"/>
            <a:tailEnd len="med" w="med" type="none"/>
          </a:ln>
        </p:spPr>
      </p:cxnSp>
      <p:cxnSp>
        <p:nvCxnSpPr>
          <p:cNvPr id="2073" name="Google Shape;2073;p154"/>
          <p:cNvCxnSpPr/>
          <p:nvPr/>
        </p:nvCxnSpPr>
        <p:spPr>
          <a:xfrm rot="10800000">
            <a:off x="5839700" y="1844475"/>
            <a:ext cx="990600" cy="1200"/>
          </a:xfrm>
          <a:prstGeom prst="straightConnector1">
            <a:avLst/>
          </a:prstGeom>
          <a:noFill/>
          <a:ln cap="flat" cmpd="sng" w="38100">
            <a:solidFill>
              <a:schemeClr val="accent5"/>
            </a:solidFill>
            <a:prstDash val="solid"/>
            <a:round/>
            <a:headEnd len="med" w="med" type="none"/>
            <a:tailEnd len="med" w="med" type="none"/>
          </a:ln>
        </p:spPr>
      </p:cxnSp>
      <p:cxnSp>
        <p:nvCxnSpPr>
          <p:cNvPr id="2074" name="Google Shape;2074;p154"/>
          <p:cNvCxnSpPr/>
          <p:nvPr/>
        </p:nvCxnSpPr>
        <p:spPr>
          <a:xfrm>
            <a:off x="6830300" y="1845675"/>
            <a:ext cx="495300" cy="1409700"/>
          </a:xfrm>
          <a:prstGeom prst="straightConnector1">
            <a:avLst/>
          </a:prstGeom>
          <a:noFill/>
          <a:ln cap="flat" cmpd="sng" w="38100">
            <a:solidFill>
              <a:schemeClr val="accent5"/>
            </a:solidFill>
            <a:prstDash val="solid"/>
            <a:round/>
            <a:headEnd len="med" w="med" type="none"/>
            <a:tailEnd len="med" w="med" type="none"/>
          </a:ln>
        </p:spPr>
      </p:cxnSp>
      <p:cxnSp>
        <p:nvCxnSpPr>
          <p:cNvPr id="2075" name="Google Shape;2075;p154"/>
          <p:cNvCxnSpPr/>
          <p:nvPr/>
        </p:nvCxnSpPr>
        <p:spPr>
          <a:xfrm rot="10800000">
            <a:off x="7325600" y="3255350"/>
            <a:ext cx="495300" cy="4800"/>
          </a:xfrm>
          <a:prstGeom prst="straightConnector1">
            <a:avLst/>
          </a:prstGeom>
          <a:noFill/>
          <a:ln cap="flat" cmpd="sng" w="38100">
            <a:solidFill>
              <a:schemeClr val="accent5"/>
            </a:solidFill>
            <a:prstDash val="solid"/>
            <a:round/>
            <a:headEnd len="med" w="med" type="none"/>
            <a:tailEnd len="med" w="med" type="none"/>
          </a:ln>
        </p:spPr>
      </p:cxnSp>
      <p:cxnSp>
        <p:nvCxnSpPr>
          <p:cNvPr id="2076" name="Google Shape;2076;p154"/>
          <p:cNvCxnSpPr/>
          <p:nvPr/>
        </p:nvCxnSpPr>
        <p:spPr>
          <a:xfrm>
            <a:off x="7820900" y="3260150"/>
            <a:ext cx="498300" cy="1412700"/>
          </a:xfrm>
          <a:prstGeom prst="straightConnector1">
            <a:avLst/>
          </a:prstGeom>
          <a:noFill/>
          <a:ln cap="flat" cmpd="sng" w="38100">
            <a:solidFill>
              <a:schemeClr val="accent5"/>
            </a:solidFill>
            <a:prstDash val="solid"/>
            <a:round/>
            <a:headEnd len="med" w="med" type="none"/>
            <a:tailEnd len="med" w="med" type="none"/>
          </a:ln>
        </p:spPr>
      </p:cxnSp>
      <p:sp>
        <p:nvSpPr>
          <p:cNvPr id="2077" name="Google Shape;2077;p154"/>
          <p:cNvSpPr txBox="1"/>
          <p:nvPr>
            <p:ph idx="1" type="body"/>
          </p:nvPr>
        </p:nvSpPr>
        <p:spPr>
          <a:xfrm>
            <a:off x="324000" y="1978500"/>
            <a:ext cx="4097700" cy="234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Qaabkayagu wuxuu u qaadanayaa in Caasha ay socotay xawaare joogto ah markay dhaqaaqaysay, sidaas darteed xariiqyada toosan. Tani waa caadi ilaa laguu sheego wax kale oo ku saabsan qaabka garaafka masaafada-waqtiga ee fudud.</a:t>
            </a:r>
            <a:endParaRPr sz="19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pic>
        <p:nvPicPr>
          <p:cNvPr id="2082" name="Google Shape;2082;p155"/>
          <p:cNvPicPr preferRelativeResize="0"/>
          <p:nvPr/>
        </p:nvPicPr>
        <p:blipFill rotWithShape="1">
          <a:blip r:embed="rId3">
            <a:alphaModFix/>
          </a:blip>
          <a:srcRect b="43690" l="0" r="57905" t="0"/>
          <a:stretch/>
        </p:blipFill>
        <p:spPr>
          <a:xfrm>
            <a:off x="2364838" y="1069575"/>
            <a:ext cx="6800451" cy="1934049"/>
          </a:xfrm>
          <a:prstGeom prst="rect">
            <a:avLst/>
          </a:prstGeom>
          <a:noFill/>
          <a:ln>
            <a:noFill/>
          </a:ln>
        </p:spPr>
      </p:pic>
      <p:sp>
        <p:nvSpPr>
          <p:cNvPr id="2083" name="Google Shape;2083;p15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masaafada-waqtiga</a:t>
            </a:r>
            <a:endParaRPr/>
          </a:p>
        </p:txBody>
      </p:sp>
      <p:sp>
        <p:nvSpPr>
          <p:cNvPr id="2084" name="Google Shape;2084;p155"/>
          <p:cNvSpPr txBox="1"/>
          <p:nvPr/>
        </p:nvSpPr>
        <p:spPr>
          <a:xfrm>
            <a:off x="3116213" y="26254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085" name="Google Shape;2085;p155"/>
          <p:cNvSpPr txBox="1"/>
          <p:nvPr/>
        </p:nvSpPr>
        <p:spPr>
          <a:xfrm>
            <a:off x="7092934" y="444271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086" name="Google Shape;2086;p155"/>
          <p:cNvSpPr txBox="1"/>
          <p:nvPr/>
        </p:nvSpPr>
        <p:spPr>
          <a:xfrm>
            <a:off x="62494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087" name="Google Shape;2087;p155"/>
          <p:cNvSpPr txBox="1"/>
          <p:nvPr/>
        </p:nvSpPr>
        <p:spPr>
          <a:xfrm>
            <a:off x="674113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sp>
        <p:nvSpPr>
          <p:cNvPr id="2088" name="Google Shape;2088;p155"/>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Clr>
                <a:schemeClr val="dk1"/>
              </a:buClr>
              <a:buSzPts val="1100"/>
              <a:buFont typeface="Arial"/>
              <a:buNone/>
            </a:pPr>
            <a:r>
              <a:rPr lang="en-GB" sz="1400">
                <a:latin typeface="Lexend"/>
              </a:rPr>
              <a:t>Waa maxay isku-duwayaasha koowaad ee loo baahan yahay in lagu calaamadeeyo safarkan?</a:t>
            </a:r>
            <a:endParaRPr/>
          </a:p>
        </p:txBody>
      </p:sp>
      <p:pic>
        <p:nvPicPr>
          <p:cNvPr id="2089" name="Google Shape;2089;p155"/>
          <p:cNvPicPr preferRelativeResize="0"/>
          <p:nvPr/>
        </p:nvPicPr>
        <p:blipFill>
          <a:blip r:embed="rId4">
            <a:alphaModFix/>
          </a:blip>
          <a:stretch>
            <a:fillRect/>
          </a:stretch>
        </p:blipFill>
        <p:spPr>
          <a:xfrm>
            <a:off x="3562119" y="2735926"/>
            <a:ext cx="3365299" cy="1934061"/>
          </a:xfrm>
          <a:prstGeom prst="rect">
            <a:avLst/>
          </a:prstGeom>
          <a:noFill/>
          <a:ln>
            <a:noFill/>
          </a:ln>
        </p:spPr>
      </p:pic>
      <p:sp>
        <p:nvSpPr>
          <p:cNvPr id="2090" name="Google Shape;2090;p155"/>
          <p:cNvSpPr txBox="1"/>
          <p:nvPr/>
        </p:nvSpPr>
        <p:spPr>
          <a:xfrm>
            <a:off x="4167037"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091" name="Google Shape;2091;p155"/>
          <p:cNvSpPr txBox="1"/>
          <p:nvPr/>
        </p:nvSpPr>
        <p:spPr>
          <a:xfrm>
            <a:off x="3389875" y="2646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2092" name="Google Shape;2092;p155"/>
          <p:cNvSpPr txBox="1"/>
          <p:nvPr/>
        </p:nvSpPr>
        <p:spPr>
          <a:xfrm>
            <a:off x="3389875" y="3244437"/>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2093" name="Google Shape;2093;p155"/>
          <p:cNvSpPr txBox="1"/>
          <p:nvPr/>
        </p:nvSpPr>
        <p:spPr>
          <a:xfrm>
            <a:off x="3499402" y="3842648"/>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2094" name="Google Shape;2094;p155"/>
          <p:cNvSpPr txBox="1"/>
          <p:nvPr/>
        </p:nvSpPr>
        <p:spPr>
          <a:xfrm>
            <a:off x="481109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2095" name="Google Shape;2095;p155"/>
          <p:cNvSpPr txBox="1"/>
          <p:nvPr/>
        </p:nvSpPr>
        <p:spPr>
          <a:xfrm>
            <a:off x="546237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2096" name="Google Shape;2096;p155"/>
          <p:cNvSpPr txBox="1"/>
          <p:nvPr/>
        </p:nvSpPr>
        <p:spPr>
          <a:xfrm>
            <a:off x="6094989"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2097" name="Google Shape;2097;p155"/>
          <p:cNvSpPr txBox="1"/>
          <p:nvPr/>
        </p:nvSpPr>
        <p:spPr>
          <a:xfrm>
            <a:off x="6651407" y="4609091"/>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cxnSp>
        <p:nvCxnSpPr>
          <p:cNvPr id="2098" name="Google Shape;2098;p155"/>
          <p:cNvCxnSpPr/>
          <p:nvPr/>
        </p:nvCxnSpPr>
        <p:spPr>
          <a:xfrm flipH="1" rot="10800000">
            <a:off x="3654418" y="3411424"/>
            <a:ext cx="648600" cy="1232100"/>
          </a:xfrm>
          <a:prstGeom prst="straightConnector1">
            <a:avLst/>
          </a:prstGeom>
          <a:noFill/>
          <a:ln cap="flat" cmpd="sng" w="38100">
            <a:solidFill>
              <a:schemeClr val="accent5"/>
            </a:solidFill>
            <a:prstDash val="solid"/>
            <a:round/>
            <a:headEnd len="med" w="med" type="none"/>
            <a:tailEnd len="med" w="med" type="none"/>
          </a:ln>
        </p:spPr>
      </p:cxnSp>
      <p:sp>
        <p:nvSpPr>
          <p:cNvPr id="2099" name="Google Shape;2099;p155"/>
          <p:cNvSpPr txBox="1"/>
          <p:nvPr/>
        </p:nvSpPr>
        <p:spPr>
          <a:xfrm>
            <a:off x="4180630" y="32114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pic>
        <p:nvPicPr>
          <p:cNvPr id="2100" name="Google Shape;2100;p155"/>
          <p:cNvPicPr preferRelativeResize="0"/>
          <p:nvPr/>
        </p:nvPicPr>
        <p:blipFill>
          <a:blip r:embed="rId7">
            <a:alphaModFix/>
          </a:blip>
          <a:stretch>
            <a:fillRect/>
          </a:stretch>
        </p:blipFill>
        <p:spPr>
          <a:xfrm>
            <a:off x="7962925" y="2758799"/>
            <a:ext cx="811501" cy="999624"/>
          </a:xfrm>
          <a:prstGeom prst="rect">
            <a:avLst/>
          </a:prstGeom>
          <a:noFill/>
          <a:ln>
            <a:noFill/>
          </a:ln>
        </p:spPr>
      </p:pic>
      <p:sp>
        <p:nvSpPr>
          <p:cNvPr id="2101" name="Google Shape;2101;p155"/>
          <p:cNvSpPr txBox="1"/>
          <p:nvPr/>
        </p:nvSpPr>
        <p:spPr>
          <a:xfrm>
            <a:off x="912119" y="1854232"/>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(20, 10)</a:t>
            </a:r>
            <a:endParaRPr>
              <a:solidFill>
                <a:srgbClr val="000000"/>
              </a:solidFill>
              <a:latin typeface="Lexend"/>
              <a:ea typeface="Lexend"/>
              <a:cs typeface="Lexend"/>
              <a:sym typeface="Lexend"/>
            </a:endParaRPr>
          </a:p>
        </p:txBody>
      </p:sp>
      <p:sp>
        <p:nvSpPr>
          <p:cNvPr id="2102" name="Google Shape;2102;p155"/>
          <p:cNvSpPr txBox="1"/>
          <p:nvPr/>
        </p:nvSpPr>
        <p:spPr>
          <a:xfrm>
            <a:off x="912119" y="28218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(10, 10)</a:t>
            </a:r>
            <a:endParaRPr>
              <a:solidFill>
                <a:srgbClr val="000000"/>
              </a:solidFill>
              <a:latin typeface="Lexend"/>
              <a:ea typeface="Lexend"/>
              <a:cs typeface="Lexend"/>
              <a:sym typeface="Lexend"/>
            </a:endParaRPr>
          </a:p>
        </p:txBody>
      </p:sp>
      <p:sp>
        <p:nvSpPr>
          <p:cNvPr id="2103" name="Google Shape;2103;p155"/>
          <p:cNvSpPr txBox="1"/>
          <p:nvPr/>
        </p:nvSpPr>
        <p:spPr>
          <a:xfrm>
            <a:off x="912119" y="38124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(10, 20)</a:t>
            </a:r>
            <a:endParaRPr>
              <a:solidFill>
                <a:srgbClr val="000000"/>
              </a:solidFill>
              <a:latin typeface="Lexend"/>
              <a:ea typeface="Lexend"/>
              <a:cs typeface="Lexend"/>
              <a:sym typeface="Lexend"/>
            </a:endParaRPr>
          </a:p>
        </p:txBody>
      </p:sp>
      <p:pic>
        <p:nvPicPr>
          <p:cNvPr id="2104" name="Google Shape;2104;p155"/>
          <p:cNvPicPr preferRelativeResize="0"/>
          <p:nvPr/>
        </p:nvPicPr>
        <p:blipFill>
          <a:blip r:embed="rId6">
            <a:alphaModFix/>
          </a:blip>
          <a:stretch>
            <a:fillRect/>
          </a:stretch>
        </p:blipFill>
        <p:spPr>
          <a:xfrm>
            <a:off x="1790303" y="1853150"/>
            <a:ext cx="396000" cy="419100"/>
          </a:xfrm>
          <a:prstGeom prst="rect">
            <a:avLst/>
          </a:prstGeom>
          <a:noFill/>
          <a:ln>
            <a:noFill/>
          </a:ln>
        </p:spPr>
      </p:pic>
      <p:sp>
        <p:nvSpPr>
          <p:cNvPr id="2105" name="Google Shape;2105;p155"/>
          <p:cNvSpPr txBox="1"/>
          <p:nvPr/>
        </p:nvSpPr>
        <p:spPr>
          <a:xfrm>
            <a:off x="430375" y="1384746"/>
            <a:ext cx="1686300" cy="291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(20 daqiiqo, 10 km)</a:t>
            </a:r>
            <a:r>
              <a:rPr lang="en-GB" sz="1400">
                <a:solidFill>
                  <a:schemeClr val="dk1"/>
                </a:solidFill>
                <a:latin typeface="Lexend"/>
                <a:ea typeface="Times New Roman"/>
                <a:cs typeface="Times New Roman"/>
                <a:sym typeface="Times New Roman"/>
              </a:rPr>
              <a:t/>
            </a:r>
            <a:r>
              <a:rPr lang="en-GB" sz="1100">
                <a:latin typeface="Kalam"/>
                <a:ea typeface="Kalam"/>
                <a:cs typeface="Kalam"/>
                <a:sym typeface="Kalam"/>
              </a:rPr>
              <a:t/>
            </a:r>
            <a:r>
              <a:rPr lang="en-GB" sz="1100">
                <a:latin typeface="Kalam"/>
                <a:ea typeface="Kalam"/>
                <a:cs typeface="Kalam"/>
                <a:sym typeface="Kalam"/>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endParaRPr sz="1800">
              <a:solidFill>
                <a:srgbClr val="000000"/>
              </a:solidFill>
              <a:latin typeface="Kalam"/>
              <a:ea typeface="Kalam"/>
              <a:cs typeface="Kalam"/>
              <a:sym typeface="Kalam"/>
            </a:endParaRPr>
          </a:p>
        </p:txBody>
      </p:sp>
      <p:sp>
        <p:nvSpPr>
          <p:cNvPr id="2106" name="Google Shape;2106;p155"/>
          <p:cNvSpPr txBox="1"/>
          <p:nvPr/>
        </p:nvSpPr>
        <p:spPr>
          <a:xfrm>
            <a:off x="2456874" y="1112925"/>
            <a:ext cx="6496800" cy="128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ku bilownaa si degdeg ah oo waxaan ku soconaa 10 km 20 daqiiqo gudahood. Waa inaan istaagnaa oo nasannaa 15 daqiiqo. Waxaan mar kale bilawnaa baaskiilka oo waxaan gaarnaa meeshii aan u soconay, 15 km guriga, 15 daqiiqo ka dib. Waxaan halkaas ku joognaa 25 daqiiqo ka hor intaanan ku soo laaban guriga 25 daqiiqo gudahood.</a:t>
            </a:r>
            <a:r>
              <a:rPr lang="en-GB" sz="1400">
                <a:latin typeface="Lexend"/>
                <a:ea typeface="Lexend"/>
                <a:cs typeface="Lexend"/>
                <a:sym typeface="Lexend"/>
              </a:rPr>
              <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107" name="Google Shape;2107;p155"/>
          <p:cNvSpPr/>
          <p:nvPr/>
        </p:nvSpPr>
        <p:spPr>
          <a:xfrm>
            <a:off x="4939750" y="1032525"/>
            <a:ext cx="2370000" cy="489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1" name="Shape 2111"/>
        <p:cNvGrpSpPr/>
        <p:nvPr/>
      </p:nvGrpSpPr>
      <p:grpSpPr>
        <a:xfrm>
          <a:off x="0" y="0"/>
          <a:ext cx="0" cy="0"/>
          <a:chOff x="0" y="0"/>
          <a:chExt cx="0" cy="0"/>
        </a:xfrm>
      </p:grpSpPr>
      <p:pic>
        <p:nvPicPr>
          <p:cNvPr id="2112" name="Google Shape;2112;p156"/>
          <p:cNvPicPr preferRelativeResize="0"/>
          <p:nvPr/>
        </p:nvPicPr>
        <p:blipFill rotWithShape="1">
          <a:blip r:embed="rId3">
            <a:alphaModFix/>
          </a:blip>
          <a:srcRect b="43690" l="0" r="57905" t="0"/>
          <a:stretch/>
        </p:blipFill>
        <p:spPr>
          <a:xfrm>
            <a:off x="2364838" y="1069575"/>
            <a:ext cx="6800451" cy="1934049"/>
          </a:xfrm>
          <a:prstGeom prst="rect">
            <a:avLst/>
          </a:prstGeom>
          <a:noFill/>
          <a:ln>
            <a:noFill/>
          </a:ln>
        </p:spPr>
      </p:pic>
      <p:sp>
        <p:nvSpPr>
          <p:cNvPr id="2113" name="Google Shape;2113;p15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masaafada-waqtiga</a:t>
            </a:r>
            <a:endParaRPr/>
          </a:p>
        </p:txBody>
      </p:sp>
      <p:sp>
        <p:nvSpPr>
          <p:cNvPr id="2114" name="Google Shape;2114;p156"/>
          <p:cNvSpPr txBox="1"/>
          <p:nvPr/>
        </p:nvSpPr>
        <p:spPr>
          <a:xfrm>
            <a:off x="3116213" y="26254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115" name="Google Shape;2115;p156"/>
          <p:cNvSpPr txBox="1"/>
          <p:nvPr/>
        </p:nvSpPr>
        <p:spPr>
          <a:xfrm>
            <a:off x="7092934" y="444271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116" name="Google Shape;2116;p156"/>
          <p:cNvSpPr txBox="1"/>
          <p:nvPr/>
        </p:nvSpPr>
        <p:spPr>
          <a:xfrm>
            <a:off x="62494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117" name="Google Shape;2117;p156"/>
          <p:cNvSpPr txBox="1"/>
          <p:nvPr/>
        </p:nvSpPr>
        <p:spPr>
          <a:xfrm>
            <a:off x="674113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sp>
        <p:nvSpPr>
          <p:cNvPr id="2118" name="Google Shape;2118;p156"/>
          <p:cNvSpPr txBox="1"/>
          <p:nvPr>
            <p:ph type="title"/>
          </p:nvPr>
        </p:nvSpPr>
        <p:spPr>
          <a:xfrm>
            <a:off x="324000" y="748775"/>
            <a:ext cx="6417000" cy="2664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rPr>
              <a:t>Waa maxay isku-duwayaasha xiga ee loo baahan yahay in lagu calaamadeeyo?</a:t>
            </a:r>
            <a:endParaRPr/>
          </a:p>
        </p:txBody>
      </p:sp>
      <p:pic>
        <p:nvPicPr>
          <p:cNvPr id="2119" name="Google Shape;2119;p156"/>
          <p:cNvPicPr preferRelativeResize="0"/>
          <p:nvPr/>
        </p:nvPicPr>
        <p:blipFill>
          <a:blip r:embed="rId4">
            <a:alphaModFix/>
          </a:blip>
          <a:stretch>
            <a:fillRect/>
          </a:stretch>
        </p:blipFill>
        <p:spPr>
          <a:xfrm>
            <a:off x="3562119" y="2735926"/>
            <a:ext cx="3365299" cy="1934061"/>
          </a:xfrm>
          <a:prstGeom prst="rect">
            <a:avLst/>
          </a:prstGeom>
          <a:noFill/>
          <a:ln>
            <a:noFill/>
          </a:ln>
        </p:spPr>
      </p:pic>
      <p:sp>
        <p:nvSpPr>
          <p:cNvPr id="2120" name="Google Shape;2120;p156"/>
          <p:cNvSpPr txBox="1"/>
          <p:nvPr/>
        </p:nvSpPr>
        <p:spPr>
          <a:xfrm>
            <a:off x="4167037"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121" name="Google Shape;2121;p156"/>
          <p:cNvSpPr txBox="1"/>
          <p:nvPr/>
        </p:nvSpPr>
        <p:spPr>
          <a:xfrm>
            <a:off x="3389875" y="2646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2122" name="Google Shape;2122;p156"/>
          <p:cNvSpPr txBox="1"/>
          <p:nvPr/>
        </p:nvSpPr>
        <p:spPr>
          <a:xfrm>
            <a:off x="3389875" y="3244437"/>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2123" name="Google Shape;2123;p156"/>
          <p:cNvSpPr txBox="1"/>
          <p:nvPr/>
        </p:nvSpPr>
        <p:spPr>
          <a:xfrm>
            <a:off x="3499402" y="3842648"/>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2124" name="Google Shape;2124;p156"/>
          <p:cNvSpPr txBox="1"/>
          <p:nvPr/>
        </p:nvSpPr>
        <p:spPr>
          <a:xfrm>
            <a:off x="481109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2125" name="Google Shape;2125;p156"/>
          <p:cNvSpPr txBox="1"/>
          <p:nvPr/>
        </p:nvSpPr>
        <p:spPr>
          <a:xfrm>
            <a:off x="546237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2126" name="Google Shape;2126;p156"/>
          <p:cNvSpPr txBox="1"/>
          <p:nvPr/>
        </p:nvSpPr>
        <p:spPr>
          <a:xfrm>
            <a:off x="6094989"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2127" name="Google Shape;2127;p156"/>
          <p:cNvSpPr txBox="1"/>
          <p:nvPr/>
        </p:nvSpPr>
        <p:spPr>
          <a:xfrm>
            <a:off x="6651407" y="4609091"/>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cxnSp>
        <p:nvCxnSpPr>
          <p:cNvPr id="2128" name="Google Shape;2128;p156"/>
          <p:cNvCxnSpPr/>
          <p:nvPr/>
        </p:nvCxnSpPr>
        <p:spPr>
          <a:xfrm flipH="1" rot="10800000">
            <a:off x="3654418" y="3411424"/>
            <a:ext cx="648600" cy="1232100"/>
          </a:xfrm>
          <a:prstGeom prst="straightConnector1">
            <a:avLst/>
          </a:prstGeom>
          <a:noFill/>
          <a:ln cap="flat" cmpd="sng" w="38100">
            <a:solidFill>
              <a:schemeClr val="accent5"/>
            </a:solidFill>
            <a:prstDash val="solid"/>
            <a:round/>
            <a:headEnd len="med" w="med" type="none"/>
            <a:tailEnd len="med" w="med" type="none"/>
          </a:ln>
        </p:spPr>
      </p:cxnSp>
      <p:sp>
        <p:nvSpPr>
          <p:cNvPr id="2129" name="Google Shape;2129;p156"/>
          <p:cNvSpPr txBox="1"/>
          <p:nvPr/>
        </p:nvSpPr>
        <p:spPr>
          <a:xfrm>
            <a:off x="4180630" y="32114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pic>
        <p:nvPicPr>
          <p:cNvPr id="2130" name="Google Shape;2130;p156"/>
          <p:cNvPicPr preferRelativeResize="0"/>
          <p:nvPr/>
        </p:nvPicPr>
        <p:blipFill>
          <a:blip r:embed="rId7">
            <a:alphaModFix/>
          </a:blip>
          <a:stretch>
            <a:fillRect/>
          </a:stretch>
        </p:blipFill>
        <p:spPr>
          <a:xfrm>
            <a:off x="7962925" y="2758799"/>
            <a:ext cx="811501" cy="999624"/>
          </a:xfrm>
          <a:prstGeom prst="rect">
            <a:avLst/>
          </a:prstGeom>
          <a:noFill/>
          <a:ln>
            <a:noFill/>
          </a:ln>
        </p:spPr>
      </p:pic>
      <p:sp>
        <p:nvSpPr>
          <p:cNvPr id="2131" name="Google Shape;2131;p156"/>
          <p:cNvSpPr txBox="1"/>
          <p:nvPr/>
        </p:nvSpPr>
        <p:spPr>
          <a:xfrm>
            <a:off x="912119" y="2844832"/>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(35, 10)</a:t>
            </a:r>
            <a:endParaRPr>
              <a:solidFill>
                <a:srgbClr val="000000"/>
              </a:solidFill>
              <a:latin typeface="Lexend"/>
              <a:ea typeface="Lexend"/>
              <a:cs typeface="Lexend"/>
              <a:sym typeface="Lexend"/>
            </a:endParaRPr>
          </a:p>
        </p:txBody>
      </p:sp>
      <p:sp>
        <p:nvSpPr>
          <p:cNvPr id="2132" name="Google Shape;2132;p156"/>
          <p:cNvSpPr txBox="1"/>
          <p:nvPr/>
        </p:nvSpPr>
        <p:spPr>
          <a:xfrm>
            <a:off x="912119" y="187289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(20, 25)</a:t>
            </a:r>
            <a:endParaRPr>
              <a:solidFill>
                <a:srgbClr val="000000"/>
              </a:solidFill>
              <a:latin typeface="Lexend"/>
              <a:ea typeface="Lexend"/>
              <a:cs typeface="Lexend"/>
              <a:sym typeface="Lexend"/>
            </a:endParaRPr>
          </a:p>
        </p:txBody>
      </p:sp>
      <p:sp>
        <p:nvSpPr>
          <p:cNvPr id="2133" name="Google Shape;2133;p156"/>
          <p:cNvSpPr txBox="1"/>
          <p:nvPr/>
        </p:nvSpPr>
        <p:spPr>
          <a:xfrm>
            <a:off x="912119" y="38124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(35, 25)</a:t>
            </a:r>
            <a:endParaRPr>
              <a:solidFill>
                <a:srgbClr val="000000"/>
              </a:solidFill>
              <a:latin typeface="Lexend"/>
              <a:ea typeface="Lexend"/>
              <a:cs typeface="Lexend"/>
              <a:sym typeface="Lexend"/>
            </a:endParaRPr>
          </a:p>
        </p:txBody>
      </p:sp>
      <p:pic>
        <p:nvPicPr>
          <p:cNvPr id="2134" name="Google Shape;2134;p156"/>
          <p:cNvPicPr preferRelativeResize="0"/>
          <p:nvPr/>
        </p:nvPicPr>
        <p:blipFill>
          <a:blip r:embed="rId6">
            <a:alphaModFix/>
          </a:blip>
          <a:stretch>
            <a:fillRect/>
          </a:stretch>
        </p:blipFill>
        <p:spPr>
          <a:xfrm>
            <a:off x="1790303" y="2767550"/>
            <a:ext cx="396000" cy="419100"/>
          </a:xfrm>
          <a:prstGeom prst="rect">
            <a:avLst/>
          </a:prstGeom>
          <a:noFill/>
          <a:ln>
            <a:noFill/>
          </a:ln>
        </p:spPr>
      </p:pic>
      <p:sp>
        <p:nvSpPr>
          <p:cNvPr id="2135" name="Google Shape;2135;p156"/>
          <p:cNvSpPr txBox="1"/>
          <p:nvPr/>
        </p:nvSpPr>
        <p:spPr>
          <a:xfrm>
            <a:off x="952268" y="3213550"/>
            <a:ext cx="2317200" cy="55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Masaafada isma beddelin, 15 daqiiqo oo wakhti dheeri ah.</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sp>
        <p:nvSpPr>
          <p:cNvPr id="2136" name="Google Shape;2136;p156"/>
          <p:cNvSpPr txBox="1"/>
          <p:nvPr/>
        </p:nvSpPr>
        <p:spPr>
          <a:xfrm>
            <a:off x="2456874" y="1112925"/>
            <a:ext cx="6496800" cy="128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ku bilownaa degdeg, waxaana ku baabuur (cycle) 10 km 20 daqiiqo gudahood. Waa inaan joogsanaa oo nasanaa 15 daqiiqo. Waxaan dib u bilawnaa baabuurka (cycling) waxaana gaarnaa meeshii, 15 km guriga 15 daqiiqo ka dib. Halkaas waxaan ku joognaa 25 daqiiqo ka hor inta aynaan guriga ku soo noqon 25 daqiiqo gudahood.</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137" name="Google Shape;2137;p156"/>
          <p:cNvSpPr txBox="1"/>
          <p:nvPr/>
        </p:nvSpPr>
        <p:spPr>
          <a:xfrm>
            <a:off x="3697005" y="3008731"/>
            <a:ext cx="807300" cy="2919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(20, 10)</a:t>
            </a:r>
            <a:endParaRPr sz="1200">
              <a:solidFill>
                <a:srgbClr val="000000"/>
              </a:solidFill>
              <a:latin typeface="Lexend"/>
              <a:ea typeface="Lexend"/>
              <a:cs typeface="Lexend"/>
              <a:sym typeface="Lexend"/>
            </a:endParaRPr>
          </a:p>
        </p:txBody>
      </p:sp>
      <p:sp>
        <p:nvSpPr>
          <p:cNvPr id="2138" name="Google Shape;2138;p156"/>
          <p:cNvSpPr/>
          <p:nvPr/>
        </p:nvSpPr>
        <p:spPr>
          <a:xfrm>
            <a:off x="3392737" y="1348832"/>
            <a:ext cx="2370000" cy="489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39" name="Google Shape;2139;p156"/>
          <p:cNvCxnSpPr/>
          <p:nvPr/>
        </p:nvCxnSpPr>
        <p:spPr>
          <a:xfrm rot="10800000">
            <a:off x="4299683" y="3389400"/>
            <a:ext cx="477000" cy="1500"/>
          </a:xfrm>
          <a:prstGeom prst="straightConnector1">
            <a:avLst/>
          </a:prstGeom>
          <a:noFill/>
          <a:ln cap="flat" cmpd="sng" w="38100">
            <a:solidFill>
              <a:schemeClr val="accent5"/>
            </a:solidFill>
            <a:prstDash val="solid"/>
            <a:round/>
            <a:headEnd len="med" w="med" type="none"/>
            <a:tailEnd len="med" w="med" type="none"/>
          </a:ln>
        </p:spPr>
      </p:cxnSp>
      <p:sp>
        <p:nvSpPr>
          <p:cNvPr id="2140" name="Google Shape;2140;p156"/>
          <p:cNvSpPr txBox="1"/>
          <p:nvPr/>
        </p:nvSpPr>
        <p:spPr>
          <a:xfrm>
            <a:off x="4656020" y="32156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4" name="Shape 2144"/>
        <p:cNvGrpSpPr/>
        <p:nvPr/>
      </p:nvGrpSpPr>
      <p:grpSpPr>
        <a:xfrm>
          <a:off x="0" y="0"/>
          <a:ext cx="0" cy="0"/>
          <a:chOff x="0" y="0"/>
          <a:chExt cx="0" cy="0"/>
        </a:xfrm>
      </p:grpSpPr>
      <p:pic>
        <p:nvPicPr>
          <p:cNvPr id="2145" name="Google Shape;2145;p157"/>
          <p:cNvPicPr preferRelativeResize="0"/>
          <p:nvPr/>
        </p:nvPicPr>
        <p:blipFill rotWithShape="1">
          <a:blip r:embed="rId3">
            <a:alphaModFix/>
          </a:blip>
          <a:srcRect b="43690" l="0" r="57905" t="0"/>
          <a:stretch/>
        </p:blipFill>
        <p:spPr>
          <a:xfrm>
            <a:off x="2364838" y="1069575"/>
            <a:ext cx="6800451" cy="1934049"/>
          </a:xfrm>
          <a:prstGeom prst="rect">
            <a:avLst/>
          </a:prstGeom>
          <a:noFill/>
          <a:ln>
            <a:noFill/>
          </a:ln>
        </p:spPr>
      </p:pic>
      <p:sp>
        <p:nvSpPr>
          <p:cNvPr id="2146" name="Google Shape;2146;p15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wakhtiga masaafada (distance time graphs)</a:t>
            </a:r>
            <a:endParaRPr/>
          </a:p>
        </p:txBody>
      </p:sp>
      <p:sp>
        <p:nvSpPr>
          <p:cNvPr id="2147" name="Google Shape;2147;p157"/>
          <p:cNvSpPr txBox="1"/>
          <p:nvPr/>
        </p:nvSpPr>
        <p:spPr>
          <a:xfrm>
            <a:off x="3116213" y="26254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148" name="Google Shape;2148;p157"/>
          <p:cNvSpPr txBox="1"/>
          <p:nvPr/>
        </p:nvSpPr>
        <p:spPr>
          <a:xfrm>
            <a:off x="7092934" y="444271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149" name="Google Shape;2149;p157"/>
          <p:cNvSpPr txBox="1"/>
          <p:nvPr/>
        </p:nvSpPr>
        <p:spPr>
          <a:xfrm>
            <a:off x="62494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150" name="Google Shape;2150;p157"/>
          <p:cNvSpPr txBox="1"/>
          <p:nvPr/>
        </p:nvSpPr>
        <p:spPr>
          <a:xfrm>
            <a:off x="674113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sp>
        <p:nvSpPr>
          <p:cNvPr id="2151" name="Google Shape;2151;p157"/>
          <p:cNvSpPr txBox="1"/>
          <p:nvPr>
            <p:ph type="title"/>
          </p:nvPr>
        </p:nvSpPr>
        <p:spPr>
          <a:xfrm>
            <a:off x="324000" y="748775"/>
            <a:ext cx="6417000" cy="2664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rPr>
              <a:t>Waa maxay isku-duwayaasha (coordinate) xiga ee la sawiri karo?</a:t>
            </a:r>
            <a:endParaRPr/>
          </a:p>
        </p:txBody>
      </p:sp>
      <p:pic>
        <p:nvPicPr>
          <p:cNvPr id="2152" name="Google Shape;2152;p157"/>
          <p:cNvPicPr preferRelativeResize="0"/>
          <p:nvPr/>
        </p:nvPicPr>
        <p:blipFill>
          <a:blip r:embed="rId4">
            <a:alphaModFix/>
          </a:blip>
          <a:stretch>
            <a:fillRect/>
          </a:stretch>
        </p:blipFill>
        <p:spPr>
          <a:xfrm>
            <a:off x="3562119" y="2735926"/>
            <a:ext cx="3365299" cy="1934061"/>
          </a:xfrm>
          <a:prstGeom prst="rect">
            <a:avLst/>
          </a:prstGeom>
          <a:noFill/>
          <a:ln>
            <a:noFill/>
          </a:ln>
        </p:spPr>
      </p:pic>
      <p:sp>
        <p:nvSpPr>
          <p:cNvPr id="2153" name="Google Shape;2153;p157"/>
          <p:cNvSpPr txBox="1"/>
          <p:nvPr/>
        </p:nvSpPr>
        <p:spPr>
          <a:xfrm>
            <a:off x="4167037"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154" name="Google Shape;2154;p157"/>
          <p:cNvSpPr txBox="1"/>
          <p:nvPr/>
        </p:nvSpPr>
        <p:spPr>
          <a:xfrm>
            <a:off x="3389875" y="2646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2155" name="Google Shape;2155;p157"/>
          <p:cNvSpPr txBox="1"/>
          <p:nvPr/>
        </p:nvSpPr>
        <p:spPr>
          <a:xfrm>
            <a:off x="3389875" y="3244437"/>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2156" name="Google Shape;2156;p157"/>
          <p:cNvSpPr txBox="1"/>
          <p:nvPr/>
        </p:nvSpPr>
        <p:spPr>
          <a:xfrm>
            <a:off x="3499402" y="3842648"/>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2157" name="Google Shape;2157;p157"/>
          <p:cNvSpPr txBox="1"/>
          <p:nvPr/>
        </p:nvSpPr>
        <p:spPr>
          <a:xfrm>
            <a:off x="481109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2158" name="Google Shape;2158;p157"/>
          <p:cNvSpPr txBox="1"/>
          <p:nvPr/>
        </p:nvSpPr>
        <p:spPr>
          <a:xfrm>
            <a:off x="546237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2159" name="Google Shape;2159;p157"/>
          <p:cNvSpPr txBox="1"/>
          <p:nvPr/>
        </p:nvSpPr>
        <p:spPr>
          <a:xfrm>
            <a:off x="6094989"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2160" name="Google Shape;2160;p157"/>
          <p:cNvSpPr txBox="1"/>
          <p:nvPr/>
        </p:nvSpPr>
        <p:spPr>
          <a:xfrm>
            <a:off x="6651407" y="4609091"/>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cxnSp>
        <p:nvCxnSpPr>
          <p:cNvPr id="2161" name="Google Shape;2161;p157"/>
          <p:cNvCxnSpPr/>
          <p:nvPr/>
        </p:nvCxnSpPr>
        <p:spPr>
          <a:xfrm flipH="1" rot="10800000">
            <a:off x="3654418" y="3411424"/>
            <a:ext cx="648600" cy="1232100"/>
          </a:xfrm>
          <a:prstGeom prst="straightConnector1">
            <a:avLst/>
          </a:prstGeom>
          <a:noFill/>
          <a:ln cap="flat" cmpd="sng" w="38100">
            <a:solidFill>
              <a:schemeClr val="accent5"/>
            </a:solidFill>
            <a:prstDash val="solid"/>
            <a:round/>
            <a:headEnd len="med" w="med" type="none"/>
            <a:tailEnd len="med" w="med" type="none"/>
          </a:ln>
        </p:spPr>
      </p:cxnSp>
      <p:sp>
        <p:nvSpPr>
          <p:cNvPr id="2162" name="Google Shape;2162;p157"/>
          <p:cNvSpPr txBox="1"/>
          <p:nvPr/>
        </p:nvSpPr>
        <p:spPr>
          <a:xfrm>
            <a:off x="4180630" y="32114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pic>
        <p:nvPicPr>
          <p:cNvPr id="2163" name="Google Shape;2163;p157"/>
          <p:cNvPicPr preferRelativeResize="0"/>
          <p:nvPr/>
        </p:nvPicPr>
        <p:blipFill>
          <a:blip r:embed="rId7">
            <a:alphaModFix/>
          </a:blip>
          <a:stretch>
            <a:fillRect/>
          </a:stretch>
        </p:blipFill>
        <p:spPr>
          <a:xfrm>
            <a:off x="7962925" y="2758799"/>
            <a:ext cx="811501" cy="999624"/>
          </a:xfrm>
          <a:prstGeom prst="rect">
            <a:avLst/>
          </a:prstGeom>
          <a:noFill/>
          <a:ln>
            <a:noFill/>
          </a:ln>
        </p:spPr>
      </p:pic>
      <p:sp>
        <p:nvSpPr>
          <p:cNvPr id="2164" name="Google Shape;2164;p157"/>
          <p:cNvSpPr txBox="1"/>
          <p:nvPr/>
        </p:nvSpPr>
        <p:spPr>
          <a:xfrm>
            <a:off x="912119" y="2844832"/>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(50, 25)</a:t>
            </a:r>
            <a:endParaRPr>
              <a:solidFill>
                <a:srgbClr val="000000"/>
              </a:solidFill>
              <a:latin typeface="Lexend"/>
              <a:ea typeface="Lexend"/>
              <a:cs typeface="Lexend"/>
              <a:sym typeface="Lexend"/>
            </a:endParaRPr>
          </a:p>
        </p:txBody>
      </p:sp>
      <p:sp>
        <p:nvSpPr>
          <p:cNvPr id="2165" name="Google Shape;2165;p157"/>
          <p:cNvSpPr txBox="1"/>
          <p:nvPr/>
        </p:nvSpPr>
        <p:spPr>
          <a:xfrm>
            <a:off x="912119" y="187289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(15, 15)</a:t>
            </a:r>
            <a:endParaRPr>
              <a:solidFill>
                <a:srgbClr val="000000"/>
              </a:solidFill>
              <a:latin typeface="Lexend"/>
              <a:ea typeface="Lexend"/>
              <a:cs typeface="Lexend"/>
              <a:sym typeface="Lexend"/>
            </a:endParaRPr>
          </a:p>
        </p:txBody>
      </p:sp>
      <p:sp>
        <p:nvSpPr>
          <p:cNvPr id="2166" name="Google Shape;2166;p157"/>
          <p:cNvSpPr txBox="1"/>
          <p:nvPr/>
        </p:nvSpPr>
        <p:spPr>
          <a:xfrm>
            <a:off x="912119" y="38124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(50, 15)</a:t>
            </a:r>
            <a:endParaRPr>
              <a:solidFill>
                <a:srgbClr val="000000"/>
              </a:solidFill>
              <a:latin typeface="Lexend"/>
              <a:ea typeface="Lexend"/>
              <a:cs typeface="Lexend"/>
              <a:sym typeface="Lexend"/>
            </a:endParaRPr>
          </a:p>
        </p:txBody>
      </p:sp>
      <p:pic>
        <p:nvPicPr>
          <p:cNvPr id="2167" name="Google Shape;2167;p157"/>
          <p:cNvPicPr preferRelativeResize="0"/>
          <p:nvPr/>
        </p:nvPicPr>
        <p:blipFill>
          <a:blip r:embed="rId6">
            <a:alphaModFix/>
          </a:blip>
          <a:stretch>
            <a:fillRect/>
          </a:stretch>
        </p:blipFill>
        <p:spPr>
          <a:xfrm>
            <a:off x="1790303" y="3781164"/>
            <a:ext cx="396000" cy="419100"/>
          </a:xfrm>
          <a:prstGeom prst="rect">
            <a:avLst/>
          </a:prstGeom>
          <a:noFill/>
          <a:ln>
            <a:noFill/>
          </a:ln>
        </p:spPr>
      </p:pic>
      <p:sp>
        <p:nvSpPr>
          <p:cNvPr id="2168" name="Google Shape;2168;p157"/>
          <p:cNvSpPr txBox="1"/>
          <p:nvPr/>
        </p:nvSpPr>
        <p:spPr>
          <a:xfrm>
            <a:off x="952274" y="4215657"/>
            <a:ext cx="1935000" cy="55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15 daqiiqo oo wakhti dheeri ah oo gaaraya 15 km</a:t>
            </a:r>
            <a:r>
              <a:rPr lang="en-GB" sz="1400">
                <a:solidFill>
                  <a:schemeClr val="dk1"/>
                </a:solidFill>
                <a:latin typeface="Lexend"/>
                <a:ea typeface="Times New Roman"/>
                <a:cs typeface="Times New Roman"/>
                <a:sym typeface="Times New Roman"/>
              </a:rPr>
              <a:t/>
            </a:r>
            <a:r>
              <a:rPr lang="en-GB" sz="1100">
                <a:latin typeface="Kalam"/>
                <a:ea typeface="Kalam"/>
                <a:cs typeface="Kalam"/>
                <a:sym typeface="Kalam"/>
              </a:rPr>
              <a:t/>
            </a:r>
            <a:r>
              <a:rPr lang="en-GB" sz="1400">
                <a:solidFill>
                  <a:schemeClr val="dk1"/>
                </a:solidFill>
                <a:latin typeface="Lexend"/>
                <a:ea typeface="Times New Roman"/>
                <a:cs typeface="Times New Roman"/>
                <a:sym typeface="Times New Roman"/>
              </a:rPr>
              <a:t/>
            </a:r>
            <a:endParaRPr sz="1800">
              <a:solidFill>
                <a:srgbClr val="000000"/>
              </a:solidFill>
              <a:latin typeface="Kalam"/>
              <a:ea typeface="Kalam"/>
              <a:cs typeface="Kalam"/>
              <a:sym typeface="Kalam"/>
            </a:endParaRPr>
          </a:p>
        </p:txBody>
      </p:sp>
      <p:sp>
        <p:nvSpPr>
          <p:cNvPr id="2169" name="Google Shape;2169;p157"/>
          <p:cNvSpPr txBox="1"/>
          <p:nvPr/>
        </p:nvSpPr>
        <p:spPr>
          <a:xfrm>
            <a:off x="2456874" y="1112925"/>
            <a:ext cx="6496800" cy="128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ku bilownaa degdeg, waxaana ku baabuur (cycle) 10 km 20 daqiiqo gudahood. Waa inaan joogsanaa oo nasanaa 15 daqiiqo. Waxaan dib u bilawnaa baabuurka (cycling) waxaana gaarnaa meeshii, 15 km guriga 15 daqiiqo ka dib. Halkaas waxaan ku joognaa 25 daqiiqo ka hor inta aynaan guriga ku soo noqon 25 daqiiqo gudahood.</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170" name="Google Shape;2170;p157"/>
          <p:cNvSpPr/>
          <p:nvPr/>
        </p:nvSpPr>
        <p:spPr>
          <a:xfrm>
            <a:off x="4806031" y="1653625"/>
            <a:ext cx="4014000" cy="489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71" name="Google Shape;2171;p157"/>
          <p:cNvCxnSpPr/>
          <p:nvPr/>
        </p:nvCxnSpPr>
        <p:spPr>
          <a:xfrm rot="10800000">
            <a:off x="4299683" y="3389400"/>
            <a:ext cx="477000" cy="1500"/>
          </a:xfrm>
          <a:prstGeom prst="straightConnector1">
            <a:avLst/>
          </a:prstGeom>
          <a:noFill/>
          <a:ln cap="flat" cmpd="sng" w="38100">
            <a:solidFill>
              <a:schemeClr val="accent5"/>
            </a:solidFill>
            <a:prstDash val="solid"/>
            <a:round/>
            <a:headEnd len="med" w="med" type="none"/>
            <a:tailEnd len="med" w="med" type="none"/>
          </a:ln>
        </p:spPr>
      </p:cxnSp>
      <p:sp>
        <p:nvSpPr>
          <p:cNvPr id="2172" name="Google Shape;2172;p157"/>
          <p:cNvSpPr txBox="1"/>
          <p:nvPr/>
        </p:nvSpPr>
        <p:spPr>
          <a:xfrm>
            <a:off x="4656020" y="32156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173" name="Google Shape;2173;p157"/>
          <p:cNvSpPr txBox="1"/>
          <p:nvPr/>
        </p:nvSpPr>
        <p:spPr>
          <a:xfrm>
            <a:off x="4763805" y="3507611"/>
            <a:ext cx="807300" cy="2919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(35, 10)</a:t>
            </a:r>
            <a:endParaRPr sz="1200">
              <a:solidFill>
                <a:srgbClr val="000000"/>
              </a:solidFill>
              <a:latin typeface="Lexend"/>
              <a:ea typeface="Lexend"/>
              <a:cs typeface="Lexend"/>
              <a:sym typeface="Lexend"/>
            </a:endParaRPr>
          </a:p>
        </p:txBody>
      </p:sp>
      <p:sp>
        <p:nvSpPr>
          <p:cNvPr id="2174" name="Google Shape;2174;p157"/>
          <p:cNvSpPr txBox="1"/>
          <p:nvPr/>
        </p:nvSpPr>
        <p:spPr>
          <a:xfrm>
            <a:off x="5142655" y="26018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175" name="Google Shape;2175;p157"/>
          <p:cNvCxnSpPr/>
          <p:nvPr/>
        </p:nvCxnSpPr>
        <p:spPr>
          <a:xfrm flipH="1" rot="10800000">
            <a:off x="4773208" y="2763825"/>
            <a:ext cx="496500" cy="6024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9" name="Shape 2179"/>
        <p:cNvGrpSpPr/>
        <p:nvPr/>
      </p:nvGrpSpPr>
      <p:grpSpPr>
        <a:xfrm>
          <a:off x="0" y="0"/>
          <a:ext cx="0" cy="0"/>
          <a:chOff x="0" y="0"/>
          <a:chExt cx="0" cy="0"/>
        </a:xfrm>
      </p:grpSpPr>
      <p:pic>
        <p:nvPicPr>
          <p:cNvPr id="2180" name="Google Shape;2180;p158"/>
          <p:cNvPicPr preferRelativeResize="0"/>
          <p:nvPr/>
        </p:nvPicPr>
        <p:blipFill rotWithShape="1">
          <a:blip r:embed="rId3">
            <a:alphaModFix/>
          </a:blip>
          <a:srcRect b="43690" l="0" r="57905" t="0"/>
          <a:stretch/>
        </p:blipFill>
        <p:spPr>
          <a:xfrm>
            <a:off x="2364838" y="1069575"/>
            <a:ext cx="6800451" cy="1934049"/>
          </a:xfrm>
          <a:prstGeom prst="rect">
            <a:avLst/>
          </a:prstGeom>
          <a:noFill/>
          <a:ln>
            <a:noFill/>
          </a:ln>
        </p:spPr>
      </p:pic>
      <p:sp>
        <p:nvSpPr>
          <p:cNvPr id="2181" name="Google Shape;2181;p15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wakhtiga masaafada (distance time graphs)</a:t>
            </a:r>
            <a:endParaRPr/>
          </a:p>
        </p:txBody>
      </p:sp>
      <p:sp>
        <p:nvSpPr>
          <p:cNvPr id="2182" name="Google Shape;2182;p158"/>
          <p:cNvSpPr txBox="1"/>
          <p:nvPr/>
        </p:nvSpPr>
        <p:spPr>
          <a:xfrm>
            <a:off x="3116213" y="26254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183" name="Google Shape;2183;p158"/>
          <p:cNvSpPr txBox="1"/>
          <p:nvPr/>
        </p:nvSpPr>
        <p:spPr>
          <a:xfrm>
            <a:off x="7092934" y="444271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184" name="Google Shape;2184;p158"/>
          <p:cNvSpPr txBox="1"/>
          <p:nvPr/>
        </p:nvSpPr>
        <p:spPr>
          <a:xfrm>
            <a:off x="62494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185" name="Google Shape;2185;p158"/>
          <p:cNvSpPr txBox="1"/>
          <p:nvPr/>
        </p:nvSpPr>
        <p:spPr>
          <a:xfrm>
            <a:off x="674113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sp>
        <p:nvSpPr>
          <p:cNvPr id="2186" name="Google Shape;2186;p158"/>
          <p:cNvSpPr txBox="1"/>
          <p:nvPr>
            <p:ph type="title"/>
          </p:nvPr>
        </p:nvSpPr>
        <p:spPr>
          <a:xfrm>
            <a:off x="324000" y="748775"/>
            <a:ext cx="6417000" cy="2664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rPr>
              <a:t>Waa maxay isku-duwayaasha (coordinate) xiga ee la sawiri karo?</a:t>
            </a:r>
            <a:endParaRPr/>
          </a:p>
        </p:txBody>
      </p:sp>
      <p:pic>
        <p:nvPicPr>
          <p:cNvPr id="2187" name="Google Shape;2187;p158"/>
          <p:cNvPicPr preferRelativeResize="0"/>
          <p:nvPr/>
        </p:nvPicPr>
        <p:blipFill>
          <a:blip r:embed="rId4">
            <a:alphaModFix/>
          </a:blip>
          <a:stretch>
            <a:fillRect/>
          </a:stretch>
        </p:blipFill>
        <p:spPr>
          <a:xfrm>
            <a:off x="3562119" y="2735926"/>
            <a:ext cx="3365299" cy="1934061"/>
          </a:xfrm>
          <a:prstGeom prst="rect">
            <a:avLst/>
          </a:prstGeom>
          <a:noFill/>
          <a:ln>
            <a:noFill/>
          </a:ln>
        </p:spPr>
      </p:pic>
      <p:sp>
        <p:nvSpPr>
          <p:cNvPr id="2188" name="Google Shape;2188;p158"/>
          <p:cNvSpPr txBox="1"/>
          <p:nvPr/>
        </p:nvSpPr>
        <p:spPr>
          <a:xfrm>
            <a:off x="4167037"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189" name="Google Shape;2189;p158"/>
          <p:cNvSpPr txBox="1"/>
          <p:nvPr/>
        </p:nvSpPr>
        <p:spPr>
          <a:xfrm>
            <a:off x="3389875" y="2646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2190" name="Google Shape;2190;p158"/>
          <p:cNvSpPr txBox="1"/>
          <p:nvPr/>
        </p:nvSpPr>
        <p:spPr>
          <a:xfrm>
            <a:off x="3389875" y="3244437"/>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2191" name="Google Shape;2191;p158"/>
          <p:cNvSpPr txBox="1"/>
          <p:nvPr/>
        </p:nvSpPr>
        <p:spPr>
          <a:xfrm>
            <a:off x="3499402" y="3842648"/>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2192" name="Google Shape;2192;p158"/>
          <p:cNvSpPr txBox="1"/>
          <p:nvPr/>
        </p:nvSpPr>
        <p:spPr>
          <a:xfrm>
            <a:off x="481109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2193" name="Google Shape;2193;p158"/>
          <p:cNvSpPr txBox="1"/>
          <p:nvPr/>
        </p:nvSpPr>
        <p:spPr>
          <a:xfrm>
            <a:off x="546237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2194" name="Google Shape;2194;p158"/>
          <p:cNvSpPr txBox="1"/>
          <p:nvPr/>
        </p:nvSpPr>
        <p:spPr>
          <a:xfrm>
            <a:off x="6094989"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2195" name="Google Shape;2195;p158"/>
          <p:cNvSpPr txBox="1"/>
          <p:nvPr/>
        </p:nvSpPr>
        <p:spPr>
          <a:xfrm>
            <a:off x="6651407" y="4609091"/>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cxnSp>
        <p:nvCxnSpPr>
          <p:cNvPr id="2196" name="Google Shape;2196;p158"/>
          <p:cNvCxnSpPr/>
          <p:nvPr/>
        </p:nvCxnSpPr>
        <p:spPr>
          <a:xfrm flipH="1" rot="10800000">
            <a:off x="3654418" y="3411424"/>
            <a:ext cx="648600" cy="1232100"/>
          </a:xfrm>
          <a:prstGeom prst="straightConnector1">
            <a:avLst/>
          </a:prstGeom>
          <a:noFill/>
          <a:ln cap="flat" cmpd="sng" w="38100">
            <a:solidFill>
              <a:schemeClr val="accent5"/>
            </a:solidFill>
            <a:prstDash val="solid"/>
            <a:round/>
            <a:headEnd len="med" w="med" type="none"/>
            <a:tailEnd len="med" w="med" type="none"/>
          </a:ln>
        </p:spPr>
      </p:cxnSp>
      <p:sp>
        <p:nvSpPr>
          <p:cNvPr id="2197" name="Google Shape;2197;p158"/>
          <p:cNvSpPr txBox="1"/>
          <p:nvPr/>
        </p:nvSpPr>
        <p:spPr>
          <a:xfrm>
            <a:off x="4180630" y="32114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pic>
        <p:nvPicPr>
          <p:cNvPr id="2198" name="Google Shape;2198;p158"/>
          <p:cNvPicPr preferRelativeResize="0"/>
          <p:nvPr/>
        </p:nvPicPr>
        <p:blipFill>
          <a:blip r:embed="rId7">
            <a:alphaModFix/>
          </a:blip>
          <a:stretch>
            <a:fillRect/>
          </a:stretch>
        </p:blipFill>
        <p:spPr>
          <a:xfrm>
            <a:off x="7962925" y="2758799"/>
            <a:ext cx="811501" cy="999624"/>
          </a:xfrm>
          <a:prstGeom prst="rect">
            <a:avLst/>
          </a:prstGeom>
          <a:noFill/>
          <a:ln>
            <a:noFill/>
          </a:ln>
        </p:spPr>
      </p:pic>
      <p:sp>
        <p:nvSpPr>
          <p:cNvPr id="2199" name="Google Shape;2199;p158"/>
          <p:cNvSpPr txBox="1"/>
          <p:nvPr/>
        </p:nvSpPr>
        <p:spPr>
          <a:xfrm>
            <a:off x="912119" y="2844832"/>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(75, 15)</a:t>
            </a:r>
            <a:endParaRPr>
              <a:solidFill>
                <a:srgbClr val="000000"/>
              </a:solidFill>
              <a:latin typeface="Lexend"/>
              <a:ea typeface="Lexend"/>
              <a:cs typeface="Lexend"/>
              <a:sym typeface="Lexend"/>
            </a:endParaRPr>
          </a:p>
        </p:txBody>
      </p:sp>
      <p:sp>
        <p:nvSpPr>
          <p:cNvPr id="2200" name="Google Shape;2200;p158"/>
          <p:cNvSpPr txBox="1"/>
          <p:nvPr/>
        </p:nvSpPr>
        <p:spPr>
          <a:xfrm>
            <a:off x="912119" y="187289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(25, 15)</a:t>
            </a:r>
            <a:endParaRPr>
              <a:solidFill>
                <a:srgbClr val="000000"/>
              </a:solidFill>
              <a:latin typeface="Lexend"/>
              <a:ea typeface="Lexend"/>
              <a:cs typeface="Lexend"/>
              <a:sym typeface="Lexend"/>
            </a:endParaRPr>
          </a:p>
        </p:txBody>
      </p:sp>
      <p:sp>
        <p:nvSpPr>
          <p:cNvPr id="2201" name="Google Shape;2201;p158"/>
          <p:cNvSpPr txBox="1"/>
          <p:nvPr/>
        </p:nvSpPr>
        <p:spPr>
          <a:xfrm>
            <a:off x="912119" y="38124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(50, 40)</a:t>
            </a:r>
            <a:endParaRPr>
              <a:solidFill>
                <a:srgbClr val="000000"/>
              </a:solidFill>
              <a:latin typeface="Lexend"/>
              <a:ea typeface="Lexend"/>
              <a:cs typeface="Lexend"/>
              <a:sym typeface="Lexend"/>
            </a:endParaRPr>
          </a:p>
        </p:txBody>
      </p:sp>
      <p:pic>
        <p:nvPicPr>
          <p:cNvPr id="2202" name="Google Shape;2202;p158"/>
          <p:cNvPicPr preferRelativeResize="0"/>
          <p:nvPr/>
        </p:nvPicPr>
        <p:blipFill>
          <a:blip r:embed="rId6">
            <a:alphaModFix/>
          </a:blip>
          <a:stretch>
            <a:fillRect/>
          </a:stretch>
        </p:blipFill>
        <p:spPr>
          <a:xfrm>
            <a:off x="1790303" y="2790564"/>
            <a:ext cx="396000" cy="419100"/>
          </a:xfrm>
          <a:prstGeom prst="rect">
            <a:avLst/>
          </a:prstGeom>
          <a:noFill/>
          <a:ln>
            <a:noFill/>
          </a:ln>
        </p:spPr>
      </p:pic>
      <p:sp>
        <p:nvSpPr>
          <p:cNvPr id="2203" name="Google Shape;2203;p158"/>
          <p:cNvSpPr txBox="1"/>
          <p:nvPr/>
        </p:nvSpPr>
        <p:spPr>
          <a:xfrm>
            <a:off x="952275" y="3225050"/>
            <a:ext cx="2194200" cy="55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25 daqiiqo oo wakhti dheeri ah, masaafada isma beddelin.</a:t>
            </a:r>
            <a:r>
              <a:rPr lang="en-GB" sz="1400">
                <a:solidFill>
                  <a:schemeClr val="dk1"/>
                </a:solidFill>
                <a:latin typeface="Lexend"/>
                <a:ea typeface="Times New Roman"/>
                <a:cs typeface="Times New Roman"/>
                <a:sym typeface="Times New Roman"/>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sp>
        <p:nvSpPr>
          <p:cNvPr id="2204" name="Google Shape;2204;p158"/>
          <p:cNvSpPr txBox="1"/>
          <p:nvPr/>
        </p:nvSpPr>
        <p:spPr>
          <a:xfrm>
            <a:off x="2456874" y="1112925"/>
            <a:ext cx="6496800" cy="128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ku bilownaa degdeg, waxaana ku baabuur (cycle) 10 km 20 daqiiqo gudahood. Waa inaan joogsanaa oo nasanaa 15 daqiiqo. Waxaan dib u bilawnaa baabuurka (cycling) waxaana gaarnaa meeshii, 15 km guriga 15 daqiiqo ka dib. Halkaas waxaan ku joognaa 25 daqiiqo ka hor inta aynaan guriga ku soo noqon 25 daqiiqo gudahood.</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205" name="Google Shape;2205;p158"/>
          <p:cNvSpPr/>
          <p:nvPr/>
        </p:nvSpPr>
        <p:spPr>
          <a:xfrm>
            <a:off x="2333111" y="1946918"/>
            <a:ext cx="4014000" cy="489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06" name="Google Shape;2206;p158"/>
          <p:cNvCxnSpPr/>
          <p:nvPr/>
        </p:nvCxnSpPr>
        <p:spPr>
          <a:xfrm rot="10800000">
            <a:off x="4299683" y="3389400"/>
            <a:ext cx="477000" cy="1500"/>
          </a:xfrm>
          <a:prstGeom prst="straightConnector1">
            <a:avLst/>
          </a:prstGeom>
          <a:noFill/>
          <a:ln cap="flat" cmpd="sng" w="38100">
            <a:solidFill>
              <a:schemeClr val="accent5"/>
            </a:solidFill>
            <a:prstDash val="solid"/>
            <a:round/>
            <a:headEnd len="med" w="med" type="none"/>
            <a:tailEnd len="med" w="med" type="none"/>
          </a:ln>
        </p:spPr>
      </p:cxnSp>
      <p:sp>
        <p:nvSpPr>
          <p:cNvPr id="2207" name="Google Shape;2207;p158"/>
          <p:cNvSpPr txBox="1"/>
          <p:nvPr/>
        </p:nvSpPr>
        <p:spPr>
          <a:xfrm>
            <a:off x="4656020" y="32156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208" name="Google Shape;2208;p158"/>
          <p:cNvSpPr txBox="1"/>
          <p:nvPr/>
        </p:nvSpPr>
        <p:spPr>
          <a:xfrm>
            <a:off x="5221005" y="2898011"/>
            <a:ext cx="807300" cy="2919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(50, 15)</a:t>
            </a:r>
            <a:endParaRPr sz="1200">
              <a:solidFill>
                <a:srgbClr val="000000"/>
              </a:solidFill>
              <a:latin typeface="Lexend"/>
              <a:ea typeface="Lexend"/>
              <a:cs typeface="Lexend"/>
              <a:sym typeface="Lexend"/>
            </a:endParaRPr>
          </a:p>
        </p:txBody>
      </p:sp>
      <p:sp>
        <p:nvSpPr>
          <p:cNvPr id="2209" name="Google Shape;2209;p158"/>
          <p:cNvSpPr txBox="1"/>
          <p:nvPr/>
        </p:nvSpPr>
        <p:spPr>
          <a:xfrm>
            <a:off x="5142655" y="26018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210" name="Google Shape;2210;p158"/>
          <p:cNvCxnSpPr/>
          <p:nvPr/>
        </p:nvCxnSpPr>
        <p:spPr>
          <a:xfrm flipH="1" rot="10800000">
            <a:off x="4773208" y="2763825"/>
            <a:ext cx="496500" cy="602400"/>
          </a:xfrm>
          <a:prstGeom prst="straightConnector1">
            <a:avLst/>
          </a:prstGeom>
          <a:noFill/>
          <a:ln cap="flat" cmpd="sng" w="38100">
            <a:solidFill>
              <a:schemeClr val="accent5"/>
            </a:solidFill>
            <a:prstDash val="solid"/>
            <a:round/>
            <a:headEnd len="med" w="med" type="none"/>
            <a:tailEnd len="med" w="med" type="none"/>
          </a:ln>
        </p:spPr>
      </p:cxnSp>
      <p:cxnSp>
        <p:nvCxnSpPr>
          <p:cNvPr id="2211" name="Google Shape;2211;p158"/>
          <p:cNvCxnSpPr/>
          <p:nvPr/>
        </p:nvCxnSpPr>
        <p:spPr>
          <a:xfrm flipH="1">
            <a:off x="5253838" y="2786063"/>
            <a:ext cx="811500" cy="4800"/>
          </a:xfrm>
          <a:prstGeom prst="straightConnector1">
            <a:avLst/>
          </a:prstGeom>
          <a:noFill/>
          <a:ln cap="flat" cmpd="sng" w="38100">
            <a:solidFill>
              <a:schemeClr val="accent5"/>
            </a:solidFill>
            <a:prstDash val="solid"/>
            <a:round/>
            <a:headEnd len="med" w="med" type="none"/>
            <a:tailEnd len="med" w="med" type="none"/>
          </a:ln>
        </p:spPr>
      </p:cxnSp>
      <p:sp>
        <p:nvSpPr>
          <p:cNvPr id="2212" name="Google Shape;2212;p158"/>
          <p:cNvSpPr txBox="1"/>
          <p:nvPr/>
        </p:nvSpPr>
        <p:spPr>
          <a:xfrm>
            <a:off x="5951420" y="26060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pic>
        <p:nvPicPr>
          <p:cNvPr id="2217" name="Google Shape;2217;p159"/>
          <p:cNvPicPr preferRelativeResize="0"/>
          <p:nvPr/>
        </p:nvPicPr>
        <p:blipFill rotWithShape="1">
          <a:blip r:embed="rId3">
            <a:alphaModFix/>
          </a:blip>
          <a:srcRect b="43690" l="0" r="57905" t="0"/>
          <a:stretch/>
        </p:blipFill>
        <p:spPr>
          <a:xfrm>
            <a:off x="2364838" y="1069575"/>
            <a:ext cx="6800451" cy="1934049"/>
          </a:xfrm>
          <a:prstGeom prst="rect">
            <a:avLst/>
          </a:prstGeom>
          <a:noFill/>
          <a:ln>
            <a:noFill/>
          </a:ln>
        </p:spPr>
      </p:pic>
      <p:sp>
        <p:nvSpPr>
          <p:cNvPr id="2218" name="Google Shape;2218;p15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wakhtiga masaafada (distance time graphs)</a:t>
            </a:r>
            <a:endParaRPr/>
          </a:p>
        </p:txBody>
      </p:sp>
      <p:sp>
        <p:nvSpPr>
          <p:cNvPr id="2219" name="Google Shape;2219;p159"/>
          <p:cNvSpPr txBox="1"/>
          <p:nvPr/>
        </p:nvSpPr>
        <p:spPr>
          <a:xfrm>
            <a:off x="3116213" y="26254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220" name="Google Shape;2220;p159"/>
          <p:cNvSpPr txBox="1"/>
          <p:nvPr/>
        </p:nvSpPr>
        <p:spPr>
          <a:xfrm>
            <a:off x="7092934" y="444271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221" name="Google Shape;2221;p159"/>
          <p:cNvSpPr txBox="1"/>
          <p:nvPr/>
        </p:nvSpPr>
        <p:spPr>
          <a:xfrm>
            <a:off x="62494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222" name="Google Shape;2222;p159"/>
          <p:cNvSpPr txBox="1"/>
          <p:nvPr/>
        </p:nvSpPr>
        <p:spPr>
          <a:xfrm>
            <a:off x="674113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sp>
        <p:nvSpPr>
          <p:cNvPr id="2223" name="Google Shape;2223;p159"/>
          <p:cNvSpPr txBox="1"/>
          <p:nvPr>
            <p:ph type="title"/>
          </p:nvPr>
        </p:nvSpPr>
        <p:spPr>
          <a:xfrm>
            <a:off x="324000" y="748775"/>
            <a:ext cx="6417000" cy="2664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latin typeface="Lexend"/>
              </a:rPr>
              <a:t>Waa maxay isku-duwayaasha (coordinate) xiga ee la sawiri karo?</a:t>
            </a:r>
            <a:endParaRPr/>
          </a:p>
        </p:txBody>
      </p:sp>
      <p:pic>
        <p:nvPicPr>
          <p:cNvPr id="2224" name="Google Shape;2224;p159"/>
          <p:cNvPicPr preferRelativeResize="0"/>
          <p:nvPr/>
        </p:nvPicPr>
        <p:blipFill>
          <a:blip r:embed="rId4">
            <a:alphaModFix/>
          </a:blip>
          <a:stretch>
            <a:fillRect/>
          </a:stretch>
        </p:blipFill>
        <p:spPr>
          <a:xfrm>
            <a:off x="3562119" y="2735926"/>
            <a:ext cx="3365299" cy="1934061"/>
          </a:xfrm>
          <a:prstGeom prst="rect">
            <a:avLst/>
          </a:prstGeom>
          <a:noFill/>
          <a:ln>
            <a:noFill/>
          </a:ln>
        </p:spPr>
      </p:pic>
      <p:sp>
        <p:nvSpPr>
          <p:cNvPr id="2225" name="Google Shape;2225;p159"/>
          <p:cNvSpPr txBox="1"/>
          <p:nvPr/>
        </p:nvSpPr>
        <p:spPr>
          <a:xfrm>
            <a:off x="4167037"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226" name="Google Shape;2226;p159"/>
          <p:cNvSpPr txBox="1"/>
          <p:nvPr/>
        </p:nvSpPr>
        <p:spPr>
          <a:xfrm>
            <a:off x="3389875" y="2646405"/>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15</a:t>
            </a:r>
            <a:endParaRPr sz="1800">
              <a:solidFill>
                <a:srgbClr val="000000"/>
              </a:solidFill>
              <a:latin typeface="Times New Roman"/>
              <a:ea typeface="Times New Roman"/>
              <a:cs typeface="Times New Roman"/>
              <a:sym typeface="Times New Roman"/>
            </a:endParaRPr>
          </a:p>
        </p:txBody>
      </p:sp>
      <p:sp>
        <p:nvSpPr>
          <p:cNvPr id="2227" name="Google Shape;2227;p159"/>
          <p:cNvSpPr txBox="1"/>
          <p:nvPr/>
        </p:nvSpPr>
        <p:spPr>
          <a:xfrm>
            <a:off x="3389875" y="3244437"/>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sp>
        <p:nvSpPr>
          <p:cNvPr id="2228" name="Google Shape;2228;p159"/>
          <p:cNvSpPr txBox="1"/>
          <p:nvPr/>
        </p:nvSpPr>
        <p:spPr>
          <a:xfrm>
            <a:off x="3499402" y="3842648"/>
            <a:ext cx="1449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5</a:t>
            </a:r>
            <a:endParaRPr sz="1800">
              <a:solidFill>
                <a:srgbClr val="000000"/>
              </a:solidFill>
              <a:latin typeface="Times New Roman"/>
              <a:ea typeface="Times New Roman"/>
              <a:cs typeface="Times New Roman"/>
              <a:sym typeface="Times New Roman"/>
            </a:endParaRPr>
          </a:p>
        </p:txBody>
      </p:sp>
      <p:sp>
        <p:nvSpPr>
          <p:cNvPr id="2229" name="Google Shape;2229;p159"/>
          <p:cNvSpPr txBox="1"/>
          <p:nvPr/>
        </p:nvSpPr>
        <p:spPr>
          <a:xfrm>
            <a:off x="481109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40</a:t>
            </a:r>
            <a:endParaRPr sz="1800">
              <a:solidFill>
                <a:srgbClr val="000000"/>
              </a:solidFill>
              <a:latin typeface="Times New Roman"/>
              <a:ea typeface="Times New Roman"/>
              <a:cs typeface="Times New Roman"/>
              <a:sym typeface="Times New Roman"/>
            </a:endParaRPr>
          </a:p>
        </p:txBody>
      </p:sp>
      <p:sp>
        <p:nvSpPr>
          <p:cNvPr id="2230" name="Google Shape;2230;p159"/>
          <p:cNvSpPr txBox="1"/>
          <p:nvPr/>
        </p:nvSpPr>
        <p:spPr>
          <a:xfrm>
            <a:off x="5462376"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sp>
        <p:nvSpPr>
          <p:cNvPr id="2231" name="Google Shape;2231;p159"/>
          <p:cNvSpPr txBox="1"/>
          <p:nvPr/>
        </p:nvSpPr>
        <p:spPr>
          <a:xfrm>
            <a:off x="6094989" y="4609091"/>
            <a:ext cx="2544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80</a:t>
            </a:r>
            <a:endParaRPr sz="1800">
              <a:solidFill>
                <a:srgbClr val="000000"/>
              </a:solidFill>
              <a:latin typeface="Times New Roman"/>
              <a:ea typeface="Times New Roman"/>
              <a:cs typeface="Times New Roman"/>
              <a:sym typeface="Times New Roman"/>
            </a:endParaRPr>
          </a:p>
        </p:txBody>
      </p:sp>
      <p:sp>
        <p:nvSpPr>
          <p:cNvPr id="2232" name="Google Shape;2232;p159"/>
          <p:cNvSpPr txBox="1"/>
          <p:nvPr/>
        </p:nvSpPr>
        <p:spPr>
          <a:xfrm>
            <a:off x="6651407" y="4609091"/>
            <a:ext cx="394200" cy="203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100</a:t>
            </a:r>
            <a:endParaRPr sz="1800">
              <a:solidFill>
                <a:srgbClr val="000000"/>
              </a:solidFill>
              <a:latin typeface="Times New Roman"/>
              <a:ea typeface="Times New Roman"/>
              <a:cs typeface="Times New Roman"/>
              <a:sym typeface="Times New Roman"/>
            </a:endParaRPr>
          </a:p>
        </p:txBody>
      </p:sp>
      <p:cxnSp>
        <p:nvCxnSpPr>
          <p:cNvPr id="2233" name="Google Shape;2233;p159"/>
          <p:cNvCxnSpPr/>
          <p:nvPr/>
        </p:nvCxnSpPr>
        <p:spPr>
          <a:xfrm flipH="1" rot="10800000">
            <a:off x="3654418" y="3411424"/>
            <a:ext cx="648600" cy="1232100"/>
          </a:xfrm>
          <a:prstGeom prst="straightConnector1">
            <a:avLst/>
          </a:prstGeom>
          <a:noFill/>
          <a:ln cap="flat" cmpd="sng" w="38100">
            <a:solidFill>
              <a:schemeClr val="accent5"/>
            </a:solidFill>
            <a:prstDash val="solid"/>
            <a:round/>
            <a:headEnd len="med" w="med" type="none"/>
            <a:tailEnd len="med" w="med" type="none"/>
          </a:ln>
        </p:spPr>
      </p:cxnSp>
      <p:sp>
        <p:nvSpPr>
          <p:cNvPr id="2234" name="Google Shape;2234;p159"/>
          <p:cNvSpPr txBox="1"/>
          <p:nvPr/>
        </p:nvSpPr>
        <p:spPr>
          <a:xfrm>
            <a:off x="4180630" y="32114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pic>
        <p:nvPicPr>
          <p:cNvPr id="2235" name="Google Shape;2235;p159"/>
          <p:cNvPicPr preferRelativeResize="0"/>
          <p:nvPr/>
        </p:nvPicPr>
        <p:blipFill>
          <a:blip r:embed="rId7">
            <a:alphaModFix/>
          </a:blip>
          <a:stretch>
            <a:fillRect/>
          </a:stretch>
        </p:blipFill>
        <p:spPr>
          <a:xfrm>
            <a:off x="7962925" y="2758799"/>
            <a:ext cx="811501" cy="999624"/>
          </a:xfrm>
          <a:prstGeom prst="rect">
            <a:avLst/>
          </a:prstGeom>
          <a:noFill/>
          <a:ln>
            <a:noFill/>
          </a:ln>
        </p:spPr>
      </p:pic>
      <p:sp>
        <p:nvSpPr>
          <p:cNvPr id="2236" name="Google Shape;2236;p159"/>
          <p:cNvSpPr txBox="1"/>
          <p:nvPr/>
        </p:nvSpPr>
        <p:spPr>
          <a:xfrm>
            <a:off x="912119" y="2844832"/>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(75, 40)</a:t>
            </a:r>
            <a:endParaRPr>
              <a:solidFill>
                <a:srgbClr val="000000"/>
              </a:solidFill>
              <a:latin typeface="Lexend"/>
              <a:ea typeface="Lexend"/>
              <a:cs typeface="Lexend"/>
              <a:sym typeface="Lexend"/>
            </a:endParaRPr>
          </a:p>
        </p:txBody>
      </p:sp>
      <p:sp>
        <p:nvSpPr>
          <p:cNvPr id="2237" name="Google Shape;2237;p159"/>
          <p:cNvSpPr txBox="1"/>
          <p:nvPr/>
        </p:nvSpPr>
        <p:spPr>
          <a:xfrm>
            <a:off x="912126" y="1872900"/>
            <a:ext cx="9780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(100, 30)</a:t>
            </a:r>
            <a:endParaRPr>
              <a:solidFill>
                <a:srgbClr val="000000"/>
              </a:solidFill>
              <a:latin typeface="Lexend"/>
              <a:ea typeface="Lexend"/>
              <a:cs typeface="Lexend"/>
              <a:sym typeface="Lexend"/>
            </a:endParaRPr>
          </a:p>
        </p:txBody>
      </p:sp>
      <p:sp>
        <p:nvSpPr>
          <p:cNvPr id="2238" name="Google Shape;2238;p159"/>
          <p:cNvSpPr txBox="1"/>
          <p:nvPr/>
        </p:nvSpPr>
        <p:spPr>
          <a:xfrm>
            <a:off x="912119" y="3812418"/>
            <a:ext cx="807300" cy="324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282828"/>
                </a:solidFill>
                <a:latin typeface="Lexend"/>
                <a:ea typeface="Times New Roman"/>
                <a:cs typeface="Times New Roman"/>
                <a:sym typeface="Times New Roman"/>
              </a:rPr>
              <a:t>(100, 0)</a:t>
            </a:r>
            <a:endParaRPr>
              <a:solidFill>
                <a:srgbClr val="000000"/>
              </a:solidFill>
              <a:latin typeface="Lexend"/>
              <a:ea typeface="Lexend"/>
              <a:cs typeface="Lexend"/>
              <a:sym typeface="Lexend"/>
            </a:endParaRPr>
          </a:p>
        </p:txBody>
      </p:sp>
      <p:pic>
        <p:nvPicPr>
          <p:cNvPr id="2239" name="Google Shape;2239;p159"/>
          <p:cNvPicPr preferRelativeResize="0"/>
          <p:nvPr/>
        </p:nvPicPr>
        <p:blipFill>
          <a:blip r:embed="rId6">
            <a:alphaModFix/>
          </a:blip>
          <a:stretch>
            <a:fillRect/>
          </a:stretch>
        </p:blipFill>
        <p:spPr>
          <a:xfrm>
            <a:off x="1790303" y="3822843"/>
            <a:ext cx="396000" cy="419100"/>
          </a:xfrm>
          <a:prstGeom prst="rect">
            <a:avLst/>
          </a:prstGeom>
          <a:noFill/>
          <a:ln>
            <a:noFill/>
          </a:ln>
        </p:spPr>
      </p:pic>
      <p:sp>
        <p:nvSpPr>
          <p:cNvPr id="2240" name="Google Shape;2240;p159"/>
          <p:cNvSpPr txBox="1"/>
          <p:nvPr/>
        </p:nvSpPr>
        <p:spPr>
          <a:xfrm>
            <a:off x="952275" y="4257325"/>
            <a:ext cx="2272800" cy="552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Times New Roman"/>
                <a:cs typeface="Times New Roman"/>
                <a:sym typeface="Times New Roman"/>
              </a:rPr>
              <a:t>25 daqiiqo oo wakhti dheeri ah oo gaaraya masaafada 0 km</a:t>
            </a:r>
            <a:r>
              <a:rPr lang="en-GB" sz="1100">
                <a:latin typeface="Kalam"/>
                <a:ea typeface="Kalam"/>
                <a:cs typeface="Kalam"/>
                <a:sym typeface="Kalam"/>
              </a:rPr>
              <a:t/>
            </a:r>
            <a:r>
              <a:rPr lang="en-GB" sz="1400">
                <a:solidFill>
                  <a:schemeClr val="dk1"/>
                </a:solidFill>
                <a:latin typeface="Lexend"/>
                <a:ea typeface="Times New Roman"/>
                <a:cs typeface="Times New Roman"/>
                <a:sym typeface="Times New Roman"/>
              </a:rPr>
              <a:t/>
            </a:r>
            <a:endParaRPr sz="1800">
              <a:solidFill>
                <a:srgbClr val="000000"/>
              </a:solidFill>
              <a:latin typeface="Kalam"/>
              <a:ea typeface="Kalam"/>
              <a:cs typeface="Kalam"/>
              <a:sym typeface="Kalam"/>
            </a:endParaRPr>
          </a:p>
        </p:txBody>
      </p:sp>
      <p:sp>
        <p:nvSpPr>
          <p:cNvPr id="2241" name="Google Shape;2241;p159"/>
          <p:cNvSpPr txBox="1"/>
          <p:nvPr/>
        </p:nvSpPr>
        <p:spPr>
          <a:xfrm>
            <a:off x="2456875" y="1112925"/>
            <a:ext cx="6317400" cy="1283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ku bilownaa degdeg, waxaana ku baabuur (cycle) 10 km 20 daqiiqo gudahood. Waa inaan joogsanaa oo nasanaa 15 daqiiqo. Waxaan dib u bilawnaa baabuurka (cycling) waxaana gaarnaa meeshii, 15 km guriga 15 daqiiqo ka dib. Halkaas waxaan ku joognaa 25 daqiiqo ka hor inta aynaan guriga ku soo noqon 25 daqiiqo gudahood.</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242" name="Google Shape;2242;p159"/>
          <p:cNvSpPr/>
          <p:nvPr/>
        </p:nvSpPr>
        <p:spPr>
          <a:xfrm>
            <a:off x="2319499" y="2251050"/>
            <a:ext cx="2590800" cy="4896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243" name="Google Shape;2243;p159"/>
          <p:cNvCxnSpPr/>
          <p:nvPr/>
        </p:nvCxnSpPr>
        <p:spPr>
          <a:xfrm rot="10800000">
            <a:off x="4299683" y="3389400"/>
            <a:ext cx="477000" cy="1500"/>
          </a:xfrm>
          <a:prstGeom prst="straightConnector1">
            <a:avLst/>
          </a:prstGeom>
          <a:noFill/>
          <a:ln cap="flat" cmpd="sng" w="38100">
            <a:solidFill>
              <a:schemeClr val="accent5"/>
            </a:solidFill>
            <a:prstDash val="solid"/>
            <a:round/>
            <a:headEnd len="med" w="med" type="none"/>
            <a:tailEnd len="med" w="med" type="none"/>
          </a:ln>
        </p:spPr>
      </p:cxnSp>
      <p:sp>
        <p:nvSpPr>
          <p:cNvPr id="2244" name="Google Shape;2244;p159"/>
          <p:cNvSpPr txBox="1"/>
          <p:nvPr/>
        </p:nvSpPr>
        <p:spPr>
          <a:xfrm>
            <a:off x="4656020" y="32156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245" name="Google Shape;2245;p159"/>
          <p:cNvSpPr txBox="1"/>
          <p:nvPr/>
        </p:nvSpPr>
        <p:spPr>
          <a:xfrm>
            <a:off x="6287805" y="2745611"/>
            <a:ext cx="807300" cy="2919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(75, 15)</a:t>
            </a:r>
            <a:endParaRPr sz="1200">
              <a:solidFill>
                <a:srgbClr val="000000"/>
              </a:solidFill>
              <a:latin typeface="Lexend"/>
              <a:ea typeface="Lexend"/>
              <a:cs typeface="Lexend"/>
              <a:sym typeface="Lexend"/>
            </a:endParaRPr>
          </a:p>
        </p:txBody>
      </p:sp>
      <p:sp>
        <p:nvSpPr>
          <p:cNvPr id="2246" name="Google Shape;2246;p159"/>
          <p:cNvSpPr txBox="1"/>
          <p:nvPr/>
        </p:nvSpPr>
        <p:spPr>
          <a:xfrm>
            <a:off x="5142655" y="260187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247" name="Google Shape;2247;p159"/>
          <p:cNvCxnSpPr/>
          <p:nvPr/>
        </p:nvCxnSpPr>
        <p:spPr>
          <a:xfrm flipH="1" rot="10800000">
            <a:off x="4773208" y="2763825"/>
            <a:ext cx="496500" cy="602400"/>
          </a:xfrm>
          <a:prstGeom prst="straightConnector1">
            <a:avLst/>
          </a:prstGeom>
          <a:noFill/>
          <a:ln cap="flat" cmpd="sng" w="38100">
            <a:solidFill>
              <a:schemeClr val="accent5"/>
            </a:solidFill>
            <a:prstDash val="solid"/>
            <a:round/>
            <a:headEnd len="med" w="med" type="none"/>
            <a:tailEnd len="med" w="med" type="none"/>
          </a:ln>
        </p:spPr>
      </p:cxnSp>
      <p:cxnSp>
        <p:nvCxnSpPr>
          <p:cNvPr id="2248" name="Google Shape;2248;p159"/>
          <p:cNvCxnSpPr/>
          <p:nvPr/>
        </p:nvCxnSpPr>
        <p:spPr>
          <a:xfrm flipH="1">
            <a:off x="5253838" y="2786063"/>
            <a:ext cx="811500" cy="4800"/>
          </a:xfrm>
          <a:prstGeom prst="straightConnector1">
            <a:avLst/>
          </a:prstGeom>
          <a:noFill/>
          <a:ln cap="flat" cmpd="sng" w="38100">
            <a:solidFill>
              <a:schemeClr val="accent5"/>
            </a:solidFill>
            <a:prstDash val="solid"/>
            <a:round/>
            <a:headEnd len="med" w="med" type="none"/>
            <a:tailEnd len="med" w="med" type="none"/>
          </a:ln>
        </p:spPr>
      </p:cxnSp>
      <p:sp>
        <p:nvSpPr>
          <p:cNvPr id="2249" name="Google Shape;2249;p159"/>
          <p:cNvSpPr txBox="1"/>
          <p:nvPr/>
        </p:nvSpPr>
        <p:spPr>
          <a:xfrm>
            <a:off x="5951420" y="2606003"/>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250" name="Google Shape;2250;p159"/>
          <p:cNvCxnSpPr/>
          <p:nvPr/>
        </p:nvCxnSpPr>
        <p:spPr>
          <a:xfrm>
            <a:off x="6070333" y="2790825"/>
            <a:ext cx="796200" cy="18093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4" name="Shape 2254"/>
        <p:cNvGrpSpPr/>
        <p:nvPr/>
      </p:nvGrpSpPr>
      <p:grpSpPr>
        <a:xfrm>
          <a:off x="0" y="0"/>
          <a:ext cx="0" cy="0"/>
          <a:chOff x="0" y="0"/>
          <a:chExt cx="0" cy="0"/>
        </a:xfrm>
      </p:grpSpPr>
      <p:pic>
        <p:nvPicPr>
          <p:cNvPr id="2255" name="Google Shape;2255;p160"/>
          <p:cNvPicPr preferRelativeResize="0"/>
          <p:nvPr/>
        </p:nvPicPr>
        <p:blipFill rotWithShape="1">
          <a:blip r:embed="rId3">
            <a:alphaModFix/>
          </a:blip>
          <a:srcRect b="43690" l="0" r="57905" t="0"/>
          <a:stretch/>
        </p:blipFill>
        <p:spPr>
          <a:xfrm flipH="1">
            <a:off x="689077" y="1439075"/>
            <a:ext cx="4155448" cy="2657974"/>
          </a:xfrm>
          <a:prstGeom prst="rect">
            <a:avLst/>
          </a:prstGeom>
          <a:noFill/>
          <a:ln>
            <a:noFill/>
          </a:ln>
        </p:spPr>
      </p:pic>
      <p:sp>
        <p:nvSpPr>
          <p:cNvPr id="2256" name="Google Shape;2256;p160"/>
          <p:cNvSpPr txBox="1"/>
          <p:nvPr/>
        </p:nvSpPr>
        <p:spPr>
          <a:xfrm>
            <a:off x="997756" y="1493913"/>
            <a:ext cx="3774300" cy="235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u socdaa guriga saaxiibkay oo 400 m u jira. Taasi waxay qaadataa 5 daqiiqo. Waxaan sugaa 5 daqiiqo markaan soo qaadayo. Kadib waxaan wada soconnaa sinemada oo 600 m u jirta, laakiin waan sheekaysanaynaa sidaas darteed waxaan u soconnaa xoogaa gaabis ah, waxay nagu qaadataa 10 daqiiqo.</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257" name="Google Shape;2257;p160"/>
          <p:cNvSpPr txBox="1"/>
          <p:nvPr>
            <p:ph idx="1" type="body"/>
          </p:nvPr>
        </p:nvSpPr>
        <p:spPr>
          <a:xfrm>
            <a:off x="324000" y="759300"/>
            <a:ext cx="6636900" cy="64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 jira waqtiyo badan oo xisaabta (maths) ah oo sawir qaab (sketch of a model) ku filan yahay.</a:t>
            </a:r>
            <a:endParaRPr sz="1900"/>
          </a:p>
        </p:txBody>
      </p:sp>
      <p:sp>
        <p:nvSpPr>
          <p:cNvPr id="2258" name="Google Shape;2258;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Sawiridda garaafyada wakhtiga masaafada (distance time graphs)</a:t>
            </a:r>
            <a:endParaRPr/>
          </a:p>
        </p:txBody>
      </p:sp>
      <p:sp>
        <p:nvSpPr>
          <p:cNvPr id="2259" name="Google Shape;2259;p160"/>
          <p:cNvSpPr txBox="1"/>
          <p:nvPr/>
        </p:nvSpPr>
        <p:spPr>
          <a:xfrm>
            <a:off x="5386360" y="1459405"/>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260" name="Google Shape;2260;p160"/>
          <p:cNvSpPr txBox="1"/>
          <p:nvPr/>
        </p:nvSpPr>
        <p:spPr>
          <a:xfrm>
            <a:off x="8499054" y="4103398"/>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261" name="Google Shape;2261;p160"/>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pic>
        <p:nvPicPr>
          <p:cNvPr id="2262" name="Google Shape;2262;p160"/>
          <p:cNvPicPr preferRelativeResize="0"/>
          <p:nvPr/>
        </p:nvPicPr>
        <p:blipFill>
          <a:blip r:embed="rId4">
            <a:alphaModFix/>
          </a:blip>
          <a:stretch>
            <a:fillRect/>
          </a:stretch>
        </p:blipFill>
        <p:spPr>
          <a:xfrm>
            <a:off x="332391" y="2888313"/>
            <a:ext cx="528208" cy="1931741"/>
          </a:xfrm>
          <a:prstGeom prst="rect">
            <a:avLst/>
          </a:prstGeom>
          <a:noFill/>
          <a:ln>
            <a:noFill/>
          </a:ln>
        </p:spPr>
      </p:pic>
      <p:cxnSp>
        <p:nvCxnSpPr>
          <p:cNvPr id="2263" name="Google Shape;2263;p160"/>
          <p:cNvCxnSpPr/>
          <p:nvPr/>
        </p:nvCxnSpPr>
        <p:spPr>
          <a:xfrm rot="10800000">
            <a:off x="5457325" y="18278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2264" name="Google Shape;2264;p160"/>
          <p:cNvCxnSpPr/>
          <p:nvPr/>
        </p:nvCxnSpPr>
        <p:spPr>
          <a:xfrm>
            <a:off x="5457325" y="4313430"/>
            <a:ext cx="2931000" cy="1800"/>
          </a:xfrm>
          <a:prstGeom prst="straightConnector1">
            <a:avLst/>
          </a:prstGeom>
          <a:noFill/>
          <a:ln cap="flat" cmpd="sng" w="28575">
            <a:solidFill>
              <a:schemeClr val="dk1"/>
            </a:solidFill>
            <a:prstDash val="solid"/>
            <a:round/>
            <a:headEnd len="med" w="med" type="none"/>
            <a:tailEnd len="med" w="med" type="triangle"/>
          </a:ln>
        </p:spPr>
      </p:cxnSp>
      <p:sp>
        <p:nvSpPr>
          <p:cNvPr id="2265" name="Google Shape;2265;p160"/>
          <p:cNvSpPr txBox="1"/>
          <p:nvPr>
            <p:ph idx="1" type="body"/>
          </p:nvPr>
        </p:nvSpPr>
        <p:spPr>
          <a:xfrm>
            <a:off x="5757213" y="1597500"/>
            <a:ext cx="2988000" cy="291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Waxaa faa'iido leh in la bilaabo isugeynta masaafada iyo wakhtiga.</a:t>
            </a:r>
            <a:endParaRPr sz="1900"/>
          </a:p>
        </p:txBody>
      </p:sp>
      <p:sp>
        <p:nvSpPr>
          <p:cNvPr id="2266" name="Google Shape;2266;p160"/>
          <p:cNvSpPr txBox="1"/>
          <p:nvPr/>
        </p:nvSpPr>
        <p:spPr>
          <a:xfrm>
            <a:off x="5775337" y="3357150"/>
            <a:ext cx="26277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5 + 10 + 5 = 20 daqiiqo</a:t>
            </a:r>
            <a:r>
              <a:rPr lang="en-GB" sz="1800">
                <a:latin typeface="Lexend"/>
                <a:ea typeface="Lexend"/>
                <a:cs typeface="Lexend"/>
                <a:sym typeface="Lexend"/>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267" name="Google Shape;2267;p160"/>
          <p:cNvSpPr txBox="1"/>
          <p:nvPr/>
        </p:nvSpPr>
        <p:spPr>
          <a:xfrm>
            <a:off x="5775337" y="2812243"/>
            <a:ext cx="26277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400 m +</a:t>
            </a:r>
            <a:r>
              <a:rPr lang="en-GB" sz="1800">
                <a:latin typeface="Lexend"/>
                <a:ea typeface="Lexend"/>
                <a:cs typeface="Lexend"/>
                <a:sym typeface="Lexend"/>
              </a:rPr>
              <a:t> </a:t>
            </a:r>
            <a:r>
              <a:rPr lang="en-GB" sz="1800">
                <a:solidFill>
                  <a:schemeClr val="dk1"/>
                </a:solidFill>
                <a:latin typeface="Lexend"/>
                <a:ea typeface="Times New Roman"/>
                <a:cs typeface="Times New Roman"/>
                <a:sym typeface="Times New Roman"/>
              </a:rPr>
              <a:t>600 m</a:t>
            </a:r>
            <a:r>
              <a:rPr lang="en-GB" sz="1800">
                <a:latin typeface="Lexend"/>
                <a:ea typeface="Lexend"/>
                <a:cs typeface="Lexend"/>
                <a:sym typeface="Lexend"/>
              </a:rPr>
              <a:t> = </a:t>
            </a:r>
            <a:r>
              <a:rPr lang="en-GB" sz="1800">
                <a:solidFill>
                  <a:schemeClr val="dk1"/>
                </a:solidFill>
                <a:latin typeface="Lexend"/>
                <a:ea typeface="Times New Roman"/>
                <a:cs typeface="Times New Roman"/>
                <a:sym typeface="Times New Roman"/>
              </a:rPr>
              <a:t>1000 m</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1" name="Shape 2271"/>
        <p:cNvGrpSpPr/>
        <p:nvPr/>
      </p:nvGrpSpPr>
      <p:grpSpPr>
        <a:xfrm>
          <a:off x="0" y="0"/>
          <a:ext cx="0" cy="0"/>
          <a:chOff x="0" y="0"/>
          <a:chExt cx="0" cy="0"/>
        </a:xfrm>
      </p:grpSpPr>
      <p:pic>
        <p:nvPicPr>
          <p:cNvPr id="2272" name="Google Shape;2272;p161"/>
          <p:cNvPicPr preferRelativeResize="0"/>
          <p:nvPr/>
        </p:nvPicPr>
        <p:blipFill rotWithShape="1">
          <a:blip r:embed="rId3">
            <a:alphaModFix/>
          </a:blip>
          <a:srcRect b="43690" l="0" r="57905" t="0"/>
          <a:stretch/>
        </p:blipFill>
        <p:spPr>
          <a:xfrm flipH="1">
            <a:off x="689077" y="1439075"/>
            <a:ext cx="4155448" cy="2657974"/>
          </a:xfrm>
          <a:prstGeom prst="rect">
            <a:avLst/>
          </a:prstGeom>
          <a:noFill/>
          <a:ln>
            <a:noFill/>
          </a:ln>
        </p:spPr>
      </p:pic>
      <p:sp>
        <p:nvSpPr>
          <p:cNvPr id="2273" name="Google Shape;2273;p161"/>
          <p:cNvSpPr txBox="1"/>
          <p:nvPr/>
        </p:nvSpPr>
        <p:spPr>
          <a:xfrm>
            <a:off x="997756" y="1493913"/>
            <a:ext cx="3774300" cy="235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u socdaa guriga saaxiibkay oo 400 m u jira. Taasi waxay qaadataa 5 daqiiqo. Waxaan sugaa 5 daqiiqo markaan soo qaadayo. Kadib waxaan wada soconnaa sinemada oo 600 m u jirta, laakiin waan sheekaysanaynaa sidaas darteed waxaan u soconnaa xoogaa gaabis ah, waxay nagu qaadataa 10 daqiiqo.</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274" name="Google Shape;2274;p161"/>
          <p:cNvSpPr txBox="1"/>
          <p:nvPr>
            <p:ph idx="1" type="body"/>
          </p:nvPr>
        </p:nvSpPr>
        <p:spPr>
          <a:xfrm>
            <a:off x="324000" y="759300"/>
            <a:ext cx="6636900" cy="64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Waxaa jira waqtiyo badan oo xisaabta (maths) ah oo sawir qaab (sketch of a model) ku filan yahay.</a:t>
            </a:r>
            <a:endParaRPr sz="1900"/>
          </a:p>
        </p:txBody>
      </p:sp>
      <p:sp>
        <p:nvSpPr>
          <p:cNvPr id="2275" name="Google Shape;2275;p16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Sawiridda garaafyada wakhtiga masaafada (distance time graphs)</a:t>
            </a:r>
            <a:endParaRPr/>
          </a:p>
        </p:txBody>
      </p:sp>
      <p:sp>
        <p:nvSpPr>
          <p:cNvPr id="2276" name="Google Shape;2276;p161"/>
          <p:cNvSpPr txBox="1"/>
          <p:nvPr/>
        </p:nvSpPr>
        <p:spPr>
          <a:xfrm>
            <a:off x="5386360" y="1459405"/>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277" name="Google Shape;2277;p161"/>
          <p:cNvSpPr txBox="1"/>
          <p:nvPr/>
        </p:nvSpPr>
        <p:spPr>
          <a:xfrm>
            <a:off x="8499054" y="4103398"/>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pic>
        <p:nvPicPr>
          <p:cNvPr id="2278" name="Google Shape;2278;p161"/>
          <p:cNvPicPr preferRelativeResize="0"/>
          <p:nvPr/>
        </p:nvPicPr>
        <p:blipFill>
          <a:blip r:embed="rId4">
            <a:alphaModFix/>
          </a:blip>
          <a:stretch>
            <a:fillRect/>
          </a:stretch>
        </p:blipFill>
        <p:spPr>
          <a:xfrm>
            <a:off x="332391" y="2888313"/>
            <a:ext cx="528208" cy="1931741"/>
          </a:xfrm>
          <a:prstGeom prst="rect">
            <a:avLst/>
          </a:prstGeom>
          <a:noFill/>
          <a:ln>
            <a:noFill/>
          </a:ln>
        </p:spPr>
      </p:pic>
      <p:cxnSp>
        <p:nvCxnSpPr>
          <p:cNvPr id="2279" name="Google Shape;2279;p161"/>
          <p:cNvCxnSpPr/>
          <p:nvPr/>
        </p:nvCxnSpPr>
        <p:spPr>
          <a:xfrm rot="10800000">
            <a:off x="5457325" y="18278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2280" name="Google Shape;2280;p161"/>
          <p:cNvCxnSpPr/>
          <p:nvPr/>
        </p:nvCxnSpPr>
        <p:spPr>
          <a:xfrm>
            <a:off x="5457325" y="4313430"/>
            <a:ext cx="2931000" cy="1800"/>
          </a:xfrm>
          <a:prstGeom prst="straightConnector1">
            <a:avLst/>
          </a:prstGeom>
          <a:noFill/>
          <a:ln cap="flat" cmpd="sng" w="28575">
            <a:solidFill>
              <a:schemeClr val="dk1"/>
            </a:solidFill>
            <a:prstDash val="solid"/>
            <a:round/>
            <a:headEnd len="med" w="med" type="none"/>
            <a:tailEnd len="med" w="med" type="triangle"/>
          </a:ln>
        </p:spPr>
      </p:cxnSp>
      <p:cxnSp>
        <p:nvCxnSpPr>
          <p:cNvPr id="2281" name="Google Shape;2281;p161"/>
          <p:cNvCxnSpPr/>
          <p:nvPr/>
        </p:nvCxnSpPr>
        <p:spPr>
          <a:xfrm>
            <a:off x="5378813" y="216466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282" name="Google Shape;2282;p161"/>
          <p:cNvCxnSpPr/>
          <p:nvPr/>
        </p:nvCxnSpPr>
        <p:spPr>
          <a:xfrm>
            <a:off x="5378813" y="318978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283" name="Google Shape;2283;p161"/>
          <p:cNvCxnSpPr/>
          <p:nvPr/>
        </p:nvCxnSpPr>
        <p:spPr>
          <a:xfrm>
            <a:off x="8008990" y="43312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284" name="Google Shape;2284;p161"/>
          <p:cNvCxnSpPr/>
          <p:nvPr/>
        </p:nvCxnSpPr>
        <p:spPr>
          <a:xfrm>
            <a:off x="6808456" y="4331268"/>
            <a:ext cx="0" cy="69000"/>
          </a:xfrm>
          <a:prstGeom prst="straightConnector1">
            <a:avLst/>
          </a:prstGeom>
          <a:noFill/>
          <a:ln cap="flat" cmpd="sng" w="28575">
            <a:solidFill>
              <a:schemeClr val="dk1"/>
            </a:solidFill>
            <a:prstDash val="solid"/>
            <a:round/>
            <a:headEnd len="med" w="med" type="none"/>
            <a:tailEnd len="med" w="med" type="none"/>
          </a:ln>
        </p:spPr>
      </p:cxnSp>
      <p:sp>
        <p:nvSpPr>
          <p:cNvPr id="2285" name="Google Shape;2285;p161"/>
          <p:cNvSpPr txBox="1"/>
          <p:nvPr/>
        </p:nvSpPr>
        <p:spPr>
          <a:xfrm>
            <a:off x="7866317" y="441501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sp>
        <p:nvSpPr>
          <p:cNvPr id="2286" name="Google Shape;2286;p161"/>
          <p:cNvSpPr txBox="1"/>
          <p:nvPr/>
        </p:nvSpPr>
        <p:spPr>
          <a:xfrm>
            <a:off x="4816130" y="2025225"/>
            <a:ext cx="5283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1000</a:t>
            </a:r>
            <a:endParaRPr sz="1800">
              <a:solidFill>
                <a:srgbClr val="000000"/>
              </a:solidFill>
              <a:latin typeface="Times New Roman"/>
              <a:ea typeface="Times New Roman"/>
              <a:cs typeface="Times New Roman"/>
              <a:sym typeface="Times New Roman"/>
            </a:endParaRPr>
          </a:p>
        </p:txBody>
      </p:sp>
      <p:sp>
        <p:nvSpPr>
          <p:cNvPr id="2287" name="Google Shape;2287;p161"/>
          <p:cNvSpPr txBox="1"/>
          <p:nvPr/>
        </p:nvSpPr>
        <p:spPr>
          <a:xfrm>
            <a:off x="5967627" y="324190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288" name="Google Shape;2288;p161"/>
          <p:cNvCxnSpPr/>
          <p:nvPr/>
        </p:nvCxnSpPr>
        <p:spPr>
          <a:xfrm flipH="1" rot="10800000">
            <a:off x="5488614" y="3419955"/>
            <a:ext cx="597900" cy="903000"/>
          </a:xfrm>
          <a:prstGeom prst="straightConnector1">
            <a:avLst/>
          </a:prstGeom>
          <a:noFill/>
          <a:ln cap="flat" cmpd="sng" w="38100">
            <a:solidFill>
              <a:schemeClr val="accent5"/>
            </a:solidFill>
            <a:prstDash val="solid"/>
            <a:round/>
            <a:headEnd len="med" w="med" type="none"/>
            <a:tailEnd len="med" w="med" type="none"/>
          </a:ln>
        </p:spPr>
      </p:cxnSp>
      <p:sp>
        <p:nvSpPr>
          <p:cNvPr id="2289" name="Google Shape;2289;p161"/>
          <p:cNvSpPr txBox="1"/>
          <p:nvPr/>
        </p:nvSpPr>
        <p:spPr>
          <a:xfrm>
            <a:off x="6706614" y="3253412"/>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290" name="Google Shape;2290;p161"/>
          <p:cNvCxnSpPr/>
          <p:nvPr/>
        </p:nvCxnSpPr>
        <p:spPr>
          <a:xfrm rot="10800000">
            <a:off x="6091175" y="3421650"/>
            <a:ext cx="733500" cy="0"/>
          </a:xfrm>
          <a:prstGeom prst="straightConnector1">
            <a:avLst/>
          </a:prstGeom>
          <a:noFill/>
          <a:ln cap="flat" cmpd="sng" w="38100">
            <a:solidFill>
              <a:schemeClr val="accent5"/>
            </a:solidFill>
            <a:prstDash val="solid"/>
            <a:round/>
            <a:headEnd len="med" w="med" type="none"/>
            <a:tailEnd len="med" w="med" type="none"/>
          </a:ln>
        </p:spPr>
      </p:cxnSp>
      <p:sp>
        <p:nvSpPr>
          <p:cNvPr id="2291" name="Google Shape;2291;p161"/>
          <p:cNvSpPr txBox="1"/>
          <p:nvPr>
            <p:ph idx="1" type="body"/>
          </p:nvPr>
        </p:nvSpPr>
        <p:spPr>
          <a:xfrm>
            <a:off x="1009800" y="4035900"/>
            <a:ext cx="4275000" cy="6468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Sawirkeenu waa ku filan yahay inuu muujiyo jiiraddan 'gaabisan', oo aan u qallafsananayn.</a:t>
            </a:r>
            <a:endParaRPr sz="1900"/>
          </a:p>
          <a:p>
            <a:pPr indent="0" lvl="0" marL="0" rtl="0" algn="l">
              <a:spcBef>
                <a:spcPts val="0"/>
              </a:spcBef>
              <a:spcAft>
                <a:spcPts val="0"/>
              </a:spcAft>
              <a:buNone/>
            </a:pPr>
            <a:r>
              <a:rPr>
                <a:latin typeface="Lexend"/>
              </a:rPr>
              <a:t/>
            </a:r>
            <a:endParaRPr sz="1900"/>
          </a:p>
        </p:txBody>
      </p:sp>
      <p:cxnSp>
        <p:nvCxnSpPr>
          <p:cNvPr id="2292" name="Google Shape;2292;p161"/>
          <p:cNvCxnSpPr/>
          <p:nvPr/>
        </p:nvCxnSpPr>
        <p:spPr>
          <a:xfrm flipH="1" rot="10800000">
            <a:off x="6843275" y="2149350"/>
            <a:ext cx="1130100" cy="1260600"/>
          </a:xfrm>
          <a:prstGeom prst="straightConnector1">
            <a:avLst/>
          </a:prstGeom>
          <a:noFill/>
          <a:ln cap="flat" cmpd="sng" w="38100">
            <a:solidFill>
              <a:schemeClr val="accent5"/>
            </a:solidFill>
            <a:prstDash val="solid"/>
            <a:round/>
            <a:headEnd len="med" w="med" type="none"/>
            <a:tailEnd len="med" w="med" type="none"/>
          </a:ln>
        </p:spPr>
      </p:cxnSp>
      <p:sp>
        <p:nvSpPr>
          <p:cNvPr id="2293" name="Google Shape;2293;p161"/>
          <p:cNvSpPr txBox="1"/>
          <p:nvPr/>
        </p:nvSpPr>
        <p:spPr>
          <a:xfrm>
            <a:off x="7849614" y="19810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294" name="Google Shape;2294;p161"/>
          <p:cNvSpPr txBox="1"/>
          <p:nvPr/>
        </p:nvSpPr>
        <p:spPr>
          <a:xfrm>
            <a:off x="5691178" y="2947882"/>
            <a:ext cx="8073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(5, 400)</a:t>
            </a:r>
            <a:endParaRPr sz="1200">
              <a:solidFill>
                <a:srgbClr val="000000"/>
              </a:solidFill>
              <a:latin typeface="Lexend"/>
              <a:ea typeface="Lexend"/>
              <a:cs typeface="Lexend"/>
              <a:sym typeface="Lexend"/>
            </a:endParaRPr>
          </a:p>
        </p:txBody>
      </p:sp>
      <p:sp>
        <p:nvSpPr>
          <p:cNvPr id="2295" name="Google Shape;2295;p161"/>
          <p:cNvSpPr txBox="1"/>
          <p:nvPr/>
        </p:nvSpPr>
        <p:spPr>
          <a:xfrm>
            <a:off x="6581100" y="3496100"/>
            <a:ext cx="8781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(10, 400)</a:t>
            </a:r>
            <a:endParaRPr sz="1200">
              <a:solidFill>
                <a:srgbClr val="000000"/>
              </a:solidFill>
              <a:latin typeface="Lexend"/>
              <a:ea typeface="Lexend"/>
              <a:cs typeface="Lexend"/>
              <a:sym typeface="Lexend"/>
            </a:endParaRPr>
          </a:p>
        </p:txBody>
      </p:sp>
      <p:sp>
        <p:nvSpPr>
          <p:cNvPr id="2296" name="Google Shape;2296;p161"/>
          <p:cNvSpPr txBox="1"/>
          <p:nvPr/>
        </p:nvSpPr>
        <p:spPr>
          <a:xfrm>
            <a:off x="7877832" y="2265393"/>
            <a:ext cx="9537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(20, 1000)</a:t>
            </a:r>
            <a:endParaRPr sz="1200">
              <a:solidFill>
                <a:srgbClr val="000000"/>
              </a:solidFill>
              <a:latin typeface="Lexend"/>
              <a:ea typeface="Lexend"/>
              <a:cs typeface="Lexend"/>
              <a:sym typeface="Lexend"/>
            </a:endParaRPr>
          </a:p>
        </p:txBody>
      </p:sp>
      <p:sp>
        <p:nvSpPr>
          <p:cNvPr id="2297" name="Google Shape;2297;p161"/>
          <p:cNvSpPr/>
          <p:nvPr/>
        </p:nvSpPr>
        <p:spPr>
          <a:xfrm>
            <a:off x="3267143" y="1460823"/>
            <a:ext cx="1565700" cy="3891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8" name="Google Shape;2298;p161"/>
          <p:cNvSpPr/>
          <p:nvPr/>
        </p:nvSpPr>
        <p:spPr>
          <a:xfrm>
            <a:off x="1631138" y="1810138"/>
            <a:ext cx="2422500" cy="3381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99" name="Google Shape;2299;p161"/>
          <p:cNvSpPr/>
          <p:nvPr/>
        </p:nvSpPr>
        <p:spPr>
          <a:xfrm>
            <a:off x="947107" y="2155650"/>
            <a:ext cx="3774300" cy="3381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0" name="Google Shape;2300;p161"/>
          <p:cNvSpPr/>
          <p:nvPr/>
        </p:nvSpPr>
        <p:spPr>
          <a:xfrm>
            <a:off x="947101" y="2697250"/>
            <a:ext cx="3186600" cy="3381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301" name="Google Shape;2301;p161"/>
          <p:cNvSpPr/>
          <p:nvPr/>
        </p:nvSpPr>
        <p:spPr>
          <a:xfrm>
            <a:off x="1760425" y="3238850"/>
            <a:ext cx="2559600" cy="338100"/>
          </a:xfrm>
          <a:prstGeom prst="roundRect">
            <a:avLst>
              <a:gd fmla="val 16667"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9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229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5" name="Shape 2305"/>
        <p:cNvGrpSpPr/>
        <p:nvPr/>
      </p:nvGrpSpPr>
      <p:grpSpPr>
        <a:xfrm>
          <a:off x="0" y="0"/>
          <a:ext cx="0" cy="0"/>
          <a:chOff x="0" y="0"/>
          <a:chExt cx="0" cy="0"/>
        </a:xfrm>
      </p:grpSpPr>
      <p:pic>
        <p:nvPicPr>
          <p:cNvPr id="2306" name="Google Shape;2306;p162"/>
          <p:cNvPicPr preferRelativeResize="0"/>
          <p:nvPr/>
        </p:nvPicPr>
        <p:blipFill rotWithShape="1">
          <a:blip r:embed="rId3">
            <a:alphaModFix/>
          </a:blip>
          <a:srcRect b="43690" l="0" r="57905" t="0"/>
          <a:stretch/>
        </p:blipFill>
        <p:spPr>
          <a:xfrm flipH="1">
            <a:off x="643050" y="1134275"/>
            <a:ext cx="4155448" cy="2337175"/>
          </a:xfrm>
          <a:prstGeom prst="rect">
            <a:avLst/>
          </a:prstGeom>
          <a:noFill/>
          <a:ln>
            <a:noFill/>
          </a:ln>
        </p:spPr>
      </p:pic>
      <p:sp>
        <p:nvSpPr>
          <p:cNvPr id="2307" name="Google Shape;2307;p162"/>
          <p:cNvSpPr txBox="1"/>
          <p:nvPr/>
        </p:nvSpPr>
        <p:spPr>
          <a:xfrm>
            <a:off x="951723" y="1189122"/>
            <a:ext cx="3774300" cy="17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u socdaa guriga saaxiibkay oo 400 m u jira. Taasi waxay qaadataa 3 daqiiqo. Waxaan sugayaa 1 daqiiqo markaan soo qaadayo. Ka dib waxaan wada orodnaa xarunta cayaaraha oo 800 m ah, taas oo 4 daqiiqo nagu qaadata.</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308" name="Google Shape;2308;p162"/>
          <p:cNvSpPr txBox="1"/>
          <p:nvPr>
            <p:ph idx="1" type="body"/>
          </p:nvPr>
        </p:nvSpPr>
        <p:spPr>
          <a:xfrm>
            <a:off x="324000" y="759300"/>
            <a:ext cx="7796700" cy="291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Dhammeystir sawirka garaafka (graph) ee masaafada-waqtiga ee safarka.</a:t>
            </a:r>
            <a:r>
              <a:rPr lang="en-GB" sz="1800">
                <a:latin typeface="Lexend"/>
              </a:rPr>
              <a:t/>
            </a:r>
            <a:r>
              <a:rPr lang="en-GB" sz="1800">
                <a:latin typeface="Lexend"/>
              </a:rPr>
              <a:t/>
            </a:r>
            <a:endParaRPr sz="1900"/>
          </a:p>
        </p:txBody>
      </p:sp>
      <p:sp>
        <p:nvSpPr>
          <p:cNvPr id="2309" name="Google Shape;2309;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Sawiridda garaafyada masaafada-waqtiga</a:t>
            </a:r>
            <a:endParaRPr/>
          </a:p>
        </p:txBody>
      </p:sp>
      <p:sp>
        <p:nvSpPr>
          <p:cNvPr id="2310" name="Google Shape;2310;p162"/>
          <p:cNvSpPr txBox="1"/>
          <p:nvPr/>
        </p:nvSpPr>
        <p:spPr>
          <a:xfrm>
            <a:off x="5386360" y="1459405"/>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311" name="Google Shape;2311;p162"/>
          <p:cNvSpPr txBox="1"/>
          <p:nvPr/>
        </p:nvSpPr>
        <p:spPr>
          <a:xfrm>
            <a:off x="8499054" y="410339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312" name="Google Shape;2312;p162"/>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a:latin typeface="Lexend"/>
              </a:rPr>
              <a:t/>
            </a:r>
            <a:endParaRPr sz="2300">
              <a:solidFill>
                <a:schemeClr val="accent5"/>
              </a:solidFill>
              <a:latin typeface="Lexend"/>
              <a:ea typeface="Lexend"/>
              <a:cs typeface="Lexend"/>
              <a:sym typeface="Lexend"/>
            </a:endParaRPr>
          </a:p>
        </p:txBody>
      </p:sp>
      <p:pic>
        <p:nvPicPr>
          <p:cNvPr id="2313" name="Google Shape;2313;p162"/>
          <p:cNvPicPr preferRelativeResize="0"/>
          <p:nvPr/>
        </p:nvPicPr>
        <p:blipFill>
          <a:blip r:embed="rId4">
            <a:alphaModFix/>
          </a:blip>
          <a:stretch>
            <a:fillRect/>
          </a:stretch>
        </p:blipFill>
        <p:spPr>
          <a:xfrm>
            <a:off x="332391" y="2888313"/>
            <a:ext cx="528208" cy="1931741"/>
          </a:xfrm>
          <a:prstGeom prst="rect">
            <a:avLst/>
          </a:prstGeom>
          <a:noFill/>
          <a:ln>
            <a:noFill/>
          </a:ln>
        </p:spPr>
      </p:pic>
      <p:cxnSp>
        <p:nvCxnSpPr>
          <p:cNvPr id="2314" name="Google Shape;2314;p162"/>
          <p:cNvCxnSpPr/>
          <p:nvPr/>
        </p:nvCxnSpPr>
        <p:spPr>
          <a:xfrm rot="10800000">
            <a:off x="5457325" y="18278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2315" name="Google Shape;2315;p162"/>
          <p:cNvCxnSpPr/>
          <p:nvPr/>
        </p:nvCxnSpPr>
        <p:spPr>
          <a:xfrm>
            <a:off x="5457325" y="4313430"/>
            <a:ext cx="2931000" cy="1800"/>
          </a:xfrm>
          <a:prstGeom prst="straightConnector1">
            <a:avLst/>
          </a:prstGeom>
          <a:noFill/>
          <a:ln cap="flat" cmpd="sng" w="28575">
            <a:solidFill>
              <a:schemeClr val="dk1"/>
            </a:solidFill>
            <a:prstDash val="solid"/>
            <a:round/>
            <a:headEnd len="med" w="med" type="none"/>
            <a:tailEnd len="med" w="med" type="triangle"/>
          </a:ln>
        </p:spPr>
      </p:cxnSp>
      <p:cxnSp>
        <p:nvCxnSpPr>
          <p:cNvPr id="2316" name="Google Shape;2316;p162"/>
          <p:cNvCxnSpPr/>
          <p:nvPr/>
        </p:nvCxnSpPr>
        <p:spPr>
          <a:xfrm>
            <a:off x="5378813" y="216466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317" name="Google Shape;2317;p162"/>
          <p:cNvCxnSpPr/>
          <p:nvPr/>
        </p:nvCxnSpPr>
        <p:spPr>
          <a:xfrm>
            <a:off x="5378813" y="318978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318" name="Google Shape;2318;p162"/>
          <p:cNvCxnSpPr/>
          <p:nvPr/>
        </p:nvCxnSpPr>
        <p:spPr>
          <a:xfrm>
            <a:off x="8008990" y="43312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319" name="Google Shape;2319;p162"/>
          <p:cNvCxnSpPr/>
          <p:nvPr/>
        </p:nvCxnSpPr>
        <p:spPr>
          <a:xfrm>
            <a:off x="6808456" y="4331268"/>
            <a:ext cx="0" cy="69000"/>
          </a:xfrm>
          <a:prstGeom prst="straightConnector1">
            <a:avLst/>
          </a:prstGeom>
          <a:noFill/>
          <a:ln cap="flat" cmpd="sng" w="28575">
            <a:solidFill>
              <a:schemeClr val="dk1"/>
            </a:solidFill>
            <a:prstDash val="solid"/>
            <a:round/>
            <a:headEnd len="med" w="med" type="none"/>
            <a:tailEnd len="med" w="med" type="none"/>
          </a:ln>
        </p:spPr>
      </p:cxnSp>
      <p:sp>
        <p:nvSpPr>
          <p:cNvPr id="2320" name="Google Shape;2320;p162"/>
          <p:cNvSpPr txBox="1"/>
          <p:nvPr/>
        </p:nvSpPr>
        <p:spPr>
          <a:xfrm>
            <a:off x="7820298" y="4414999"/>
            <a:ext cx="254400" cy="266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400">
                <a:latin typeface="Lexend"/>
                <a:ea typeface="Times New Roman"/>
                <a:cs typeface="Times New Roman"/>
                <a:sym typeface="Times New Roman"/>
              </a:rPr>
              <a:t>8</a:t>
            </a:r>
            <a:endParaRPr sz="1800">
              <a:solidFill>
                <a:srgbClr val="000000"/>
              </a:solidFill>
              <a:latin typeface="Times New Roman"/>
              <a:ea typeface="Times New Roman"/>
              <a:cs typeface="Times New Roman"/>
              <a:sym typeface="Times New Roman"/>
            </a:endParaRPr>
          </a:p>
        </p:txBody>
      </p:sp>
      <p:sp>
        <p:nvSpPr>
          <p:cNvPr id="2321" name="Google Shape;2321;p162"/>
          <p:cNvSpPr txBox="1"/>
          <p:nvPr/>
        </p:nvSpPr>
        <p:spPr>
          <a:xfrm>
            <a:off x="4816130" y="2025225"/>
            <a:ext cx="5283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400">
                <a:latin typeface="Lexend"/>
                <a:ea typeface="Times New Roman"/>
                <a:cs typeface="Times New Roman"/>
                <a:sym typeface="Times New Roman"/>
              </a:rPr>
              <a:t>1200</a:t>
            </a:r>
            <a:endParaRPr sz="1800">
              <a:solidFill>
                <a:srgbClr val="000000"/>
              </a:solidFill>
              <a:latin typeface="Times New Roman"/>
              <a:ea typeface="Times New Roman"/>
              <a:cs typeface="Times New Roman"/>
              <a:sym typeface="Times New Roman"/>
            </a:endParaRPr>
          </a:p>
        </p:txBody>
      </p:sp>
      <p:sp>
        <p:nvSpPr>
          <p:cNvPr id="2322" name="Google Shape;2322;p162"/>
          <p:cNvSpPr txBox="1"/>
          <p:nvPr/>
        </p:nvSpPr>
        <p:spPr>
          <a:xfrm>
            <a:off x="6272427" y="335978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323" name="Google Shape;2323;p162"/>
          <p:cNvCxnSpPr/>
          <p:nvPr/>
        </p:nvCxnSpPr>
        <p:spPr>
          <a:xfrm flipH="1" rot="10800000">
            <a:off x="5457325" y="3537775"/>
            <a:ext cx="922500" cy="760500"/>
          </a:xfrm>
          <a:prstGeom prst="straightConnector1">
            <a:avLst/>
          </a:prstGeom>
          <a:noFill/>
          <a:ln cap="flat" cmpd="sng" w="38100">
            <a:solidFill>
              <a:schemeClr val="accent5"/>
            </a:solidFill>
            <a:prstDash val="solid"/>
            <a:round/>
            <a:headEnd len="med" w="med" type="none"/>
            <a:tailEnd len="med" w="med" type="none"/>
          </a:ln>
        </p:spPr>
      </p:cxnSp>
      <p:sp>
        <p:nvSpPr>
          <p:cNvPr id="2324" name="Google Shape;2324;p162"/>
          <p:cNvSpPr txBox="1"/>
          <p:nvPr/>
        </p:nvSpPr>
        <p:spPr>
          <a:xfrm>
            <a:off x="5673858" y="3156786"/>
            <a:ext cx="8073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(3, 400)</a:t>
            </a:r>
            <a:endParaRPr sz="1200">
              <a:solidFill>
                <a:srgbClr val="000000"/>
              </a:solidFill>
              <a:latin typeface="Lexend"/>
              <a:ea typeface="Lexend"/>
              <a:cs typeface="Lexend"/>
              <a:sym typeface="Lexend"/>
            </a:endParaRPr>
          </a:p>
        </p:txBody>
      </p:sp>
      <p:sp>
        <p:nvSpPr>
          <p:cNvPr id="2325" name="Google Shape;2325;p162"/>
          <p:cNvSpPr txBox="1"/>
          <p:nvPr/>
        </p:nvSpPr>
        <p:spPr>
          <a:xfrm>
            <a:off x="6676441" y="335978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326" name="Google Shape;2326;p162"/>
          <p:cNvCxnSpPr/>
          <p:nvPr/>
        </p:nvCxnSpPr>
        <p:spPr>
          <a:xfrm flipH="1">
            <a:off x="6391225" y="3536363"/>
            <a:ext cx="401400" cy="8100"/>
          </a:xfrm>
          <a:prstGeom prst="straightConnector1">
            <a:avLst/>
          </a:prstGeom>
          <a:noFill/>
          <a:ln cap="flat" cmpd="sng" w="38100">
            <a:solidFill>
              <a:schemeClr val="accent5"/>
            </a:solidFill>
            <a:prstDash val="solid"/>
            <a:round/>
            <a:headEnd len="med" w="med" type="none"/>
            <a:tailEnd len="med" w="med" type="none"/>
          </a:ln>
        </p:spPr>
      </p:cxnSp>
      <p:cxnSp>
        <p:nvCxnSpPr>
          <p:cNvPr id="2327" name="Google Shape;2327;p162"/>
          <p:cNvCxnSpPr/>
          <p:nvPr/>
        </p:nvCxnSpPr>
        <p:spPr>
          <a:xfrm flipH="1" rot="10800000">
            <a:off x="6802150" y="2190900"/>
            <a:ext cx="1174200" cy="1340700"/>
          </a:xfrm>
          <a:prstGeom prst="straightConnector1">
            <a:avLst/>
          </a:prstGeom>
          <a:noFill/>
          <a:ln cap="flat" cmpd="sng" w="38100">
            <a:solidFill>
              <a:schemeClr val="accent5"/>
            </a:solidFill>
            <a:prstDash val="solid"/>
            <a:round/>
            <a:headEnd len="med" w="med" type="none"/>
            <a:tailEnd len="med" w="med" type="none"/>
          </a:ln>
        </p:spPr>
      </p:cxnSp>
      <p:sp>
        <p:nvSpPr>
          <p:cNvPr id="2328" name="Google Shape;2328;p162"/>
          <p:cNvSpPr txBox="1"/>
          <p:nvPr/>
        </p:nvSpPr>
        <p:spPr>
          <a:xfrm>
            <a:off x="7861120" y="2006851"/>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329" name="Google Shape;2329;p162"/>
          <p:cNvSpPr txBox="1"/>
          <p:nvPr/>
        </p:nvSpPr>
        <p:spPr>
          <a:xfrm>
            <a:off x="6664458" y="3613986"/>
            <a:ext cx="8073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(4, 400)</a:t>
            </a:r>
            <a:endParaRPr sz="1200">
              <a:solidFill>
                <a:srgbClr val="000000"/>
              </a:solidFill>
              <a:latin typeface="Lexend"/>
              <a:ea typeface="Lexend"/>
              <a:cs typeface="Lexend"/>
              <a:sym typeface="Lexend"/>
            </a:endParaRPr>
          </a:p>
        </p:txBody>
      </p:sp>
      <p:sp>
        <p:nvSpPr>
          <p:cNvPr id="2330" name="Google Shape;2330;p162"/>
          <p:cNvSpPr txBox="1"/>
          <p:nvPr/>
        </p:nvSpPr>
        <p:spPr>
          <a:xfrm>
            <a:off x="7959849" y="2242375"/>
            <a:ext cx="9225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Times New Roman"/>
                <a:cs typeface="Times New Roman"/>
                <a:sym typeface="Times New Roman"/>
              </a:rPr>
              <a:t>(8, 1200)</a:t>
            </a:r>
            <a:endParaRPr sz="1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4" name="Shape 2334"/>
        <p:cNvGrpSpPr/>
        <p:nvPr/>
      </p:nvGrpSpPr>
      <p:grpSpPr>
        <a:xfrm>
          <a:off x="0" y="0"/>
          <a:ext cx="0" cy="0"/>
          <a:chOff x="0" y="0"/>
          <a:chExt cx="0" cy="0"/>
        </a:xfrm>
      </p:grpSpPr>
      <p:sp>
        <p:nvSpPr>
          <p:cNvPr id="2335" name="Google Shape;2335;p163"/>
          <p:cNvSpPr txBox="1"/>
          <p:nvPr/>
        </p:nvSpPr>
        <p:spPr>
          <a:xfrm>
            <a:off x="323275" y="1189125"/>
            <a:ext cx="3996600" cy="1203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baaskiil ku soconaa 12 km rubuc saac gudahood. Rubuc saac ee xiga waxaan u soconaa 4 km oo keliya. Waxaan dedejinaynaa oo waxaan u soconaa 14 km 20 daqiiqo, ka dib waxaan u leexanaynaa guriga, iyadoo 14 km kale 20 daqiiqo nagu qaadayo. Waxaan nasanaynaa 20 daqiiqo ka hor intaanan saacad ku socon guriga ka dib nasashada.”</a:t>
            </a:r>
            <a:r>
              <a:rPr lang="en-GB" sz="1400">
                <a:latin typeface="Lexend"/>
                <a:ea typeface="Lexend"/>
                <a:cs typeface="Lexend"/>
                <a:sym typeface="Lexend"/>
              </a:rPr>
              <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2336" name="Google Shape;2336;p163"/>
          <p:cNvSpPr txBox="1"/>
          <p:nvPr>
            <p:ph idx="1" type="body"/>
          </p:nvPr>
        </p:nvSpPr>
        <p:spPr>
          <a:xfrm>
            <a:off x="324000" y="759300"/>
            <a:ext cx="8237700" cy="42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Isticmaal shabakadda (grid) si aad u sawirto safarka tababarka ee Yacquub.</a:t>
            </a:r>
            <a:endParaRPr/>
          </a:p>
        </p:txBody>
      </p:sp>
      <p:sp>
        <p:nvSpPr>
          <p:cNvPr id="2337" name="Google Shape;2337;p16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Sawiridda garaafyada masaafada-waqtiga</a:t>
            </a:r>
            <a:endParaRPr/>
          </a:p>
        </p:txBody>
      </p:sp>
      <p:pic>
        <p:nvPicPr>
          <p:cNvPr id="2338" name="Google Shape;2338;p163"/>
          <p:cNvPicPr preferRelativeResize="0"/>
          <p:nvPr/>
        </p:nvPicPr>
        <p:blipFill>
          <a:blip r:embed="rId6">
            <a:alphaModFix/>
          </a:blip>
          <a:stretch>
            <a:fillRect/>
          </a:stretch>
        </p:blipFill>
        <p:spPr>
          <a:xfrm flipH="1">
            <a:off x="331418" y="3814092"/>
            <a:ext cx="811501" cy="999624"/>
          </a:xfrm>
          <a:prstGeom prst="rect">
            <a:avLst/>
          </a:prstGeom>
          <a:noFill/>
          <a:ln>
            <a:noFill/>
          </a:ln>
        </p:spPr>
      </p:pic>
      <p:pic>
        <p:nvPicPr>
          <p:cNvPr id="2339" name="Google Shape;2339;p163"/>
          <p:cNvPicPr preferRelativeResize="0"/>
          <p:nvPr/>
        </p:nvPicPr>
        <p:blipFill>
          <a:blip r:embed="rId4">
            <a:alphaModFix/>
          </a:blip>
          <a:stretch>
            <a:fillRect/>
          </a:stretch>
        </p:blipFill>
        <p:spPr>
          <a:xfrm>
            <a:off x="4724400" y="1539476"/>
            <a:ext cx="3993800" cy="2576072"/>
          </a:xfrm>
          <a:prstGeom prst="rect">
            <a:avLst/>
          </a:prstGeom>
          <a:noFill/>
          <a:ln>
            <a:noFill/>
          </a:ln>
        </p:spPr>
      </p:pic>
      <p:pic>
        <p:nvPicPr>
          <p:cNvPr id="2340" name="Google Shape;2340;p163"/>
          <p:cNvPicPr preferRelativeResize="0"/>
          <p:nvPr/>
        </p:nvPicPr>
        <p:blipFill>
          <a:blip r:embed="rId5">
            <a:alphaModFix/>
          </a:blip>
          <a:stretch>
            <a:fillRect/>
          </a:stretch>
        </p:blipFill>
        <p:spPr>
          <a:xfrm>
            <a:off x="4735429" y="1534703"/>
            <a:ext cx="3996867" cy="2576072"/>
          </a:xfrm>
          <a:prstGeom prst="rect">
            <a:avLst/>
          </a:prstGeom>
          <a:noFill/>
          <a:ln>
            <a:noFill/>
          </a:ln>
        </p:spPr>
      </p:pic>
      <p:sp>
        <p:nvSpPr>
          <p:cNvPr id="2341" name="Google Shape;2341;p163"/>
          <p:cNvSpPr txBox="1"/>
          <p:nvPr/>
        </p:nvSpPr>
        <p:spPr>
          <a:xfrm>
            <a:off x="4681893" y="12538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342" name="Google Shape;2342;p163"/>
          <p:cNvSpPr txBox="1"/>
          <p:nvPr/>
        </p:nvSpPr>
        <p:spPr>
          <a:xfrm>
            <a:off x="8727654" y="3904971"/>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343" name="Google Shape;2343;p163"/>
          <p:cNvSpPr txBox="1"/>
          <p:nvPr/>
        </p:nvSpPr>
        <p:spPr>
          <a:xfrm>
            <a:off x="4361808" y="1468823"/>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3</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2344" name="Google Shape;2344;p163"/>
          <p:cNvSpPr txBox="1"/>
          <p:nvPr/>
        </p:nvSpPr>
        <p:spPr>
          <a:xfrm>
            <a:off x="4547976"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2345" name="Google Shape;2345;p163"/>
          <p:cNvSpPr txBox="1"/>
          <p:nvPr/>
        </p:nvSpPr>
        <p:spPr>
          <a:xfrm>
            <a:off x="655218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9</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2346" name="Google Shape;2346;p163"/>
          <p:cNvSpPr txBox="1"/>
          <p:nvPr/>
        </p:nvSpPr>
        <p:spPr>
          <a:xfrm>
            <a:off x="8404007"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180</a:t>
            </a:r>
            <a:endParaRPr sz="1800">
              <a:solidFill>
                <a:srgbClr val="000000"/>
              </a:solidFill>
              <a:latin typeface="Times New Roman"/>
              <a:ea typeface="Times New Roman"/>
              <a:cs typeface="Times New Roman"/>
              <a:sym typeface="Times New Roman"/>
            </a:endParaRPr>
          </a:p>
        </p:txBody>
      </p:sp>
      <p:cxnSp>
        <p:nvCxnSpPr>
          <p:cNvPr id="2347" name="Google Shape;2347;p163"/>
          <p:cNvCxnSpPr/>
          <p:nvPr/>
        </p:nvCxnSpPr>
        <p:spPr>
          <a:xfrm>
            <a:off x="4662840" y="1612602"/>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348" name="Google Shape;2348;p163"/>
          <p:cNvCxnSpPr/>
          <p:nvPr/>
        </p:nvCxnSpPr>
        <p:spPr>
          <a:xfrm>
            <a:off x="8625749" y="41026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349" name="Google Shape;2349;p163"/>
          <p:cNvCxnSpPr/>
          <p:nvPr/>
        </p:nvCxnSpPr>
        <p:spPr>
          <a:xfrm>
            <a:off x="667472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50" name="Google Shape;2350;p163"/>
          <p:cNvSpPr txBox="1"/>
          <p:nvPr/>
        </p:nvSpPr>
        <p:spPr>
          <a:xfrm>
            <a:off x="7759887"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150</a:t>
            </a:r>
            <a:endParaRPr sz="1800">
              <a:solidFill>
                <a:srgbClr val="000000"/>
              </a:solidFill>
              <a:latin typeface="Times New Roman"/>
              <a:ea typeface="Times New Roman"/>
              <a:cs typeface="Times New Roman"/>
              <a:sym typeface="Times New Roman"/>
            </a:endParaRPr>
          </a:p>
        </p:txBody>
      </p:sp>
      <p:cxnSp>
        <p:nvCxnSpPr>
          <p:cNvPr id="2351" name="Google Shape;2351;p163"/>
          <p:cNvCxnSpPr/>
          <p:nvPr/>
        </p:nvCxnSpPr>
        <p:spPr>
          <a:xfrm>
            <a:off x="7981629"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52" name="Google Shape;2352;p163"/>
          <p:cNvSpPr txBox="1"/>
          <p:nvPr/>
        </p:nvSpPr>
        <p:spPr>
          <a:xfrm>
            <a:off x="7104260"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cxnSp>
        <p:nvCxnSpPr>
          <p:cNvPr id="2353" name="Google Shape;2353;p163"/>
          <p:cNvCxnSpPr/>
          <p:nvPr/>
        </p:nvCxnSpPr>
        <p:spPr>
          <a:xfrm>
            <a:off x="732600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54" name="Google Shape;2354;p163"/>
          <p:cNvSpPr txBox="1"/>
          <p:nvPr/>
        </p:nvSpPr>
        <p:spPr>
          <a:xfrm>
            <a:off x="590806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6</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cxnSp>
        <p:nvCxnSpPr>
          <p:cNvPr id="2355" name="Google Shape;2355;p163"/>
          <p:cNvCxnSpPr/>
          <p:nvPr/>
        </p:nvCxnSpPr>
        <p:spPr>
          <a:xfrm>
            <a:off x="603060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56" name="Google Shape;2356;p163"/>
          <p:cNvSpPr txBox="1"/>
          <p:nvPr/>
        </p:nvSpPr>
        <p:spPr>
          <a:xfrm>
            <a:off x="526394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3</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cxnSp>
        <p:nvCxnSpPr>
          <p:cNvPr id="2357" name="Google Shape;2357;p163"/>
          <p:cNvCxnSpPr/>
          <p:nvPr/>
        </p:nvCxnSpPr>
        <p:spPr>
          <a:xfrm>
            <a:off x="5390829"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58" name="Google Shape;2358;p163"/>
          <p:cNvSpPr txBox="1"/>
          <p:nvPr/>
        </p:nvSpPr>
        <p:spPr>
          <a:xfrm>
            <a:off x="4361808" y="2307023"/>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2</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cxnSp>
        <p:nvCxnSpPr>
          <p:cNvPr id="2359" name="Google Shape;2359;p163"/>
          <p:cNvCxnSpPr/>
          <p:nvPr/>
        </p:nvCxnSpPr>
        <p:spPr>
          <a:xfrm>
            <a:off x="4662840" y="2450802"/>
            <a:ext cx="69000" cy="0"/>
          </a:xfrm>
          <a:prstGeom prst="straightConnector1">
            <a:avLst/>
          </a:prstGeom>
          <a:noFill/>
          <a:ln cap="flat" cmpd="sng" w="28575">
            <a:solidFill>
              <a:schemeClr val="dk1"/>
            </a:solidFill>
            <a:prstDash val="solid"/>
            <a:round/>
            <a:headEnd len="med" w="med" type="none"/>
            <a:tailEnd len="med" w="med" type="none"/>
          </a:ln>
        </p:spPr>
      </p:cxnSp>
      <p:sp>
        <p:nvSpPr>
          <p:cNvPr id="2360" name="Google Shape;2360;p163"/>
          <p:cNvSpPr txBox="1"/>
          <p:nvPr/>
        </p:nvSpPr>
        <p:spPr>
          <a:xfrm>
            <a:off x="4361808" y="3122210"/>
            <a:ext cx="254400" cy="266400"/>
          </a:xfrm>
          <a:prstGeom prst="rect">
            <a:avLst/>
          </a:prstGeom>
          <a:solidFill>
            <a:srgbClr val="FFFFFF"/>
          </a:solid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a:t>
            </a: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cxnSp>
        <p:nvCxnSpPr>
          <p:cNvPr id="2361" name="Google Shape;2361;p163"/>
          <p:cNvCxnSpPr/>
          <p:nvPr/>
        </p:nvCxnSpPr>
        <p:spPr>
          <a:xfrm>
            <a:off x="4662840" y="3265988"/>
            <a:ext cx="690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5" name="Shape 2365"/>
        <p:cNvGrpSpPr/>
        <p:nvPr/>
      </p:nvGrpSpPr>
      <p:grpSpPr>
        <a:xfrm>
          <a:off x="0" y="0"/>
          <a:ext cx="0" cy="0"/>
          <a:chOff x="0" y="0"/>
          <a:chExt cx="0" cy="0"/>
        </a:xfrm>
      </p:grpSpPr>
      <p:pic>
        <p:nvPicPr>
          <p:cNvPr id="2366" name="Google Shape;2366;p164"/>
          <p:cNvPicPr preferRelativeResize="0"/>
          <p:nvPr/>
        </p:nvPicPr>
        <p:blipFill rotWithShape="1">
          <a:blip r:embed="rId3">
            <a:alphaModFix/>
          </a:blip>
          <a:srcRect b="43690" l="0" r="57905" t="0"/>
          <a:stretch/>
        </p:blipFill>
        <p:spPr>
          <a:xfrm flipH="1">
            <a:off x="194399" y="1233488"/>
            <a:ext cx="4453801" cy="2654901"/>
          </a:xfrm>
          <a:prstGeom prst="rect">
            <a:avLst/>
          </a:prstGeom>
          <a:noFill/>
          <a:ln>
            <a:noFill/>
          </a:ln>
        </p:spPr>
      </p:pic>
      <p:sp>
        <p:nvSpPr>
          <p:cNvPr id="2367" name="Google Shape;2367;p164"/>
          <p:cNvSpPr txBox="1"/>
          <p:nvPr/>
        </p:nvSpPr>
        <p:spPr>
          <a:xfrm>
            <a:off x="525237" y="1341522"/>
            <a:ext cx="4045200" cy="17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baxnay oo waxay nagu qaadataa rubuc saac inaan 40 km dhammaystirno oo aan gaarno wadada weyn. Saacad gudaheed oo wadada weyn ah waxaan safarnaa 100 km. Ka dib waxaan la kulannaa taraafig oo waxaan istaagnaa rubuc saac. Ka dib waxaan u dhaqaaqnaa si tartiib ah, annagoo 20 km ugu dambeeya saacad ku dhammaystirna.</a:t>
            </a:r>
            <a:r>
              <a:rPr lang="en-GB" sz="1100">
                <a:latin typeface="Lexend"/>
                <a:ea typeface="Lexend"/>
                <a:cs typeface="Lexend"/>
                <a:sym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368" name="Google Shape;2368;p164"/>
          <p:cNvSpPr txBox="1"/>
          <p:nvPr>
            <p:ph idx="4294967295" type="body"/>
          </p:nvPr>
        </p:nvSpPr>
        <p:spPr>
          <a:xfrm>
            <a:off x="324000" y="759300"/>
            <a:ext cx="6855300" cy="291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Sawir garaafka safarka baabuurka ee Isra ee booqashada qaraabada.</a:t>
            </a:r>
            <a:r>
              <a:rPr lang="en-GB" sz="1400">
                <a:latin typeface="Lexend"/>
              </a:rPr>
              <a:t/>
            </a:r>
            <a:endParaRPr sz="1900"/>
          </a:p>
        </p:txBody>
      </p:sp>
      <p:sp>
        <p:nvSpPr>
          <p:cNvPr id="2369" name="Google Shape;2369;p164"/>
          <p:cNvSpPr txBox="1"/>
          <p:nvPr/>
        </p:nvSpPr>
        <p:spPr>
          <a:xfrm>
            <a:off x="5386360" y="1459405"/>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370" name="Google Shape;2370;p164"/>
          <p:cNvSpPr txBox="1"/>
          <p:nvPr/>
        </p:nvSpPr>
        <p:spPr>
          <a:xfrm>
            <a:off x="8499054" y="410339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cxnSp>
        <p:nvCxnSpPr>
          <p:cNvPr id="2371" name="Google Shape;2371;p164"/>
          <p:cNvCxnSpPr/>
          <p:nvPr/>
        </p:nvCxnSpPr>
        <p:spPr>
          <a:xfrm rot="10800000">
            <a:off x="5457325" y="18278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2372" name="Google Shape;2372;p164"/>
          <p:cNvCxnSpPr/>
          <p:nvPr/>
        </p:nvCxnSpPr>
        <p:spPr>
          <a:xfrm>
            <a:off x="5457325" y="4313430"/>
            <a:ext cx="2931000" cy="1800"/>
          </a:xfrm>
          <a:prstGeom prst="straightConnector1">
            <a:avLst/>
          </a:prstGeom>
          <a:noFill/>
          <a:ln cap="flat" cmpd="sng" w="28575">
            <a:solidFill>
              <a:schemeClr val="dk1"/>
            </a:solidFill>
            <a:prstDash val="solid"/>
            <a:round/>
            <a:headEnd len="med" w="med" type="none"/>
            <a:tailEnd len="med" w="med" type="triangle"/>
          </a:ln>
        </p:spPr>
      </p:cxnSp>
      <p:sp>
        <p:nvSpPr>
          <p:cNvPr id="2373" name="Google Shape;2373;p16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Sawiridda garaafyada masaafada-waqtiga</a:t>
            </a:r>
            <a:endParaRPr/>
          </a:p>
        </p:txBody>
      </p:sp>
      <p:pic>
        <p:nvPicPr>
          <p:cNvPr id="2374" name="Google Shape;2374;p164"/>
          <p:cNvPicPr preferRelativeResize="0"/>
          <p:nvPr/>
        </p:nvPicPr>
        <p:blipFill>
          <a:blip r:embed="rId5">
            <a:alphaModFix/>
          </a:blip>
          <a:stretch>
            <a:fillRect/>
          </a:stretch>
        </p:blipFill>
        <p:spPr>
          <a:xfrm flipH="1">
            <a:off x="327731" y="3740028"/>
            <a:ext cx="1114250" cy="10783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8" name="Shape 2378"/>
        <p:cNvGrpSpPr/>
        <p:nvPr/>
      </p:nvGrpSpPr>
      <p:grpSpPr>
        <a:xfrm>
          <a:off x="0" y="0"/>
          <a:ext cx="0" cy="0"/>
          <a:chOff x="0" y="0"/>
          <a:chExt cx="0" cy="0"/>
        </a:xfrm>
      </p:grpSpPr>
      <p:pic>
        <p:nvPicPr>
          <p:cNvPr id="2379" name="Google Shape;2379;p165"/>
          <p:cNvPicPr preferRelativeResize="0"/>
          <p:nvPr/>
        </p:nvPicPr>
        <p:blipFill>
          <a:blip r:embed="rId3">
            <a:alphaModFix/>
          </a:blip>
          <a:stretch>
            <a:fillRect/>
          </a:stretch>
        </p:blipFill>
        <p:spPr>
          <a:xfrm>
            <a:off x="4735429" y="1534703"/>
            <a:ext cx="3996867" cy="2576072"/>
          </a:xfrm>
          <a:prstGeom prst="rect">
            <a:avLst/>
          </a:prstGeom>
          <a:noFill/>
          <a:ln>
            <a:noFill/>
          </a:ln>
        </p:spPr>
      </p:pic>
      <p:sp>
        <p:nvSpPr>
          <p:cNvPr id="2380" name="Google Shape;2380;p165"/>
          <p:cNvSpPr txBox="1"/>
          <p:nvPr/>
        </p:nvSpPr>
        <p:spPr>
          <a:xfrm>
            <a:off x="323275" y="1189125"/>
            <a:ext cx="3996600" cy="1203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ea typeface="Lexend"/>
                <a:cs typeface="Lexend"/>
                <a:sym typeface="Lexend"/>
              </a:rPr>
              <a:t>“Waxaan baaskiil ku soconaa 12 km rubuc saac gudahood. Rubuc saac ee xiga waxaan u soconaa 4 km oo keliya. Waxaan dedejinaynaa oo waxaan u soconaa 14 km 20 daqiiqo, ka dib waxaan u leexanaynaa guriga, iyadoo 14 km kale 20 daqiiqo nagu qaadayo. Waxaan nasanaynaa 20 daqiiqo ka hor intaanan saacad ku socon guriga ka dib nasashada.”</a:t>
            </a:r>
            <a:r>
              <a:rPr lang="en-GB" sz="1400">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2381" name="Google Shape;2381;p165"/>
          <p:cNvSpPr txBox="1"/>
          <p:nvPr>
            <p:ph idx="1" type="body"/>
          </p:nvPr>
        </p:nvSpPr>
        <p:spPr>
          <a:xfrm>
            <a:off x="324000" y="759300"/>
            <a:ext cx="82377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Isticmaal shabakadda (grid) si aad u sawirto safarka tababarka ee Yacquub.</a:t>
            </a:r>
            <a:endParaRPr/>
          </a:p>
        </p:txBody>
      </p:sp>
      <p:sp>
        <p:nvSpPr>
          <p:cNvPr id="2382" name="Google Shape;2382;p16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Sawiridda garaafyada masaafada-waqtiga</a:t>
            </a:r>
            <a:endParaRPr/>
          </a:p>
        </p:txBody>
      </p:sp>
      <p:pic>
        <p:nvPicPr>
          <p:cNvPr id="2383" name="Google Shape;2383;p165"/>
          <p:cNvPicPr preferRelativeResize="0"/>
          <p:nvPr/>
        </p:nvPicPr>
        <p:blipFill>
          <a:blip r:embed="rId6">
            <a:alphaModFix/>
          </a:blip>
          <a:stretch>
            <a:fillRect/>
          </a:stretch>
        </p:blipFill>
        <p:spPr>
          <a:xfrm flipH="1">
            <a:off x="331418" y="3814092"/>
            <a:ext cx="811501" cy="999624"/>
          </a:xfrm>
          <a:prstGeom prst="rect">
            <a:avLst/>
          </a:prstGeom>
          <a:noFill/>
          <a:ln>
            <a:noFill/>
          </a:ln>
        </p:spPr>
      </p:pic>
      <p:pic>
        <p:nvPicPr>
          <p:cNvPr id="2384" name="Google Shape;2384;p165"/>
          <p:cNvPicPr preferRelativeResize="0"/>
          <p:nvPr/>
        </p:nvPicPr>
        <p:blipFill>
          <a:blip r:embed="rId5">
            <a:alphaModFix/>
          </a:blip>
          <a:stretch>
            <a:fillRect/>
          </a:stretch>
        </p:blipFill>
        <p:spPr>
          <a:xfrm>
            <a:off x="4735907" y="1529950"/>
            <a:ext cx="4007900" cy="2576075"/>
          </a:xfrm>
          <a:prstGeom prst="rect">
            <a:avLst/>
          </a:prstGeom>
          <a:noFill/>
          <a:ln>
            <a:noFill/>
          </a:ln>
        </p:spPr>
      </p:pic>
      <p:sp>
        <p:nvSpPr>
          <p:cNvPr id="2385" name="Google Shape;2385;p165"/>
          <p:cNvSpPr txBox="1"/>
          <p:nvPr/>
        </p:nvSpPr>
        <p:spPr>
          <a:xfrm>
            <a:off x="4681893" y="1253818"/>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386" name="Google Shape;2386;p165"/>
          <p:cNvSpPr txBox="1"/>
          <p:nvPr/>
        </p:nvSpPr>
        <p:spPr>
          <a:xfrm>
            <a:off x="8727654" y="3904971"/>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387" name="Google Shape;2387;p165"/>
          <p:cNvSpPr txBox="1"/>
          <p:nvPr/>
        </p:nvSpPr>
        <p:spPr>
          <a:xfrm>
            <a:off x="4361808" y="1468823"/>
            <a:ext cx="2544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30</a:t>
            </a:r>
            <a:endParaRPr sz="1800">
              <a:solidFill>
                <a:srgbClr val="000000"/>
              </a:solidFill>
              <a:latin typeface="Times New Roman"/>
              <a:ea typeface="Times New Roman"/>
              <a:cs typeface="Times New Roman"/>
              <a:sym typeface="Times New Roman"/>
            </a:endParaRPr>
          </a:p>
        </p:txBody>
      </p:sp>
      <p:sp>
        <p:nvSpPr>
          <p:cNvPr id="2388" name="Google Shape;2388;p165"/>
          <p:cNvSpPr txBox="1"/>
          <p:nvPr/>
        </p:nvSpPr>
        <p:spPr>
          <a:xfrm>
            <a:off x="4547976"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0</a:t>
            </a:r>
            <a:endParaRPr sz="1800">
              <a:solidFill>
                <a:srgbClr val="000000"/>
              </a:solidFill>
              <a:latin typeface="Times New Roman"/>
              <a:ea typeface="Times New Roman"/>
              <a:cs typeface="Times New Roman"/>
              <a:sym typeface="Times New Roman"/>
            </a:endParaRPr>
          </a:p>
        </p:txBody>
      </p:sp>
      <p:sp>
        <p:nvSpPr>
          <p:cNvPr id="2389" name="Google Shape;2389;p165"/>
          <p:cNvSpPr txBox="1"/>
          <p:nvPr/>
        </p:nvSpPr>
        <p:spPr>
          <a:xfrm>
            <a:off x="655218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90</a:t>
            </a:r>
            <a:endParaRPr sz="1800">
              <a:solidFill>
                <a:srgbClr val="000000"/>
              </a:solidFill>
              <a:latin typeface="Times New Roman"/>
              <a:ea typeface="Times New Roman"/>
              <a:cs typeface="Times New Roman"/>
              <a:sym typeface="Times New Roman"/>
            </a:endParaRPr>
          </a:p>
        </p:txBody>
      </p:sp>
      <p:sp>
        <p:nvSpPr>
          <p:cNvPr id="2390" name="Google Shape;2390;p165"/>
          <p:cNvSpPr txBox="1"/>
          <p:nvPr/>
        </p:nvSpPr>
        <p:spPr>
          <a:xfrm>
            <a:off x="8404007"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180</a:t>
            </a:r>
            <a:endParaRPr sz="1800">
              <a:solidFill>
                <a:srgbClr val="000000"/>
              </a:solidFill>
              <a:latin typeface="Times New Roman"/>
              <a:ea typeface="Times New Roman"/>
              <a:cs typeface="Times New Roman"/>
              <a:sym typeface="Times New Roman"/>
            </a:endParaRPr>
          </a:p>
        </p:txBody>
      </p:sp>
      <p:cxnSp>
        <p:nvCxnSpPr>
          <p:cNvPr id="2391" name="Google Shape;2391;p165"/>
          <p:cNvCxnSpPr/>
          <p:nvPr/>
        </p:nvCxnSpPr>
        <p:spPr>
          <a:xfrm>
            <a:off x="4662840" y="1612602"/>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392" name="Google Shape;2392;p165"/>
          <p:cNvCxnSpPr/>
          <p:nvPr/>
        </p:nvCxnSpPr>
        <p:spPr>
          <a:xfrm>
            <a:off x="8625749" y="41026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393" name="Google Shape;2393;p165"/>
          <p:cNvCxnSpPr/>
          <p:nvPr/>
        </p:nvCxnSpPr>
        <p:spPr>
          <a:xfrm>
            <a:off x="667472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94" name="Google Shape;2394;p165"/>
          <p:cNvSpPr txBox="1"/>
          <p:nvPr/>
        </p:nvSpPr>
        <p:spPr>
          <a:xfrm>
            <a:off x="7759887"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150</a:t>
            </a:r>
            <a:endParaRPr sz="1800">
              <a:solidFill>
                <a:srgbClr val="000000"/>
              </a:solidFill>
              <a:latin typeface="Times New Roman"/>
              <a:ea typeface="Times New Roman"/>
              <a:cs typeface="Times New Roman"/>
              <a:sym typeface="Times New Roman"/>
            </a:endParaRPr>
          </a:p>
        </p:txBody>
      </p:sp>
      <p:cxnSp>
        <p:nvCxnSpPr>
          <p:cNvPr id="2395" name="Google Shape;2395;p165"/>
          <p:cNvCxnSpPr/>
          <p:nvPr/>
        </p:nvCxnSpPr>
        <p:spPr>
          <a:xfrm>
            <a:off x="7981629"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96" name="Google Shape;2396;p165"/>
          <p:cNvSpPr txBox="1"/>
          <p:nvPr/>
        </p:nvSpPr>
        <p:spPr>
          <a:xfrm>
            <a:off x="7104260" y="4151891"/>
            <a:ext cx="3942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120</a:t>
            </a:r>
            <a:endParaRPr sz="1800">
              <a:solidFill>
                <a:srgbClr val="000000"/>
              </a:solidFill>
              <a:latin typeface="Times New Roman"/>
              <a:ea typeface="Times New Roman"/>
              <a:cs typeface="Times New Roman"/>
              <a:sym typeface="Times New Roman"/>
            </a:endParaRPr>
          </a:p>
        </p:txBody>
      </p:sp>
      <p:cxnSp>
        <p:nvCxnSpPr>
          <p:cNvPr id="2397" name="Google Shape;2397;p165"/>
          <p:cNvCxnSpPr/>
          <p:nvPr/>
        </p:nvCxnSpPr>
        <p:spPr>
          <a:xfrm>
            <a:off x="732600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398" name="Google Shape;2398;p165"/>
          <p:cNvSpPr txBox="1"/>
          <p:nvPr/>
        </p:nvSpPr>
        <p:spPr>
          <a:xfrm>
            <a:off x="590806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60</a:t>
            </a:r>
            <a:endParaRPr sz="1800">
              <a:solidFill>
                <a:srgbClr val="000000"/>
              </a:solidFill>
              <a:latin typeface="Times New Roman"/>
              <a:ea typeface="Times New Roman"/>
              <a:cs typeface="Times New Roman"/>
              <a:sym typeface="Times New Roman"/>
            </a:endParaRPr>
          </a:p>
        </p:txBody>
      </p:sp>
      <p:cxnSp>
        <p:nvCxnSpPr>
          <p:cNvPr id="2399" name="Google Shape;2399;p165"/>
          <p:cNvCxnSpPr/>
          <p:nvPr/>
        </p:nvCxnSpPr>
        <p:spPr>
          <a:xfrm>
            <a:off x="6030602"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400" name="Google Shape;2400;p165"/>
          <p:cNvSpPr txBox="1"/>
          <p:nvPr/>
        </p:nvSpPr>
        <p:spPr>
          <a:xfrm>
            <a:off x="5263949" y="4151891"/>
            <a:ext cx="254400" cy="203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800">
                <a:latin typeface="Lexend"/>
                <a:ea typeface="Times New Roman"/>
                <a:cs typeface="Times New Roman"/>
                <a:sym typeface="Times New Roman"/>
              </a:rPr>
              <a:t>30</a:t>
            </a:r>
            <a:endParaRPr sz="1800">
              <a:solidFill>
                <a:srgbClr val="000000"/>
              </a:solidFill>
              <a:latin typeface="Times New Roman"/>
              <a:ea typeface="Times New Roman"/>
              <a:cs typeface="Times New Roman"/>
              <a:sym typeface="Times New Roman"/>
            </a:endParaRPr>
          </a:p>
        </p:txBody>
      </p:sp>
      <p:cxnSp>
        <p:nvCxnSpPr>
          <p:cNvPr id="2401" name="Google Shape;2401;p165"/>
          <p:cNvCxnSpPr/>
          <p:nvPr/>
        </p:nvCxnSpPr>
        <p:spPr>
          <a:xfrm>
            <a:off x="5390829" y="4102668"/>
            <a:ext cx="0" cy="69000"/>
          </a:xfrm>
          <a:prstGeom prst="straightConnector1">
            <a:avLst/>
          </a:prstGeom>
          <a:noFill/>
          <a:ln cap="flat" cmpd="sng" w="28575">
            <a:solidFill>
              <a:schemeClr val="dk1"/>
            </a:solidFill>
            <a:prstDash val="solid"/>
            <a:round/>
            <a:headEnd len="med" w="med" type="none"/>
            <a:tailEnd len="med" w="med" type="none"/>
          </a:ln>
        </p:spPr>
      </p:cxnSp>
      <p:sp>
        <p:nvSpPr>
          <p:cNvPr id="2402" name="Google Shape;2402;p165"/>
          <p:cNvSpPr txBox="1"/>
          <p:nvPr/>
        </p:nvSpPr>
        <p:spPr>
          <a:xfrm>
            <a:off x="4361808" y="2307023"/>
            <a:ext cx="2544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20</a:t>
            </a:r>
            <a:endParaRPr sz="1800">
              <a:solidFill>
                <a:srgbClr val="000000"/>
              </a:solidFill>
              <a:latin typeface="Times New Roman"/>
              <a:ea typeface="Times New Roman"/>
              <a:cs typeface="Times New Roman"/>
              <a:sym typeface="Times New Roman"/>
            </a:endParaRPr>
          </a:p>
        </p:txBody>
      </p:sp>
      <p:cxnSp>
        <p:nvCxnSpPr>
          <p:cNvPr id="2403" name="Google Shape;2403;p165"/>
          <p:cNvCxnSpPr/>
          <p:nvPr/>
        </p:nvCxnSpPr>
        <p:spPr>
          <a:xfrm>
            <a:off x="4662840" y="2450802"/>
            <a:ext cx="69000" cy="0"/>
          </a:xfrm>
          <a:prstGeom prst="straightConnector1">
            <a:avLst/>
          </a:prstGeom>
          <a:noFill/>
          <a:ln cap="flat" cmpd="sng" w="28575">
            <a:solidFill>
              <a:schemeClr val="dk1"/>
            </a:solidFill>
            <a:prstDash val="solid"/>
            <a:round/>
            <a:headEnd len="med" w="med" type="none"/>
            <a:tailEnd len="med" w="med" type="none"/>
          </a:ln>
        </p:spPr>
      </p:cxnSp>
      <p:sp>
        <p:nvSpPr>
          <p:cNvPr id="2404" name="Google Shape;2404;p165"/>
          <p:cNvSpPr txBox="1"/>
          <p:nvPr/>
        </p:nvSpPr>
        <p:spPr>
          <a:xfrm>
            <a:off x="4361808" y="3122210"/>
            <a:ext cx="2544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800">
                <a:latin typeface="Lexend"/>
                <a:ea typeface="Times New Roman"/>
                <a:cs typeface="Times New Roman"/>
                <a:sym typeface="Times New Roman"/>
              </a:rPr>
              <a:t>10</a:t>
            </a:r>
            <a:endParaRPr sz="1800">
              <a:solidFill>
                <a:srgbClr val="000000"/>
              </a:solidFill>
              <a:latin typeface="Times New Roman"/>
              <a:ea typeface="Times New Roman"/>
              <a:cs typeface="Times New Roman"/>
              <a:sym typeface="Times New Roman"/>
            </a:endParaRPr>
          </a:p>
        </p:txBody>
      </p:sp>
      <p:cxnSp>
        <p:nvCxnSpPr>
          <p:cNvPr id="2405" name="Google Shape;2405;p165"/>
          <p:cNvCxnSpPr/>
          <p:nvPr/>
        </p:nvCxnSpPr>
        <p:spPr>
          <a:xfrm>
            <a:off x="4662840" y="3265988"/>
            <a:ext cx="69000" cy="0"/>
          </a:xfrm>
          <a:prstGeom prst="straightConnector1">
            <a:avLst/>
          </a:prstGeom>
          <a:noFill/>
          <a:ln cap="flat" cmpd="sng" w="28575">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9" name="Shape 2409"/>
        <p:cNvGrpSpPr/>
        <p:nvPr/>
      </p:nvGrpSpPr>
      <p:grpSpPr>
        <a:xfrm>
          <a:off x="0" y="0"/>
          <a:ext cx="0" cy="0"/>
          <a:chOff x="0" y="0"/>
          <a:chExt cx="0" cy="0"/>
        </a:xfrm>
      </p:grpSpPr>
      <p:pic>
        <p:nvPicPr>
          <p:cNvPr id="2410" name="Google Shape;2410;p166"/>
          <p:cNvPicPr preferRelativeResize="0"/>
          <p:nvPr/>
        </p:nvPicPr>
        <p:blipFill rotWithShape="1">
          <a:blip r:embed="rId3">
            <a:alphaModFix/>
          </a:blip>
          <a:srcRect b="43690" l="0" r="57905" t="0"/>
          <a:stretch/>
        </p:blipFill>
        <p:spPr>
          <a:xfrm flipH="1">
            <a:off x="194399" y="1233488"/>
            <a:ext cx="4453801" cy="2654901"/>
          </a:xfrm>
          <a:prstGeom prst="rect">
            <a:avLst/>
          </a:prstGeom>
          <a:noFill/>
          <a:ln>
            <a:noFill/>
          </a:ln>
        </p:spPr>
      </p:pic>
      <p:sp>
        <p:nvSpPr>
          <p:cNvPr id="2411" name="Google Shape;2411;p166"/>
          <p:cNvSpPr txBox="1"/>
          <p:nvPr/>
        </p:nvSpPr>
        <p:spPr>
          <a:xfrm>
            <a:off x="525237" y="1341522"/>
            <a:ext cx="4045200" cy="17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Lexend"/>
                <a:cs typeface="Lexend"/>
                <a:sym typeface="Lexend"/>
              </a:rPr>
              <a:t>Waxaan baxnay oo waxay nagu qaadataa rubuc saac inaan 40 km dhammaystirno oo aan gaarno wadada weyn. Saacad gudaheed oo wadada weyn ah waxaan safarnaa 100 km. Ka dib waxaan la kulannaa taraafig oo waxaan istaagnaa rubuc saac. Ka dib waxaan u dhaqaaqnaa si tartiib ah, annagoo 20 km ugu dambeeya saacad ku dhammaystirna.</a:t>
            </a:r>
            <a:r>
              <a:rPr lang="en-GB" sz="1100">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latin typeface="Lexend"/>
                <a:ea typeface="Lexend"/>
                <a:cs typeface="Lexend"/>
                <a:sym typeface="Lexend"/>
              </a:rPr>
              <a:t/>
            </a:r>
            <a:endParaRPr sz="1600">
              <a:solidFill>
                <a:srgbClr val="000000"/>
              </a:solidFill>
              <a:latin typeface="Lexend"/>
              <a:ea typeface="Lexend"/>
              <a:cs typeface="Lexend"/>
              <a:sym typeface="Lexend"/>
            </a:endParaRPr>
          </a:p>
        </p:txBody>
      </p:sp>
      <p:sp>
        <p:nvSpPr>
          <p:cNvPr id="2412" name="Google Shape;2412;p166"/>
          <p:cNvSpPr txBox="1"/>
          <p:nvPr>
            <p:ph idx="4294967295" type="body"/>
          </p:nvPr>
        </p:nvSpPr>
        <p:spPr>
          <a:xfrm>
            <a:off x="324000" y="759300"/>
            <a:ext cx="6855300" cy="291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Sawir garaafka safarka baabuurka ee Isra ee booqashada qaraabada.</a:t>
            </a:r>
            <a:r>
              <a:rPr lang="en-GB" sz="1400">
                <a:latin typeface="Lexend"/>
              </a:rPr>
              <a:t/>
            </a:r>
            <a:endParaRPr sz="1900"/>
          </a:p>
        </p:txBody>
      </p:sp>
      <p:sp>
        <p:nvSpPr>
          <p:cNvPr id="2413" name="Google Shape;2413;p166"/>
          <p:cNvSpPr txBox="1"/>
          <p:nvPr/>
        </p:nvSpPr>
        <p:spPr>
          <a:xfrm>
            <a:off x="5386360" y="1459405"/>
            <a:ext cx="2334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414" name="Google Shape;2414;p166"/>
          <p:cNvSpPr txBox="1"/>
          <p:nvPr/>
        </p:nvSpPr>
        <p:spPr>
          <a:xfrm>
            <a:off x="8499054" y="4103398"/>
            <a:ext cx="159900" cy="29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cxnSp>
        <p:nvCxnSpPr>
          <p:cNvPr id="2415" name="Google Shape;2415;p166"/>
          <p:cNvCxnSpPr/>
          <p:nvPr/>
        </p:nvCxnSpPr>
        <p:spPr>
          <a:xfrm rot="10800000">
            <a:off x="5457325" y="1827825"/>
            <a:ext cx="0" cy="2506500"/>
          </a:xfrm>
          <a:prstGeom prst="straightConnector1">
            <a:avLst/>
          </a:prstGeom>
          <a:noFill/>
          <a:ln cap="flat" cmpd="sng" w="28575">
            <a:solidFill>
              <a:schemeClr val="dk1"/>
            </a:solidFill>
            <a:prstDash val="solid"/>
            <a:round/>
            <a:headEnd len="med" w="med" type="none"/>
            <a:tailEnd len="med" w="med" type="triangle"/>
          </a:ln>
        </p:spPr>
      </p:cxnSp>
      <p:cxnSp>
        <p:nvCxnSpPr>
          <p:cNvPr id="2416" name="Google Shape;2416;p166"/>
          <p:cNvCxnSpPr/>
          <p:nvPr/>
        </p:nvCxnSpPr>
        <p:spPr>
          <a:xfrm>
            <a:off x="5457325" y="4313430"/>
            <a:ext cx="2931000" cy="1800"/>
          </a:xfrm>
          <a:prstGeom prst="straightConnector1">
            <a:avLst/>
          </a:prstGeom>
          <a:noFill/>
          <a:ln cap="flat" cmpd="sng" w="28575">
            <a:solidFill>
              <a:schemeClr val="dk1"/>
            </a:solidFill>
            <a:prstDash val="solid"/>
            <a:round/>
            <a:headEnd len="med" w="med" type="none"/>
            <a:tailEnd len="med" w="med" type="triangle"/>
          </a:ln>
        </p:spPr>
      </p:cxnSp>
      <p:cxnSp>
        <p:nvCxnSpPr>
          <p:cNvPr id="2417" name="Google Shape;2417;p166"/>
          <p:cNvCxnSpPr/>
          <p:nvPr/>
        </p:nvCxnSpPr>
        <p:spPr>
          <a:xfrm>
            <a:off x="5378813" y="216466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418" name="Google Shape;2418;p166"/>
          <p:cNvCxnSpPr/>
          <p:nvPr/>
        </p:nvCxnSpPr>
        <p:spPr>
          <a:xfrm>
            <a:off x="5378813" y="3189788"/>
            <a:ext cx="69000" cy="0"/>
          </a:xfrm>
          <a:prstGeom prst="straightConnector1">
            <a:avLst/>
          </a:prstGeom>
          <a:noFill/>
          <a:ln cap="flat" cmpd="sng" w="28575">
            <a:solidFill>
              <a:schemeClr val="dk1"/>
            </a:solidFill>
            <a:prstDash val="solid"/>
            <a:round/>
            <a:headEnd len="med" w="med" type="none"/>
            <a:tailEnd len="med" w="med" type="none"/>
          </a:ln>
        </p:spPr>
      </p:cxnSp>
      <p:cxnSp>
        <p:nvCxnSpPr>
          <p:cNvPr id="2419" name="Google Shape;2419;p166"/>
          <p:cNvCxnSpPr/>
          <p:nvPr/>
        </p:nvCxnSpPr>
        <p:spPr>
          <a:xfrm>
            <a:off x="8008990" y="43312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420" name="Google Shape;2420;p166"/>
          <p:cNvCxnSpPr/>
          <p:nvPr/>
        </p:nvCxnSpPr>
        <p:spPr>
          <a:xfrm>
            <a:off x="7155447" y="4331268"/>
            <a:ext cx="0" cy="69000"/>
          </a:xfrm>
          <a:prstGeom prst="straightConnector1">
            <a:avLst/>
          </a:prstGeom>
          <a:noFill/>
          <a:ln cap="flat" cmpd="sng" w="28575">
            <a:solidFill>
              <a:schemeClr val="dk1"/>
            </a:solidFill>
            <a:prstDash val="solid"/>
            <a:round/>
            <a:headEnd len="med" w="med" type="none"/>
            <a:tailEnd len="med" w="med" type="none"/>
          </a:ln>
        </p:spPr>
      </p:cxnSp>
      <p:sp>
        <p:nvSpPr>
          <p:cNvPr id="2421" name="Google Shape;2421;p166"/>
          <p:cNvSpPr txBox="1"/>
          <p:nvPr/>
        </p:nvSpPr>
        <p:spPr>
          <a:xfrm>
            <a:off x="7808794" y="4415000"/>
            <a:ext cx="352500" cy="266400"/>
          </a:xfrm>
          <a:prstGeom prst="rect">
            <a:avLst/>
          </a:prstGeom>
          <a:noFill/>
          <a:ln>
            <a:noFill/>
          </a:ln>
        </p:spPr>
        <p:txBody>
          <a:bodyPr anchorCtr="0" anchor="t" bIns="0" lIns="0" spcFirstLastPara="1" rIns="0" wrap="square" tIns="0">
            <a:normAutofit/>
          </a:bodyPr>
          <a:lstStyle/>
          <a:p>
            <a:pPr indent="0" lvl="0" marL="0" rtl="0" algn="r">
              <a:lnSpc>
                <a:spcPct val="100000"/>
              </a:lnSpc>
              <a:spcBef>
                <a:spcPts val="0"/>
              </a:spcBef>
              <a:spcAft>
                <a:spcPts val="1000"/>
              </a:spcAft>
              <a:buNone/>
            </a:pPr>
            <a:r>
              <a:rPr lang="en-GB" sz="1100">
                <a:latin typeface="Lexend"/>
                <a:ea typeface="Times New Roman"/>
                <a:cs typeface="Times New Roman"/>
                <a:sym typeface="Times New Roman"/>
              </a:rPr>
              <a:t>180</a:t>
            </a:r>
            <a:endParaRPr sz="1800">
              <a:solidFill>
                <a:srgbClr val="000000"/>
              </a:solidFill>
              <a:latin typeface="Times New Roman"/>
              <a:ea typeface="Times New Roman"/>
              <a:cs typeface="Times New Roman"/>
              <a:sym typeface="Times New Roman"/>
            </a:endParaRPr>
          </a:p>
        </p:txBody>
      </p:sp>
      <p:sp>
        <p:nvSpPr>
          <p:cNvPr id="2422" name="Google Shape;2422;p166"/>
          <p:cNvSpPr txBox="1"/>
          <p:nvPr/>
        </p:nvSpPr>
        <p:spPr>
          <a:xfrm>
            <a:off x="4943027" y="2025225"/>
            <a:ext cx="401400" cy="266400"/>
          </a:xfrm>
          <a:prstGeom prst="rect">
            <a:avLst/>
          </a:prstGeom>
          <a:noFill/>
          <a:ln>
            <a:noFill/>
          </a:ln>
        </p:spPr>
        <p:txBody>
          <a:bodyPr anchorCtr="0" anchor="t" bIns="0" lIns="0" spcFirstLastPara="1" rIns="0" wrap="square" tIns="0">
            <a:normAutofit/>
          </a:bodyPr>
          <a:lstStyle/>
          <a:p>
            <a:pPr indent="0" lvl="0" marL="0" rtl="0" algn="r">
              <a:lnSpc>
                <a:spcPct val="115000"/>
              </a:lnSpc>
              <a:spcBef>
                <a:spcPts val="0"/>
              </a:spcBef>
              <a:spcAft>
                <a:spcPts val="1000"/>
              </a:spcAft>
              <a:buNone/>
            </a:pPr>
            <a:r>
              <a:rPr lang="en-GB" sz="1100">
                <a:latin typeface="Lexend"/>
                <a:ea typeface="Times New Roman"/>
                <a:cs typeface="Times New Roman"/>
                <a:sym typeface="Times New Roman"/>
              </a:rPr>
              <a:t>160</a:t>
            </a:r>
            <a:endParaRPr sz="1800">
              <a:solidFill>
                <a:srgbClr val="000000"/>
              </a:solidFill>
              <a:latin typeface="Times New Roman"/>
              <a:ea typeface="Times New Roman"/>
              <a:cs typeface="Times New Roman"/>
              <a:sym typeface="Times New Roman"/>
            </a:endParaRPr>
          </a:p>
        </p:txBody>
      </p:sp>
      <p:sp>
        <p:nvSpPr>
          <p:cNvPr id="2423" name="Google Shape;2423;p166"/>
          <p:cNvSpPr txBox="1"/>
          <p:nvPr/>
        </p:nvSpPr>
        <p:spPr>
          <a:xfrm>
            <a:off x="5803720" y="3535198"/>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424" name="Google Shape;2424;p166"/>
          <p:cNvCxnSpPr/>
          <p:nvPr/>
        </p:nvCxnSpPr>
        <p:spPr>
          <a:xfrm flipH="1" rot="10800000">
            <a:off x="5457220" y="3715648"/>
            <a:ext cx="456000" cy="582600"/>
          </a:xfrm>
          <a:prstGeom prst="straightConnector1">
            <a:avLst/>
          </a:prstGeom>
          <a:noFill/>
          <a:ln cap="flat" cmpd="sng" w="38100">
            <a:solidFill>
              <a:schemeClr val="accent5"/>
            </a:solidFill>
            <a:prstDash val="solid"/>
            <a:round/>
            <a:headEnd len="med" w="med" type="none"/>
            <a:tailEnd len="med" w="med" type="none"/>
          </a:ln>
        </p:spPr>
      </p:cxnSp>
      <p:sp>
        <p:nvSpPr>
          <p:cNvPr id="2425" name="Google Shape;2425;p166"/>
          <p:cNvSpPr txBox="1"/>
          <p:nvPr/>
        </p:nvSpPr>
        <p:spPr>
          <a:xfrm>
            <a:off x="6054858" y="3690186"/>
            <a:ext cx="8073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(30, 40)</a:t>
            </a:r>
            <a:endParaRPr sz="1200">
              <a:solidFill>
                <a:srgbClr val="000000"/>
              </a:solidFill>
              <a:latin typeface="Lexend"/>
              <a:ea typeface="Lexend"/>
              <a:cs typeface="Lexend"/>
              <a:sym typeface="Lexend"/>
            </a:endParaRPr>
          </a:p>
        </p:txBody>
      </p:sp>
      <p:sp>
        <p:nvSpPr>
          <p:cNvPr id="2426" name="Google Shape;2426;p166"/>
          <p:cNvSpPr txBox="1"/>
          <p:nvPr/>
        </p:nvSpPr>
        <p:spPr>
          <a:xfrm>
            <a:off x="6570067" y="221678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427" name="Google Shape;2427;p166"/>
          <p:cNvCxnSpPr/>
          <p:nvPr/>
        </p:nvCxnSpPr>
        <p:spPr>
          <a:xfrm rot="10800000">
            <a:off x="6688150" y="2393363"/>
            <a:ext cx="418800" cy="0"/>
          </a:xfrm>
          <a:prstGeom prst="straightConnector1">
            <a:avLst/>
          </a:prstGeom>
          <a:noFill/>
          <a:ln cap="flat" cmpd="sng" w="38100">
            <a:solidFill>
              <a:schemeClr val="accent5"/>
            </a:solidFill>
            <a:prstDash val="solid"/>
            <a:round/>
            <a:headEnd len="med" w="med" type="none"/>
            <a:tailEnd len="med" w="med" type="none"/>
          </a:ln>
        </p:spPr>
      </p:cxnSp>
      <p:cxnSp>
        <p:nvCxnSpPr>
          <p:cNvPr id="2428" name="Google Shape;2428;p166"/>
          <p:cNvCxnSpPr/>
          <p:nvPr/>
        </p:nvCxnSpPr>
        <p:spPr>
          <a:xfrm flipH="1" rot="10800000">
            <a:off x="5922270" y="2393507"/>
            <a:ext cx="761400" cy="1302000"/>
          </a:xfrm>
          <a:prstGeom prst="straightConnector1">
            <a:avLst/>
          </a:prstGeom>
          <a:noFill/>
          <a:ln cap="flat" cmpd="sng" w="38100">
            <a:solidFill>
              <a:schemeClr val="accent5"/>
            </a:solidFill>
            <a:prstDash val="solid"/>
            <a:round/>
            <a:headEnd len="med" w="med" type="none"/>
            <a:tailEnd len="med" w="med" type="none"/>
          </a:ln>
        </p:spPr>
      </p:cxnSp>
      <p:sp>
        <p:nvSpPr>
          <p:cNvPr id="2429" name="Google Shape;2429;p166"/>
          <p:cNvSpPr txBox="1"/>
          <p:nvPr/>
        </p:nvSpPr>
        <p:spPr>
          <a:xfrm>
            <a:off x="6999907" y="2212438"/>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430" name="Google Shape;2430;p166"/>
          <p:cNvSpPr txBox="1"/>
          <p:nvPr/>
        </p:nvSpPr>
        <p:spPr>
          <a:xfrm>
            <a:off x="5686949" y="2242375"/>
            <a:ext cx="8703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(90, 140)</a:t>
            </a:r>
            <a:endParaRPr sz="1200">
              <a:solidFill>
                <a:srgbClr val="000000"/>
              </a:solidFill>
              <a:latin typeface="Lexend"/>
              <a:ea typeface="Lexend"/>
              <a:cs typeface="Lexend"/>
              <a:sym typeface="Lexend"/>
            </a:endParaRPr>
          </a:p>
        </p:txBody>
      </p:sp>
      <p:sp>
        <p:nvSpPr>
          <p:cNvPr id="2431" name="Google Shape;2431;p166"/>
          <p:cNvSpPr txBox="1"/>
          <p:nvPr/>
        </p:nvSpPr>
        <p:spPr>
          <a:xfrm>
            <a:off x="7809150" y="1785175"/>
            <a:ext cx="9969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(180, 160)</a:t>
            </a:r>
            <a:endParaRPr sz="1200">
              <a:solidFill>
                <a:srgbClr val="000000"/>
              </a:solidFill>
              <a:latin typeface="Lexend"/>
              <a:ea typeface="Lexend"/>
              <a:cs typeface="Lexend"/>
              <a:sym typeface="Lexend"/>
            </a:endParaRPr>
          </a:p>
        </p:txBody>
      </p:sp>
      <p:sp>
        <p:nvSpPr>
          <p:cNvPr id="2432" name="Google Shape;2432;p16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Sawiridda garaafyada masaafada-waqtiga</a:t>
            </a:r>
            <a:endParaRPr/>
          </a:p>
        </p:txBody>
      </p:sp>
      <p:pic>
        <p:nvPicPr>
          <p:cNvPr id="2433" name="Google Shape;2433;p166"/>
          <p:cNvPicPr preferRelativeResize="0"/>
          <p:nvPr/>
        </p:nvPicPr>
        <p:blipFill>
          <a:blip r:embed="rId5">
            <a:alphaModFix/>
          </a:blip>
          <a:stretch>
            <a:fillRect/>
          </a:stretch>
        </p:blipFill>
        <p:spPr>
          <a:xfrm flipH="1">
            <a:off x="327731" y="3740028"/>
            <a:ext cx="1114250" cy="1078300"/>
          </a:xfrm>
          <a:prstGeom prst="rect">
            <a:avLst/>
          </a:prstGeom>
          <a:noFill/>
          <a:ln>
            <a:noFill/>
          </a:ln>
        </p:spPr>
      </p:pic>
      <p:cxnSp>
        <p:nvCxnSpPr>
          <p:cNvPr id="2434" name="Google Shape;2434;p166"/>
          <p:cNvCxnSpPr/>
          <p:nvPr/>
        </p:nvCxnSpPr>
        <p:spPr>
          <a:xfrm>
            <a:off x="6301905" y="4331268"/>
            <a:ext cx="0" cy="69000"/>
          </a:xfrm>
          <a:prstGeom prst="straightConnector1">
            <a:avLst/>
          </a:prstGeom>
          <a:noFill/>
          <a:ln cap="flat" cmpd="sng" w="28575">
            <a:solidFill>
              <a:schemeClr val="dk1"/>
            </a:solidFill>
            <a:prstDash val="solid"/>
            <a:round/>
            <a:headEnd len="med" w="med" type="none"/>
            <a:tailEnd len="med" w="med" type="none"/>
          </a:ln>
        </p:spPr>
      </p:cxnSp>
      <p:cxnSp>
        <p:nvCxnSpPr>
          <p:cNvPr id="2435" name="Google Shape;2435;p166"/>
          <p:cNvCxnSpPr/>
          <p:nvPr/>
        </p:nvCxnSpPr>
        <p:spPr>
          <a:xfrm>
            <a:off x="5448363" y="4331268"/>
            <a:ext cx="0" cy="69000"/>
          </a:xfrm>
          <a:prstGeom prst="straightConnector1">
            <a:avLst/>
          </a:prstGeom>
          <a:noFill/>
          <a:ln cap="flat" cmpd="sng" w="28575">
            <a:solidFill>
              <a:schemeClr val="dk1"/>
            </a:solidFill>
            <a:prstDash val="solid"/>
            <a:round/>
            <a:headEnd len="med" w="med" type="none"/>
            <a:tailEnd len="med" w="med" type="none"/>
          </a:ln>
        </p:spPr>
      </p:cxnSp>
      <p:sp>
        <p:nvSpPr>
          <p:cNvPr id="2436" name="Google Shape;2436;p166"/>
          <p:cNvSpPr txBox="1"/>
          <p:nvPr/>
        </p:nvSpPr>
        <p:spPr>
          <a:xfrm>
            <a:off x="7826600" y="1983838"/>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437" name="Google Shape;2437;p166"/>
          <p:cNvCxnSpPr/>
          <p:nvPr/>
        </p:nvCxnSpPr>
        <p:spPr>
          <a:xfrm flipH="1" rot="10800000">
            <a:off x="7126425" y="2152550"/>
            <a:ext cx="822300" cy="231300"/>
          </a:xfrm>
          <a:prstGeom prst="straightConnector1">
            <a:avLst/>
          </a:prstGeom>
          <a:noFill/>
          <a:ln cap="flat" cmpd="sng" w="38100">
            <a:solidFill>
              <a:schemeClr val="accent5"/>
            </a:solidFill>
            <a:prstDash val="solid"/>
            <a:round/>
            <a:headEnd len="med" w="med" type="none"/>
            <a:tailEnd len="med" w="med" type="none"/>
          </a:ln>
        </p:spPr>
      </p:cxnSp>
      <p:sp>
        <p:nvSpPr>
          <p:cNvPr id="2438" name="Google Shape;2438;p166"/>
          <p:cNvSpPr txBox="1"/>
          <p:nvPr/>
        </p:nvSpPr>
        <p:spPr>
          <a:xfrm>
            <a:off x="6829950" y="2470975"/>
            <a:ext cx="1055400" cy="266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Times New Roman"/>
                <a:cs typeface="Times New Roman"/>
                <a:sym typeface="Times New Roman"/>
              </a:rPr>
              <a:t>(120, 140)</a:t>
            </a:r>
            <a:endParaRPr sz="1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2" name="Shape 2442"/>
        <p:cNvGrpSpPr/>
        <p:nvPr/>
      </p:nvGrpSpPr>
      <p:grpSpPr>
        <a:xfrm>
          <a:off x="0" y="0"/>
          <a:ext cx="0" cy="0"/>
          <a:chOff x="0" y="0"/>
          <a:chExt cx="0" cy="0"/>
        </a:xfrm>
      </p:grpSpPr>
      <p:sp>
        <p:nvSpPr>
          <p:cNvPr id="2443" name="Google Shape;2443;p167"/>
          <p:cNvSpPr txBox="1"/>
          <p:nvPr>
            <p:ph idx="1" type="body"/>
          </p:nvPr>
        </p:nvSpPr>
        <p:spPr>
          <a:xfrm>
            <a:off x="324000" y="1080000"/>
            <a:ext cx="8113800" cy="87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Waxaan ku qaabayn karnaa xaaladaha nolosha dhabta ah garaaf ahaan, tusaale ahaanna waa garaafka masaafada-waqtiga.</a:t>
            </a:r>
            <a:endParaRPr sz="2000"/>
          </a:p>
        </p:txBody>
      </p:sp>
      <p:sp>
        <p:nvSpPr>
          <p:cNvPr id="2444" name="Google Shape;2444;p167"/>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iyadoo la isticmaalayo garaafyo</a:t>
            </a:r>
            <a:endParaRPr/>
          </a:p>
        </p:txBody>
      </p:sp>
      <p:pic>
        <p:nvPicPr>
          <p:cNvPr id="2445" name="Google Shape;2445;p167"/>
          <p:cNvPicPr preferRelativeResize="0"/>
          <p:nvPr/>
        </p:nvPicPr>
        <p:blipFill>
          <a:blip r:embed="rId3">
            <a:alphaModFix/>
          </a:blip>
          <a:stretch>
            <a:fillRect/>
          </a:stretch>
        </p:blipFill>
        <p:spPr>
          <a:xfrm>
            <a:off x="4613837" y="1787237"/>
            <a:ext cx="3873931" cy="3002400"/>
          </a:xfrm>
          <a:prstGeom prst="rect">
            <a:avLst/>
          </a:prstGeom>
          <a:noFill/>
          <a:ln>
            <a:noFill/>
          </a:ln>
        </p:spPr>
      </p:pic>
      <p:sp>
        <p:nvSpPr>
          <p:cNvPr id="2446" name="Google Shape;2446;p167"/>
          <p:cNvSpPr txBox="1"/>
          <p:nvPr/>
        </p:nvSpPr>
        <p:spPr>
          <a:xfrm>
            <a:off x="4776760" y="1406218"/>
            <a:ext cx="2334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d</a:t>
            </a:r>
            <a:endParaRPr i="1" sz="1800">
              <a:solidFill>
                <a:srgbClr val="000000"/>
              </a:solidFill>
              <a:latin typeface="Lexend"/>
              <a:ea typeface="Lexend"/>
              <a:cs typeface="Lexend"/>
              <a:sym typeface="Lexend"/>
            </a:endParaRPr>
          </a:p>
        </p:txBody>
      </p:sp>
      <p:sp>
        <p:nvSpPr>
          <p:cNvPr id="2447" name="Google Shape;2447;p167"/>
          <p:cNvSpPr txBox="1"/>
          <p:nvPr/>
        </p:nvSpPr>
        <p:spPr>
          <a:xfrm>
            <a:off x="8422854" y="4202612"/>
            <a:ext cx="159900" cy="291900"/>
          </a:xfrm>
          <a:prstGeom prst="rect">
            <a:avLst/>
          </a:prstGeom>
          <a:solidFill>
            <a:schemeClr val="lt1"/>
          </a:solid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t</a:t>
            </a:r>
            <a:endParaRPr i="1" sz="1800">
              <a:solidFill>
                <a:srgbClr val="000000"/>
              </a:solidFill>
              <a:latin typeface="Lexend"/>
              <a:ea typeface="Lexend"/>
              <a:cs typeface="Lexend"/>
              <a:sym typeface="Lexend"/>
            </a:endParaRPr>
          </a:p>
        </p:txBody>
      </p:sp>
      <p:sp>
        <p:nvSpPr>
          <p:cNvPr id="2448" name="Google Shape;2448;p167"/>
          <p:cNvSpPr txBox="1"/>
          <p:nvPr/>
        </p:nvSpPr>
        <p:spPr>
          <a:xfrm>
            <a:off x="57160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449" name="Google Shape;2449;p167"/>
          <p:cNvSpPr txBox="1"/>
          <p:nvPr/>
        </p:nvSpPr>
        <p:spPr>
          <a:xfrm>
            <a:off x="6706614" y="167622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450" name="Google Shape;2450;p167"/>
          <p:cNvSpPr txBox="1"/>
          <p:nvPr/>
        </p:nvSpPr>
        <p:spPr>
          <a:xfrm>
            <a:off x="720549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sp>
        <p:nvSpPr>
          <p:cNvPr id="2451" name="Google Shape;2451;p167"/>
          <p:cNvSpPr txBox="1"/>
          <p:nvPr/>
        </p:nvSpPr>
        <p:spPr>
          <a:xfrm>
            <a:off x="7697214" y="3082345"/>
            <a:ext cx="254400" cy="389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chemeClr val="accent5"/>
                </a:solidFill>
                <a:latin typeface="Lexend"/>
                <a:ea typeface="Lexend"/>
                <a:cs typeface="Lexend"/>
                <a:sym typeface="Lexend"/>
              </a:rPr>
              <a:t>✖</a:t>
            </a:r>
            <a:endParaRPr sz="2300">
              <a:solidFill>
                <a:schemeClr val="accent5"/>
              </a:solidFill>
              <a:latin typeface="Lexend"/>
              <a:ea typeface="Lexend"/>
              <a:cs typeface="Lexend"/>
              <a:sym typeface="Lexend"/>
            </a:endParaRPr>
          </a:p>
        </p:txBody>
      </p:sp>
      <p:cxnSp>
        <p:nvCxnSpPr>
          <p:cNvPr id="2452" name="Google Shape;2452;p167"/>
          <p:cNvCxnSpPr/>
          <p:nvPr/>
        </p:nvCxnSpPr>
        <p:spPr>
          <a:xfrm flipH="1" rot="10800000">
            <a:off x="4844514" y="1844375"/>
            <a:ext cx="995100" cy="2817900"/>
          </a:xfrm>
          <a:prstGeom prst="straightConnector1">
            <a:avLst/>
          </a:prstGeom>
          <a:noFill/>
          <a:ln cap="flat" cmpd="sng" w="38100">
            <a:solidFill>
              <a:schemeClr val="accent5"/>
            </a:solidFill>
            <a:prstDash val="solid"/>
            <a:round/>
            <a:headEnd len="med" w="med" type="none"/>
            <a:tailEnd len="med" w="med" type="none"/>
          </a:ln>
        </p:spPr>
      </p:cxnSp>
      <p:cxnSp>
        <p:nvCxnSpPr>
          <p:cNvPr id="2453" name="Google Shape;2453;p167"/>
          <p:cNvCxnSpPr/>
          <p:nvPr/>
        </p:nvCxnSpPr>
        <p:spPr>
          <a:xfrm rot="10800000">
            <a:off x="5839700" y="1844475"/>
            <a:ext cx="990600" cy="1200"/>
          </a:xfrm>
          <a:prstGeom prst="straightConnector1">
            <a:avLst/>
          </a:prstGeom>
          <a:noFill/>
          <a:ln cap="flat" cmpd="sng" w="38100">
            <a:solidFill>
              <a:schemeClr val="accent5"/>
            </a:solidFill>
            <a:prstDash val="solid"/>
            <a:round/>
            <a:headEnd len="med" w="med" type="none"/>
            <a:tailEnd len="med" w="med" type="none"/>
          </a:ln>
        </p:spPr>
      </p:cxnSp>
      <p:cxnSp>
        <p:nvCxnSpPr>
          <p:cNvPr id="2454" name="Google Shape;2454;p167"/>
          <p:cNvCxnSpPr/>
          <p:nvPr/>
        </p:nvCxnSpPr>
        <p:spPr>
          <a:xfrm>
            <a:off x="6830300" y="1845675"/>
            <a:ext cx="495300" cy="1409700"/>
          </a:xfrm>
          <a:prstGeom prst="straightConnector1">
            <a:avLst/>
          </a:prstGeom>
          <a:noFill/>
          <a:ln cap="flat" cmpd="sng" w="38100">
            <a:solidFill>
              <a:schemeClr val="accent5"/>
            </a:solidFill>
            <a:prstDash val="solid"/>
            <a:round/>
            <a:headEnd len="med" w="med" type="none"/>
            <a:tailEnd len="med" w="med" type="none"/>
          </a:ln>
        </p:spPr>
      </p:cxnSp>
      <p:cxnSp>
        <p:nvCxnSpPr>
          <p:cNvPr id="2455" name="Google Shape;2455;p167"/>
          <p:cNvCxnSpPr/>
          <p:nvPr/>
        </p:nvCxnSpPr>
        <p:spPr>
          <a:xfrm rot="10800000">
            <a:off x="7325600" y="3255350"/>
            <a:ext cx="495300" cy="4800"/>
          </a:xfrm>
          <a:prstGeom prst="straightConnector1">
            <a:avLst/>
          </a:prstGeom>
          <a:noFill/>
          <a:ln cap="flat" cmpd="sng" w="38100">
            <a:solidFill>
              <a:schemeClr val="accent5"/>
            </a:solidFill>
            <a:prstDash val="solid"/>
            <a:round/>
            <a:headEnd len="med" w="med" type="none"/>
            <a:tailEnd len="med" w="med" type="none"/>
          </a:ln>
        </p:spPr>
      </p:cxnSp>
      <p:cxnSp>
        <p:nvCxnSpPr>
          <p:cNvPr id="2456" name="Google Shape;2456;p167"/>
          <p:cNvCxnSpPr/>
          <p:nvPr/>
        </p:nvCxnSpPr>
        <p:spPr>
          <a:xfrm>
            <a:off x="7820900" y="3260150"/>
            <a:ext cx="498300" cy="1412700"/>
          </a:xfrm>
          <a:prstGeom prst="straightConnector1">
            <a:avLst/>
          </a:prstGeom>
          <a:noFill/>
          <a:ln cap="flat" cmpd="sng" w="38100">
            <a:solidFill>
              <a:schemeClr val="accent5"/>
            </a:solidFill>
            <a:prstDash val="solid"/>
            <a:round/>
            <a:headEnd len="med" w="med" type="none"/>
            <a:tailEnd len="med" w="med" type="none"/>
          </a:ln>
        </p:spPr>
      </p:cxnSp>
      <p:sp>
        <p:nvSpPr>
          <p:cNvPr id="2457" name="Google Shape;2457;p167"/>
          <p:cNvSpPr txBox="1"/>
          <p:nvPr>
            <p:ph idx="1" type="body"/>
          </p:nvPr>
        </p:nvSpPr>
        <p:spPr>
          <a:xfrm>
            <a:off x="324000" y="1978500"/>
            <a:ext cx="4097700" cy="234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Khadadka toosan ee garaafyada masaafada-waqtiga waxay matalaan xilliyada aan jirin isbeddel masaafada.</a:t>
            </a:r>
            <a:endParaRPr sz="1900"/>
          </a:p>
          <a:p>
            <a:pPr indent="0" lvl="0" marL="0" rtl="0" algn="l">
              <a:spcBef>
                <a:spcPts val="1000"/>
              </a:spcBef>
              <a:spcAft>
                <a:spcPts val="0"/>
              </a:spcAft>
              <a:buNone/>
            </a:pPr>
            <a:r>
              <a:rPr lang="en-GB" sz="1400">
                <a:latin typeface="Lexend"/>
              </a:rPr>
              <a:t>Khadadka taagan (vertical) ma suurtowdo, maxaa yeelay waxay matali doonaan isbeddel masaafada waqti eber ah.</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