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708" r:id="rId4"/>
  </p:sldMasterIdLst>
  <p:notesMasterIdLst>
    <p:notesMasterId r:id="rId5"/>
  </p:notesMasterIdLst>
  <p:sldIdLst>
    <p:sldId id="256" r:id="rId6"/>
    <p:sldId id="257" r:id="rId7"/>
    <p:sldId id="258" r:id="rId8"/>
    <p:sldId id="259" r:id="rId9"/>
    <p:sldId id="260" r:id="rId10"/>
    <p:sldId id="261" r:id="rId11"/>
    <p:sldId id="262" r:id="rId12"/>
    <p:sldId id="263" r:id="rId13"/>
    <p:sldId id="264" r:id="rId14"/>
    <p:sldId id="265" r:id="rId15"/>
    <p:sldId id="266" r:id="rId16"/>
    <p:sldId id="267" r:id="rId17"/>
    <p:sldId id="268" r:id="rId18"/>
    <p:sldId id="269" r:id="rId19"/>
    <p:sldId id="270" r:id="rId20"/>
    <p:sldId id="271" r:id="rId21"/>
    <p:sldId id="272" r:id="rId22"/>
    <p:sldId id="273" r:id="rId23"/>
    <p:sldId id="274" r:id="rId24"/>
    <p:sldId id="275" r:id="rId25"/>
    <p:sldId id="276" r:id="rId26"/>
    <p:sldId id="277" r:id="rId27"/>
    <p:sldId id="278" r:id="rId28"/>
    <p:sldId id="279" r:id="rId29"/>
    <p:sldId id="280" r:id="rId30"/>
    <p:sldId id="281" r:id="rId31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tableStyles.xml><?xml version="1.0" encoding="utf-8"?>
<a:tblStyleLst xmlns:a="http://schemas.openxmlformats.org/drawingml/2006/main" xmlns:r="http://schemas.openxmlformats.org/officeDocument/2006/relationships" def="{50649F63-A21E-4015-BDA3-7512833E2046}">
  <a:tblStyle styleId="{50649F63-A21E-4015-BDA3-7512833E2046}" styleName="Table_0">
    <a:wholeTbl>
      <a:tcTxStyle>
        <a:font>
          <a:latin typeface="Arial"/>
          <a:ea typeface="Arial"/>
          <a:cs typeface="Arial"/>
        </a:font>
        <a:srgbClr val="000000"/>
      </a:tcTxStyle>
      <a:tcStyle>
        <a:tcBdr>
          <a:lef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left>
          <a:right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right>
          <a:top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top>
          <a:bottom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bottom>
          <a:insideH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H>
          <a:insideV>
            <a:ln cap="flat" cmpd="sng" w="9525">
              <a:solidFill>
                <a:srgbClr val="9E9E9E"/>
              </a:solidFill>
              <a:prstDash val="solid"/>
              <a:round/>
              <a:headEnd len="sm" w="sm" type="none"/>
              <a:tailEnd len="sm" w="sm" type="none"/>
            </a:ln>
          </a:insideV>
        </a:tcBdr>
      </a:tcStyle>
    </a:wholeTbl>
    <a:band1H>
      <a:tcTxStyle/>
    </a:band1H>
    <a:band2H>
      <a:tcTxStyle/>
    </a:band2H>
    <a:band1V>
      <a:tcTxStyle/>
    </a:band1V>
    <a:band2V>
      <a:tcTxStyle/>
    </a:band2V>
    <a:lastCol>
      <a:tcTxStyle/>
    </a:lastCol>
    <a:firstCol>
      <a:tcTxStyle/>
    </a:firstCol>
    <a:lastRow>
      <a:tcTxStyle/>
    </a:lastRow>
    <a:seCell>
      <a:tcTxStyle/>
    </a:seCell>
    <a:swCell>
      <a:tcTxStyle/>
    </a:swCell>
    <a:firstRow>
      <a:tcTxStyle/>
    </a:firstRow>
    <a:neCell>
      <a:tcTxStyle/>
    </a:neCell>
    <a:nwCell>
      <a:tcTxStyle/>
    </a:nwCell>
  </a:tblStyle>
</a:tblStyleLst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presProps" Target="presProps.xml"/><Relationship Id="rId3" Type="http://schemas.openxmlformats.org/officeDocument/2006/relationships/tableStyles" Target="tableStyle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Relationship Id="rId7" Type="http://schemas.openxmlformats.org/officeDocument/2006/relationships/slide" Target="slides/slide2.xml"/><Relationship Id="rId8" Type="http://schemas.openxmlformats.org/officeDocument/2006/relationships/slide" Target="slides/slide3.xml"/><Relationship Id="rId9" Type="http://schemas.openxmlformats.org/officeDocument/2006/relationships/slide" Target="slides/slide4.xml"/><Relationship Id="rId10" Type="http://schemas.openxmlformats.org/officeDocument/2006/relationships/slide" Target="slides/slide5.xml"/><Relationship Id="rId11" Type="http://schemas.openxmlformats.org/officeDocument/2006/relationships/slide" Target="slides/slide6.xml"/><Relationship Id="rId12" Type="http://schemas.openxmlformats.org/officeDocument/2006/relationships/slide" Target="slides/slide7.xml"/><Relationship Id="rId13" Type="http://schemas.openxmlformats.org/officeDocument/2006/relationships/slide" Target="slides/slide8.xml"/><Relationship Id="rId14" Type="http://schemas.openxmlformats.org/officeDocument/2006/relationships/slide" Target="slides/slide9.xml"/><Relationship Id="rId15" Type="http://schemas.openxmlformats.org/officeDocument/2006/relationships/slide" Target="slides/slide10.xml"/><Relationship Id="rId16" Type="http://schemas.openxmlformats.org/officeDocument/2006/relationships/slide" Target="slides/slide11.xml"/><Relationship Id="rId17" Type="http://schemas.openxmlformats.org/officeDocument/2006/relationships/slide" Target="slides/slide12.xml"/><Relationship Id="rId18" Type="http://schemas.openxmlformats.org/officeDocument/2006/relationships/slide" Target="slides/slide13.xml"/><Relationship Id="rId19" Type="http://schemas.openxmlformats.org/officeDocument/2006/relationships/slide" Target="slides/slide14.xml"/><Relationship Id="rId20" Type="http://schemas.openxmlformats.org/officeDocument/2006/relationships/slide" Target="slides/slide15.xml"/><Relationship Id="rId21" Type="http://schemas.openxmlformats.org/officeDocument/2006/relationships/slide" Target="slides/slide16.xml"/><Relationship Id="rId22" Type="http://schemas.openxmlformats.org/officeDocument/2006/relationships/slide" Target="slides/slide17.xml"/><Relationship Id="rId23" Type="http://schemas.openxmlformats.org/officeDocument/2006/relationships/slide" Target="slides/slide18.xml"/><Relationship Id="rId24" Type="http://schemas.openxmlformats.org/officeDocument/2006/relationships/slide" Target="slides/slide19.xml"/><Relationship Id="rId25" Type="http://schemas.openxmlformats.org/officeDocument/2006/relationships/slide" Target="slides/slide20.xml"/><Relationship Id="rId26" Type="http://schemas.openxmlformats.org/officeDocument/2006/relationships/slide" Target="slides/slide21.xml"/><Relationship Id="rId27" Type="http://schemas.openxmlformats.org/officeDocument/2006/relationships/slide" Target="slides/slide22.xml"/><Relationship Id="rId28" Type="http://schemas.openxmlformats.org/officeDocument/2006/relationships/slide" Target="slides/slide23.xml"/><Relationship Id="rId29" Type="http://schemas.openxmlformats.org/officeDocument/2006/relationships/slide" Target="slides/slide24.xml"/><Relationship Id="rId30" Type="http://schemas.openxmlformats.org/officeDocument/2006/relationships/slide" Target="slides/slide25.xml"/><Relationship Id="rId31" Type="http://schemas.openxmlformats.org/officeDocument/2006/relationships/slide" Target="slides/slide26.xml"/></Relationships>
</file>

<file path=ppt/notesMasters/_rels/notesMaster1.xml.rels><?xml version='1.0' encoding='UTF-8' standalone='yes'?>
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7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8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19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0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1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2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3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4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5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6.xml.rels><?xml version='1.0' encoding='UTF-8' standalone='yes'?>
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3" name="Shape 7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4" name="Google Shape;744;g279955a40ae_0_83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45" name="Google Shape;745;g279955a40ae_0_83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49" name="Shape 7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0" name="Google Shape;750;g279955a40ae_0_83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1" name="Google Shape;751;g279955a40ae_0_83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4" name="Shape 7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5" name="Google Shape;755;g279955a40ae_0_84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56" name="Google Shape;756;g279955a40ae_0_84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59" name="Shape 7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0" name="Google Shape;760;g2a3621582d7_2_4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1" name="Google Shape;761;g2a3621582d7_2_4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66" name="Shape 7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7" name="Google Shape;767;g2a3621582d7_2_47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8" name="Google Shape;768;g2a3621582d7_2_47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73" name="Shape 7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4" name="Google Shape;774;g2a3621582d7_2_1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75" name="Google Shape;775;g2a3621582d7_2_1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781" name="Shape 7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2" name="Google Shape;782;g2a3621582d7_2_2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83" name="Google Shape;783;g2a3621582d7_2_2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15" name="Shape 8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6" name="Google Shape;816;g2a3621582d7_2_5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17" name="Google Shape;817;g2a3621582d7_2_5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25" name="Shape 8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6" name="Google Shape;826;g2a3621582d7_2_7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7" name="Google Shape;827;g2a3621582d7_2_7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56" name="Shape 8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7" name="Google Shape;857;g2a3621582d7_2_14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58" name="Google Shape;858;g2a3621582d7_2_14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66" name="Shape 8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7" name="Google Shape;867;g2a3621582d7_2_6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68" name="Google Shape;868;g2a3621582d7_2_6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75" name="Shape 8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6" name="Google Shape;876;g2a3621582d7_2_10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77" name="Google Shape;877;g2a3621582d7_2_10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87" name="Shape 8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8" name="Google Shape;888;g2a3621582d7_2_21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89" name="Google Shape;889;g2a3621582d7_2_21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897" name="Shape 8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8" name="Google Shape;898;g2a3621582d7_2_19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99" name="Google Shape;899;g2a3621582d7_2_19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08" name="Shape 9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9" name="Google Shape;909;g2a3621582d7_2_22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10" name="Google Shape;910;g2a3621582d7_2_22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28" name="Shape 9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9" name="Google Shape;929;g2a3621582d7_2_185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0" name="Google Shape;930;g2a3621582d7_2_185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35" name="Shape 9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6" name="Google Shape;936;g2a3621582d7_2_208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7" name="Google Shape;937;g2a3621582d7_2_208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53" name="Shape 9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4" name="Google Shape;954;g2a3621582d7_2_6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55" name="Google Shape;955;g2a3621582d7_2_6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61" name="Shape 9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2" name="Google Shape;962;g2a3621582d7_2_24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63" name="Google Shape;963;g2a3621582d7_2_24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985" name="Shape 9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6" name="Google Shape;986;g2a3621582d7_2_314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87" name="Google Shape;987;g2a3621582d7_2_314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05" name="Shape 10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6" name="Google Shape;1006;g2a3621582d7_2_19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07" name="Google Shape;1007;g2a3621582d7_2_19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15" name="Shape 10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6" name="Google Shape;1016;g2a3621582d7_2_33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17" name="Google Shape;1017;g2a3621582d7_2_33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39" name="Shape 10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0" name="Google Shape;1040;g2a3621582d7_2_34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41" name="Google Shape;1041;g2a3621582d7_2_34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64" name="Shape 10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5" name="Google Shape;1065;g2a3621582d7_2_11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66" name="Google Shape;1066;g2a3621582d7_2_11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077" name="Shape 10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8" name="Google Shape;1078;g2a3621582d7_2_126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79" name="Google Shape;1079;g2a3621582d7_2_126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1112" name="Shape 11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3" name="Google Shape;1113;g279955a40ae_0_847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114" name="Google Shape;1114;g279955a40ae_0_847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2.png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.png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7.png"/><Relationship Id="rId4" Type="http://schemas.openxmlformats.org/officeDocument/2006/relationships/image" Target="../media/image8.png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9.png"/><Relationship Id="rId5" Type="http://schemas.openxmlformats.org/officeDocument/2006/relationships/image" Target="../media/image10.png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.png"/><Relationship Id="rId3" Type="http://schemas.openxmlformats.org/officeDocument/2006/relationships/image" Target="../media/image8.png"/><Relationship Id="rId4" Type="http://schemas.openxmlformats.org/officeDocument/2006/relationships/image" Target="../media/image5.png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8.png"/><Relationship Id="rId3" Type="http://schemas.openxmlformats.org/officeDocument/2006/relationships/image" Target="../media/image5.png"/><Relationship Id="rId4" Type="http://schemas.openxmlformats.org/officeDocument/2006/relationships/image" Target="../media/image3.png"/><Relationship Id="rId5" Type="http://schemas.openxmlformats.org/officeDocument/2006/relationships/image" Target="../media/image14.png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1.png"/><Relationship Id="rId4" Type="http://schemas.openxmlformats.org/officeDocument/2006/relationships/image" Target="../media/image8.png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8.png"/><Relationship Id="rId4" Type="http://schemas.openxmlformats.org/officeDocument/2006/relationships/image" Target="../media/image19.png"/><Relationship Id="rId5" Type="http://schemas.openxmlformats.org/officeDocument/2006/relationships/image" Target="../media/image20.png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5.png"/><Relationship Id="rId3" Type="http://schemas.openxmlformats.org/officeDocument/2006/relationships/image" Target="../media/image17.png"/><Relationship Id="rId4" Type="http://schemas.openxmlformats.org/officeDocument/2006/relationships/image" Target="../media/image8.png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3.png"/><Relationship Id="rId3" Type="http://schemas.openxmlformats.org/officeDocument/2006/relationships/image" Target="../media/image23.png"/><Relationship Id="rId4" Type="http://schemas.openxmlformats.org/officeDocument/2006/relationships/image" Target="../media/image25.png"/><Relationship Id="rId5" Type="http://schemas.openxmlformats.org/officeDocument/2006/relationships/image" Target="../media/image26.png"/><Relationship Id="rId6" Type="http://schemas.openxmlformats.org/officeDocument/2006/relationships/image" Target="../media/image21.png"/><Relationship Id="rId7" Type="http://schemas.openxmlformats.org/officeDocument/2006/relationships/image" Target="../media/image22.png"/></Relationships>
</file>

<file path=ppt/slideLayouts/_rels/slideLayout1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1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2.png"/><Relationship Id="rId3" Type="http://schemas.openxmlformats.org/officeDocument/2006/relationships/image" Target="../media/image24.png"/><Relationship Id="rId4" Type="http://schemas.openxmlformats.org/officeDocument/2006/relationships/image" Target="../media/image64.png"/><Relationship Id="rId5" Type="http://schemas.openxmlformats.org/officeDocument/2006/relationships/image" Target="../media/image18.png"/><Relationship Id="rId6" Type="http://schemas.openxmlformats.org/officeDocument/2006/relationships/image" Target="../media/image27.png"/><Relationship Id="rId7" Type="http://schemas.openxmlformats.org/officeDocument/2006/relationships/image" Target="../media/image16.png"/></Relationships>
</file>

<file path=ppt/slideLayouts/_rels/slideLayout1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64.png"/><Relationship Id="rId4" Type="http://schemas.openxmlformats.org/officeDocument/2006/relationships/image" Target="../media/image12.png"/><Relationship Id="rId5" Type="http://schemas.openxmlformats.org/officeDocument/2006/relationships/image" Target="../media/image24.png"/><Relationship Id="rId6" Type="http://schemas.openxmlformats.org/officeDocument/2006/relationships/image" Target="../media/image33.png"/><Relationship Id="rId7" Type="http://schemas.openxmlformats.org/officeDocument/2006/relationships/image" Target="../media/image18.png"/><Relationship Id="rId8" Type="http://schemas.openxmlformats.org/officeDocument/2006/relationships/image" Target="../media/image27.png"/><Relationship Id="rId9" Type="http://schemas.openxmlformats.org/officeDocument/2006/relationships/image" Target="../media/image16.png"/></Relationships>
</file>

<file path=ppt/slideLayouts/_rels/slideLayout1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29.png"/><Relationship Id="rId3" Type="http://schemas.openxmlformats.org/officeDocument/2006/relationships/image" Target="../media/image64.png"/><Relationship Id="rId4" Type="http://schemas.openxmlformats.org/officeDocument/2006/relationships/image" Target="../media/image34.png"/><Relationship Id="rId5" Type="http://schemas.openxmlformats.org/officeDocument/2006/relationships/image" Target="../media/image12.png"/><Relationship Id="rId6" Type="http://schemas.openxmlformats.org/officeDocument/2006/relationships/image" Target="../media/image24.png"/><Relationship Id="rId7" Type="http://schemas.openxmlformats.org/officeDocument/2006/relationships/image" Target="../media/image33.png"/><Relationship Id="rId8" Type="http://schemas.openxmlformats.org/officeDocument/2006/relationships/image" Target="../media/image18.png"/><Relationship Id="rId9" Type="http://schemas.openxmlformats.org/officeDocument/2006/relationships/image" Target="../media/image27.png"/><Relationship Id="rId10" Type="http://schemas.openxmlformats.org/officeDocument/2006/relationships/image" Target="../media/image39.png"/><Relationship Id="rId11" Type="http://schemas.openxmlformats.org/officeDocument/2006/relationships/image" Target="../media/image16.png"/></Relationships>
</file>

<file path=ppt/slideLayouts/_rels/slideLayout1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/Relationships>
</file>

<file path=ppt/slideLayouts/_rels/slideLayout2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6.png"/></Relationships>
</file>

<file path=ppt/slideLayouts/_rels/slideLayout2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6.png"/></Relationships>
</file>

<file path=ppt/slideLayouts/_rels/slideLayout2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/Relationships>
</file>

<file path=ppt/slideLayouts/_rels/slideLayout2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36.png"/><Relationship Id="rId4" Type="http://schemas.openxmlformats.org/officeDocument/2006/relationships/image" Target="../media/image41.png"/></Relationships>
</file>

<file path=ppt/slideLayouts/_rels/slideLayout2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36.png"/><Relationship Id="rId4" Type="http://schemas.openxmlformats.org/officeDocument/2006/relationships/image" Target="../media/image41.png"/></Relationships>
</file>

<file path=ppt/slideLayouts/_rels/slideLayout2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36.png"/><Relationship Id="rId4" Type="http://schemas.openxmlformats.org/officeDocument/2006/relationships/image" Target="../media/image41.png"/></Relationships>
</file>

<file path=ppt/slideLayouts/_rels/slideLayout2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36.png"/><Relationship Id="rId4" Type="http://schemas.openxmlformats.org/officeDocument/2006/relationships/image" Target="../media/image41.png"/></Relationships>
</file>

<file path=ppt/slideLayouts/_rels/slideLayout2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4.png"/><Relationship Id="rId3" Type="http://schemas.openxmlformats.org/officeDocument/2006/relationships/image" Target="../media/image35.png"/><Relationship Id="rId4" Type="http://schemas.openxmlformats.org/officeDocument/2006/relationships/image" Target="../media/image41.png"/><Relationship Id="rId5" Type="http://schemas.openxmlformats.org/officeDocument/2006/relationships/image" Target="../media/image43.png"/></Relationships>
</file>

<file path=ppt/slideLayouts/_rels/slideLayout2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2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3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3.png"/><Relationship Id="rId5" Type="http://schemas.openxmlformats.org/officeDocument/2006/relationships/image" Target="../media/image44.png"/></Relationships>
</file>

<file path=ppt/slideLayouts/_rels/slideLayout3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Layouts/_rels/slideLayout3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Layouts/_rels/slideLayout3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Layouts/_rels/slideLayout3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Layouts/_rels/slideLayout3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Layouts/_rels/slideLayout3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Layouts/_rels/slideLayout3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Layouts/_rels/slideLayout3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Layouts/_rels/slideLayout3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Layouts/_rels/slideLayout4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Layouts/_rels/slideLayout4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Layouts/_rels/slideLayout4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Relationship Id="rId4" Type="http://schemas.openxmlformats.org/officeDocument/2006/relationships/image" Target="../media/image43.png"/></Relationships>
</file>

<file path=ppt/slideLayouts/_rels/slideLayout4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1.png"/></Relationships>
</file>

<file path=ppt/slideLayouts/_rels/slideLayout4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1.png"/></Relationships>
</file>

<file path=ppt/slideLayouts/_rels/slideLayout4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1.png"/></Relationships>
</file>

<file path=ppt/slideLayouts/_rels/slideLayout4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1.png"/></Relationships>
</file>

<file path=ppt/slideLayouts/_rels/slideLayout4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45.png"/></Relationships>
</file>

<file path=ppt/slideLayouts/_rels/slideLayout4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45.png"/></Relationships>
</file>

<file path=ppt/slideLayouts/_rels/slideLayout4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45.png"/></Relationships>
</file>

<file path=ppt/slideLayouts/_rels/slideLayout5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45.png"/></Relationships>
</file>

<file path=ppt/slideLayouts/_rels/slideLayout5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5.png"/><Relationship Id="rId3" Type="http://schemas.openxmlformats.org/officeDocument/2006/relationships/image" Target="../media/image50.png"/></Relationships>
</file>

<file path=ppt/slideLayouts/_rels/slideLayout5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7.png"/><Relationship Id="rId3" Type="http://schemas.openxmlformats.org/officeDocument/2006/relationships/image" Target="../media/image50.png"/></Relationships>
</file>

<file path=ppt/slideLayouts/_rels/slideLayout5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40.png"/><Relationship Id="rId3" Type="http://schemas.openxmlformats.org/officeDocument/2006/relationships/image" Target="../media/image50.png"/></Relationships>
</file>

<file path=ppt/slideLayouts/_rels/slideLayout5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38.png"/><Relationship Id="rId3" Type="http://schemas.openxmlformats.org/officeDocument/2006/relationships/image" Target="../media/image50.png"/></Relationships>
</file>

<file path=ppt/slideLayouts/_rels/slideLayout5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5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6.png"/></Relationships>
</file>

<file path=ppt/slideLayouts/_rels/slideLayout5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6.png"/></Relationships>
</file>

<file path=ppt/slideLayouts/_rels/slideLayout5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image" Target="../media/image15.png"/></Relationships>
</file>

<file path=ppt/slideLayouts/_rels/slideLayout6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English" showMasterSp="0">
  <p:cSld name="Title Slide 2_1">
    <p:bg>
      <p:bgPr>
        <a:solidFill>
          <a:srgbClr val="EBEDFE"/>
        </a:solidFill>
      </p:bgPr>
    </p:bg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Google Shape;10;p2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11" name="Google Shape;11;p2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English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2" name="Google Shape;12;p2"/>
          <p:cNvSpPr txBox="1"/>
          <p:nvPr>
            <p:ph type="ctrTitle"/>
          </p:nvPr>
        </p:nvSpPr>
        <p:spPr>
          <a:xfrm>
            <a:off x="323850" y="810000"/>
            <a:ext cx="54507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3" name="Google Shape;13;p2"/>
          <p:cNvSpPr txBox="1"/>
          <p:nvPr>
            <p:ph idx="1" type="subTitle"/>
          </p:nvPr>
        </p:nvSpPr>
        <p:spPr>
          <a:xfrm>
            <a:off x="890225" y="4327975"/>
            <a:ext cx="59862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pic>
        <p:nvPicPr>
          <p:cNvPr id="15" name="Google Shape;15;p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6" name="Google Shape;16;p2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  <p:extLst>
    <p:ext uri="{DCECCB84-F9BA-43D5-87BE-67443E8EF086}">
      <p15:sldGuideLst>
        <p15:guide id="1" orient="horz" pos="2867">
          <p15:clr>
            <a:srgbClr val="E46962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aths" showMasterSp="0">
  <p:cSld name="Title Slide 2_1_1">
    <p:bg>
      <p:bgPr>
        <a:solidFill>
          <a:srgbClr val="EBEDFE"/>
        </a:solidFill>
      </p:bgPr>
    </p:bg>
    <p:spTree>
      <p:nvGrpSpPr>
        <p:cNvPr id="17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Google Shape;18;p3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19" name="Google Shape;19;p3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3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Maths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" name="Google Shape;21;p3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23" name="Google Shape;23;p3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24" name="Google Shape;24;p3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707200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Geography" showMasterSp="0">
  <p:cSld name="Title Slide 2_1_1_1">
    <p:bg>
      <p:bgPr>
        <a:solidFill>
          <a:srgbClr val="EBEDFE"/>
        </a:solidFill>
      </p:bgPr>
    </p:bg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Google Shape;26;p4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259825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27" name="Google Shape;27;p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28" name="Google Shape;28;p4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9" name="Google Shape;29;p4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Juqraafi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" name="Google Shape;30;p4"/>
          <p:cNvSpPr txBox="1"/>
          <p:nvPr>
            <p:ph idx="1" type="subTitle"/>
          </p:nvPr>
        </p:nvSpPr>
        <p:spPr>
          <a:xfrm>
            <a:off x="890225" y="4327975"/>
            <a:ext cx="5997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2" name="Google Shape;32;p4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History" showMasterSp="0">
  <p:cSld name="Title Slide 2_1_1_1_1">
    <p:bg>
      <p:bgPr>
        <a:solidFill>
          <a:srgbClr val="EBEDFE"/>
        </a:solidFill>
      </p:bgPr>
    </p:bg>
    <p:spTree>
      <p:nvGrpSpPr>
        <p:cNvPr id="33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oogle Shape;34;p5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35" name="Google Shape;35;p5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" name="Google Shape;36;p5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History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" name="Google Shape;37;p5"/>
          <p:cNvSpPr txBox="1"/>
          <p:nvPr>
            <p:ph idx="1" type="subTitle"/>
          </p:nvPr>
        </p:nvSpPr>
        <p:spPr>
          <a:xfrm>
            <a:off x="890225" y="4327975"/>
            <a:ext cx="5804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39" name="Google Shape;39;p5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40" name="Google Shape;40;p5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41" name="Google Shape;41;p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" name="Google Shape;42;p5"/>
            <p:cNvSpPr/>
            <p:nvPr/>
          </p:nvSpPr>
          <p:spPr>
            <a:xfrm>
              <a:off x="6860400" y="1205850"/>
              <a:ext cx="1959600" cy="13659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43" name="Google Shape;43;p5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78432">
              <a:off x="7001357" y="1317070"/>
              <a:ext cx="1677682" cy="1143462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Music" showMasterSp="0">
  <p:cSld name="Title Slide 2_1_1_1_1_1">
    <p:bg>
      <p:bgPr>
        <a:solidFill>
          <a:srgbClr val="EBEDFE"/>
        </a:solidFill>
      </p:bgPr>
    </p:bg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oogle Shape;45;p6"/>
          <p:cNvPicPr preferRelativeResize="0"/>
          <p:nvPr/>
        </p:nvPicPr>
        <p:blipFill rotWithShape="1">
          <a:blip r:embed="rId2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46" name="Google Shape;46;p6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7" name="Google Shape;47;p6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Music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" name="Google Shape;48;p6"/>
          <p:cNvSpPr txBox="1"/>
          <p:nvPr>
            <p:ph idx="1" type="subTitle"/>
          </p:nvPr>
        </p:nvSpPr>
        <p:spPr>
          <a:xfrm>
            <a:off x="890225" y="4327975"/>
            <a:ext cx="57870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50" name="Google Shape;50;p6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1" name="Google Shape;51;p6"/>
          <p:cNvPicPr preferRelativeResize="0"/>
          <p:nvPr/>
        </p:nvPicPr>
        <p:blipFill rotWithShape="1">
          <a:blip r:embed="rId4">
            <a:alphaModFix/>
          </a:blip>
          <a:srcRect b="0" l="6209" r="6209" t="0"/>
          <a:stretch/>
        </p:blipFill>
        <p:spPr>
          <a:xfrm>
            <a:off x="324000" y="4008600"/>
            <a:ext cx="661625" cy="1280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Science" showMasterSp="0">
  <p:cSld name="Title Slide 2_1_1_1_1_1_1">
    <p:bg>
      <p:bgPr>
        <a:solidFill>
          <a:srgbClr val="EBEDFE"/>
        </a:solidFill>
      </p:bgPr>
    </p:bg>
    <p:spTree>
      <p:nvGrpSpPr>
        <p:cNvPr id="52" name="Shape 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" name="Google Shape;53;p7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4" name="Google Shape;54;p7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Sayniska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" name="Google Shape;55;p7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>
            <a:pPr>
              <a:defRPr/>
            </a:pPr>
          </a:p>
        </p:txBody>
      </p:sp>
      <p:sp>
        <p:nvSpPr>
          <p:cNvPr id="57" name="Google Shape;57;p7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pic>
        <p:nvPicPr>
          <p:cNvPr id="58" name="Google Shape;58;p7"/>
          <p:cNvPicPr preferRelativeResize="0"/>
          <p:nvPr/>
        </p:nvPicPr>
        <p:blipFill rotWithShape="1">
          <a:blip r:embed="rId3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59" name="Google Shape;59;p7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60" name="Google Shape;60;p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" name="Google Shape;61;p7"/>
            <p:cNvSpPr/>
            <p:nvPr/>
          </p:nvSpPr>
          <p:spPr>
            <a:xfrm>
              <a:off x="6860400" y="869975"/>
              <a:ext cx="1959600" cy="20070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62" name="Google Shape;62;p7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11816">
              <a:off x="7083000" y="1110274"/>
              <a:ext cx="1514398" cy="1526398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Biology" showMasterSp="0">
  <p:cSld name="Title Slide 2_1_1_1_1_1_1_1">
    <p:bg>
      <p:bgPr>
        <a:solidFill>
          <a:srgbClr val="EBEDFE"/>
        </a:solidFill>
      </p:bgPr>
    </p:bg>
    <p:spTree>
      <p:nvGrpSpPr>
        <p:cNvPr id="63" name="Shape 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" name="Google Shape;64;p8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5" name="Google Shape;65;p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66" name="Google Shape;66;p8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7" name="Google Shape;67;p8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Biology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" name="Google Shape;68;p8"/>
          <p:cNvSpPr txBox="1"/>
          <p:nvPr>
            <p:ph idx="1" type="subTitle"/>
          </p:nvPr>
        </p:nvSpPr>
        <p:spPr>
          <a:xfrm>
            <a:off x="890225" y="4327975"/>
            <a:ext cx="57756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0" name="Google Shape;70;p8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Physics" showMasterSp="0">
  <p:cSld name="Title Slide 2_1_1_1_1_1_1_1_1">
    <p:bg>
      <p:bgPr>
        <a:solidFill>
          <a:srgbClr val="EBEDFE"/>
        </a:solidFill>
      </p:bgPr>
    </p:bg>
    <p:spTree>
      <p:nvGrpSpPr>
        <p:cNvPr id="71" name="Shape 7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2" name="Google Shape;72;p9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859400" cy="127996"/>
          </a:xfrm>
          <a:prstGeom prst="rect">
            <a:avLst/>
          </a:prstGeom>
          <a:noFill/>
          <a:ln>
            <a:noFill/>
          </a:ln>
        </p:spPr>
      </p:pic>
      <p:sp>
        <p:nvSpPr>
          <p:cNvPr id="73" name="Google Shape;73;p9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74" name="Google Shape;74;p9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Physics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5" name="Google Shape;75;p9"/>
          <p:cNvSpPr txBox="1"/>
          <p:nvPr>
            <p:ph idx="1" type="subTitle"/>
          </p:nvPr>
        </p:nvSpPr>
        <p:spPr>
          <a:xfrm>
            <a:off x="890225" y="4327975"/>
            <a:ext cx="57585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77" name="Google Shape;77;p9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grpSp>
        <p:nvGrpSpPr>
          <p:cNvPr id="78" name="Google Shape;78;p9"/>
          <p:cNvGrpSpPr/>
          <p:nvPr/>
        </p:nvGrpSpPr>
        <p:grpSpPr>
          <a:xfrm>
            <a:off x="6156975" y="0"/>
            <a:ext cx="2987025" cy="3854074"/>
            <a:chOff x="6156975" y="0"/>
            <a:chExt cx="2987025" cy="3854074"/>
          </a:xfrm>
        </p:grpSpPr>
        <p:pic>
          <p:nvPicPr>
            <p:cNvPr id="79" name="Google Shape;79;p9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6156975" y="0"/>
              <a:ext cx="2987025" cy="3854074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80" name="Google Shape;80;p9"/>
            <p:cNvSpPr/>
            <p:nvPr/>
          </p:nvSpPr>
          <p:spPr>
            <a:xfrm>
              <a:off x="6898050" y="839288"/>
              <a:ext cx="1959600" cy="2354700"/>
            </a:xfrm>
            <a:prstGeom prst="roundRect">
              <a:avLst>
                <a:gd fmla="val 16667" name="adj"/>
              </a:avLst>
            </a:pr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pic>
          <p:nvPicPr>
            <p:cNvPr id="81" name="Google Shape;81;p9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 rot="-384492">
              <a:off x="7235674" y="1037850"/>
              <a:ext cx="1204851" cy="1957577"/>
            </a:xfrm>
            <a:prstGeom prst="rect">
              <a:avLst/>
            </a:prstGeom>
            <a:noFill/>
            <a:ln>
              <a:noFill/>
            </a:ln>
          </p:spPr>
        </p:pic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0 Title slide - Chemistry" showMasterSp="0">
  <p:cSld name="Title Slide 2_1_1_1_1_1_1_1_1_1">
    <p:bg>
      <p:bgPr>
        <a:solidFill>
          <a:srgbClr val="EBEDFE"/>
        </a:solidFill>
      </p:bgPr>
    </p:bg>
    <p:spTree>
      <p:nvGrpSpPr>
        <p:cNvPr id="82" name="Shape 8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Google Shape;83;p10"/>
          <p:cNvPicPr preferRelativeResize="0"/>
          <p:nvPr/>
        </p:nvPicPr>
        <p:blipFill rotWithShape="1">
          <a:blip r:embed="rId2">
            <a:alphaModFix/>
          </a:blip>
          <a:srcRect b="0" l="6209" r="6209" t="0"/>
          <a:stretch/>
        </p:blipFill>
        <p:spPr>
          <a:xfrm>
            <a:off x="324000" y="4008600"/>
            <a:ext cx="1117400" cy="1280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4" name="Google Shape;84;p1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6156975" y="0"/>
            <a:ext cx="2987025" cy="3854074"/>
          </a:xfrm>
          <a:prstGeom prst="rect">
            <a:avLst/>
          </a:prstGeom>
          <a:noFill/>
          <a:ln>
            <a:noFill/>
          </a:ln>
        </p:spPr>
      </p:pic>
      <p:sp>
        <p:nvSpPr>
          <p:cNvPr id="85" name="Google Shape;85;p10"/>
          <p:cNvSpPr txBox="1"/>
          <p:nvPr>
            <p:ph type="ctrTitle"/>
          </p:nvPr>
        </p:nvSpPr>
        <p:spPr>
          <a:xfrm>
            <a:off x="323850" y="810000"/>
            <a:ext cx="5502000" cy="2742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800"/>
              <a:buFont typeface="Lexend"/>
              <a:buNone/>
              <a:defRPr sz="3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86" name="Google Shape;86;p10"/>
          <p:cNvSpPr txBox="1"/>
          <p:nvPr/>
        </p:nvSpPr>
        <p:spPr>
          <a:xfrm>
            <a:off x="323850" y="3781525"/>
            <a:ext cx="18609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latin typeface="Lexend"/>
                <a:ea typeface="Lexend"/>
                <a:cs typeface="Lexend"/>
                <a:sym typeface="Lexend"/>
              </a:rPr>
              <a:t>Chemistry</a:t>
            </a:r>
            <a:endParaRPr b="1" sz="17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" name="Google Shape;87;p10"/>
          <p:cNvSpPr txBox="1"/>
          <p:nvPr>
            <p:ph idx="1" type="subTitle"/>
          </p:nvPr>
        </p:nvSpPr>
        <p:spPr>
          <a:xfrm>
            <a:off x="890225" y="4327975"/>
            <a:ext cx="5855100" cy="66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None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None/>
              <a:defRPr sz="1500"/>
            </a:lvl2pPr>
            <a:lvl3pPr lvl="2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400"/>
              <a:buNone/>
              <a:defRPr sz="1400"/>
            </a:lvl3pPr>
            <a:lvl4pPr lvl="3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4pPr>
            <a:lvl5pPr lvl="4" rtl="0" algn="ctr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5pPr>
            <a:lvl6pPr lvl="5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6pPr>
            <a:lvl7pPr lvl="6" rtl="0" algn="ctr">
              <a:lnSpc>
                <a:spcPct val="90000"/>
              </a:lnSpc>
              <a:spcBef>
                <a:spcPts val="600"/>
              </a:spcBef>
              <a:spcAft>
                <a:spcPts val="0"/>
              </a:spcAft>
              <a:buSzPts val="1200"/>
              <a:buNone/>
              <a:defRPr sz="1200"/>
            </a:lvl7pPr>
            <a:lvl8pPr lvl="7" rtl="0" algn="ctr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SzPts val="1200"/>
              <a:buNone/>
              <a:defRPr sz="1200"/>
            </a:lvl8pPr>
            <a:lvl9pPr lvl="8" rtl="0" algn="ctr">
              <a:lnSpc>
                <a:spcPct val="90000"/>
              </a:lnSpc>
              <a:spcBef>
                <a:spcPts val="400"/>
              </a:spcBef>
              <a:spcAft>
                <a:spcPts val="200"/>
              </a:spcAft>
              <a:buSzPts val="1200"/>
              <a:buNone/>
              <a:defRPr sz="1200"/>
            </a:lvl9pPr>
          </a:lstStyle>
          <a:p/>
        </p:txBody>
      </p:sp>
      <p:sp>
        <p:nvSpPr>
          <p:cNvPr id="89" name="Google Shape;89;p10"/>
          <p:cNvSpPr txBox="1"/>
          <p:nvPr/>
        </p:nvSpPr>
        <p:spPr>
          <a:xfrm>
            <a:off x="323850" y="4321250"/>
            <a:ext cx="5283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 Light"/>
                <a:ea typeface="Lexend Light"/>
                <a:cs typeface="Lexend Light"/>
                <a:sym typeface="Lexend Light"/>
              </a:rPr>
              <a:t>Cutub:</a:t>
            </a:r>
            <a:endParaRPr sz="1400">
              <a:latin typeface="Lexend Light"/>
              <a:ea typeface="Lexend Light"/>
              <a:cs typeface="Lexend Light"/>
              <a:sym typeface="Lexend Light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1 Outcome">
  <p:cSld name="CUSTOM_5">
    <p:bg>
      <p:bgPr>
        <a:solidFill>
          <a:srgbClr val="EBEDFE"/>
        </a:solidFill>
      </p:bgPr>
    </p:bg>
    <p:spTree>
      <p:nvGrpSpPr>
        <p:cNvPr id="90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" name="Google Shape;91;p11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3225" y="13883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92" name="Google Shape;92;p11"/>
          <p:cNvSpPr txBox="1"/>
          <p:nvPr/>
        </p:nvSpPr>
        <p:spPr>
          <a:xfrm>
            <a:off x="325207" y="454765"/>
            <a:ext cx="45756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Natiijo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3" name="Google Shape;93;p11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1pPr>
            <a:lvl2pPr lvl="1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2 Hidden guidance slide">
  <p:cSld name="CUSTOM_1">
    <p:spTree>
      <p:nvGrpSpPr>
        <p:cNvPr id="94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Google Shape;95;p12"/>
          <p:cNvSpPr txBox="1"/>
          <p:nvPr/>
        </p:nvSpPr>
        <p:spPr>
          <a:xfrm>
            <a:off x="329775" y="953475"/>
            <a:ext cx="4241400" cy="64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Oak’s lessons are structured around 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wareegyada barashada</a:t>
            </a:r>
            <a:r>
              <a:rPr i="1" lang="en-GB" sz="1200">
                <a:latin typeface="Lexend"/>
                <a:ea typeface="Lexend"/>
                <a:cs typeface="Lexend"/>
                <a:sym typeface="Lexend"/>
              </a:rPr>
              <a:t>.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These are indicated through colour in the slide deck: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6" name="Google Shape;96;p12"/>
          <p:cNvSpPr txBox="1"/>
          <p:nvPr/>
        </p:nvSpPr>
        <p:spPr>
          <a:xfrm>
            <a:off x="329775" y="629475"/>
            <a:ext cx="42414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Qaabdhismeedka casharka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7" name="Google Shape;97;p12"/>
          <p:cNvSpPr txBox="1"/>
          <p:nvPr/>
        </p:nvSpPr>
        <p:spPr>
          <a:xfrm>
            <a:off x="4901925" y="629475"/>
            <a:ext cx="40128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Xiriirro faa'iido leh</a:t>
            </a:r>
            <a:endParaRPr b="1" sz="14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8" name="Google Shape;98;p12"/>
          <p:cNvSpPr txBox="1"/>
          <p:nvPr/>
        </p:nvSpPr>
        <p:spPr>
          <a:xfrm>
            <a:off x="329775" y="3205950"/>
            <a:ext cx="42072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Mid kasta</a:t>
            </a:r>
            <a:r>
              <a:rPr b="1" lang="en-GB" sz="1200">
                <a:latin typeface="Lexend"/>
                <a:ea typeface="Lexend"/>
                <a:cs typeface="Lexend"/>
                <a:sym typeface="Lexend"/>
              </a:rPr>
              <a:t> learning cycle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covers several phases: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" name="Google Shape;99;p12"/>
          <p:cNvSpPr txBox="1"/>
          <p:nvPr/>
        </p:nvSpPr>
        <p:spPr>
          <a:xfrm>
            <a:off x="4901925" y="953475"/>
            <a:ext cx="4012800" cy="923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spAutoFit/>
          </a:bodyPr>
          <a:lstStyle/>
          <a:p>
            <a:pPr indent="0" lvl="0" marL="0" marR="0" rtl="0" algn="l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Advice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on                                          to </a:t>
            </a:r>
            <a:r>
              <a:rPr lang="en-GB" sz="1200">
                <a:solidFill>
                  <a:srgbClr val="000000"/>
                </a:solidFill>
                <a:latin typeface="Lexend"/>
                <a:ea typeface="Lexend"/>
                <a:cs typeface="Lexend"/>
                <a:sym typeface="Lexend"/>
              </a:rPr>
              <a:t>bring the lesson to life in your classroom and</a:t>
            </a:r>
            <a:r>
              <a:rPr lang="en-GB" sz="1200">
                <a:latin typeface="Lexend"/>
                <a:ea typeface="Lexend"/>
                <a:cs typeface="Lexend"/>
                <a:sym typeface="Lexend"/>
              </a:rPr>
              <a:t> best fit the needs of your pupils.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00" name="Google Shape;100;p12"/>
          <p:cNvGrpSpPr/>
          <p:nvPr/>
        </p:nvGrpSpPr>
        <p:grpSpPr>
          <a:xfrm>
            <a:off x="2650916" y="1644417"/>
            <a:ext cx="1745270" cy="1430724"/>
            <a:chOff x="2642961" y="1644312"/>
            <a:chExt cx="1454634" cy="1195657"/>
          </a:xfrm>
        </p:grpSpPr>
        <p:pic>
          <p:nvPicPr>
            <p:cNvPr id="101" name="Google Shape;101;p12"/>
            <p:cNvPicPr preferRelativeResize="0"/>
            <p:nvPr/>
          </p:nvPicPr>
          <p:blipFill>
            <a:blip r:embed="rId2">
              <a:alphaModFix/>
            </a:blip>
            <a:stretch>
              <a:fillRect/>
            </a:stretch>
          </p:blipFill>
          <p:spPr>
            <a:xfrm>
              <a:off x="2642975" y="1644312"/>
              <a:ext cx="1454621" cy="287396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2" name="Google Shape;102;p12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2642975" y="1936215"/>
              <a:ext cx="1454618" cy="287940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3" name="Google Shape;103;p1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2642965" y="2251391"/>
              <a:ext cx="1454621" cy="284581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  <p:pic>
          <p:nvPicPr>
            <p:cNvPr id="104" name="Google Shape;104;p12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2642961" y="2563206"/>
              <a:ext cx="1454620" cy="276764"/>
            </a:xfrm>
            <a:prstGeom prst="rect">
              <a:avLst/>
            </a:prstGeom>
            <a:noFill/>
            <a:ln>
              <a:noFill/>
            </a:ln>
            <a:effectLst>
              <a:outerShdw blurRad="57150" rotWithShape="0" algn="bl" dir="5400000" dist="19050">
                <a:srgbClr val="000000">
                  <a:alpha val="50000"/>
                </a:srgbClr>
              </a:outerShdw>
            </a:effectLst>
          </p:spPr>
        </p:pic>
      </p:grpSp>
      <p:pic>
        <p:nvPicPr>
          <p:cNvPr id="105" name="Google Shape;105;p12"/>
          <p:cNvPicPr preferRelativeResize="0"/>
          <p:nvPr/>
        </p:nvPicPr>
        <p:blipFill rotWithShape="1">
          <a:blip r:embed="rId6">
            <a:alphaModFix/>
          </a:blip>
          <a:srcRect b="5222" l="3910" r="0" t="0"/>
          <a:stretch/>
        </p:blipFill>
        <p:spPr>
          <a:xfrm>
            <a:off x="1328513" y="3569750"/>
            <a:ext cx="2057336" cy="1195675"/>
          </a:xfrm>
          <a:prstGeom prst="rect">
            <a:avLst/>
          </a:prstGeom>
          <a:noFill/>
          <a:ln>
            <a:noFill/>
          </a:ln>
        </p:spPr>
      </p:pic>
      <p:pic>
        <p:nvPicPr>
          <p:cNvPr id="106" name="Google Shape;106;p12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98750" y="1778088"/>
            <a:ext cx="2057324" cy="1163398"/>
          </a:xfrm>
          <a:prstGeom prst="rect">
            <a:avLst/>
          </a:prstGeom>
          <a:noFill/>
          <a:ln>
            <a:noFill/>
          </a:ln>
          <a:effectLst>
            <a:outerShdw blurRad="57150" rotWithShape="0" algn="bl" dir="5400000" dist="19050">
              <a:srgbClr val="000000">
                <a:alpha val="50000"/>
              </a:srgbClr>
            </a:outerShdw>
          </a:effectLst>
        </p:spPr>
      </p:pic>
      <p:sp>
        <p:nvSpPr>
          <p:cNvPr id="107" name="Google Shape;107;p12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Hagitaanka macallinka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3)">
  <p:cSld name="CUSTOM_3_1">
    <p:spTree>
      <p:nvGrpSpPr>
        <p:cNvPr id="108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1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10" name="Google Shape;110;p13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11" name="Google Shape;111;p13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12" name="Google Shape;112;p13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3" name="Google Shape;113;p13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4" name="Google Shape;114;p13"/>
          <p:cNvSpPr txBox="1"/>
          <p:nvPr>
            <p:ph idx="3" type="subTitle"/>
          </p:nvPr>
        </p:nvSpPr>
        <p:spPr>
          <a:xfrm>
            <a:off x="324000" y="2105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5" name="Google Shape;115;p13"/>
          <p:cNvSpPr txBox="1"/>
          <p:nvPr>
            <p:ph idx="4" type="subTitle"/>
          </p:nvPr>
        </p:nvSpPr>
        <p:spPr>
          <a:xfrm>
            <a:off x="2699325" y="2105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6" name="Google Shape;116;p13"/>
          <p:cNvSpPr txBox="1"/>
          <p:nvPr>
            <p:ph idx="5" type="subTitle"/>
          </p:nvPr>
        </p:nvSpPr>
        <p:spPr>
          <a:xfrm>
            <a:off x="324000" y="3400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17" name="Google Shape;117;p13"/>
          <p:cNvSpPr txBox="1"/>
          <p:nvPr>
            <p:ph idx="6" type="subTitle"/>
          </p:nvPr>
        </p:nvSpPr>
        <p:spPr>
          <a:xfrm>
            <a:off x="2699325" y="3400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4)">
  <p:cSld name="CUSTOM_3_1_1">
    <p:spTree>
      <p:nvGrpSpPr>
        <p:cNvPr id="118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14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20" name="Google Shape;120;p14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21" name="Google Shape;121;p14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22" name="Google Shape;122;p14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3" name="Google Shape;123;p14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4" name="Google Shape;124;p14"/>
          <p:cNvSpPr txBox="1"/>
          <p:nvPr>
            <p:ph idx="3" type="subTitle"/>
          </p:nvPr>
        </p:nvSpPr>
        <p:spPr>
          <a:xfrm>
            <a:off x="324000" y="1800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5" name="Google Shape;125;p14"/>
          <p:cNvSpPr txBox="1"/>
          <p:nvPr>
            <p:ph idx="4" type="subTitle"/>
          </p:nvPr>
        </p:nvSpPr>
        <p:spPr>
          <a:xfrm>
            <a:off x="2699325" y="1800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6" name="Google Shape;126;p14"/>
          <p:cNvSpPr txBox="1"/>
          <p:nvPr>
            <p:ph idx="5" type="subTitle"/>
          </p:nvPr>
        </p:nvSpPr>
        <p:spPr>
          <a:xfrm>
            <a:off x="324000" y="2791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7" name="Google Shape;127;p14"/>
          <p:cNvSpPr txBox="1"/>
          <p:nvPr>
            <p:ph idx="6" type="subTitle"/>
          </p:nvPr>
        </p:nvSpPr>
        <p:spPr>
          <a:xfrm>
            <a:off x="2699325" y="2791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8" name="Google Shape;128;p14"/>
          <p:cNvSpPr txBox="1"/>
          <p:nvPr>
            <p:ph idx="7" type="subTitle"/>
          </p:nvPr>
        </p:nvSpPr>
        <p:spPr>
          <a:xfrm>
            <a:off x="324000" y="3781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29" name="Google Shape;129;p14"/>
          <p:cNvSpPr txBox="1"/>
          <p:nvPr>
            <p:ph idx="8" type="subTitle"/>
          </p:nvPr>
        </p:nvSpPr>
        <p:spPr>
          <a:xfrm>
            <a:off x="2699325" y="3781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5)">
  <p:cSld name="CUSTOM_3_1_1_1">
    <p:spTree>
      <p:nvGrpSpPr>
        <p:cNvPr id="130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32" name="Google Shape;132;p15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33" name="Google Shape;133;p15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34" name="Google Shape;134;p15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5" name="Google Shape;135;p15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6" name="Google Shape;136;p15"/>
          <p:cNvSpPr txBox="1"/>
          <p:nvPr>
            <p:ph idx="3" type="subTitle"/>
          </p:nvPr>
        </p:nvSpPr>
        <p:spPr>
          <a:xfrm>
            <a:off x="324000" y="24864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7" name="Google Shape;137;p15"/>
          <p:cNvSpPr txBox="1"/>
          <p:nvPr>
            <p:ph idx="4" type="subTitle"/>
          </p:nvPr>
        </p:nvSpPr>
        <p:spPr>
          <a:xfrm>
            <a:off x="2699325" y="24864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38" name="Google Shape;138;p15"/>
          <p:cNvSpPr txBox="1"/>
          <p:nvPr>
            <p:ph idx="5" type="subTitle"/>
          </p:nvPr>
        </p:nvSpPr>
        <p:spPr>
          <a:xfrm>
            <a:off x="324000" y="41628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39" name="Google Shape;139;p15"/>
          <p:cNvSpPr txBox="1"/>
          <p:nvPr>
            <p:ph idx="6" type="subTitle"/>
          </p:nvPr>
        </p:nvSpPr>
        <p:spPr>
          <a:xfrm>
            <a:off x="2699325" y="41628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0" name="Google Shape;140;p15"/>
          <p:cNvSpPr txBox="1"/>
          <p:nvPr>
            <p:ph idx="7" type="subTitle"/>
          </p:nvPr>
        </p:nvSpPr>
        <p:spPr>
          <a:xfrm>
            <a:off x="324000" y="16482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1" name="Google Shape;141;p15"/>
          <p:cNvSpPr txBox="1"/>
          <p:nvPr>
            <p:ph idx="8" type="subTitle"/>
          </p:nvPr>
        </p:nvSpPr>
        <p:spPr>
          <a:xfrm>
            <a:off x="2699325" y="16482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2" name="Google Shape;142;p15"/>
          <p:cNvSpPr txBox="1"/>
          <p:nvPr>
            <p:ph idx="9" type="subTitle"/>
          </p:nvPr>
        </p:nvSpPr>
        <p:spPr>
          <a:xfrm>
            <a:off x="324000" y="3324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143" name="Google Shape;143;p15"/>
          <p:cNvSpPr txBox="1"/>
          <p:nvPr>
            <p:ph idx="13" type="subTitle"/>
          </p:nvPr>
        </p:nvSpPr>
        <p:spPr>
          <a:xfrm>
            <a:off x="2699325" y="3324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0 Keywords (p2, 2)">
  <p:cSld name="CUSTOM_3_1_1_1_1">
    <p:spTree>
      <p:nvGrpSpPr>
        <p:cNvPr id="144" name="Shape 1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5" name="Google Shape;145;p16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46" name="Google Shape;146;p1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47" name="Google Shape;147;p16"/>
          <p:cNvSpPr/>
          <p:nvPr/>
        </p:nvSpPr>
        <p:spPr>
          <a:xfrm>
            <a:off x="324000" y="114450"/>
            <a:ext cx="6671700" cy="364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1400" u="none" cap="none" strike="noStrike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rPr>
              <a:t>Erayada muhiimka ah</a:t>
            </a:r>
            <a:endParaRPr b="0" i="0" sz="1400" u="none" cap="none" strike="noStrike">
              <a:solidFill>
                <a:srgbClr val="282828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148" name="Google Shape;148;p16"/>
          <p:cNvSpPr txBox="1"/>
          <p:nvPr>
            <p:ph idx="1" type="subTitle"/>
          </p:nvPr>
        </p:nvSpPr>
        <p:spPr>
          <a:xfrm>
            <a:off x="324000" y="8100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49" name="Google Shape;149;p16"/>
          <p:cNvSpPr txBox="1"/>
          <p:nvPr>
            <p:ph idx="2" type="subTitle"/>
          </p:nvPr>
        </p:nvSpPr>
        <p:spPr>
          <a:xfrm>
            <a:off x="2699325" y="8100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0" name="Google Shape;150;p16"/>
          <p:cNvSpPr txBox="1"/>
          <p:nvPr>
            <p:ph idx="3" type="subTitle"/>
          </p:nvPr>
        </p:nvSpPr>
        <p:spPr>
          <a:xfrm>
            <a:off x="324000" y="2562600"/>
            <a:ext cx="2203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b="1"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2000"/>
              <a:buFont typeface="Lexend"/>
              <a:buNone/>
              <a:defRPr sz="2000"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151" name="Google Shape;151;p16"/>
          <p:cNvSpPr txBox="1"/>
          <p:nvPr>
            <p:ph idx="4" type="subTitle"/>
          </p:nvPr>
        </p:nvSpPr>
        <p:spPr>
          <a:xfrm>
            <a:off x="2699325" y="2562600"/>
            <a:ext cx="40479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2pPr>
            <a:lvl3pPr lvl="2" rtl="0">
              <a:spcBef>
                <a:spcPts val="10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3pPr>
            <a:lvl4pPr lvl="3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 sz="1800">
                <a:solidFill>
                  <a:srgbClr val="282828"/>
                </a:solidFill>
              </a:defRPr>
            </a:lvl4pPr>
            <a:lvl5pPr lvl="4" rtl="0">
              <a:spcBef>
                <a:spcPts val="8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5pPr>
            <a:lvl6pPr lvl="5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6pPr>
            <a:lvl7pPr lvl="6" rtl="0">
              <a:spcBef>
                <a:spcPts val="6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7pPr>
            <a:lvl8pPr lvl="7" rtl="0">
              <a:spcBef>
                <a:spcPts val="400"/>
              </a:spcBef>
              <a:spcAft>
                <a:spcPts val="0"/>
              </a:spcAft>
              <a:buClr>
                <a:srgbClr val="282828"/>
              </a:buClr>
              <a:buSzPts val="1800"/>
              <a:buNone/>
              <a:defRPr>
                <a:solidFill>
                  <a:srgbClr val="282828"/>
                </a:solidFill>
              </a:defRPr>
            </a:lvl8pPr>
            <a:lvl9pPr lvl="8" rtl="0">
              <a:spcBef>
                <a:spcPts val="400"/>
              </a:spcBef>
              <a:spcAft>
                <a:spcPts val="200"/>
              </a:spcAft>
              <a:buClr>
                <a:srgbClr val="282828"/>
              </a:buClr>
              <a:buSzPts val="1800"/>
              <a:buFont typeface="Lexend"/>
              <a:buNone/>
              <a:defRPr>
                <a:solidFill>
                  <a:srgbClr val="282828"/>
                </a:solidFill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2)">
  <p:cSld name="CUSTOM_3">
    <p:spTree>
      <p:nvGrpSpPr>
        <p:cNvPr id="152" name="Shape 1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" name="Google Shape;153;p17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54" name="Google Shape;154;p17"/>
          <p:cNvPicPr preferRelativeResize="0"/>
          <p:nvPr/>
        </p:nvPicPr>
        <p:blipFill rotWithShape="1">
          <a:blip r:embed="rId2">
            <a:alphaModFix/>
          </a:blip>
          <a:srcRect b="3669" l="0" r="0" t="3678"/>
          <a:stretch/>
        </p:blipFill>
        <p:spPr>
          <a:xfrm>
            <a:off x="863550" y="2926472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5" name="Google Shape;155;p17"/>
          <p:cNvPicPr preferRelativeResize="0"/>
          <p:nvPr/>
        </p:nvPicPr>
        <p:blipFill rotWithShape="1">
          <a:blip r:embed="rId3">
            <a:alphaModFix/>
          </a:blip>
          <a:srcRect b="3669" l="0" r="0" t="3678"/>
          <a:stretch/>
        </p:blipFill>
        <p:spPr>
          <a:xfrm>
            <a:off x="863550" y="1989425"/>
            <a:ext cx="7439126" cy="572078"/>
          </a:xfrm>
          <a:prstGeom prst="rect">
            <a:avLst/>
          </a:prstGeom>
          <a:noFill/>
          <a:ln>
            <a:noFill/>
          </a:ln>
        </p:spPr>
      </p:pic>
      <p:pic>
        <p:nvPicPr>
          <p:cNvPr id="156" name="Google Shape;156;p17"/>
          <p:cNvPicPr preferRelativeResize="0"/>
          <p:nvPr/>
        </p:nvPicPr>
        <p:blipFill rotWithShape="1">
          <a:blip r:embed="rId4">
            <a:alphaModFix/>
          </a:blip>
          <a:srcRect b="0" l="74623" r="0" t="0"/>
          <a:stretch/>
        </p:blipFill>
        <p:spPr>
          <a:xfrm>
            <a:off x="863550" y="1954586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57" name="Google Shape;157;p17"/>
          <p:cNvCxnSpPr>
            <a:endCxn id="158" idx="2"/>
          </p:cNvCxnSpPr>
          <p:nvPr/>
        </p:nvCxnSpPr>
        <p:spPr>
          <a:xfrm flipH="1">
            <a:off x="645063" y="2017282"/>
            <a:ext cx="2700" cy="14805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59" name="Google Shape;159;p17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363482" y="1993619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60" name="Google Shape;160;p1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161" name="Google Shape;161;p1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pic>
        <p:nvPicPr>
          <p:cNvPr id="158" name="Google Shape;158;p17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3340" y="2925705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2" name="Google Shape;162;p17"/>
          <p:cNvPicPr preferRelativeResize="0"/>
          <p:nvPr/>
        </p:nvPicPr>
        <p:blipFill rotWithShape="1">
          <a:blip r:embed="rId7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63" name="Google Shape;163;p17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64" name="Google Shape;164;p1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3)">
  <p:cSld name="CUSTOM_3_2">
    <p:spTree>
      <p:nvGrpSpPr>
        <p:cNvPr id="165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66" name="Google Shape;166;p18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642223"/>
            <a:ext cx="7439125" cy="563227"/>
          </a:xfrm>
          <a:prstGeom prst="rect">
            <a:avLst/>
          </a:prstGeom>
          <a:noFill/>
          <a:ln>
            <a:noFill/>
          </a:ln>
        </p:spPr>
      </p:pic>
      <p:pic>
        <p:nvPicPr>
          <p:cNvPr id="167" name="Google Shape;167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60090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8" name="Google Shape;168;p18"/>
          <p:cNvPicPr preferRelativeResize="0"/>
          <p:nvPr/>
        </p:nvPicPr>
        <p:blipFill rotWithShape="1">
          <a:blip r:embed="rId4">
            <a:alphaModFix/>
          </a:blip>
          <a:srcRect b="3669" l="0" r="0" t="3678"/>
          <a:stretch/>
        </p:blipFill>
        <p:spPr>
          <a:xfrm>
            <a:off x="863550" y="2704186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69" name="Google Shape;169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67798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0" name="Google Shape;170;p18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1678325"/>
            <a:ext cx="7439126" cy="5720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71" name="Google Shape;171;p18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643475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72" name="Google Shape;172;p18"/>
          <p:cNvCxnSpPr>
            <a:endCxn id="173" idx="2"/>
          </p:cNvCxnSpPr>
          <p:nvPr/>
        </p:nvCxnSpPr>
        <p:spPr>
          <a:xfrm>
            <a:off x="647802" y="1841898"/>
            <a:ext cx="0" cy="23664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73" name="Google Shape;173;p18"/>
          <p:cNvPicPr preferRelativeResize="0"/>
          <p:nvPr/>
        </p:nvPicPr>
        <p:blipFill>
          <a:blip r:embed="rId6">
            <a:alphaModFix/>
          </a:blip>
          <a:stretch>
            <a:fillRect/>
          </a:stretch>
        </p:blipFill>
        <p:spPr>
          <a:xfrm>
            <a:off x="366079" y="363622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74" name="Google Shape;174;p18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3482" y="1682508"/>
            <a:ext cx="563185" cy="572092"/>
          </a:xfrm>
          <a:prstGeom prst="rect">
            <a:avLst/>
          </a:prstGeom>
          <a:noFill/>
          <a:ln>
            <a:noFill/>
          </a:ln>
        </p:spPr>
      </p:pic>
      <p:sp>
        <p:nvSpPr>
          <p:cNvPr id="175" name="Google Shape;175;p18"/>
          <p:cNvSpPr txBox="1"/>
          <p:nvPr>
            <p:ph type="title"/>
          </p:nvPr>
        </p:nvSpPr>
        <p:spPr>
          <a:xfrm>
            <a:off x="1225200" y="1779713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6" name="Google Shape;176;p18"/>
          <p:cNvSpPr txBox="1"/>
          <p:nvPr>
            <p:ph idx="2" type="title"/>
          </p:nvPr>
        </p:nvSpPr>
        <p:spPr>
          <a:xfrm>
            <a:off x="1225200" y="2804800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77" name="Google Shape;177;p18"/>
          <p:cNvSpPr txBox="1"/>
          <p:nvPr>
            <p:ph idx="3" type="title"/>
          </p:nvPr>
        </p:nvSpPr>
        <p:spPr>
          <a:xfrm>
            <a:off x="1225200" y="3739189"/>
            <a:ext cx="68508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178" name="Google Shape;178;p18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40" y="2703416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79" name="Google Shape;179;p18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180" name="Google Shape;180;p18"/>
          <p:cNvPicPr preferRelativeResize="0"/>
          <p:nvPr/>
        </p:nvPicPr>
        <p:blipFill rotWithShape="1">
          <a:blip r:embed="rId9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181" name="Google Shape;181;p18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82" name="Google Shape;182;p18"/>
          <p:cNvSpPr txBox="1"/>
          <p:nvPr>
            <p:ph idx="4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3 Lesson outline (4)">
  <p:cSld name="CUSTOM_4">
    <p:spTree>
      <p:nvGrpSpPr>
        <p:cNvPr id="183" name="Shape 1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4" name="Google Shape;184;p19"/>
          <p:cNvPicPr preferRelativeResize="0"/>
          <p:nvPr/>
        </p:nvPicPr>
        <p:blipFill rotWithShape="1">
          <a:blip r:embed="rId2">
            <a:alphaModFix/>
          </a:blip>
          <a:srcRect b="4438" l="0" r="0" t="4429"/>
          <a:stretch/>
        </p:blipFill>
        <p:spPr>
          <a:xfrm>
            <a:off x="863550" y="3146932"/>
            <a:ext cx="7439125" cy="563230"/>
          </a:xfrm>
          <a:prstGeom prst="rect">
            <a:avLst/>
          </a:prstGeom>
          <a:noFill/>
          <a:ln>
            <a:noFill/>
          </a:ln>
        </p:spPr>
      </p:pic>
      <p:pic>
        <p:nvPicPr>
          <p:cNvPr id="185" name="Google Shape;185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105610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6" name="Google Shape;186;p19"/>
          <p:cNvPicPr preferRelativeResize="0"/>
          <p:nvPr/>
        </p:nvPicPr>
        <p:blipFill rotWithShape="1">
          <a:blip r:embed="rId4">
            <a:alphaModFix/>
          </a:blip>
          <a:srcRect b="4396" l="0" r="0" t="4387"/>
          <a:stretch/>
        </p:blipFill>
        <p:spPr>
          <a:xfrm>
            <a:off x="863550" y="3971358"/>
            <a:ext cx="7439126" cy="56321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7" name="Google Shape;187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393964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88" name="Google Shape;188;p19"/>
          <p:cNvPicPr preferRelativeResize="0"/>
          <p:nvPr/>
        </p:nvPicPr>
        <p:blipFill rotWithShape="1">
          <a:blip r:embed="rId5">
            <a:alphaModFix/>
          </a:blip>
          <a:srcRect b="3669" l="0" r="0" t="3678"/>
          <a:stretch/>
        </p:blipFill>
        <p:spPr>
          <a:xfrm>
            <a:off x="863550" y="2292191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89" name="Google Shape;189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2265998"/>
            <a:ext cx="145900" cy="645874"/>
          </a:xfrm>
          <a:prstGeom prst="rect">
            <a:avLst/>
          </a:prstGeom>
          <a:noFill/>
          <a:ln>
            <a:noFill/>
          </a:ln>
        </p:spPr>
      </p:pic>
      <p:pic>
        <p:nvPicPr>
          <p:cNvPr id="190" name="Google Shape;190;p19"/>
          <p:cNvPicPr preferRelativeResize="0"/>
          <p:nvPr/>
        </p:nvPicPr>
        <p:blipFill rotWithShape="1">
          <a:blip r:embed="rId6">
            <a:alphaModFix/>
          </a:blip>
          <a:srcRect b="3669" l="0" r="0" t="3678"/>
          <a:stretch/>
        </p:blipFill>
        <p:spPr>
          <a:xfrm>
            <a:off x="863550" y="1457950"/>
            <a:ext cx="743912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1" name="Google Shape;191;p19"/>
          <p:cNvPicPr preferRelativeResize="0"/>
          <p:nvPr/>
        </p:nvPicPr>
        <p:blipFill rotWithShape="1">
          <a:blip r:embed="rId3">
            <a:alphaModFix/>
          </a:blip>
          <a:srcRect b="0" l="74623" r="0" t="0"/>
          <a:stretch/>
        </p:blipFill>
        <p:spPr>
          <a:xfrm>
            <a:off x="863550" y="1423110"/>
            <a:ext cx="145900" cy="645874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192" name="Google Shape;192;p19"/>
          <p:cNvCxnSpPr/>
          <p:nvPr/>
        </p:nvCxnSpPr>
        <p:spPr>
          <a:xfrm>
            <a:off x="647802" y="1725234"/>
            <a:ext cx="600" cy="2679900"/>
          </a:xfrm>
          <a:prstGeom prst="straightConnector1">
            <a:avLst/>
          </a:prstGeom>
          <a:noFill/>
          <a:ln cap="flat" cmpd="sng" w="38100">
            <a:solidFill>
              <a:srgbClr val="282828"/>
            </a:solidFill>
            <a:prstDash val="solid"/>
            <a:round/>
            <a:headEnd len="med" w="med" type="none"/>
            <a:tailEnd len="med" w="med" type="none"/>
          </a:ln>
        </p:spPr>
      </p:cxnSp>
      <p:pic>
        <p:nvPicPr>
          <p:cNvPr id="193" name="Google Shape;193;p19"/>
          <p:cNvPicPr preferRelativeResize="0"/>
          <p:nvPr/>
        </p:nvPicPr>
        <p:blipFill>
          <a:blip r:embed="rId7">
            <a:alphaModFix/>
          </a:blip>
          <a:stretch>
            <a:fillRect/>
          </a:stretch>
        </p:blipFill>
        <p:spPr>
          <a:xfrm>
            <a:off x="366079" y="3134650"/>
            <a:ext cx="563446" cy="572077"/>
          </a:xfrm>
          <a:prstGeom prst="rect">
            <a:avLst/>
          </a:prstGeom>
          <a:noFill/>
          <a:ln>
            <a:noFill/>
          </a:ln>
        </p:spPr>
      </p:pic>
      <p:pic>
        <p:nvPicPr>
          <p:cNvPr id="194" name="Google Shape;194;p19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363357" y="1462166"/>
            <a:ext cx="563185" cy="572092"/>
          </a:xfrm>
          <a:prstGeom prst="rect">
            <a:avLst/>
          </a:prstGeom>
          <a:noFill/>
          <a:ln>
            <a:noFill/>
          </a:ln>
        </p:spPr>
      </p:pic>
      <p:pic>
        <p:nvPicPr>
          <p:cNvPr id="195" name="Google Shape;195;p19"/>
          <p:cNvPicPr preferRelativeResize="0"/>
          <p:nvPr/>
        </p:nvPicPr>
        <p:blipFill>
          <a:blip r:embed="rId9">
            <a:alphaModFix/>
          </a:blip>
          <a:stretch>
            <a:fillRect/>
          </a:stretch>
        </p:blipFill>
        <p:spPr>
          <a:xfrm>
            <a:off x="363340" y="2287588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196" name="Google Shape;196;p19"/>
          <p:cNvSpPr txBox="1"/>
          <p:nvPr>
            <p:ph type="title"/>
          </p:nvPr>
        </p:nvSpPr>
        <p:spPr>
          <a:xfrm>
            <a:off x="1224600" y="1466663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7" name="Google Shape;197;p19"/>
          <p:cNvSpPr txBox="1"/>
          <p:nvPr>
            <p:ph idx="2" type="title"/>
          </p:nvPr>
        </p:nvSpPr>
        <p:spPr>
          <a:xfrm>
            <a:off x="1224600" y="2285700"/>
            <a:ext cx="6850800" cy="572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8" name="Google Shape;198;p19"/>
          <p:cNvSpPr txBox="1"/>
          <p:nvPr>
            <p:ph idx="3" type="title"/>
          </p:nvPr>
        </p:nvSpPr>
        <p:spPr>
          <a:xfrm>
            <a:off x="1224600" y="3160338"/>
            <a:ext cx="6850800" cy="5364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99" name="Google Shape;199;p19"/>
          <p:cNvSpPr txBox="1"/>
          <p:nvPr>
            <p:ph idx="4" type="title"/>
          </p:nvPr>
        </p:nvSpPr>
        <p:spPr>
          <a:xfrm>
            <a:off x="1224600" y="3971414"/>
            <a:ext cx="6850800" cy="5631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Lexend"/>
              <a:buNone/>
              <a:defRPr b="0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pic>
        <p:nvPicPr>
          <p:cNvPr id="200" name="Google Shape;200;p19"/>
          <p:cNvPicPr preferRelativeResize="0"/>
          <p:nvPr/>
        </p:nvPicPr>
        <p:blipFill>
          <a:blip r:embed="rId10">
            <a:alphaModFix/>
          </a:blip>
          <a:stretch>
            <a:fillRect/>
          </a:stretch>
        </p:blipFill>
        <p:spPr>
          <a:xfrm>
            <a:off x="363341" y="3969363"/>
            <a:ext cx="563446" cy="572077"/>
          </a:xfrm>
          <a:prstGeom prst="rect">
            <a:avLst/>
          </a:prstGeom>
          <a:noFill/>
          <a:ln>
            <a:noFill/>
          </a:ln>
        </p:spPr>
      </p:pic>
      <p:sp>
        <p:nvSpPr>
          <p:cNvPr id="201" name="Google Shape;201;p19"/>
          <p:cNvSpPr/>
          <p:nvPr/>
        </p:nvSpPr>
        <p:spPr>
          <a:xfrm>
            <a:off x="0" y="0"/>
            <a:ext cx="9144300" cy="4857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02" name="Google Shape;202;p19"/>
          <p:cNvPicPr preferRelativeResize="0"/>
          <p:nvPr/>
        </p:nvPicPr>
        <p:blipFill rotWithShape="1">
          <a:blip r:embed="rId11">
            <a:alphaModFix/>
          </a:blip>
          <a:srcRect b="1709" l="0" r="0" t="1699"/>
          <a:stretch/>
        </p:blipFill>
        <p:spPr>
          <a:xfrm>
            <a:off x="-12" y="4816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03" name="Google Shape;203;p19"/>
          <p:cNvSpPr txBox="1"/>
          <p:nvPr/>
        </p:nvSpPr>
        <p:spPr>
          <a:xfrm>
            <a:off x="324000" y="112500"/>
            <a:ext cx="2304900" cy="3078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Qaabka casharka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04" name="Google Shape;204;p19"/>
          <p:cNvSpPr txBox="1"/>
          <p:nvPr>
            <p:ph idx="5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Font typeface="Lexend"/>
              <a:buNone/>
              <a:defRPr b="0" sz="18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0 Explanation blank - purple ">
  <p:cSld name="TITLE_AND_TWO_COLUMNS_1_1_6_2_1_4">
    <p:spTree>
      <p:nvGrpSpPr>
        <p:cNvPr id="205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6" name="Google Shape;206;p2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07" name="Google Shape;207;p20"/>
          <p:cNvSpPr/>
          <p:nvPr/>
        </p:nvSpPr>
        <p:spPr>
          <a:xfrm>
            <a:off x="-1" y="-2"/>
            <a:ext cx="91476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08" name="Google Shape;208;p2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09" name="Google Shape;209;p2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0" name="Google Shape;210;p2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211" name="Google Shape;211;p20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0 Explanation blank - jade">
  <p:cSld name="TITLE_AND_TWO_COLUMNS_1_1_6_2_1_2">
    <p:spTree>
      <p:nvGrpSpPr>
        <p:cNvPr id="212" name="Shape 2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13" name="Google Shape;213;p2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14" name="Google Shape;214;p2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15" name="Google Shape;215;p2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216" name="Google Shape;216;p21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17" name="Google Shape;217;p2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218" name="Google Shape;218;p2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0 Explanation blank - blue ">
  <p:cSld name="TITLE_AND_TWO_COLUMNS_1_1_6_2_2">
    <p:spTree>
      <p:nvGrpSpPr>
        <p:cNvPr id="219" name="Shape 2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0" name="Google Shape;220;p2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1" name="Google Shape;221;p2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2" name="Google Shape;222;p2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23" name="Google Shape;223;p22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24" name="Google Shape;224;p22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25" name="Google Shape;225;p2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0 Explanation blank - pink ">
  <p:cSld name="TITLE_AND_TWO_COLUMNS_1_1_6_2_1_1">
    <p:spTree>
      <p:nvGrpSpPr>
        <p:cNvPr id="226" name="Shape 2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7" name="Google Shape;227;p2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28" name="Google Shape;228;p2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230" name="Google Shape;230;p23"/>
          <p:cNvSpPr txBox="1"/>
          <p:nvPr/>
        </p:nvSpPr>
        <p:spPr>
          <a:xfrm>
            <a:off x="8209250" y="438760"/>
            <a:ext cx="9351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Sharaxaad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31" name="Google Shape;231;p2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232" name="Google Shape;232;p2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426950" y="-562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1 I do We do - purple">
  <p:cSld name="TITLE_AND_TWO_COLUMNS_1_1_9_2_2">
    <p:bg>
      <p:bgPr>
        <a:solidFill>
          <a:srgbClr val="EBEDFE"/>
        </a:solidFill>
      </p:bgPr>
    </p:bg>
    <p:spTree>
      <p:nvGrpSpPr>
        <p:cNvPr id="233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24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35" name="Google Shape;235;p2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0"/>
          </a:xfrm>
          <a:prstGeom prst="rect">
            <a:avLst/>
          </a:prstGeom>
          <a:noFill/>
          <a:ln>
            <a:noFill/>
          </a:ln>
        </p:spPr>
      </p:pic>
      <p:sp>
        <p:nvSpPr>
          <p:cNvPr id="236" name="Google Shape;236;p2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7" name="Google Shape;237;p24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8" name="Google Shape;238;p24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39" name="Google Shape;239;p24"/>
          <p:cNvSpPr txBox="1"/>
          <p:nvPr>
            <p:ph type="title"/>
          </p:nvPr>
        </p:nvSpPr>
        <p:spPr>
          <a:xfrm>
            <a:off x="324000" y="0"/>
            <a:ext cx="74505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40" name="Google Shape;240;p24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41" name="Google Shape;241;p24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2" name="Google Shape;242;p24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43" name="Google Shape;243;p24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44" name="Google Shape;244;p24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45" name="Google Shape;245;p24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1 I do We do - jade">
  <p:cSld name="TITLE_AND_TWO_COLUMNS_1_1_9_2_2_1_1">
    <p:bg>
      <p:bgPr>
        <a:solidFill>
          <a:srgbClr val="EBEDFE"/>
        </a:solidFill>
      </p:bgPr>
    </p:bg>
    <p:spTree>
      <p:nvGrpSpPr>
        <p:cNvPr id="246" name="Shape 2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7" name="Google Shape;247;p25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48" name="Google Shape;248;p2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49" name="Google Shape;249;p2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0" name="Google Shape;250;p25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1" name="Google Shape;251;p25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52" name="Google Shape;252;p2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53" name="Google Shape;253;p25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54" name="Google Shape;254;p25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5" name="Google Shape;255;p25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56" name="Google Shape;256;p25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57" name="Google Shape;257;p25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58" name="Google Shape;258;p25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1 I do We do - blue">
  <p:cSld name="TITLE_AND_TWO_COLUMNS_1_1_9_2_3">
    <p:bg>
      <p:bgPr>
        <a:solidFill>
          <a:srgbClr val="EBEDFE"/>
        </a:solidFill>
      </p:bgPr>
    </p:bg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p26"/>
          <p:cNvSpPr/>
          <p:nvPr/>
        </p:nvSpPr>
        <p:spPr>
          <a:xfrm>
            <a:off x="0" y="18750"/>
            <a:ext cx="4572300" cy="51249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61" name="Google Shape;261;p2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62" name="Google Shape;262;p2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63" name="Google Shape;263;p26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4" name="Google Shape;264;p26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65" name="Google Shape;265;p2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66" name="Google Shape;266;p26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67" name="Google Shape;267;p26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68" name="Google Shape;268;p26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69" name="Google Shape;269;p26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70" name="Google Shape;270;p26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71" name="Google Shape;271;p26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1 I do We do - pink">
  <p:cSld name="TITLE_AND_TWO_COLUMNS_1_1_9_2_2_1_1_1">
    <p:bg>
      <p:bgPr>
        <a:solidFill>
          <a:srgbClr val="EBEDFE"/>
        </a:solidFill>
      </p:bgPr>
    </p:bg>
    <p:spTree>
      <p:nvGrpSpPr>
        <p:cNvPr id="272" name="Shape 27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3" name="Google Shape;273;p27"/>
          <p:cNvSpPr/>
          <p:nvPr/>
        </p:nvSpPr>
        <p:spPr>
          <a:xfrm>
            <a:off x="0" y="18750"/>
            <a:ext cx="4572300" cy="5143500"/>
          </a:xfrm>
          <a:prstGeom prst="rect">
            <a:avLst/>
          </a:pr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274" name="Google Shape;274;p2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75" name="Google Shape;275;p2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76" name="Google Shape;276;p27"/>
          <p:cNvSpPr txBox="1"/>
          <p:nvPr>
            <p:ph idx="1" type="subTitle"/>
          </p:nvPr>
        </p:nvSpPr>
        <p:spPr>
          <a:xfrm>
            <a:off x="337825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7" name="Google Shape;277;p27"/>
          <p:cNvSpPr txBox="1"/>
          <p:nvPr>
            <p:ph idx="2" type="subTitle"/>
          </p:nvPr>
        </p:nvSpPr>
        <p:spPr>
          <a:xfrm>
            <a:off x="4824000" y="810000"/>
            <a:ext cx="3982200" cy="401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278" name="Google Shape;278;p2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grpSp>
        <p:nvGrpSpPr>
          <p:cNvPr id="279" name="Google Shape;279;p27"/>
          <p:cNvGrpSpPr/>
          <p:nvPr/>
        </p:nvGrpSpPr>
        <p:grpSpPr>
          <a:xfrm>
            <a:off x="7834231" y="1285"/>
            <a:ext cx="828900" cy="576065"/>
            <a:chOff x="7801496" y="1285"/>
            <a:chExt cx="828900" cy="576065"/>
          </a:xfrm>
        </p:grpSpPr>
        <p:pic>
          <p:nvPicPr>
            <p:cNvPr id="280" name="Google Shape;280;p27"/>
            <p:cNvPicPr preferRelativeResize="0"/>
            <p:nvPr/>
          </p:nvPicPr>
          <p:blipFill rotWithShape="1">
            <a:blip r:embed="rId3">
              <a:alphaModFix/>
            </a:blip>
            <a:srcRect b="0" l="0" r="0" t="0"/>
            <a:stretch/>
          </p:blipFill>
          <p:spPr>
            <a:xfrm>
              <a:off x="7966096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1" name="Google Shape;281;p27"/>
            <p:cNvSpPr txBox="1"/>
            <p:nvPr/>
          </p:nvSpPr>
          <p:spPr>
            <a:xfrm>
              <a:off x="7801496" y="438750"/>
              <a:ext cx="8289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Sharaxaad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282" name="Google Shape;282;p27"/>
          <p:cNvGrpSpPr/>
          <p:nvPr/>
        </p:nvGrpSpPr>
        <p:grpSpPr>
          <a:xfrm>
            <a:off x="8635663" y="1285"/>
            <a:ext cx="499700" cy="576065"/>
            <a:chOff x="8635663" y="1285"/>
            <a:chExt cx="499700" cy="576065"/>
          </a:xfrm>
        </p:grpSpPr>
        <p:pic>
          <p:nvPicPr>
            <p:cNvPr id="283" name="Google Shape;283;p27"/>
            <p:cNvPicPr preferRelativeResize="0"/>
            <p:nvPr/>
          </p:nvPicPr>
          <p:blipFill rotWithShape="1">
            <a:blip r:embed="rId4">
              <a:alphaModFix/>
            </a:blip>
            <a:srcRect b="0" l="0" r="0" t="0"/>
            <a:stretch/>
          </p:blipFill>
          <p:spPr>
            <a:xfrm>
              <a:off x="8635663" y="1285"/>
              <a:ext cx="499700" cy="4997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284" name="Google Shape;284;p27"/>
            <p:cNvSpPr txBox="1"/>
            <p:nvPr/>
          </p:nvSpPr>
          <p:spPr>
            <a:xfrm>
              <a:off x="8662913" y="438750"/>
              <a:ext cx="445200" cy="1386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none" tIns="0">
              <a:sp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900">
                  <a:solidFill>
                    <a:srgbClr val="EBEDFE"/>
                  </a:solidFill>
                  <a:latin typeface="Lexend"/>
                  <a:ea typeface="Lexend"/>
                  <a:cs typeface="Lexend"/>
                  <a:sym typeface="Lexend"/>
                </a:rPr>
                <a:t>Hubi</a:t>
              </a:r>
              <a:endParaRPr b="1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2 CfU true/false justify - purple">
  <p:cSld name="TITLE_AND_TWO_COLUMNS_1_1_9_1_3_1">
    <p:bg>
      <p:bgPr>
        <a:solidFill>
          <a:srgbClr val="EBEDFE"/>
        </a:solidFill>
      </p:bgPr>
    </p:bg>
    <p:spTree>
      <p:nvGrpSpPr>
        <p:cNvPr id="285" name="Shape 2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86" name="Google Shape;286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7" name="Google Shape;287;p2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288" name="Google Shape;288;p28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289" name="Google Shape;289;p2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8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1" name="Google Shape;291;p28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2" name="Google Shape;292;p28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3" name="Google Shape;293;p28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4" name="Google Shape;294;p28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5" name="Google Shape;295;p28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sp>
        <p:nvSpPr>
          <p:cNvPr id="296" name="Google Shape;296;p28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297" name="Google Shape;297;p28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298" name="Google Shape;298;p28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299" name="Google Shape;299;p28"/>
          <p:cNvPicPr preferRelativeResize="0"/>
          <p:nvPr/>
        </p:nvPicPr>
        <p:blipFill rotWithShape="1">
          <a:blip r:embed="rId4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00" name="Google Shape;300;p2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01" name="Google Shape;301;p2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02" name="Google Shape;302;p28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03" name="Google Shape;303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4" name="Google Shape;304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05" name="Google Shape;305;p28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06" name="Google Shape;306;p28"/>
            <p:cNvPicPr preferRelativeResize="0"/>
            <p:nvPr/>
          </p:nvPicPr>
          <p:blipFill>
            <a:blip r:embed="rId5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07" name="Google Shape;307;p2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2 CfU true/false justify - jade">
  <p:cSld name="TITLE_AND_TWO_COLUMNS_1_1_9_1_3_1_1_1">
    <p:bg>
      <p:bgPr>
        <a:solidFill>
          <a:srgbClr val="EBEDFE"/>
        </a:solidFill>
      </p:bgPr>
    </p:bg>
    <p:spTree>
      <p:nvGrpSpPr>
        <p:cNvPr id="308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9" name="Google Shape;309;p2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10" name="Google Shape;310;p2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1" name="Google Shape;311;p29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2" name="Google Shape;312;p29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3" name="Google Shape;313;p29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4" name="Google Shape;314;p29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15" name="Google Shape;315;p29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16" name="Google Shape;316;p2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17" name="Google Shape;317;p2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18" name="Google Shape;318;p29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19" name="Google Shape;319;p29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20" name="Google Shape;320;p29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21" name="Google Shape;321;p29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22" name="Google Shape;322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3" name="Google Shape;323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24" name="Google Shape;324;p29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25" name="Google Shape;325;p2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26" name="Google Shape;326;p2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27" name="Google Shape;327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28" name="Google Shape;328;p29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29" name="Google Shape;329;p29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0" name="Google Shape;330;p29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2 CfU true/false justify - blue">
  <p:cSld name="TITLE_AND_TWO_COLUMNS_1_1_9_1_3_2">
    <p:bg>
      <p:bgPr>
        <a:solidFill>
          <a:srgbClr val="EBEDFE"/>
        </a:solidFill>
      </p:bgPr>
    </p:bg>
    <p:spTree>
      <p:nvGrpSpPr>
        <p:cNvPr id="331" name="Shape 3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2" name="Google Shape;332;p3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33" name="Google Shape;333;p3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4" name="Google Shape;334;p30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5" name="Google Shape;335;p30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6" name="Google Shape;336;p30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37" name="Google Shape;337;p30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38" name="Google Shape;338;p30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39" name="Google Shape;339;p3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40" name="Google Shape;340;p3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41" name="Google Shape;341;p3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42" name="Google Shape;342;p30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43" name="Google Shape;343;p30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44" name="Google Shape;344;p30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45" name="Google Shape;345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6" name="Google Shape;346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47" name="Google Shape;347;p30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48" name="Google Shape;348;p3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49" name="Google Shape;349;p3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50" name="Google Shape;350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51" name="Google Shape;351;p30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52" name="Google Shape;352;p30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3" name="Google Shape;353;p30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2 CfU true/false justify - pink">
  <p:cSld name="TITLE_AND_TWO_COLUMNS_1_1_9_1_3_1_1_1_1">
    <p:bg>
      <p:bgPr>
        <a:solidFill>
          <a:srgbClr val="EBEDFE"/>
        </a:solidFill>
      </p:bgPr>
    </p:bg>
    <p:spTree>
      <p:nvGrpSpPr>
        <p:cNvPr id="354" name="Shape 3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55" name="Google Shape;355;p3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56" name="Google Shape;356;p3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57" name="Google Shape;357;p31"/>
          <p:cNvSpPr txBox="1"/>
          <p:nvPr/>
        </p:nvSpPr>
        <p:spPr>
          <a:xfrm>
            <a:off x="3025325" y="1839875"/>
            <a:ext cx="12891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8" name="Google Shape;358;p31"/>
          <p:cNvSpPr txBox="1"/>
          <p:nvPr/>
        </p:nvSpPr>
        <p:spPr>
          <a:xfrm>
            <a:off x="5431100" y="1817150"/>
            <a:ext cx="10602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Been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59" name="Google Shape;359;p31"/>
          <p:cNvSpPr txBox="1"/>
          <p:nvPr/>
        </p:nvSpPr>
        <p:spPr>
          <a:xfrm>
            <a:off x="324000" y="2623800"/>
            <a:ext cx="3968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Sabab u sheeg jawaabtaada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0" name="Google Shape;360;p31"/>
          <p:cNvSpPr txBox="1"/>
          <p:nvPr>
            <p:ph idx="1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1" name="Google Shape;361;p31"/>
          <p:cNvSpPr txBox="1"/>
          <p:nvPr/>
        </p:nvSpPr>
        <p:spPr>
          <a:xfrm>
            <a:off x="324000" y="660750"/>
            <a:ext cx="2189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Run mise been?</a:t>
            </a:r>
            <a:r>
              <a:rPr lang="en-GB" sz="1400">
                <a:solidFill>
                  <a:schemeClr val="dk1"/>
                </a:solidFill>
                <a:latin typeface="ABeeZee"/>
                <a:ea typeface="ABeeZee"/>
                <a:cs typeface="ABeeZee"/>
                <a:sym typeface="ABeeZee"/>
              </a:rPr>
              <a:t> </a:t>
            </a:r>
            <a:endParaRPr sz="1400">
              <a:solidFill>
                <a:schemeClr val="dk1"/>
              </a:solidFill>
              <a:latin typeface="ABeeZee"/>
              <a:ea typeface="ABeeZee"/>
              <a:cs typeface="ABeeZee"/>
              <a:sym typeface="ABeeZee"/>
            </a:endParaRPr>
          </a:p>
        </p:txBody>
      </p:sp>
      <p:pic>
        <p:nvPicPr>
          <p:cNvPr id="362" name="Google Shape;362;p3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63" name="Google Shape;363;p3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64" name="Google Shape;364;p3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365" name="Google Shape;365;p31"/>
          <p:cNvSpPr txBox="1"/>
          <p:nvPr>
            <p:ph idx="2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366" name="Google Shape;366;p3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367" name="Google Shape;367;p31"/>
          <p:cNvGrpSpPr/>
          <p:nvPr/>
        </p:nvGrpSpPr>
        <p:grpSpPr>
          <a:xfrm>
            <a:off x="324128" y="3139463"/>
            <a:ext cx="457200" cy="457200"/>
            <a:chOff x="1020916" y="1442088"/>
            <a:chExt cx="457200" cy="457200"/>
          </a:xfrm>
        </p:grpSpPr>
        <p:pic>
          <p:nvPicPr>
            <p:cNvPr id="368" name="Google Shape;368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69" name="Google Shape;369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70" name="Google Shape;370;p31"/>
          <p:cNvGrpSpPr/>
          <p:nvPr/>
        </p:nvGrpSpPr>
        <p:grpSpPr>
          <a:xfrm>
            <a:off x="324128" y="3987825"/>
            <a:ext cx="457200" cy="457200"/>
            <a:chOff x="1020916" y="1442088"/>
            <a:chExt cx="457200" cy="457200"/>
          </a:xfrm>
        </p:grpSpPr>
        <p:pic>
          <p:nvPicPr>
            <p:cNvPr id="371" name="Google Shape;371;p3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72" name="Google Shape;372;p3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pic>
        <p:nvPicPr>
          <p:cNvPr id="373" name="Google Shape;373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2429763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pic>
        <p:nvPicPr>
          <p:cNvPr id="374" name="Google Shape;374;p31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823988" y="1780516"/>
            <a:ext cx="457425" cy="457425"/>
          </a:xfrm>
          <a:prstGeom prst="rect">
            <a:avLst/>
          </a:prstGeom>
          <a:noFill/>
          <a:ln>
            <a:noFill/>
          </a:ln>
        </p:spPr>
      </p:pic>
      <p:sp>
        <p:nvSpPr>
          <p:cNvPr id="375" name="Google Shape;375;p31"/>
          <p:cNvSpPr txBox="1"/>
          <p:nvPr/>
        </p:nvSpPr>
        <p:spPr>
          <a:xfrm>
            <a:off x="2454488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T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76" name="Google Shape;376;p31"/>
          <p:cNvSpPr txBox="1"/>
          <p:nvPr/>
        </p:nvSpPr>
        <p:spPr>
          <a:xfrm>
            <a:off x="4848713" y="1870613"/>
            <a:ext cx="408000" cy="277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8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F</a:t>
            </a:r>
            <a:endParaRPr b="1" sz="18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3 CfU 3 options - purple">
  <p:cSld name="TITLE_AND_TWO_COLUMNS_1_1_7_1">
    <p:bg>
      <p:bgPr>
        <a:solidFill>
          <a:srgbClr val="EBEDFE"/>
        </a:solidFill>
      </p:bgPr>
    </p:bg>
    <p:spTree>
      <p:nvGrpSpPr>
        <p:cNvPr id="377" name="Shape 3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" name="Google Shape;378;p3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79" name="Google Shape;379;p3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80" name="Google Shape;380;p3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381" name="Google Shape;381;p3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382" name="Google Shape;382;p3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383" name="Google Shape;383;p3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4" name="Google Shape;384;p32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5" name="Google Shape;385;p32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386" name="Google Shape;386;p32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387" name="Google Shape;387;p32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388" name="Google Shape;388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89" name="Google Shape;389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0" name="Google Shape;390;p32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391" name="Google Shape;391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2" name="Google Shape;392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393" name="Google Shape;393;p32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394" name="Google Shape;394;p3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395" name="Google Shape;395;p3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3 CfU 3 options - jade">
  <p:cSld name="TITLE_AND_TWO_COLUMNS_1_1_7_1_1_1">
    <p:bg>
      <p:bgPr>
        <a:solidFill>
          <a:srgbClr val="EBEDFE"/>
        </a:solidFill>
      </p:bgPr>
    </p:bg>
    <p:spTree>
      <p:nvGrpSpPr>
        <p:cNvPr id="396" name="Shape 39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97" name="Google Shape;397;p3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398" name="Google Shape;398;p3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9" name="Google Shape;399;p3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00" name="Google Shape;400;p3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01" name="Google Shape;401;p3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02" name="Google Shape;402;p3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03" name="Google Shape;403;p33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4" name="Google Shape;404;p33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05" name="Google Shape;405;p33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06" name="Google Shape;406;p33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07" name="Google Shape;407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08" name="Google Shape;408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09" name="Google Shape;409;p33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10" name="Google Shape;410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1" name="Google Shape;411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12" name="Google Shape;412;p33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13" name="Google Shape;413;p3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14" name="Google Shape;414;p3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3 CfU 3 options - blue">
  <p:cSld name="TITLE_AND_TWO_COLUMNS_1_1_7_2">
    <p:bg>
      <p:bgPr>
        <a:solidFill>
          <a:srgbClr val="EBEDFE"/>
        </a:solidFill>
      </p:bgPr>
    </p:bg>
    <p:spTree>
      <p:nvGrpSpPr>
        <p:cNvPr id="415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16" name="Google Shape;416;p3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17" name="Google Shape;417;p3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18" name="Google Shape;418;p3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19" name="Google Shape;419;p3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20" name="Google Shape;420;p3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21" name="Google Shape;421;p3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22" name="Google Shape;422;p34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3" name="Google Shape;423;p34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24" name="Google Shape;424;p34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25" name="Google Shape;425;p34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26" name="Google Shape;426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27" name="Google Shape;427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28" name="Google Shape;428;p34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29" name="Google Shape;429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0" name="Google Shape;430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31" name="Google Shape;431;p34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32" name="Google Shape;432;p34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33" name="Google Shape;433;p34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3 CfU 3 options - pink">
  <p:cSld name="TITLE_AND_TWO_COLUMNS_1_1_7_1_1_1_1">
    <p:bg>
      <p:bgPr>
        <a:solidFill>
          <a:srgbClr val="EBEDFE"/>
        </a:solidFill>
      </p:bgPr>
    </p:bg>
    <p:spTree>
      <p:nvGrpSpPr>
        <p:cNvPr id="434" name="Shape 4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35" name="Google Shape;435;p3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36" name="Google Shape;436;p3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37" name="Google Shape;437;p35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38" name="Google Shape;438;p3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39" name="Google Shape;439;p3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40" name="Google Shape;440;p3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41" name="Google Shape;441;p35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2" name="Google Shape;442;p35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43" name="Google Shape;443;p35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44" name="Google Shape;444;p35"/>
          <p:cNvGrpSpPr/>
          <p:nvPr/>
        </p:nvGrpSpPr>
        <p:grpSpPr>
          <a:xfrm>
            <a:off x="323653" y="1804438"/>
            <a:ext cx="457200" cy="457200"/>
            <a:chOff x="1020916" y="1442088"/>
            <a:chExt cx="457200" cy="457200"/>
          </a:xfrm>
        </p:grpSpPr>
        <p:pic>
          <p:nvPicPr>
            <p:cNvPr id="445" name="Google Shape;445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6" name="Google Shape;446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47" name="Google Shape;447;p35"/>
          <p:cNvGrpSpPr/>
          <p:nvPr/>
        </p:nvGrpSpPr>
        <p:grpSpPr>
          <a:xfrm>
            <a:off x="323653" y="2766575"/>
            <a:ext cx="457200" cy="457200"/>
            <a:chOff x="1020916" y="1442088"/>
            <a:chExt cx="457200" cy="457200"/>
          </a:xfrm>
        </p:grpSpPr>
        <p:pic>
          <p:nvPicPr>
            <p:cNvPr id="448" name="Google Shape;448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49" name="Google Shape;449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50" name="Google Shape;450;p35"/>
          <p:cNvGrpSpPr/>
          <p:nvPr/>
        </p:nvGrpSpPr>
        <p:grpSpPr>
          <a:xfrm>
            <a:off x="323641" y="3729038"/>
            <a:ext cx="457200" cy="457200"/>
            <a:chOff x="1020916" y="1442088"/>
            <a:chExt cx="457200" cy="457200"/>
          </a:xfrm>
        </p:grpSpPr>
        <p:pic>
          <p:nvPicPr>
            <p:cNvPr id="451" name="Google Shape;451;p35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52" name="Google Shape;452;p35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4 CfU 4 options - purple">
  <p:cSld name="TITLE_AND_TWO_COLUMNS_1_1_8_1">
    <p:bg>
      <p:bgPr>
        <a:solidFill>
          <a:srgbClr val="EBEDFE"/>
        </a:solidFill>
      </p:bgPr>
    </p:bg>
    <p:spTree>
      <p:nvGrpSpPr>
        <p:cNvPr id="453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4" name="Google Shape;454;p36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55" name="Google Shape;455;p3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56" name="Google Shape;456;p36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457" name="Google Shape;457;p3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58" name="Google Shape;458;p3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59" name="Google Shape;459;p36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0" name="Google Shape;460;p36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1" name="Google Shape;461;p36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2" name="Google Shape;462;p36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463" name="Google Shape;463;p36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grpSp>
        <p:nvGrpSpPr>
          <p:cNvPr id="464" name="Google Shape;464;p36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65" name="Google Shape;465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6" name="Google Shape;466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67" name="Google Shape;467;p36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68" name="Google Shape;468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69" name="Google Shape;469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0" name="Google Shape;470;p36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71" name="Google Shape;471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2" name="Google Shape;472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73" name="Google Shape;473;p36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74" name="Google Shape;474;p36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75" name="Google Shape;475;p36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4 CfU 4 options - jade">
  <p:cSld name="TITLE_AND_TWO_COLUMNS_1_1_8_1_1_1">
    <p:bg>
      <p:bgPr>
        <a:solidFill>
          <a:srgbClr val="EBEDFE"/>
        </a:solidFill>
      </p:bgPr>
    </p:bg>
    <p:spTree>
      <p:nvGrpSpPr>
        <p:cNvPr id="476" name="Shape 4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7" name="Google Shape;477;p3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478" name="Google Shape;478;p37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479" name="Google Shape;479;p37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480" name="Google Shape;480;p3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481" name="Google Shape;481;p3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482" name="Google Shape;482;p37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483" name="Google Shape;483;p37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4" name="Google Shape;484;p37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5" name="Google Shape;485;p37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486" name="Google Shape;486;p37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487" name="Google Shape;487;p37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488" name="Google Shape;488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89" name="Google Shape;489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0" name="Google Shape;490;p37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491" name="Google Shape;491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2" name="Google Shape;492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3" name="Google Shape;493;p37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494" name="Google Shape;494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5" name="Google Shape;495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496" name="Google Shape;496;p37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497" name="Google Shape;497;p37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498" name="Google Shape;498;p37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4 CfU 4 options - blue">
  <p:cSld name="TITLE_AND_TWO_COLUMNS_1_1_8_2">
    <p:bg>
      <p:bgPr>
        <a:solidFill>
          <a:srgbClr val="EBEDFE"/>
        </a:solidFill>
      </p:bgPr>
    </p:bg>
    <p:spTree>
      <p:nvGrpSpPr>
        <p:cNvPr id="499" name="Shape 49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0" name="Google Shape;500;p38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01" name="Google Shape;501;p3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02" name="Google Shape;502;p38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03" name="Google Shape;503;p3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04" name="Google Shape;504;p3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05" name="Google Shape;505;p38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06" name="Google Shape;506;p38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7" name="Google Shape;507;p38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8" name="Google Shape;508;p38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09" name="Google Shape;509;p38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10" name="Google Shape;510;p38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11" name="Google Shape;511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2" name="Google Shape;512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3" name="Google Shape;513;p38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14" name="Google Shape;514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5" name="Google Shape;515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6" name="Google Shape;516;p38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17" name="Google Shape;517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18" name="Google Shape;518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19" name="Google Shape;519;p38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20" name="Google Shape;520;p38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21" name="Google Shape;521;p38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4 CfU 4 options - pink">
  <p:cSld name="TITLE_AND_TWO_COLUMNS_1_1_8_1_1_1_1">
    <p:bg>
      <p:bgPr>
        <a:solidFill>
          <a:srgbClr val="EBEDFE"/>
        </a:solidFill>
      </p:bgPr>
    </p:bg>
    <p:spTree>
      <p:nvGrpSpPr>
        <p:cNvPr id="522" name="Shape 52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23" name="Google Shape;523;p3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24" name="Google Shape;524;p39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25" name="Google Shape;525;p39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26" name="Google Shape;526;p3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27" name="Google Shape;527;p3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28" name="Google Shape;528;p3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29" name="Google Shape;529;p39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0" name="Google Shape;530;p39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1" name="Google Shape;531;p39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sp>
        <p:nvSpPr>
          <p:cNvPr id="532" name="Google Shape;532;p39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1000"/>
              </a:spcBef>
              <a:spcAft>
                <a:spcPts val="0"/>
              </a:spcAft>
              <a:buSzPts val="2100"/>
              <a:buNone/>
              <a:defRPr/>
            </a:lvl2pPr>
            <a:lvl3pPr lvl="2" rtl="0">
              <a:spcBef>
                <a:spcPts val="1000"/>
              </a:spcBef>
              <a:spcAft>
                <a:spcPts val="0"/>
              </a:spcAft>
              <a:buSzPts val="2000"/>
              <a:buNone/>
              <a:defRPr/>
            </a:lvl3pPr>
            <a:lvl4pPr lvl="3" rtl="0">
              <a:spcBef>
                <a:spcPts val="800"/>
              </a:spcBef>
              <a:spcAft>
                <a:spcPts val="0"/>
              </a:spcAft>
              <a:buSzPts val="1900"/>
              <a:buNone/>
              <a:defRPr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/>
        </p:txBody>
      </p:sp>
      <p:grpSp>
        <p:nvGrpSpPr>
          <p:cNvPr id="533" name="Google Shape;533;p39"/>
          <p:cNvGrpSpPr/>
          <p:nvPr/>
        </p:nvGrpSpPr>
        <p:grpSpPr>
          <a:xfrm>
            <a:off x="323653" y="1652038"/>
            <a:ext cx="457200" cy="457200"/>
            <a:chOff x="1020916" y="1442088"/>
            <a:chExt cx="457200" cy="457200"/>
          </a:xfrm>
        </p:grpSpPr>
        <p:pic>
          <p:nvPicPr>
            <p:cNvPr id="534" name="Google Shape;534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5" name="Google Shape;535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6" name="Google Shape;536;p39"/>
          <p:cNvGrpSpPr/>
          <p:nvPr/>
        </p:nvGrpSpPr>
        <p:grpSpPr>
          <a:xfrm>
            <a:off x="323653" y="2461775"/>
            <a:ext cx="457200" cy="457200"/>
            <a:chOff x="1020916" y="1442088"/>
            <a:chExt cx="457200" cy="457200"/>
          </a:xfrm>
        </p:grpSpPr>
        <p:pic>
          <p:nvPicPr>
            <p:cNvPr id="537" name="Google Shape;537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38" name="Google Shape;538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39" name="Google Shape;539;p39"/>
          <p:cNvGrpSpPr/>
          <p:nvPr/>
        </p:nvGrpSpPr>
        <p:grpSpPr>
          <a:xfrm>
            <a:off x="323641" y="3271838"/>
            <a:ext cx="457200" cy="457200"/>
            <a:chOff x="1020916" y="1442088"/>
            <a:chExt cx="457200" cy="457200"/>
          </a:xfrm>
        </p:grpSpPr>
        <p:pic>
          <p:nvPicPr>
            <p:cNvPr id="540" name="Google Shape;540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1" name="Google Shape;541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42" name="Google Shape;542;p39"/>
          <p:cNvGrpSpPr/>
          <p:nvPr/>
        </p:nvGrpSpPr>
        <p:grpSpPr>
          <a:xfrm>
            <a:off x="323641" y="4081763"/>
            <a:ext cx="457200" cy="457200"/>
            <a:chOff x="1020916" y="1442088"/>
            <a:chExt cx="457200" cy="457200"/>
          </a:xfrm>
        </p:grpSpPr>
        <p:pic>
          <p:nvPicPr>
            <p:cNvPr id="543" name="Google Shape;543;p39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44" name="Google Shape;544;p39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5 CfU 3 image options - purple">
  <p:cSld name="TITLE_AND_TWO_COLUMNS_1_1_7_1_1_2">
    <p:bg>
      <p:bgPr>
        <a:solidFill>
          <a:srgbClr val="EBEDFE"/>
        </a:solidFill>
      </p:bgPr>
    </p:bg>
    <p:spTree>
      <p:nvGrpSpPr>
        <p:cNvPr id="545" name="Shape 5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6" name="Google Shape;546;p4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47" name="Google Shape;547;p4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48" name="Google Shape;548;p40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49" name="Google Shape;549;p4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50" name="Google Shape;550;p4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51" name="Google Shape;551;p40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52" name="Google Shape;552;p40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3" name="Google Shape;553;p40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54" name="Google Shape;554;p40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55" name="Google Shape;555;p40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56" name="Google Shape;556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57" name="Google Shape;557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58" name="Google Shape;558;p40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59" name="Google Shape;559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0" name="Google Shape;560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61" name="Google Shape;561;p40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62" name="Google Shape;562;p4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63" name="Google Shape;563;p40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5 CfU 3 image options - jade">
  <p:cSld name="TITLE_AND_TWO_COLUMNS_1_1_7_1_1_1_2">
    <p:bg>
      <p:bgPr>
        <a:solidFill>
          <a:srgbClr val="EBEDFE"/>
        </a:solidFill>
      </p:bgPr>
    </p:bg>
    <p:spTree>
      <p:nvGrpSpPr>
        <p:cNvPr id="564" name="Shape 5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65" name="Google Shape;565;p4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66" name="Google Shape;566;p41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67" name="Google Shape;567;p41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pic>
        <p:nvPicPr>
          <p:cNvPr id="568" name="Google Shape;568;p4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69" name="Google Shape;569;p4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70" name="Google Shape;570;p41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571" name="Google Shape;571;p41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2" name="Google Shape;572;p41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73" name="Google Shape;573;p41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74" name="Google Shape;574;p41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75" name="Google Shape;575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6" name="Google Shape;576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77" name="Google Shape;577;p41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78" name="Google Shape;578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79" name="Google Shape;579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80" name="Google Shape;580;p41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581" name="Google Shape;581;p41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82" name="Google Shape;582;p41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5 CfU 3  image options - blue ">
  <p:cSld name="TITLE_AND_TWO_COLUMNS_1_1_7_2_1">
    <p:bg>
      <p:bgPr>
        <a:solidFill>
          <a:srgbClr val="EBEDFE"/>
        </a:solidFill>
      </p:bgPr>
    </p:bg>
    <p:spTree>
      <p:nvGrpSpPr>
        <p:cNvPr id="583" name="Shape 5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84" name="Google Shape;584;p42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585" name="Google Shape;585;p4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586" name="Google Shape;586;p4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587" name="Google Shape;587;p4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588" name="Google Shape;588;p4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589" name="Google Shape;589;p4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590" name="Google Shape;590;p42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1" name="Google Shape;591;p42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592" name="Google Shape;592;p42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593" name="Google Shape;593;p42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594" name="Google Shape;594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5" name="Google Shape;595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6" name="Google Shape;596;p42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597" name="Google Shape;597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598" name="Google Shape;598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599" name="Google Shape;599;p42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00" name="Google Shape;600;p42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01" name="Google Shape;601;p42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5 CfU 3 image options - pink">
  <p:cSld name="TITLE_AND_TWO_COLUMNS_1_1_7_1_1_1_1_1">
    <p:bg>
      <p:bgPr>
        <a:solidFill>
          <a:srgbClr val="EBEDFE"/>
        </a:solidFill>
      </p:bgPr>
    </p:bg>
    <p:spTree>
      <p:nvGrpSpPr>
        <p:cNvPr id="602" name="Shape 6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03" name="Google Shape;603;p4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04" name="Google Shape;604;p43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05" name="Google Shape;605;p43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spcBef>
                <a:spcPts val="0"/>
              </a:spcBef>
              <a:spcAft>
                <a:spcPts val="0"/>
              </a:spcAft>
              <a:buSzPts val="2200"/>
              <a:buFont typeface="Lexend"/>
              <a:buNone/>
              <a:defRPr b="0" sz="22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pic>
        <p:nvPicPr>
          <p:cNvPr id="606" name="Google Shape;606;p4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07" name="Google Shape;607;p4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08" name="Google Shape;608;p43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609" name="Google Shape;609;p43"/>
          <p:cNvSpPr/>
          <p:nvPr>
            <p:ph idx="3" type="pic"/>
          </p:nvPr>
        </p:nvSpPr>
        <p:spPr>
          <a:xfrm>
            <a:off x="3240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0" name="Google Shape;610;p43"/>
          <p:cNvSpPr/>
          <p:nvPr>
            <p:ph idx="4" type="pic"/>
          </p:nvPr>
        </p:nvSpPr>
        <p:spPr>
          <a:xfrm>
            <a:off x="62568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sp>
        <p:nvSpPr>
          <p:cNvPr id="611" name="Google Shape;611;p43"/>
          <p:cNvSpPr/>
          <p:nvPr>
            <p:ph idx="5" type="pic"/>
          </p:nvPr>
        </p:nvSpPr>
        <p:spPr>
          <a:xfrm>
            <a:off x="3294300" y="1893950"/>
            <a:ext cx="2555400" cy="1939500"/>
          </a:xfrm>
          <a:prstGeom prst="rect">
            <a:avLst/>
          </a:prstGeom>
          <a:noFill/>
          <a:ln>
            <a:noFill/>
          </a:ln>
        </p:spPr>
        <p:txBody>
          <a:bodyPr/>
          <a:p/>
        </p:txBody>
      </p:sp>
      <p:grpSp>
        <p:nvGrpSpPr>
          <p:cNvPr id="612" name="Google Shape;612;p43"/>
          <p:cNvGrpSpPr/>
          <p:nvPr/>
        </p:nvGrpSpPr>
        <p:grpSpPr>
          <a:xfrm>
            <a:off x="1381028" y="4148538"/>
            <a:ext cx="457200" cy="457200"/>
            <a:chOff x="1020916" y="1442088"/>
            <a:chExt cx="457200" cy="457200"/>
          </a:xfrm>
        </p:grpSpPr>
        <p:pic>
          <p:nvPicPr>
            <p:cNvPr id="613" name="Google Shape;613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4" name="Google Shape;614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a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5" name="Google Shape;615;p43"/>
          <p:cNvGrpSpPr/>
          <p:nvPr/>
        </p:nvGrpSpPr>
        <p:grpSpPr>
          <a:xfrm>
            <a:off x="4331066" y="4148550"/>
            <a:ext cx="457200" cy="457200"/>
            <a:chOff x="1020916" y="1442088"/>
            <a:chExt cx="457200" cy="457200"/>
          </a:xfrm>
        </p:grpSpPr>
        <p:pic>
          <p:nvPicPr>
            <p:cNvPr id="616" name="Google Shape;616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17" name="Google Shape;617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b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618" name="Google Shape;618;p43"/>
          <p:cNvGrpSpPr/>
          <p:nvPr/>
        </p:nvGrpSpPr>
        <p:grpSpPr>
          <a:xfrm>
            <a:off x="7305791" y="4148538"/>
            <a:ext cx="457200" cy="457200"/>
            <a:chOff x="1020916" y="1442088"/>
            <a:chExt cx="457200" cy="457200"/>
          </a:xfrm>
        </p:grpSpPr>
        <p:pic>
          <p:nvPicPr>
            <p:cNvPr id="619" name="Google Shape;619;p43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1020916" y="1442088"/>
              <a:ext cx="457200" cy="457200"/>
            </a:xfrm>
            <a:prstGeom prst="rect">
              <a:avLst/>
            </a:prstGeom>
            <a:noFill/>
            <a:ln>
              <a:noFill/>
            </a:ln>
          </p:spPr>
        </p:pic>
        <p:sp>
          <p:nvSpPr>
            <p:cNvPr id="620" name="Google Shape;620;p43"/>
            <p:cNvSpPr txBox="1"/>
            <p:nvPr/>
          </p:nvSpPr>
          <p:spPr>
            <a:xfrm>
              <a:off x="1045528" y="1526400"/>
              <a:ext cx="408000" cy="277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ctr" bIns="0" lIns="0" spcFirstLastPara="1" rIns="0" wrap="square" tIns="0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b="1" lang="en-GB" sz="1800">
                  <a:solidFill>
                    <a:srgbClr val="FFFFFF"/>
                  </a:solidFill>
                  <a:latin typeface="Lexend"/>
                  <a:ea typeface="Lexend"/>
                  <a:cs typeface="Lexend"/>
                  <a:sym typeface="Lexend"/>
                </a:rPr>
                <a:t>c</a:t>
              </a:r>
              <a:endParaRPr b="1" sz="18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6 CfU blank - purple ">
  <p:cSld name="TITLE_AND_TWO_COLUMNS_1_1_6_2">
    <p:bg>
      <p:bgPr>
        <a:solidFill>
          <a:srgbClr val="EBEDFE"/>
        </a:solidFill>
      </p:bgPr>
    </p:bg>
    <p:spTree>
      <p:nvGrpSpPr>
        <p:cNvPr id="621" name="Shape 62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2" name="Google Shape;622;p44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23" name="Google Shape;623;p4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24" name="Google Shape;624;p4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25" name="Google Shape;625;p4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26" name="Google Shape;626;p4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27" name="Google Shape;627;p44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6 CfU blank - jade ">
  <p:cSld name="TITLE_AND_TWO_COLUMNS_1_1_6_2_3_1">
    <p:bg>
      <p:bgPr>
        <a:solidFill>
          <a:srgbClr val="EBEDFE"/>
        </a:solidFill>
      </p:bgPr>
    </p:bg>
    <p:spTree>
      <p:nvGrpSpPr>
        <p:cNvPr id="628" name="Shape 6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29" name="Google Shape;629;p4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0" name="Google Shape;630;p45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1" name="Google Shape;631;p4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2" name="Google Shape;632;p4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33" name="Google Shape;633;p4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34" name="Google Shape;634;p45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6 CfU blank - blue ">
  <p:cSld name="TITLE_AND_TWO_COLUMNS_1_1_6_3">
    <p:bg>
      <p:bgPr>
        <a:solidFill>
          <a:srgbClr val="EBEDFE"/>
        </a:solidFill>
      </p:bgPr>
    </p:bg>
    <p:spTree>
      <p:nvGrpSpPr>
        <p:cNvPr id="635" name="Shape 6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36" name="Google Shape;636;p46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37" name="Google Shape;637;p46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38" name="Google Shape;638;p46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39" name="Google Shape;639;p46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0" name="Google Shape;640;p46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1" name="Google Shape;641;p4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6 CfU blank - pink ">
  <p:cSld name="TITLE_AND_TWO_COLUMNS_1_1_6_2_3_1_1">
    <p:bg>
      <p:bgPr>
        <a:solidFill>
          <a:srgbClr val="EBEDFE"/>
        </a:solidFill>
      </p:bgPr>
    </p:bg>
    <p:spTree>
      <p:nvGrpSpPr>
        <p:cNvPr id="642" name="Shape 6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43" name="Google Shape;643;p47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44" name="Google Shape;644;p47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45" name="Google Shape;645;p4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46" name="Google Shape;646;p47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47" name="Google Shape;647;p47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Hubi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48" name="Google Shape;648;p47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Lexend"/>
              <a:buNone/>
              <a:defRPr sz="20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7 Practice - purple ">
  <p:cSld name="TITLE_AND_TWO_COLUMNS_1_1_5_1_3_1_1">
    <p:spTree>
      <p:nvGrpSpPr>
        <p:cNvPr id="649" name="Shape 6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0" name="Google Shape;650;p48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1" name="Google Shape;651;p48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52" name="Google Shape;652;p48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pic>
        <p:nvPicPr>
          <p:cNvPr id="653" name="Google Shape;653;p48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54" name="Google Shape;654;p48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55" name="Google Shape;655;p4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56" name="Google Shape;656;p48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7 Practice - jade">
  <p:cSld name="TITLE_AND_TWO_COLUMNS_1_1_5_1_3_1_1_1_1">
    <p:spTree>
      <p:nvGrpSpPr>
        <p:cNvPr id="657" name="Shape 6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58" name="Google Shape;658;p49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59" name="Google Shape;659;p49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0" name="Google Shape;660;p49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61" name="Google Shape;661;p49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62" name="Google Shape;662;p49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63" name="Google Shape;663;p49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64" name="Google Shape;664;p49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7 Practice - blue ">
  <p:cSld name="TITLE_AND_TWO_COLUMNS_1_1_5_1_3_1_2">
    <p:spTree>
      <p:nvGrpSpPr>
        <p:cNvPr id="665" name="Shape 6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66" name="Google Shape;666;p50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67" name="Google Shape;667;p50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68" name="Google Shape;668;p50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69" name="Google Shape;669;p50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0" name="Google Shape;670;p50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1" name="Google Shape;671;p50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72" name="Google Shape;672;p50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7 Practice - pink">
  <p:cSld name="TITLE_AND_TWO_COLUMNS_1_1_5_1_3_1_1_1_1_1">
    <p:spTree>
      <p:nvGrpSpPr>
        <p:cNvPr id="673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74" name="Google Shape;674;p51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75" name="Google Shape;675;p51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76" name="Google Shape;676;p51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677" name="Google Shape;677;p51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Layli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78" name="Google Shape;678;p51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17493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79" name="Google Shape;679;p51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0" name="Google Shape;680;p51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1.08 Feedback - purple">
  <p:cSld name="TITLE_AND_TWO_COLUMNS_1_1_5_1_3_1_1_1">
    <p:bg>
      <p:bgPr>
        <a:solidFill>
          <a:srgbClr val="EBEDFE"/>
        </a:solidFill>
      </p:bgPr>
    </p:bg>
    <p:spTree>
      <p:nvGrpSpPr>
        <p:cNvPr id="681" name="Shape 6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82" name="Google Shape;682;p52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83" name="Google Shape;683;p52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84" name="Google Shape;684;p52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pic>
        <p:nvPicPr>
          <p:cNvPr id="685" name="Google Shape;685;p52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86" name="Google Shape;686;p52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687" name="Google Shape;687;p52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88" name="Google Shape;688;p52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A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2.08 Feedback - jade">
  <p:cSld name="TITLE_AND_TWO_COLUMNS_1_1_5_1_3_1_1_1_1_2">
    <p:bg>
      <p:bgPr>
        <a:solidFill>
          <a:srgbClr val="EBEDFE"/>
        </a:solidFill>
      </p:bgPr>
    </p:bg>
    <p:spTree>
      <p:nvGrpSpPr>
        <p:cNvPr id="689" name="Shape 6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0" name="Google Shape;690;p53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1" name="Google Shape;691;p53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5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692" name="Google Shape;692;p53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693" name="Google Shape;693;p53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694" name="Google Shape;694;p53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695" name="Google Shape;695;p5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696" name="Google Shape;696;p53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B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3.08 Feedback - blue">
  <p:cSld name="TITLE_AND_TWO_COLUMNS_1_1_5_1_3_1_2_1">
    <p:bg>
      <p:bgPr>
        <a:solidFill>
          <a:srgbClr val="EBEDFE"/>
        </a:solidFill>
      </p:bgPr>
    </p:bg>
    <p:spTree>
      <p:nvGrpSpPr>
        <p:cNvPr id="697" name="Shape 6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98" name="Google Shape;698;p54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699" name="Google Shape;699;p54"/>
          <p:cNvSpPr/>
          <p:nvPr/>
        </p:nvSpPr>
        <p:spPr>
          <a:xfrm>
            <a:off x="-1" y="-2"/>
            <a:ext cx="9144300" cy="5403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0" name="Google Shape;700;p54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1" name="Google Shape;701;p54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02" name="Google Shape;702;p54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03" name="Google Shape;703;p5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704" name="Google Shape;704;p54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rgbClr val="FFFFFF"/>
                </a:solidFill>
                <a:latin typeface="Lexend"/>
                <a:ea typeface="Lexend"/>
                <a:cs typeface="Lexend"/>
                <a:sym typeface="Lexend"/>
              </a:rPr>
              <a:t>Hawsha C</a:t>
            </a:r>
            <a:endParaRPr b="1" sz="1400">
              <a:solidFill>
                <a:srgbClr val="FFFFFF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4.08 Feedback - pink">
  <p:cSld name="TITLE_AND_TWO_COLUMNS_1_1_5_1_3_1_1_1_1_1_1">
    <p:bg>
      <p:bgPr>
        <a:solidFill>
          <a:srgbClr val="EBEDFE"/>
        </a:solidFill>
      </p:bgPr>
    </p:bg>
    <p:spTree>
      <p:nvGrpSpPr>
        <p:cNvPr id="705" name="Shape 7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06" name="Google Shape;706;p55"/>
          <p:cNvPicPr preferRelativeResize="0"/>
          <p:nvPr/>
        </p:nvPicPr>
        <p:blipFill rotWithShape="1">
          <a:blip r:embed="rId2">
            <a:alphaModFix/>
          </a:blip>
          <a:srcRect b="1672" l="0" r="0" t="1662"/>
          <a:stretch/>
        </p:blipFill>
        <p:spPr>
          <a:xfrm>
            <a:off x="0" y="5325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07" name="Google Shape;707;p55"/>
          <p:cNvSpPr/>
          <p:nvPr/>
        </p:nvSpPr>
        <p:spPr>
          <a:xfrm>
            <a:off x="0" y="1"/>
            <a:ext cx="9144300" cy="540300"/>
          </a:xfrm>
          <a:prstGeom prst="rect">
            <a:avLst/>
          </a:prstGeom>
          <a:solidFill>
            <a:schemeClr val="accent3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708" name="Google Shape;708;p55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09" name="Google Shape;709;p55"/>
          <p:cNvSpPr txBox="1"/>
          <p:nvPr/>
        </p:nvSpPr>
        <p:spPr>
          <a:xfrm>
            <a:off x="8476560" y="438750"/>
            <a:ext cx="603900" cy="1386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none" tIns="0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900">
                <a:solidFill>
                  <a:srgbClr val="EBEDFE"/>
                </a:solidFill>
                <a:latin typeface="Lexend"/>
                <a:ea typeface="Lexend"/>
                <a:cs typeface="Lexend"/>
                <a:sym typeface="Lexend"/>
              </a:rPr>
              <a:t>Jawaab</a:t>
            </a:r>
            <a:endParaRPr b="1" sz="900">
              <a:solidFill>
                <a:srgbClr val="EBEDFE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710" name="Google Shape;710;p55"/>
          <p:cNvPicPr preferRelativeResize="0"/>
          <p:nvPr/>
        </p:nvPicPr>
        <p:blipFill rotWithShape="1">
          <a:blip r:embed="rId3">
            <a:alphaModFix/>
          </a:blip>
          <a:srcRect b="0" l="0" r="0" t="0"/>
          <a:stretch/>
        </p:blipFill>
        <p:spPr>
          <a:xfrm>
            <a:off x="8528585" y="-11474"/>
            <a:ext cx="499700" cy="499700"/>
          </a:xfrm>
          <a:prstGeom prst="rect">
            <a:avLst/>
          </a:prstGeom>
          <a:noFill/>
          <a:ln>
            <a:noFill/>
          </a:ln>
        </p:spPr>
      </p:pic>
      <p:sp>
        <p:nvSpPr>
          <p:cNvPr id="711" name="Google Shape;711;p55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lt1"/>
                </a:solidFill>
                <a:latin typeface="Lexend"/>
                <a:ea typeface="Lexend"/>
                <a:cs typeface="Lexend"/>
                <a:sym typeface="Lexend"/>
              </a:rPr>
              <a:t>Hawsha D</a:t>
            </a:r>
            <a:endParaRPr b="1" sz="1400">
              <a:solidFill>
                <a:schemeClr val="lt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2" name="Google Shape;712;p5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b="0" sz="1800">
                <a:solidFill>
                  <a:schemeClr val="lt1"/>
                </a:solidFill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lt1"/>
              </a:buClr>
              <a:buSzPts val="1800"/>
              <a:buNone/>
              <a:defRPr sz="1800">
                <a:solidFill>
                  <a:schemeClr val="lt1"/>
                </a:solidFill>
              </a:defRPr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1">
  <p:cSld name="TITLE_AND_TWO_COLUMNS_1_1_5_1_2_1_1">
    <p:spTree>
      <p:nvGrpSpPr>
        <p:cNvPr id="713" name="Shape 7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4" name="Google Shape;714;p56"/>
          <p:cNvSpPr/>
          <p:nvPr/>
        </p:nvSpPr>
        <p:spPr>
          <a:xfrm>
            <a:off x="0" y="0"/>
            <a:ext cx="9144300" cy="5403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15" name="Google Shape;715;p56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535825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16" name="Google Shape;716;p56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>
            <a:pPr>
              <a:defRPr/>
            </a:pPr>
          </a:p>
        </p:txBody>
      </p:sp>
      <p:sp>
        <p:nvSpPr>
          <p:cNvPr id="717" name="Google Shape;717;p56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18" name="Google Shape;718;p56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9.6 Summary 2">
  <p:cSld name="TITLE_AND_TWO_COLUMNS_1_1_5_1_2">
    <p:spTree>
      <p:nvGrpSpPr>
        <p:cNvPr id="719" name="Shape 71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0" name="Google Shape;720;p57"/>
          <p:cNvSpPr/>
          <p:nvPr/>
        </p:nvSpPr>
        <p:spPr>
          <a:xfrm>
            <a:off x="0" y="0"/>
            <a:ext cx="9144300" cy="7731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pic>
        <p:nvPicPr>
          <p:cNvPr id="721" name="Google Shape;721;p57"/>
          <p:cNvPicPr preferRelativeResize="0"/>
          <p:nvPr/>
        </p:nvPicPr>
        <p:blipFill rotWithShape="1">
          <a:blip r:embed="rId2">
            <a:alphaModFix/>
          </a:blip>
          <a:srcRect b="1709" l="0" r="0" t="1699"/>
          <a:stretch/>
        </p:blipFill>
        <p:spPr>
          <a:xfrm>
            <a:off x="0" y="769550"/>
            <a:ext cx="9151202" cy="116709"/>
          </a:xfrm>
          <a:prstGeom prst="rect">
            <a:avLst/>
          </a:prstGeom>
          <a:noFill/>
          <a:ln>
            <a:noFill/>
          </a:ln>
        </p:spPr>
      </p:pic>
      <p:sp>
        <p:nvSpPr>
          <p:cNvPr id="722" name="Google Shape;722;p5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2200"/>
              <a:buFont typeface="Lexend"/>
              <a:buChar char="●"/>
              <a:defRPr sz="2200">
                <a:latin typeface="Lexend"/>
                <a:ea typeface="Lexend"/>
                <a:cs typeface="Lexend"/>
                <a:sym typeface="Lexend"/>
              </a:defRPr>
            </a:lvl1pPr>
            <a:lvl2pPr indent="-368300" lvl="1" marL="914400" rtl="0">
              <a:spcBef>
                <a:spcPts val="10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spcBef>
                <a:spcPts val="1000"/>
              </a:spcBef>
              <a:spcAft>
                <a:spcPts val="0"/>
              </a:spcAft>
              <a:buSzPts val="20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3pPr>
            <a:lvl4pPr indent="-368300" lvl="3" marL="1828800" rtl="0">
              <a:spcBef>
                <a:spcPts val="800"/>
              </a:spcBef>
              <a:spcAft>
                <a:spcPts val="0"/>
              </a:spcAft>
              <a:buSzPts val="2200"/>
              <a:buFont typeface="Lexend"/>
              <a:buChar char="–"/>
              <a:defRPr sz="2200"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spcBef>
                <a:spcPts val="8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 sz="1800"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spcBef>
                <a:spcPts val="6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spcBef>
                <a:spcPts val="400"/>
              </a:spcBef>
              <a:spcAft>
                <a:spcPts val="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spcBef>
                <a:spcPts val="400"/>
              </a:spcBef>
              <a:spcAft>
                <a:spcPts val="200"/>
              </a:spcAft>
              <a:buSzPts val="1800"/>
              <a:buFont typeface="Lexend"/>
              <a:buChar char="–"/>
              <a:defRPr>
                <a:latin typeface="Lexend"/>
                <a:ea typeface="Lexend"/>
                <a:cs typeface="Lexend"/>
                <a:sym typeface="Lexend"/>
              </a:defRPr>
            </a:lvl9pPr>
          </a:lstStyle>
          <a:p/>
        </p:txBody>
      </p:sp>
      <p:sp>
        <p:nvSpPr>
          <p:cNvPr id="723" name="Google Shape;723;p57"/>
          <p:cNvSpPr txBox="1"/>
          <p:nvPr/>
        </p:nvSpPr>
        <p:spPr>
          <a:xfrm>
            <a:off x="324000" y="43825"/>
            <a:ext cx="1316700" cy="382800"/>
          </a:xfrm>
          <a:prstGeom prst="rect">
            <a:avLst/>
          </a:prstGeom>
          <a:noFill/>
          <a:ln>
            <a:noFill/>
          </a:ln>
        </p:spPr>
        <p:txBody>
          <a:bodyPr anchorCtr="0" anchor="b" bIns="0" lIns="0" spcFirstLastPara="1" rIns="0" wrap="non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Soo koobid</a:t>
            </a:r>
            <a:endParaRPr b="1"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24" name="Google Shape;724;p5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Font typeface="Lexend"/>
              <a:buNone/>
              <a:defRPr b="0" sz="2000"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000"/>
              <a:buNone/>
              <a:defRPr sz="2000"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3 Projectable quiz" showMasterSp="0">
  <p:cSld name="Title Slide 3_1">
    <p:bg>
      <p:bgPr>
        <a:solidFill>
          <a:schemeClr val="lt1"/>
        </a:solidFill>
      </p:bgPr>
    </p:bg>
    <p:spTree>
      <p:nvGrpSpPr>
        <p:cNvPr id="725" name="Shape 7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7" name="Google Shape;727;p58"/>
          <p:cNvSpPr txBox="1"/>
          <p:nvPr/>
        </p:nvSpPr>
        <p:spPr>
          <a:xfrm>
            <a:off x="1977450" y="3132468"/>
            <a:ext cx="5189100" cy="4311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none" tIns="91425">
            <a:sp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Guji si aad u furto imtixaanka</a:t>
            </a:r>
            <a:endParaRPr sz="14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4 Items to copy-paste">
  <p:cSld name="CUSTOM_104_1_2_1_1">
    <p:spTree>
      <p:nvGrpSpPr>
        <p:cNvPr id="728" name="Shape 7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29" name="Google Shape;729;p59"/>
          <p:cNvSpPr/>
          <p:nvPr/>
        </p:nvSpPr>
        <p:spPr>
          <a:xfrm>
            <a:off x="3217188" y="4171902"/>
            <a:ext cx="5214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Calaamadee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0" name="Google Shape;730;p59"/>
          <p:cNvSpPr/>
          <p:nvPr/>
        </p:nvSpPr>
        <p:spPr>
          <a:xfrm>
            <a:off x="483925" y="193075"/>
            <a:ext cx="66717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/>
          <a:p>
            <a:pPr indent="0" lvl="0" marL="0" marR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i="0" lang="en-GB" sz="20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Items to copy and paste</a:t>
            </a:r>
            <a:endParaRPr b="0" i="0" sz="2000" u="none" cap="none" strike="noStrike">
              <a:solidFill>
                <a:schemeClr val="dk1"/>
              </a:solidFill>
              <a:latin typeface="Calibri"/>
              <a:ea typeface="Calibri"/>
              <a:cs typeface="Calibri"/>
              <a:sym typeface="Calibri"/>
            </a:endParaRPr>
          </a:p>
        </p:txBody>
      </p:sp>
      <p:sp>
        <p:nvSpPr>
          <p:cNvPr id="731" name="Google Shape;731;p59"/>
          <p:cNvSpPr/>
          <p:nvPr/>
        </p:nvSpPr>
        <p:spPr>
          <a:xfrm>
            <a:off x="7459200" y="352650"/>
            <a:ext cx="1684800" cy="374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i="0" lang="en-GB" sz="1600" u="none" cap="none" strike="noStrike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Video frame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2" name="Google Shape;732;p59"/>
          <p:cNvSpPr/>
          <p:nvPr/>
        </p:nvSpPr>
        <p:spPr>
          <a:xfrm>
            <a:off x="628788" y="4171893"/>
            <a:ext cx="1579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Agenda dot</a:t>
            </a:r>
            <a:endParaRPr sz="16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3" name="Google Shape;733;p59"/>
          <p:cNvSpPr/>
          <p:nvPr/>
        </p:nvSpPr>
        <p:spPr>
          <a:xfrm>
            <a:off x="5891525" y="2313000"/>
            <a:ext cx="1796400" cy="3807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CfU option letters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4" name="Google Shape;734;p59"/>
          <p:cNvSpPr/>
          <p:nvPr/>
        </p:nvSpPr>
        <p:spPr>
          <a:xfrm>
            <a:off x="933601" y="2371650"/>
            <a:ext cx="11799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audio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5" name="Google Shape;735;p59"/>
          <p:cNvSpPr/>
          <p:nvPr/>
        </p:nvSpPr>
        <p:spPr>
          <a:xfrm>
            <a:off x="3444210" y="2377200"/>
            <a:ext cx="1116600" cy="252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Play video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6" name="Google Shape;736;p59"/>
          <p:cNvSpPr/>
          <p:nvPr/>
        </p:nvSpPr>
        <p:spPr>
          <a:xfrm>
            <a:off x="4747799" y="4171900"/>
            <a:ext cx="6942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non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Khalad</a:t>
            </a:r>
            <a:endParaRPr i="0" sz="14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737" name="Google Shape;737;p59"/>
          <p:cNvSpPr/>
          <p:nvPr/>
        </p:nvSpPr>
        <p:spPr>
          <a:xfrm>
            <a:off x="6451200" y="4171900"/>
            <a:ext cx="14217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Autofit/>
          </a:bodyPr>
          <a:lstStyle/>
          <a:p>
            <a:pPr indent="0" lvl="0" marL="0" marR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6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Reading icon</a:t>
            </a:r>
            <a:endParaRPr i="0" sz="1600" u="none" cap="none" strike="noStrike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5 OGL">
  <p:cSld name="CUSTOM_5_1">
    <p:bg>
      <p:bgPr>
        <a:solidFill>
          <a:srgbClr val="EBEDFE"/>
        </a:solidFill>
      </p:bgPr>
    </p:bg>
    <p:spTree>
      <p:nvGrpSpPr>
        <p:cNvPr id="738" name="Shape 7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39" name="Google Shape;739;p60"/>
          <p:cNvPicPr preferRelativeResize="0"/>
          <p:nvPr/>
        </p:nvPicPr>
        <p:blipFill>
          <a:blip r:embed="rId2">
            <a:alphaModFix/>
          </a:blip>
          <a:stretch>
            <a:fillRect/>
          </a:stretch>
        </p:blipFill>
        <p:spPr>
          <a:xfrm>
            <a:off x="347200" y="1111870"/>
            <a:ext cx="7945600" cy="2919776"/>
          </a:xfrm>
          <a:prstGeom prst="rect">
            <a:avLst/>
          </a:prstGeom>
          <a:noFill/>
          <a:ln>
            <a:noFill/>
          </a:ln>
        </p:spPr>
      </p:pic>
      <p:sp>
        <p:nvSpPr>
          <p:cNvPr id="740" name="Google Shape;740;p60"/>
          <p:cNvSpPr txBox="1"/>
          <p:nvPr>
            <p:ph idx="1" type="subTitle"/>
          </p:nvPr>
        </p:nvSpPr>
        <p:spPr>
          <a:xfrm>
            <a:off x="661775" y="1190413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1pPr>
            <a:lvl2pPr lvl="1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>
              <a:spcBef>
                <a:spcPts val="100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>
              <a:spcBef>
                <a:spcPts val="80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>
              <a:spcBef>
                <a:spcPts val="800"/>
              </a:spcBef>
              <a:spcAft>
                <a:spcPts val="0"/>
              </a:spcAft>
              <a:buSzPts val="1800"/>
              <a:buNone/>
              <a:defRPr/>
            </a:lvl5pPr>
            <a:lvl6pPr lvl="5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6pPr>
            <a:lvl7pPr lvl="6" rtl="0">
              <a:spcBef>
                <a:spcPts val="600"/>
              </a:spcBef>
              <a:spcAft>
                <a:spcPts val="0"/>
              </a:spcAft>
              <a:buSzPts val="1800"/>
              <a:buNone/>
              <a:defRPr/>
            </a:lvl7pPr>
            <a:lvl8pPr lvl="7" rtl="0">
              <a:spcBef>
                <a:spcPts val="400"/>
              </a:spcBef>
              <a:spcAft>
                <a:spcPts val="0"/>
              </a:spcAft>
              <a:buSzPts val="1800"/>
              <a:buNone/>
              <a:defRPr/>
            </a:lvl8pPr>
            <a:lvl9pPr lvl="8" rtl="0">
              <a:spcBef>
                <a:spcPts val="400"/>
              </a:spcBef>
              <a:spcAft>
                <a:spcPts val="200"/>
              </a:spcAft>
              <a:buSzPts val="1800"/>
              <a:buNone/>
              <a:defRPr/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Z.6 Blank">
  <p:cSld name="CUSTOM_6">
    <p:spTree>
      <p:nvGrpSpPr>
        <p:cNvPr id="741" name="Shape 7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2" name="Google Shape;742;p6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2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image" Target="../media/image6.png"/><Relationship Id="rId2" Type="http://schemas.openxmlformats.org/officeDocument/2006/relationships/slideLayout" Target="../slideLayouts/slideLayout1.xml"/><Relationship Id="rId3" Type="http://schemas.openxmlformats.org/officeDocument/2006/relationships/slideLayout" Target="../slideLayouts/slideLayout2.xml"/><Relationship Id="rId4" Type="http://schemas.openxmlformats.org/officeDocument/2006/relationships/slideLayout" Target="../slideLayouts/slideLayout3.xml"/><Relationship Id="rId5" Type="http://schemas.openxmlformats.org/officeDocument/2006/relationships/slideLayout" Target="../slideLayouts/slideLayout4.xml"/><Relationship Id="rId6" Type="http://schemas.openxmlformats.org/officeDocument/2006/relationships/slideLayout" Target="../slideLayouts/slideLayout5.xml"/><Relationship Id="rId7" Type="http://schemas.openxmlformats.org/officeDocument/2006/relationships/slideLayout" Target="../slideLayouts/slideLayout6.xml"/><Relationship Id="rId8" Type="http://schemas.openxmlformats.org/officeDocument/2006/relationships/slideLayout" Target="../slideLayouts/slideLayout7.xml"/><Relationship Id="rId9" Type="http://schemas.openxmlformats.org/officeDocument/2006/relationships/slideLayout" Target="../slideLayouts/slideLayout8.xml"/><Relationship Id="rId10" Type="http://schemas.openxmlformats.org/officeDocument/2006/relationships/slideLayout" Target="../slideLayouts/slideLayout9.xml"/><Relationship Id="rId11" Type="http://schemas.openxmlformats.org/officeDocument/2006/relationships/slideLayout" Target="../slideLayouts/slideLayout10.xml"/><Relationship Id="rId12" Type="http://schemas.openxmlformats.org/officeDocument/2006/relationships/slideLayout" Target="../slideLayouts/slideLayout11.xml"/><Relationship Id="rId13" Type="http://schemas.openxmlformats.org/officeDocument/2006/relationships/slideLayout" Target="../slideLayouts/slideLayout12.xml"/><Relationship Id="rId14" Type="http://schemas.openxmlformats.org/officeDocument/2006/relationships/slideLayout" Target="../slideLayouts/slideLayout13.xml"/><Relationship Id="rId15" Type="http://schemas.openxmlformats.org/officeDocument/2006/relationships/slideLayout" Target="../slideLayouts/slideLayout14.xml"/><Relationship Id="rId16" Type="http://schemas.openxmlformats.org/officeDocument/2006/relationships/slideLayout" Target="../slideLayouts/slideLayout15.xml"/><Relationship Id="rId17" Type="http://schemas.openxmlformats.org/officeDocument/2006/relationships/slideLayout" Target="../slideLayouts/slideLayout16.xml"/><Relationship Id="rId18" Type="http://schemas.openxmlformats.org/officeDocument/2006/relationships/slideLayout" Target="../slideLayouts/slideLayout17.xml"/><Relationship Id="rId19" Type="http://schemas.openxmlformats.org/officeDocument/2006/relationships/slideLayout" Target="../slideLayouts/slideLayout18.xml"/><Relationship Id="rId20" Type="http://schemas.openxmlformats.org/officeDocument/2006/relationships/slideLayout" Target="../slideLayouts/slideLayout19.xml"/><Relationship Id="rId21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1.xml"/><Relationship Id="rId23" Type="http://schemas.openxmlformats.org/officeDocument/2006/relationships/slideLayout" Target="../slideLayouts/slideLayout22.xml"/><Relationship Id="rId24" Type="http://schemas.openxmlformats.org/officeDocument/2006/relationships/slideLayout" Target="../slideLayouts/slideLayout23.xml"/><Relationship Id="rId25" Type="http://schemas.openxmlformats.org/officeDocument/2006/relationships/slideLayout" Target="../slideLayouts/slideLayout24.xml"/><Relationship Id="rId26" Type="http://schemas.openxmlformats.org/officeDocument/2006/relationships/slideLayout" Target="../slideLayouts/slideLayout25.xml"/><Relationship Id="rId27" Type="http://schemas.openxmlformats.org/officeDocument/2006/relationships/slideLayout" Target="../slideLayouts/slideLayout26.xml"/><Relationship Id="rId28" Type="http://schemas.openxmlformats.org/officeDocument/2006/relationships/slideLayout" Target="../slideLayouts/slideLayout27.xml"/><Relationship Id="rId29" Type="http://schemas.openxmlformats.org/officeDocument/2006/relationships/slideLayout" Target="../slideLayouts/slideLayout28.xml"/><Relationship Id="rId30" Type="http://schemas.openxmlformats.org/officeDocument/2006/relationships/slideLayout" Target="../slideLayouts/slideLayout29.xml"/><Relationship Id="rId31" Type="http://schemas.openxmlformats.org/officeDocument/2006/relationships/slideLayout" Target="../slideLayouts/slideLayout30.xml"/><Relationship Id="rId32" Type="http://schemas.openxmlformats.org/officeDocument/2006/relationships/slideLayout" Target="../slideLayouts/slideLayout31.xml"/><Relationship Id="rId33" Type="http://schemas.openxmlformats.org/officeDocument/2006/relationships/slideLayout" Target="../slideLayouts/slideLayout32.xml"/><Relationship Id="rId34" Type="http://schemas.openxmlformats.org/officeDocument/2006/relationships/slideLayout" Target="../slideLayouts/slideLayout33.xml"/><Relationship Id="rId35" Type="http://schemas.openxmlformats.org/officeDocument/2006/relationships/slideLayout" Target="../slideLayouts/slideLayout34.xml"/><Relationship Id="rId36" Type="http://schemas.openxmlformats.org/officeDocument/2006/relationships/slideLayout" Target="../slideLayouts/slideLayout35.xml"/><Relationship Id="rId37" Type="http://schemas.openxmlformats.org/officeDocument/2006/relationships/slideLayout" Target="../slideLayouts/slideLayout36.xml"/><Relationship Id="rId38" Type="http://schemas.openxmlformats.org/officeDocument/2006/relationships/slideLayout" Target="../slideLayouts/slideLayout37.xml"/><Relationship Id="rId39" Type="http://schemas.openxmlformats.org/officeDocument/2006/relationships/slideLayout" Target="../slideLayouts/slideLayout38.xml"/><Relationship Id="rId40" Type="http://schemas.openxmlformats.org/officeDocument/2006/relationships/slideLayout" Target="../slideLayouts/slideLayout39.xml"/><Relationship Id="rId41" Type="http://schemas.openxmlformats.org/officeDocument/2006/relationships/slideLayout" Target="../slideLayouts/slideLayout40.xml"/><Relationship Id="rId42" Type="http://schemas.openxmlformats.org/officeDocument/2006/relationships/slideLayout" Target="../slideLayouts/slideLayout41.xml"/><Relationship Id="rId43" Type="http://schemas.openxmlformats.org/officeDocument/2006/relationships/slideLayout" Target="../slideLayouts/slideLayout42.xml"/><Relationship Id="rId44" Type="http://schemas.openxmlformats.org/officeDocument/2006/relationships/slideLayout" Target="../slideLayouts/slideLayout43.xml"/><Relationship Id="rId45" Type="http://schemas.openxmlformats.org/officeDocument/2006/relationships/slideLayout" Target="../slideLayouts/slideLayout44.xml"/><Relationship Id="rId46" Type="http://schemas.openxmlformats.org/officeDocument/2006/relationships/slideLayout" Target="../slideLayouts/slideLayout45.xml"/><Relationship Id="rId47" Type="http://schemas.openxmlformats.org/officeDocument/2006/relationships/slideLayout" Target="../slideLayouts/slideLayout46.xml"/><Relationship Id="rId48" Type="http://schemas.openxmlformats.org/officeDocument/2006/relationships/slideLayout" Target="../slideLayouts/slideLayout47.xml"/><Relationship Id="rId49" Type="http://schemas.openxmlformats.org/officeDocument/2006/relationships/slideLayout" Target="../slideLayouts/slideLayout48.xml"/><Relationship Id="rId50" Type="http://schemas.openxmlformats.org/officeDocument/2006/relationships/slideLayout" Target="../slideLayouts/slideLayout49.xml"/><Relationship Id="rId51" Type="http://schemas.openxmlformats.org/officeDocument/2006/relationships/slideLayout" Target="../slideLayouts/slideLayout50.xml"/><Relationship Id="rId52" Type="http://schemas.openxmlformats.org/officeDocument/2006/relationships/slideLayout" Target="../slideLayouts/slideLayout51.xml"/><Relationship Id="rId53" Type="http://schemas.openxmlformats.org/officeDocument/2006/relationships/slideLayout" Target="../slideLayouts/slideLayout52.xml"/><Relationship Id="rId54" Type="http://schemas.openxmlformats.org/officeDocument/2006/relationships/slideLayout" Target="../slideLayouts/slideLayout53.xml"/><Relationship Id="rId55" Type="http://schemas.openxmlformats.org/officeDocument/2006/relationships/slideLayout" Target="../slideLayouts/slideLayout54.xml"/><Relationship Id="rId56" Type="http://schemas.openxmlformats.org/officeDocument/2006/relationships/slideLayout" Target="../slideLayouts/slideLayout55.xml"/><Relationship Id="rId57" Type="http://schemas.openxmlformats.org/officeDocument/2006/relationships/slideLayout" Target="../slideLayouts/slideLayout56.xml"/><Relationship Id="rId58" Type="http://schemas.openxmlformats.org/officeDocument/2006/relationships/slideLayout" Target="../slideLayouts/slideLayout57.xml"/><Relationship Id="rId59" Type="http://schemas.openxmlformats.org/officeDocument/2006/relationships/slideLayout" Target="../slideLayouts/slideLayout58.xml"/><Relationship Id="rId60" Type="http://schemas.openxmlformats.org/officeDocument/2006/relationships/slideLayout" Target="../slideLayouts/slideLayout59.xml"/><Relationship Id="rId61" Type="http://schemas.openxmlformats.org/officeDocument/2006/relationships/slideLayout" Target="../slideLayouts/slideLayout60.xml"/><Relationship Id="rId62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459000" y="73800"/>
            <a:ext cx="6600600" cy="814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lvl="0" rtl="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None/>
              <a:defRPr b="1"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Lexend Medium"/>
              <a:buNone/>
              <a:defRPr sz="2800">
                <a:solidFill>
                  <a:schemeClr val="dk1"/>
                </a:solidFill>
                <a:latin typeface="Lexend Medium"/>
                <a:ea typeface="Lexend Medium"/>
                <a:cs typeface="Lexend Medium"/>
                <a:sym typeface="Lexend Medium"/>
              </a:defRPr>
            </a:lvl9pPr>
          </a:lstStyle>
          <a:p>
            <a:pPr>
              <a:defRPr/>
            </a:pPr>
          </a:p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459000" y="523400"/>
            <a:ext cx="8226000" cy="31599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Autofit/>
          </a:bodyPr>
          <a:lstStyle>
            <a:lvl1pPr indent="-368300" lvl="0" marL="457200" rtl="0">
              <a:lnSpc>
                <a:spcPct val="13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Lexend"/>
              <a:buChar char="●"/>
              <a:def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1pPr>
            <a:lvl2pPr indent="-361950" lvl="1" marL="9144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100"/>
              <a:buFont typeface="Lexend"/>
              <a:buChar char="–"/>
              <a:defRPr sz="2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2pPr>
            <a:lvl3pPr indent="-355600" lvl="2" marL="1371600" rtl="0">
              <a:lnSpc>
                <a:spcPct val="13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Lexend"/>
              <a:buChar char="–"/>
              <a:defRPr sz="20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3pPr>
            <a:lvl4pPr indent="-349250" lvl="3" marL="18288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900"/>
              <a:buFont typeface="Lexend"/>
              <a:buChar char="–"/>
              <a:defRPr sz="19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4pPr>
            <a:lvl5pPr indent="-342900" lvl="4" marL="2286000" rtl="0">
              <a:lnSpc>
                <a:spcPct val="130000"/>
              </a:lnSpc>
              <a:spcBef>
                <a:spcPts val="8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5pPr>
            <a:lvl6pPr indent="-342900" lvl="5" marL="27432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6pPr>
            <a:lvl7pPr indent="-342900" lvl="6" marL="3200400" rtl="0">
              <a:lnSpc>
                <a:spcPct val="130000"/>
              </a:lnSpc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7pPr>
            <a:lvl8pPr indent="-342900" lvl="7" marL="3657600" rtl="0">
              <a:lnSpc>
                <a:spcPct val="130000"/>
              </a:lnSpc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–"/>
              <a:defRPr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defRPr>
            </a:lvl8pPr>
            <a:lvl9pPr indent="-342900" lvl="8" marL="4114800" rtl="0">
              <a:lnSpc>
                <a:spcPct val="130000"/>
              </a:lnSpc>
              <a:spcBef>
                <a:spcPts val="400"/>
              </a:spcBef>
              <a:spcAft>
                <a:spcPts val="200"/>
              </a:spcAft>
              <a:buClr>
                <a:schemeClr val="dk1"/>
              </a:buClr>
              <a:buSzPts val="1800"/>
              <a:buFont typeface="Kalam"/>
              <a:buChar char="–"/>
              <a:defRPr sz="18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defRPr>
            </a:lvl9pPr>
          </a:lstStyle>
          <a:p>
            <a:pPr>
              <a:defRPr/>
            </a:pPr>
          </a:p>
        </p:txBody>
      </p:sp>
      <p:sp>
        <p:nvSpPr>
          <p:cNvPr id="9901" name="cashar-wordmark"/>
          <p:cNvSpPr txBox="1"/>
          <p:nvPr/>
        </p:nvSpPr>
        <p:spPr>
          <a:xfrm>
            <a:off x="7864000" y="4783500"/>
            <a:ext cx="1100000" cy="240000"/>
          </a:xfrm>
          <a:prstGeom prst="rect">
            <a:avLst/>
          </a:prstGeom>
          <a:noFill/>
        </p:spPr>
        <p:txBody>
          <a:bodyPr wrap="none" lIns="0" rIns="0" tIns="0" bIns="0"/>
          <a:lstStyle/>
          <a:p>
            <a:pPr algn="r"/>
            <a:r>
              <a:rPr lang="en-GB" sz="1000" b="1" dirty="0">
                <a:solidFill>
                  <a:srgbClr val="374CF1"/>
                </a:solidFill>
                <a:latin typeface="Lexend"/>
              </a:rPr>
              <a:t>cashar.so</a:t>
            </a:r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2"/>
    <p:sldLayoutId id="2147483649" r:id="rId3"/>
    <p:sldLayoutId id="2147483650" r:id="rId4"/>
    <p:sldLayoutId id="2147483651" r:id="rId5"/>
    <p:sldLayoutId id="2147483652" r:id="rId6"/>
    <p:sldLayoutId id="2147483653" r:id="rId7"/>
    <p:sldLayoutId id="2147483654" r:id="rId8"/>
    <p:sldLayoutId id="2147483655" r:id="rId9"/>
    <p:sldLayoutId id="2147483656" r:id="rId10"/>
    <p:sldLayoutId id="2147483657" r:id="rId11"/>
    <p:sldLayoutId id="2147483658" r:id="rId12"/>
    <p:sldLayoutId id="2147483659" r:id="rId13"/>
    <p:sldLayoutId id="2147483660" r:id="rId14"/>
    <p:sldLayoutId id="2147483661" r:id="rId15"/>
    <p:sldLayoutId id="2147483662" r:id="rId16"/>
    <p:sldLayoutId id="2147483663" r:id="rId17"/>
    <p:sldLayoutId id="2147483664" r:id="rId18"/>
    <p:sldLayoutId id="2147483665" r:id="rId19"/>
    <p:sldLayoutId id="2147483666" r:id="rId20"/>
    <p:sldLayoutId id="2147483667" r:id="rId21"/>
    <p:sldLayoutId id="2147483668" r:id="rId22"/>
    <p:sldLayoutId id="2147483669" r:id="rId23"/>
    <p:sldLayoutId id="2147483670" r:id="rId24"/>
    <p:sldLayoutId id="2147483671" r:id="rId25"/>
    <p:sldLayoutId id="2147483672" r:id="rId26"/>
    <p:sldLayoutId id="2147483673" r:id="rId27"/>
    <p:sldLayoutId id="2147483674" r:id="rId28"/>
    <p:sldLayoutId id="2147483675" r:id="rId29"/>
    <p:sldLayoutId id="2147483676" r:id="rId30"/>
    <p:sldLayoutId id="2147483677" r:id="rId31"/>
    <p:sldLayoutId id="2147483678" r:id="rId32"/>
    <p:sldLayoutId id="2147483679" r:id="rId33"/>
    <p:sldLayoutId id="2147483680" r:id="rId34"/>
    <p:sldLayoutId id="2147483681" r:id="rId35"/>
    <p:sldLayoutId id="2147483682" r:id="rId36"/>
    <p:sldLayoutId id="2147483683" r:id="rId37"/>
    <p:sldLayoutId id="2147483684" r:id="rId38"/>
    <p:sldLayoutId id="2147483685" r:id="rId39"/>
    <p:sldLayoutId id="2147483686" r:id="rId40"/>
    <p:sldLayoutId id="2147483687" r:id="rId41"/>
    <p:sldLayoutId id="2147483688" r:id="rId42"/>
    <p:sldLayoutId id="2147483689" r:id="rId43"/>
    <p:sldLayoutId id="2147483690" r:id="rId44"/>
    <p:sldLayoutId id="2147483691" r:id="rId45"/>
    <p:sldLayoutId id="2147483692" r:id="rId46"/>
    <p:sldLayoutId id="2147483693" r:id="rId47"/>
    <p:sldLayoutId id="2147483694" r:id="rId48"/>
    <p:sldLayoutId id="2147483695" r:id="rId49"/>
    <p:sldLayoutId id="2147483696" r:id="rId50"/>
    <p:sldLayoutId id="2147483697" r:id="rId51"/>
    <p:sldLayoutId id="2147483698" r:id="rId52"/>
    <p:sldLayoutId id="2147483699" r:id="rId53"/>
    <p:sldLayoutId id="2147483700" r:id="rId54"/>
    <p:sldLayoutId id="2147483701" r:id="rId55"/>
    <p:sldLayoutId id="2147483702" r:id="rId56"/>
    <p:sldLayoutId id="2147483703" r:id="rId57"/>
    <p:sldLayoutId id="2147483704" r:id="rId58"/>
    <p:sldLayoutId id="2147483705" r:id="rId59"/>
    <p:sldLayoutId id="2147483706" r:id="rId60"/>
    <p:sldLayoutId id="2147483707" r:id="rId6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  <p:extLst>
    <p:ext uri="{27BBF7A9-308A-43DC-89C8-2F10F3537804}">
      <p15:sldGuideLst>
        <p15:guide id="1" pos="204">
          <p15:clr>
            <a:schemeClr val="dk2"/>
          </p15:clr>
        </p15:guide>
        <p15:guide id="2" pos="1819">
          <p15:clr>
            <a:srgbClr val="0000FF"/>
          </p15:clr>
        </p15:guide>
        <p15:guide id="3" orient="horz" pos="340">
          <p15:clr>
            <a:srgbClr val="222222"/>
          </p15:clr>
        </p15:guide>
        <p15:guide id="4" pos="2123">
          <p15:clr>
            <a:srgbClr val="0000FF"/>
          </p15:clr>
        </p15:guide>
        <p15:guide id="5" pos="2880">
          <p15:clr>
            <a:srgbClr val="EA4335"/>
          </p15:clr>
        </p15:guide>
        <p15:guide id="6" pos="3637">
          <p15:clr>
            <a:srgbClr val="0000FF"/>
          </p15:clr>
        </p15:guide>
        <p15:guide id="7" pos="3941">
          <p15:clr>
            <a:srgbClr val="0000FF"/>
          </p15:clr>
        </p15:guide>
        <p15:guide id="8" pos="5556">
          <p15:clr>
            <a:srgbClr val="222222"/>
          </p15:clr>
        </p15:guide>
        <p15:guide id="9" pos="1061">
          <p15:clr>
            <a:srgbClr val="9AA0A6"/>
          </p15:clr>
        </p15:guide>
        <p15:guide id="10" pos="4699">
          <p15:clr>
            <a:srgbClr val="9AA0A6"/>
          </p15:clr>
        </p15:guide>
        <p15:guide id="11" orient="horz" pos="680">
          <p15:clr>
            <a:srgbClr val="B7B7B7"/>
          </p15:clr>
        </p15:guide>
        <p15:guide id="12" orient="horz" pos="1020">
          <p15:clr>
            <a:srgbClr val="B7B7B7"/>
          </p15:clr>
        </p15:guide>
        <p15:guide id="13" orient="horz" pos="1361">
          <p15:clr>
            <a:srgbClr val="B7B7B7"/>
          </p15:clr>
        </p15:guide>
        <p15:guide id="14" orient="horz" pos="1701">
          <p15:clr>
            <a:srgbClr val="B7B7B7"/>
          </p15:clr>
        </p15:guide>
        <p15:guide id="15" orient="horz" pos="2041">
          <p15:clr>
            <a:srgbClr val="B7B7B7"/>
          </p15:clr>
        </p15:guide>
        <p15:guide id="16" orient="horz" pos="2381">
          <p15:clr>
            <a:srgbClr val="B7B7B7"/>
          </p15:clr>
        </p15:guide>
        <p15:guide id="17" orient="horz" pos="3036">
          <p15:clr>
            <a:srgbClr val="000000"/>
          </p15:clr>
        </p15:guide>
        <p15:guide id="18" pos="2721">
          <p15:clr>
            <a:schemeClr val="dk1"/>
          </p15:clr>
        </p15:guide>
        <p15:guide id="19" pos="3039">
          <p15:clr>
            <a:schemeClr val="dk1"/>
          </p15:clr>
        </p15:guide>
        <p15:guide id="20" orient="horz" pos="510">
          <p15:clr>
            <a:srgbClr val="B7B7B7"/>
          </p15:clr>
        </p15:guide>
        <p15:guide id="21" orient="horz" pos="1620">
          <p15:clr>
            <a:srgbClr val="EA4335"/>
          </p15:clr>
        </p15:guide>
        <p15:guide id="22" orient="horz" pos="2721">
          <p15:clr>
            <a:srgbClr val="B7B7B7"/>
          </p15:clr>
        </p15:guide>
      </p15:sldGuideLst>
    </p:ext>
  </p:extLst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1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1.xml"/><Relationship Id="rId2" Type="http://schemas.openxmlformats.org/officeDocument/2006/relationships/notesSlide" Target="../notesSlides/notesSlide2.xml"/><Relationship Id="rId3" Type="http://schemas.openxmlformats.org/officeDocument/2006/relationships/hyperlink" Target="https://support.thenational.academy/using-oaks-new-teaching-resources?utm_campaign=OakSlideDeck&amp;utm_medium=document&amp;utm_source=guide" TargetMode="Externa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0.xml"/><Relationship Id="rId2" Type="http://schemas.openxmlformats.org/officeDocument/2006/relationships/notesSlide" Target="../notesSlides/notesSlide3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4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4.xml"/><Relationship Id="rId2" Type="http://schemas.openxmlformats.org/officeDocument/2006/relationships/notesSlide" Target="../notesSlides/notesSlide5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6.xml"/><Relationship Id="rId3" Type="http://schemas.openxmlformats.org/officeDocument/2006/relationships/image" Target="../media/image48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7.xml"/><Relationship Id="rId3" Type="http://schemas.openxmlformats.org/officeDocument/2006/relationships/image" Target="../media/image5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1.xml"/><Relationship Id="rId2" Type="http://schemas.openxmlformats.org/officeDocument/2006/relationships/notesSlide" Target="../notesSlides/notesSlide8.xml"/><Relationship Id="rId3" Type="http://schemas.openxmlformats.org/officeDocument/2006/relationships/image" Target="../media/image5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9.xml"/><Relationship Id="rId3" Type="http://schemas.openxmlformats.org/officeDocument/2006/relationships/image" Target="../media/image54.png"/><Relationship Id="rId4" Type="http://schemas.openxmlformats.org/officeDocument/2006/relationships/image" Target="../media/image53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7.xml"/><Relationship Id="rId2" Type="http://schemas.openxmlformats.org/officeDocument/2006/relationships/notesSlide" Target="../notesSlides/notesSlide10.xml"/><Relationship Id="rId3" Type="http://schemas.openxmlformats.org/officeDocument/2006/relationships/image" Target="../media/image52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1.xml"/><Relationship Id="rId3" Type="http://schemas.openxmlformats.org/officeDocument/2006/relationships/image" Target="../media/image5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9.xml"/><Relationship Id="rId2" Type="http://schemas.openxmlformats.org/officeDocument/2006/relationships/notesSlide" Target="../notesSlides/notesSlide12.xml"/><Relationship Id="rId3" Type="http://schemas.openxmlformats.org/officeDocument/2006/relationships/image" Target="../media/image51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9.xml"/><Relationship Id="rId2" Type="http://schemas.openxmlformats.org/officeDocument/2006/relationships/notesSlide" Target="../notesSlides/notesSlide13.xml"/><Relationship Id="rId3" Type="http://schemas.openxmlformats.org/officeDocument/2006/relationships/image" Target="../media/image52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35.xml"/><Relationship Id="rId2" Type="http://schemas.openxmlformats.org/officeDocument/2006/relationships/notesSlide" Target="../notesSlides/notesSlide14.xml"/><Relationship Id="rId3" Type="http://schemas.openxmlformats.org/officeDocument/2006/relationships/image" Target="../media/image52.png"/></Relationships>
</file>

<file path=ppt/slides/_rels/slide1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3.xml"/><Relationship Id="rId2" Type="http://schemas.openxmlformats.org/officeDocument/2006/relationships/notesSlide" Target="../notesSlides/notesSlide15.xml"/><Relationship Id="rId3" Type="http://schemas.openxmlformats.org/officeDocument/2006/relationships/image" Target="../media/image55.png"/><Relationship Id="rId4" Type="http://schemas.openxmlformats.org/officeDocument/2006/relationships/image" Target="../media/image56.png"/><Relationship Id="rId5" Type="http://schemas.openxmlformats.org/officeDocument/2006/relationships/image" Target="../media/image57.png"/><Relationship Id="rId6" Type="http://schemas.openxmlformats.org/officeDocument/2006/relationships/image" Target="../media/image58.png"/><Relationship Id="rId7" Type="http://schemas.openxmlformats.org/officeDocument/2006/relationships/image" Target="../media/image61.png"/><Relationship Id="rId8" Type="http://schemas.openxmlformats.org/officeDocument/2006/relationships/image" Target="../media/image52.png"/><Relationship Id="rId9" Type="http://schemas.openxmlformats.org/officeDocument/2006/relationships/image" Target="../media/image28.png"/><Relationship Id="rId10" Type="http://schemas.openxmlformats.org/officeDocument/2006/relationships/image" Target="../media/image30.png"/><Relationship Id="rId11" Type="http://schemas.openxmlformats.org/officeDocument/2006/relationships/image" Target="../media/image31.png"/><Relationship Id="rId12" Type="http://schemas.openxmlformats.org/officeDocument/2006/relationships/image" Target="../media/image32.png"/><Relationship Id="rId13" Type="http://schemas.openxmlformats.org/officeDocument/2006/relationships/image" Target="../media/image42.png"/><Relationship Id="rId14" Type="http://schemas.openxmlformats.org/officeDocument/2006/relationships/image" Target="../media/image46.png"/><Relationship Id="rId15" Type="http://schemas.openxmlformats.org/officeDocument/2006/relationships/image" Target="../media/image47.png"/><Relationship Id="rId16" Type="http://schemas.openxmlformats.org/officeDocument/2006/relationships/image" Target="../media/image49.png"/><Relationship Id="rId17" Type="http://schemas.openxmlformats.org/officeDocument/2006/relationships/image" Target="../media/image63.png"/></Relationships>
</file>

<file path=ppt/slides/_rels/slide1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7.xml"/><Relationship Id="rId2" Type="http://schemas.openxmlformats.org/officeDocument/2006/relationships/notesSlide" Target="../notesSlides/notesSlide16.xml"/></Relationships>
</file>

<file path=ppt/slides/_rels/slide1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1.xml"/><Relationship Id="rId2" Type="http://schemas.openxmlformats.org/officeDocument/2006/relationships/notesSlide" Target="../notesSlides/notesSlide17.xml"/></Relationships>
</file>

<file path=ppt/slides/_rels/slide1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6.xml"/><Relationship Id="rId2" Type="http://schemas.openxmlformats.org/officeDocument/2006/relationships/notesSlide" Target="../notesSlides/notesSlide18.xml"/><Relationship Id="rId3" Type="http://schemas.openxmlformats.org/officeDocument/2006/relationships/image" Target="../media/image48.png"/></Relationships>
</file>

<file path=ppt/slides/_rels/slide1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19.xml"/><Relationship Id="rId3" Type="http://schemas.openxmlformats.org/officeDocument/2006/relationships/image" Target="../media/image60.png"/><Relationship Id="rId4" Type="http://schemas.openxmlformats.org/officeDocument/2006/relationships/image" Target="../media/image59.png"/></Relationships>
</file>

<file path=ppt/slides/_rels/slide2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20.xml"/><Relationship Id="rId2" Type="http://schemas.openxmlformats.org/officeDocument/2006/relationships/notesSlide" Target="../notesSlides/notesSlide20.xml"/><Relationship Id="rId3" Type="http://schemas.openxmlformats.org/officeDocument/2006/relationships/image" Target="../media/image62.png"/><Relationship Id="rId4" Type="http://schemas.openxmlformats.org/officeDocument/2006/relationships/image" Target="../media/image60.png"/></Relationships>
</file>

<file path=ppt/slides/_rels/slide2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0.xml"/><Relationship Id="rId2" Type="http://schemas.openxmlformats.org/officeDocument/2006/relationships/notesSlide" Target="../notesSlides/notesSlide21.xml"/><Relationship Id="rId3" Type="http://schemas.openxmlformats.org/officeDocument/2006/relationships/image" Target="../media/image60.png"/><Relationship Id="rId4" Type="http://schemas.openxmlformats.org/officeDocument/2006/relationships/image" Target="../media/image62.png"/><Relationship Id="rId5" Type="http://schemas.openxmlformats.org/officeDocument/2006/relationships/image" Target="../media/image52.png"/></Relationships>
</file>

<file path=ppt/slides/_rels/slide2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2.xml"/></Relationships>
</file>

<file path=ppt/slides/_rels/slide2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3.xml"/></Relationships>
</file>

<file path=ppt/slides/_rels/slide2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48.xml"/><Relationship Id="rId2" Type="http://schemas.openxmlformats.org/officeDocument/2006/relationships/notesSlide" Target="../notesSlides/notesSlide24.xml"/></Relationships>
</file>

<file path=ppt/slides/_rels/slide2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2.xml"/><Relationship Id="rId2" Type="http://schemas.openxmlformats.org/officeDocument/2006/relationships/notesSlide" Target="../notesSlides/notesSlide25.xml"/></Relationships>
</file>

<file path=ppt/slides/_rels/slide2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55.xml"/><Relationship Id="rId2" Type="http://schemas.openxmlformats.org/officeDocument/2006/relationships/notesSlide" Target="../notesSlides/notesSlide26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46" name="Shape 7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7" name="Google Shape;747;p62"/>
          <p:cNvSpPr txBox="1"/>
          <p:nvPr>
            <p:ph type="ctrTitle"/>
          </p:nvPr>
        </p:nvSpPr>
        <p:spPr>
          <a:xfrm>
            <a:off x="323850" y="886200"/>
            <a:ext cx="5502000" cy="2742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Curiyeyaasha molecular (Molecular elements)</a:t>
            </a:r>
            <a:endParaRPr/>
          </a:p>
        </p:txBody>
      </p:sp>
      <p:sp>
        <p:nvSpPr>
          <p:cNvPr id="748" name="Google Shape;748;p62"/>
          <p:cNvSpPr txBox="1"/>
          <p:nvPr>
            <p:ph idx="1" type="subTitle"/>
          </p:nvPr>
        </p:nvSpPr>
        <p:spPr>
          <a:xfrm>
            <a:off x="890225" y="4327975"/>
            <a:ext cx="5792700" cy="6699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Atoms, curiyeyaasha iyo xeryahooda (Atoms, elements and compounds)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="0">
  <p:cSld>
    <p:spTree>
      <p:nvGrpSpPr>
        <p:cNvPr id="752" name="Shape 7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3" name="Google Shape;753;p63"/>
          <p:cNvSpPr txBox="1"/>
          <p:nvPr/>
        </p:nvSpPr>
        <p:spPr>
          <a:xfrm>
            <a:off x="5655175" y="953025"/>
            <a:ext cx="1928100" cy="369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marR="0" rtl="0" algn="ctr">
              <a:lnSpc>
                <a:spcPct val="150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 u="sng">
                <a:solidFill>
                  <a:srgbClr val="374CF1"/>
                </a:solidFill>
                <a:latin typeface="Lexend"/>
                <a:ea typeface="Lexend"/>
                <a:cs typeface="Lexend"/>
                <a:sym typeface="Lexen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sida loo isticmaalo darasyada Oak</a:t>
            </a:r>
            <a:endParaRPr sz="1200"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57" name="Shape 75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8" name="Google Shape;758;p64"/>
          <p:cNvSpPr txBox="1"/>
          <p:nvPr>
            <p:ph idx="1" type="subTitle"/>
          </p:nvPr>
        </p:nvSpPr>
        <p:spPr>
          <a:xfrm>
            <a:off x="585575" y="1463950"/>
            <a:ext cx="7351200" cy="27627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Waxaan qeexi karaa molecule-ka (molecule) oo sawiri karaa sawirada curiyeyaasha (elements) ee ka samaysan molecules.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2" name="Shape 7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3" name="Google Shape;763;p65"/>
          <p:cNvSpPr txBox="1"/>
          <p:nvPr>
            <p:ph idx="3" type="subTitle"/>
          </p:nvPr>
        </p:nvSpPr>
        <p:spPr>
          <a:xfrm>
            <a:off x="324000" y="1114800"/>
            <a:ext cx="2998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molecule (molecule)</a:t>
            </a:r>
            <a:endParaRPr/>
          </a:p>
        </p:txBody>
      </p:sp>
      <p:sp>
        <p:nvSpPr>
          <p:cNvPr id="764" name="Google Shape;764;p65"/>
          <p:cNvSpPr txBox="1"/>
          <p:nvPr>
            <p:ph idx="5" type="subTitle"/>
          </p:nvPr>
        </p:nvSpPr>
        <p:spPr>
          <a:xfrm>
            <a:off x="324000" y="3248400"/>
            <a:ext cx="2998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diatomic (diatomic)</a:t>
            </a:r>
            <a:endParaRPr/>
          </a:p>
        </p:txBody>
      </p:sp>
      <p:sp>
        <p:nvSpPr>
          <p:cNvPr id="765" name="Google Shape;765;p65"/>
          <p:cNvSpPr txBox="1"/>
          <p:nvPr>
            <p:ph idx="9" type="subTitle"/>
          </p:nvPr>
        </p:nvSpPr>
        <p:spPr>
          <a:xfrm>
            <a:off x="324000" y="2181600"/>
            <a:ext cx="29985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>
                <a:latin typeface="Lexend"/>
              </a:rPr>
              <a:t>monatomic (monatomic)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69" name="Shape 7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0" name="Google Shape;770;p66"/>
          <p:cNvSpPr txBox="1"/>
          <p:nvPr>
            <p:ph idx="1" type="subTitle"/>
          </p:nvPr>
        </p:nvSpPr>
        <p:spPr>
          <a:xfrm>
            <a:off x="324000" y="978050"/>
            <a:ext cx="7751100" cy="678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Molecules waxay ka kooban yihiin laba ama in ka badan oo atoms ah oo si kiimiko ah isugu xiran. Kuwani badanaa waa atoms aan bir ahayn (non-metal atoms).</a:t>
            </a:r>
            <a:r>
              <a:rPr b="0" lang="en-GB" sz="1400">
                <a:latin typeface="Lexend"/>
              </a:rPr>
              <a:t/>
            </a:r>
            <a:endParaRPr b="0"/>
          </a:p>
        </p:txBody>
      </p:sp>
      <p:sp>
        <p:nvSpPr>
          <p:cNvPr id="771" name="Google Shape;771;p66"/>
          <p:cNvSpPr txBox="1"/>
          <p:nvPr>
            <p:ph idx="5" type="subTitle"/>
          </p:nvPr>
        </p:nvSpPr>
        <p:spPr>
          <a:xfrm>
            <a:off x="324000" y="3324600"/>
            <a:ext cx="77844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0" lang="en-GB" sz="1400">
                <a:latin typeface="Lexend"/>
              </a:rPr>
              <a:t>Curiye diatomic (diatomic element) wuxuu ka kooban yahay laba atoms oo isku nooc ah oo si kiimiko ah isugu xiran.</a:t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endParaRPr b="0"/>
          </a:p>
        </p:txBody>
      </p:sp>
      <p:sp>
        <p:nvSpPr>
          <p:cNvPr id="772" name="Google Shape;772;p66"/>
          <p:cNvSpPr txBox="1"/>
          <p:nvPr>
            <p:ph idx="9" type="subTitle"/>
          </p:nvPr>
        </p:nvSpPr>
        <p:spPr>
          <a:xfrm>
            <a:off x="324000" y="2322925"/>
            <a:ext cx="7784400" cy="4872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b="0" lang="en-GB" sz="1400">
                <a:latin typeface="Lexend"/>
              </a:rPr>
              <a:t>Curiye monatomic (monatomic element) wuxuu ka kooban yahay kaliya atoms keli ah.</a:t>
            </a:r>
            <a:r>
              <a:rPr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r>
              <a:rPr b="0" lang="en-GB" sz="1400">
                <a:latin typeface="Lexend"/>
              </a:rPr>
              <a:t/>
            </a:r>
            <a:endParaRPr b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76" name="Shape 7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77" name="Google Shape;777;p67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Molecules iyo aan-biraha (non-metals)</a:t>
            </a:r>
            <a:endParaRPr/>
          </a:p>
        </p:txBody>
      </p:sp>
      <p:sp>
        <p:nvSpPr>
          <p:cNvPr id="778" name="Google Shape;778;p67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Matalista molecules (Representing molecules)</a:t>
            </a:r>
            <a:endParaRPr/>
          </a:p>
        </p:txBody>
      </p:sp>
      <p:sp>
        <p:nvSpPr>
          <p:cNvPr id="779" name="Google Shape;779;p67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Curiyeyaasha molecular (Molecular elements)</a:t>
            </a:r>
            <a:endParaRPr/>
          </a:p>
        </p:txBody>
      </p:sp>
      <p:pic>
        <p:nvPicPr>
          <p:cNvPr id="780" name="Google Shape;780;p67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95950" y="2052100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784" name="Shape 7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85" name="Google Shape;785;p68"/>
          <p:cNvPicPr preferRelativeResize="0"/>
          <p:nvPr/>
        </p:nvPicPr>
        <p:blipFill rotWithShape="1">
          <a:blip r:embed="rId3">
            <a:alphaModFix/>
          </a:blip>
          <a:srcRect b="12374" l="3818" r="0" t="21523"/>
          <a:stretch/>
        </p:blipFill>
        <p:spPr>
          <a:xfrm>
            <a:off x="725450" y="2006075"/>
            <a:ext cx="7772698" cy="2725950"/>
          </a:xfrm>
          <a:prstGeom prst="rect">
            <a:avLst/>
          </a:prstGeom>
          <a:noFill/>
          <a:ln>
            <a:noFill/>
          </a:ln>
        </p:spPr>
      </p:pic>
      <p:sp>
        <p:nvSpPr>
          <p:cNvPr id="786" name="Google Shape;786;p68"/>
          <p:cNvSpPr txBox="1"/>
          <p:nvPr>
            <p:ph idx="1" type="body"/>
          </p:nvPr>
        </p:nvSpPr>
        <p:spPr>
          <a:xfrm>
            <a:off x="324000" y="759300"/>
            <a:ext cx="8237700" cy="442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Qaar badan oo ka mid ah aan-biraha (non-metals) waxay ku jiraan xaaladda gaas (gas) heerkulka qolka.</a:t>
            </a:r>
            <a:endParaRPr/>
          </a:p>
        </p:txBody>
      </p:sp>
      <p:sp>
        <p:nvSpPr>
          <p:cNvPr id="787" name="Google Shape;787;p68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Molecules iyo aan-biraha (non-metals)</a:t>
            </a:r>
            <a:endParaRPr/>
          </a:p>
        </p:txBody>
      </p:sp>
      <p:grpSp>
        <p:nvGrpSpPr>
          <p:cNvPr id="788" name="Google Shape;788;p68"/>
          <p:cNvGrpSpPr/>
          <p:nvPr/>
        </p:nvGrpSpPr>
        <p:grpSpPr>
          <a:xfrm>
            <a:off x="6337675" y="2495825"/>
            <a:ext cx="1678575" cy="1705775"/>
            <a:chOff x="6337675" y="1962425"/>
            <a:chExt cx="1678575" cy="1705775"/>
          </a:xfrm>
        </p:grpSpPr>
        <p:sp>
          <p:nvSpPr>
            <p:cNvPr id="789" name="Google Shape;789;p68"/>
            <p:cNvSpPr/>
            <p:nvPr/>
          </p:nvSpPr>
          <p:spPr>
            <a:xfrm>
              <a:off x="6337675" y="1962425"/>
              <a:ext cx="437700" cy="435300"/>
            </a:xfrm>
            <a:prstGeom prst="rect">
              <a:avLst/>
            </a:prstGeom>
            <a:solidFill>
              <a:schemeClr val="accent6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0" name="Google Shape;790;p68"/>
            <p:cNvSpPr/>
            <p:nvPr/>
          </p:nvSpPr>
          <p:spPr>
            <a:xfrm>
              <a:off x="6775425" y="2395751"/>
              <a:ext cx="406200" cy="416100"/>
            </a:xfrm>
            <a:prstGeom prst="rect">
              <a:avLst/>
            </a:prstGeom>
            <a:solidFill>
              <a:schemeClr val="accent6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1" name="Google Shape;791;p68"/>
            <p:cNvSpPr/>
            <p:nvPr/>
          </p:nvSpPr>
          <p:spPr>
            <a:xfrm>
              <a:off x="7198350" y="2395751"/>
              <a:ext cx="406200" cy="416100"/>
            </a:xfrm>
            <a:prstGeom prst="rect">
              <a:avLst/>
            </a:prstGeom>
            <a:solidFill>
              <a:schemeClr val="accent6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2" name="Google Shape;792;p68"/>
            <p:cNvSpPr/>
            <p:nvPr/>
          </p:nvSpPr>
          <p:spPr>
            <a:xfrm>
              <a:off x="6775425" y="2812075"/>
              <a:ext cx="406200" cy="442500"/>
            </a:xfrm>
            <a:prstGeom prst="rect">
              <a:avLst/>
            </a:prstGeom>
            <a:solidFill>
              <a:schemeClr val="accent6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3" name="Google Shape;793;p68"/>
            <p:cNvSpPr/>
            <p:nvPr/>
          </p:nvSpPr>
          <p:spPr>
            <a:xfrm>
              <a:off x="7198359" y="2812009"/>
              <a:ext cx="406200" cy="442500"/>
            </a:xfrm>
            <a:prstGeom prst="rect">
              <a:avLst/>
            </a:prstGeom>
            <a:solidFill>
              <a:schemeClr val="accent6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4" name="Google Shape;794;p68"/>
            <p:cNvSpPr/>
            <p:nvPr/>
          </p:nvSpPr>
          <p:spPr>
            <a:xfrm>
              <a:off x="7614850" y="3252000"/>
              <a:ext cx="401400" cy="416100"/>
            </a:xfrm>
            <a:prstGeom prst="rect">
              <a:avLst/>
            </a:prstGeom>
            <a:solidFill>
              <a:schemeClr val="accent6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5" name="Google Shape;795;p68"/>
            <p:cNvSpPr/>
            <p:nvPr/>
          </p:nvSpPr>
          <p:spPr>
            <a:xfrm>
              <a:off x="7198350" y="3254500"/>
              <a:ext cx="406200" cy="413700"/>
            </a:xfrm>
            <a:prstGeom prst="rect">
              <a:avLst/>
            </a:prstGeom>
            <a:solidFill>
              <a:schemeClr val="accent6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s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796" name="Google Shape;796;p68"/>
          <p:cNvGrpSpPr/>
          <p:nvPr/>
        </p:nvGrpSpPr>
        <p:grpSpPr>
          <a:xfrm>
            <a:off x="3540330" y="2068650"/>
            <a:ext cx="4896625" cy="2570650"/>
            <a:chOff x="3540330" y="1535250"/>
            <a:chExt cx="4896625" cy="2570650"/>
          </a:xfrm>
        </p:grpSpPr>
        <p:sp>
          <p:nvSpPr>
            <p:cNvPr id="797" name="Google Shape;797;p68"/>
            <p:cNvSpPr/>
            <p:nvPr/>
          </p:nvSpPr>
          <p:spPr>
            <a:xfrm>
              <a:off x="8030755" y="1535250"/>
              <a:ext cx="406200" cy="4425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8" name="Google Shape;798;p68"/>
            <p:cNvSpPr/>
            <p:nvPr/>
          </p:nvSpPr>
          <p:spPr>
            <a:xfrm>
              <a:off x="8030755" y="1960514"/>
              <a:ext cx="406200" cy="4425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799" name="Google Shape;799;p68"/>
            <p:cNvSpPr/>
            <p:nvPr/>
          </p:nvSpPr>
          <p:spPr>
            <a:xfrm>
              <a:off x="8030755" y="2395750"/>
              <a:ext cx="406200" cy="4425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0" name="Google Shape;800;p68"/>
            <p:cNvSpPr/>
            <p:nvPr/>
          </p:nvSpPr>
          <p:spPr>
            <a:xfrm>
              <a:off x="8030755" y="2812000"/>
              <a:ext cx="406200" cy="4425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1" name="Google Shape;801;p68"/>
            <p:cNvSpPr/>
            <p:nvPr/>
          </p:nvSpPr>
          <p:spPr>
            <a:xfrm>
              <a:off x="8030750" y="3256200"/>
              <a:ext cx="406200" cy="4263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2" name="Google Shape;802;p68"/>
            <p:cNvSpPr/>
            <p:nvPr/>
          </p:nvSpPr>
          <p:spPr>
            <a:xfrm>
              <a:off x="8030750" y="3668200"/>
              <a:ext cx="406200" cy="4377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3" name="Google Shape;803;p68"/>
            <p:cNvSpPr/>
            <p:nvPr/>
          </p:nvSpPr>
          <p:spPr>
            <a:xfrm>
              <a:off x="6775425" y="1960525"/>
              <a:ext cx="406200" cy="4377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4" name="Google Shape;804;p68"/>
            <p:cNvSpPr/>
            <p:nvPr/>
          </p:nvSpPr>
          <p:spPr>
            <a:xfrm>
              <a:off x="7198350" y="1960525"/>
              <a:ext cx="406200" cy="4377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5" name="Google Shape;805;p68"/>
            <p:cNvSpPr/>
            <p:nvPr/>
          </p:nvSpPr>
          <p:spPr>
            <a:xfrm>
              <a:off x="7614550" y="1960525"/>
              <a:ext cx="412800" cy="4425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6" name="Google Shape;806;p68"/>
            <p:cNvSpPr/>
            <p:nvPr/>
          </p:nvSpPr>
          <p:spPr>
            <a:xfrm>
              <a:off x="7614550" y="2395750"/>
              <a:ext cx="406200" cy="4161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07" name="Google Shape;807;p68"/>
            <p:cNvSpPr/>
            <p:nvPr/>
          </p:nvSpPr>
          <p:spPr>
            <a:xfrm>
              <a:off x="3540330" y="1535250"/>
              <a:ext cx="406200" cy="442500"/>
            </a:xfrm>
            <a:prstGeom prst="rect">
              <a:avLst/>
            </a:prstGeom>
            <a:solidFill>
              <a:schemeClr val="accent4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000">
                  <a:latin typeface="Lexend"/>
                  <a:ea typeface="Lexend"/>
                  <a:cs typeface="Lexend"/>
                  <a:sym typeface="Lexend"/>
                </a:rPr>
                <a:t>g</a:t>
              </a:r>
              <a:endParaRPr sz="1800"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08" name="Google Shape;808;p68"/>
          <p:cNvSpPr/>
          <p:nvPr/>
        </p:nvSpPr>
        <p:spPr>
          <a:xfrm>
            <a:off x="7614650" y="3345400"/>
            <a:ext cx="401400" cy="4425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09" name="Google Shape;809;p68"/>
          <p:cNvSpPr/>
          <p:nvPr/>
        </p:nvSpPr>
        <p:spPr>
          <a:xfrm>
            <a:off x="324005" y="1375575"/>
            <a:ext cx="406200" cy="442500"/>
          </a:xfrm>
          <a:prstGeom prst="rect">
            <a:avLst/>
          </a:prstGeom>
          <a:solidFill>
            <a:schemeClr val="accent4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g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0" name="Google Shape;810;p68"/>
          <p:cNvSpPr/>
          <p:nvPr/>
        </p:nvSpPr>
        <p:spPr>
          <a:xfrm>
            <a:off x="1684805" y="1375584"/>
            <a:ext cx="406200" cy="442500"/>
          </a:xfrm>
          <a:prstGeom prst="rect">
            <a:avLst/>
          </a:prstGeom>
          <a:solidFill>
            <a:schemeClr val="accent2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l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1" name="Google Shape;811;p68"/>
          <p:cNvSpPr/>
          <p:nvPr/>
        </p:nvSpPr>
        <p:spPr>
          <a:xfrm>
            <a:off x="3201982" y="1375568"/>
            <a:ext cx="406200" cy="442500"/>
          </a:xfrm>
          <a:prstGeom prst="rect">
            <a:avLst/>
          </a:prstGeom>
          <a:solidFill>
            <a:schemeClr val="accent6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  <a:ea typeface="Lexend"/>
                <a:cs typeface="Lexend"/>
                <a:sym typeface="Lexend"/>
              </a:rPr>
              <a:t>s</a:t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2" name="Google Shape;812;p68"/>
          <p:cNvSpPr txBox="1"/>
          <p:nvPr/>
        </p:nvSpPr>
        <p:spPr>
          <a:xfrm>
            <a:off x="789675" y="1365975"/>
            <a:ext cx="7470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=gaas (gas)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3" name="Google Shape;813;p68"/>
          <p:cNvSpPr txBox="1"/>
          <p:nvPr/>
        </p:nvSpPr>
        <p:spPr>
          <a:xfrm>
            <a:off x="2115600" y="1365975"/>
            <a:ext cx="102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=dareere (liquid)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14" name="Google Shape;814;p68"/>
          <p:cNvSpPr txBox="1"/>
          <p:nvPr/>
        </p:nvSpPr>
        <p:spPr>
          <a:xfrm>
            <a:off x="3656700" y="1365975"/>
            <a:ext cx="1021800" cy="46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=adag (solid)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0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18" name="Shape 8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" name="Google Shape;819;p69"/>
          <p:cNvSpPr txBox="1"/>
          <p:nvPr>
            <p:ph type="title"/>
          </p:nvPr>
        </p:nvSpPr>
        <p:spPr>
          <a:xfrm>
            <a:off x="324000" y="748781"/>
            <a:ext cx="8179200" cy="41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Heerkulka qolka, inta badan aan-biraha (non-metals) waxay ku jiraan xaaladdee?</a:t>
            </a:r>
            <a:endParaRPr/>
          </a:p>
        </p:txBody>
      </p:sp>
      <p:sp>
        <p:nvSpPr>
          <p:cNvPr id="820" name="Google Shape;820;p69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Molecules iyo aan-biraha (non-metals)</a:t>
            </a:r>
            <a:endParaRPr/>
          </a:p>
        </p:txBody>
      </p:sp>
      <p:sp>
        <p:nvSpPr>
          <p:cNvPr id="821" name="Google Shape;821;p69"/>
          <p:cNvSpPr txBox="1"/>
          <p:nvPr>
            <p:ph idx="1" type="subTitle"/>
          </p:nvPr>
        </p:nvSpPr>
        <p:spPr>
          <a:xfrm>
            <a:off x="1034425" y="18377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xaaladda adag (solid state)</a:t>
            </a:r>
            <a:endParaRPr/>
          </a:p>
        </p:txBody>
      </p:sp>
      <p:sp>
        <p:nvSpPr>
          <p:cNvPr id="822" name="Google Shape;822;p69"/>
          <p:cNvSpPr txBox="1"/>
          <p:nvPr>
            <p:ph idx="3" type="subTitle"/>
          </p:nvPr>
        </p:nvSpPr>
        <p:spPr>
          <a:xfrm>
            <a:off x="1034425" y="27942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xaaladda dareeraha (liquid state)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823" name="Google Shape;823;p69"/>
          <p:cNvSpPr txBox="1"/>
          <p:nvPr>
            <p:ph idx="4" type="subTitle"/>
          </p:nvPr>
        </p:nvSpPr>
        <p:spPr>
          <a:xfrm>
            <a:off x="1034425" y="37669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xaalad gaas (gas state)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pic>
        <p:nvPicPr>
          <p:cNvPr id="824" name="Google Shape;824;p6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2491208" y="37197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28" name="Shape 8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9" name="Google Shape;829;p70"/>
          <p:cNvSpPr txBox="1"/>
          <p:nvPr>
            <p:ph idx="1" type="body"/>
          </p:nvPr>
        </p:nvSpPr>
        <p:spPr>
          <a:xfrm>
            <a:off x="201150" y="842500"/>
            <a:ext cx="8237700" cy="1541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Curiyayaasha (elements) qaarkood waa:</a:t>
            </a:r>
            <a:endParaRPr/>
          </a:p>
          <a:p>
            <a:pPr indent="-355600" lvl="0" marL="457200" rtl="0" algn="l">
              <a:spcBef>
                <a:spcPts val="1000"/>
              </a:spcBef>
              <a:spcAft>
                <a:spcPts val="0"/>
              </a:spcAft>
              <a:buSzPts val="2000"/>
              <a:buChar char="●"/>
            </a:pPr>
            <a:r>
              <a:rPr b="1" lang="en-GB" sz="1800">
                <a:latin typeface="Lexend"/>
              </a:rPr>
              <a:t>monatomic waxay ka kooban yihiin atam (atoms) kali ah oo keliya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-355600" lvl="0" marL="457200" rtl="0" algn="l">
              <a:spcBef>
                <a:spcPts val="0"/>
              </a:spcBef>
              <a:spcAft>
                <a:spcPts val="0"/>
              </a:spcAft>
              <a:buSzPts val="2000"/>
              <a:buChar char="●"/>
            </a:pPr>
            <a:r>
              <a:rPr b="1" lang="en-GB" sz="1800">
                <a:latin typeface="Lexend"/>
              </a:rPr>
              <a:t>diatomic waxay ka kooban yihiin laba atam (atoms) oo isku nooc ah oo si kiimiko ah isugu xidhan (chemically bonded).</a:t>
            </a:r>
            <a:r>
              <a:rPr b="1" lang="en-GB" sz="1800">
                <a:latin typeface="Lexend"/>
              </a:rPr>
              <a:t/>
            </a:r>
            <a:r>
              <a:rPr lang="en-GB" sz="18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30" name="Google Shape;830;p7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Molecules iyo birta (non-metals)</a:t>
            </a:r>
            <a:endParaRPr/>
          </a:p>
        </p:txBody>
      </p:sp>
      <p:sp>
        <p:nvSpPr>
          <p:cNvPr id="831" name="Google Shape;831;p70"/>
          <p:cNvSpPr txBox="1"/>
          <p:nvPr/>
        </p:nvSpPr>
        <p:spPr>
          <a:xfrm>
            <a:off x="1349250" y="3462547"/>
            <a:ext cx="553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one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832" name="Google Shape;832;p70"/>
          <p:cNvSpPr txBox="1"/>
          <p:nvPr/>
        </p:nvSpPr>
        <p:spPr>
          <a:xfrm>
            <a:off x="2133750" y="3462547"/>
            <a:ext cx="7545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atom (atom)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833" name="Google Shape;833;p70"/>
          <p:cNvSpPr txBox="1"/>
          <p:nvPr>
            <p:ph idx="1" type="body"/>
          </p:nvPr>
        </p:nvSpPr>
        <p:spPr>
          <a:xfrm>
            <a:off x="5715600" y="2861566"/>
            <a:ext cx="1896000" cy="40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accent4"/>
                </a:solidFill>
                <a:latin typeface="Lexend"/>
              </a:rPr>
              <a:t>diatomic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834" name="Google Shape;834;p70"/>
          <p:cNvSpPr txBox="1"/>
          <p:nvPr/>
        </p:nvSpPr>
        <p:spPr>
          <a:xfrm>
            <a:off x="5649896" y="3462547"/>
            <a:ext cx="5538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accent4"/>
                </a:solidFill>
                <a:latin typeface="Lexend"/>
                <a:ea typeface="Lexend"/>
                <a:cs typeface="Lexend"/>
                <a:sym typeface="Lexend"/>
              </a:rPr>
              <a:t>two</a:t>
            </a:r>
            <a:endParaRPr>
              <a:solidFill>
                <a:schemeClr val="accent4"/>
              </a:solidFill>
            </a:endParaRPr>
          </a:p>
        </p:txBody>
      </p:sp>
      <p:sp>
        <p:nvSpPr>
          <p:cNvPr id="835" name="Google Shape;835;p70"/>
          <p:cNvSpPr txBox="1"/>
          <p:nvPr/>
        </p:nvSpPr>
        <p:spPr>
          <a:xfrm>
            <a:off x="6334076" y="3462547"/>
            <a:ext cx="914400" cy="3387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atoms (atoms)</a:t>
            </a:r>
            <a:endParaRPr>
              <a:solidFill>
                <a:schemeClr val="dk1"/>
              </a:solidFill>
            </a:endParaRPr>
          </a:p>
        </p:txBody>
      </p:sp>
      <p:grpSp>
        <p:nvGrpSpPr>
          <p:cNvPr id="836" name="Google Shape;836;p70"/>
          <p:cNvGrpSpPr/>
          <p:nvPr/>
        </p:nvGrpSpPr>
        <p:grpSpPr>
          <a:xfrm>
            <a:off x="5644192" y="3147439"/>
            <a:ext cx="1364400" cy="304800"/>
            <a:chOff x="5644192" y="2995039"/>
            <a:chExt cx="1364400" cy="304800"/>
          </a:xfrm>
        </p:grpSpPr>
        <p:cxnSp>
          <p:nvCxnSpPr>
            <p:cNvPr id="837" name="Google Shape;837;p70"/>
            <p:cNvCxnSpPr/>
            <p:nvPr/>
          </p:nvCxnSpPr>
          <p:spPr>
            <a:xfrm flipH="1" rot="10800000">
              <a:off x="6004492" y="3154564"/>
              <a:ext cx="1004100" cy="51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8" name="Google Shape;838;p70"/>
            <p:cNvCxnSpPr/>
            <p:nvPr/>
          </p:nvCxnSpPr>
          <p:spPr>
            <a:xfrm>
              <a:off x="5644192" y="3159664"/>
              <a:ext cx="371700" cy="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39" name="Google Shape;839;p70"/>
            <p:cNvCxnSpPr/>
            <p:nvPr/>
          </p:nvCxnSpPr>
          <p:spPr>
            <a:xfrm>
              <a:off x="5663503" y="3002294"/>
              <a:ext cx="0" cy="1524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0" name="Google Shape;840;p70"/>
            <p:cNvCxnSpPr/>
            <p:nvPr/>
          </p:nvCxnSpPr>
          <p:spPr>
            <a:xfrm>
              <a:off x="7000680" y="3011453"/>
              <a:ext cx="0" cy="1605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1" name="Google Shape;841;p70"/>
            <p:cNvCxnSpPr/>
            <p:nvPr/>
          </p:nvCxnSpPr>
          <p:spPr>
            <a:xfrm>
              <a:off x="6004503" y="2995039"/>
              <a:ext cx="0" cy="1824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2" name="Google Shape;842;p70"/>
            <p:cNvCxnSpPr/>
            <p:nvPr/>
          </p:nvCxnSpPr>
          <p:spPr>
            <a:xfrm>
              <a:off x="5894641" y="3147439"/>
              <a:ext cx="0" cy="1524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  <p:cxnSp>
          <p:nvCxnSpPr>
            <p:cNvPr id="843" name="Google Shape;843;p70"/>
            <p:cNvCxnSpPr/>
            <p:nvPr/>
          </p:nvCxnSpPr>
          <p:spPr>
            <a:xfrm>
              <a:off x="6602663" y="3147439"/>
              <a:ext cx="0" cy="152400"/>
            </a:xfrm>
            <a:prstGeom prst="straightConnector1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  <p:sp>
        <p:nvSpPr>
          <p:cNvPr id="844" name="Google Shape;844;p70"/>
          <p:cNvSpPr txBox="1"/>
          <p:nvPr>
            <p:ph idx="1" type="body"/>
          </p:nvPr>
        </p:nvSpPr>
        <p:spPr>
          <a:xfrm>
            <a:off x="1402592" y="2817216"/>
            <a:ext cx="1896000" cy="408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solidFill>
                  <a:schemeClr val="accent4"/>
                </a:solidFill>
                <a:latin typeface="Lexend"/>
              </a:rPr>
              <a:t>monatomic</a:t>
            </a:r>
            <a:r>
              <a:rPr lang="en-GB">
                <a:latin typeface="Lexend"/>
              </a:rPr>
              <a:t/>
            </a:r>
            <a:endParaRPr/>
          </a:p>
        </p:txBody>
      </p:sp>
      <p:pic>
        <p:nvPicPr>
          <p:cNvPr id="845" name="Google Shape;845;p7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440800" y="3658388"/>
            <a:ext cx="2313510" cy="1323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46" name="Google Shape;846;p70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1432975" y="3659149"/>
            <a:ext cx="1378199" cy="1338711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47" name="Google Shape;847;p70"/>
          <p:cNvGrpSpPr/>
          <p:nvPr/>
        </p:nvGrpSpPr>
        <p:grpSpPr>
          <a:xfrm>
            <a:off x="1331553" y="3154654"/>
            <a:ext cx="1705029" cy="297545"/>
            <a:chOff x="1331553" y="3154654"/>
            <a:chExt cx="1705029" cy="297545"/>
          </a:xfrm>
        </p:grpSpPr>
        <p:grpSp>
          <p:nvGrpSpPr>
            <p:cNvPr id="848" name="Google Shape;848;p70"/>
            <p:cNvGrpSpPr/>
            <p:nvPr/>
          </p:nvGrpSpPr>
          <p:grpSpPr>
            <a:xfrm>
              <a:off x="1331553" y="3154654"/>
              <a:ext cx="1705029" cy="297545"/>
              <a:chOff x="1331553" y="3002254"/>
              <a:chExt cx="1705029" cy="297545"/>
            </a:xfrm>
          </p:grpSpPr>
          <p:cxnSp>
            <p:nvCxnSpPr>
              <p:cNvPr id="849" name="Google Shape;849;p70"/>
              <p:cNvCxnSpPr/>
              <p:nvPr/>
            </p:nvCxnSpPr>
            <p:spPr>
              <a:xfrm>
                <a:off x="2021200" y="3157725"/>
                <a:ext cx="1015382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0" name="Google Shape;850;p70"/>
              <p:cNvCxnSpPr/>
              <p:nvPr/>
            </p:nvCxnSpPr>
            <p:spPr>
              <a:xfrm>
                <a:off x="1331553" y="3158919"/>
                <a:ext cx="689720" cy="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1" name="Google Shape;851;p70"/>
              <p:cNvCxnSpPr/>
              <p:nvPr/>
            </p:nvCxnSpPr>
            <p:spPr>
              <a:xfrm>
                <a:off x="1349593" y="3002254"/>
                <a:ext cx="0" cy="1524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2" name="Google Shape;852;p70"/>
              <p:cNvCxnSpPr/>
              <p:nvPr/>
            </p:nvCxnSpPr>
            <p:spPr>
              <a:xfrm>
                <a:off x="3018972" y="3009508"/>
                <a:ext cx="0" cy="1524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3" name="Google Shape;853;p70"/>
              <p:cNvCxnSpPr/>
              <p:nvPr/>
            </p:nvCxnSpPr>
            <p:spPr>
              <a:xfrm>
                <a:off x="1718859" y="3147399"/>
                <a:ext cx="0" cy="1524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accent4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  <p:cxnSp>
            <p:nvCxnSpPr>
              <p:cNvPr id="854" name="Google Shape;854;p70"/>
              <p:cNvCxnSpPr/>
              <p:nvPr/>
            </p:nvCxnSpPr>
            <p:spPr>
              <a:xfrm>
                <a:off x="2545486" y="3147399"/>
                <a:ext cx="0" cy="152400"/>
              </a:xfrm>
              <a:prstGeom prst="straightConnector1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cxnSp>
        </p:grpSp>
        <p:cxnSp>
          <p:nvCxnSpPr>
            <p:cNvPr id="855" name="Google Shape;855;p70"/>
            <p:cNvCxnSpPr/>
            <p:nvPr/>
          </p:nvCxnSpPr>
          <p:spPr>
            <a:xfrm>
              <a:off x="2007150" y="3160400"/>
              <a:ext cx="0" cy="167700"/>
            </a:xfrm>
            <a:prstGeom prst="straightConnector1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med" w="med" type="none"/>
              <a:tailEnd len="med" w="med" type="none"/>
            </a:ln>
          </p:spPr>
        </p:cxn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59" name="Shape 8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0" name="Google Shape;860;p71"/>
          <p:cNvSpPr txBox="1"/>
          <p:nvPr>
            <p:ph idx="1" type="subTitle"/>
          </p:nvPr>
        </p:nvSpPr>
        <p:spPr>
          <a:xfrm>
            <a:off x="980575" y="3196113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Curiyayaasha (elements) qaarkood waa diatomic.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861" name="Google Shape;861;p71"/>
          <p:cNvSpPr txBox="1"/>
          <p:nvPr>
            <p:ph idx="2" type="subTitle"/>
          </p:nvPr>
        </p:nvSpPr>
        <p:spPr>
          <a:xfrm>
            <a:off x="324000" y="1080000"/>
            <a:ext cx="6722400" cy="25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Curiye (element) had iyo jeer waa atom (atom) keli ah oo kaligiis ah.</a:t>
            </a:r>
            <a:endParaRPr/>
          </a:p>
        </p:txBody>
      </p:sp>
      <p:sp>
        <p:nvSpPr>
          <p:cNvPr id="862" name="Google Shape;862;p71"/>
          <p:cNvSpPr txBox="1"/>
          <p:nvPr>
            <p:ph idx="3" type="subTitle"/>
          </p:nvPr>
        </p:nvSpPr>
        <p:spPr>
          <a:xfrm>
            <a:off x="980575" y="4040345"/>
            <a:ext cx="7452600" cy="730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Dhammaan curiyayaasha (elements) waa diatomic.</a:t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863" name="Google Shape;863;p7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Molecules iyo birta (non-metals)</a:t>
            </a:r>
            <a:endParaRPr/>
          </a:p>
        </p:txBody>
      </p:sp>
      <p:pic>
        <p:nvPicPr>
          <p:cNvPr id="864" name="Google Shape;864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6290458" y="1695263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71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5023983" y="3130688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6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69" name="Shape 8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0" name="Google Shape;870;p72"/>
          <p:cNvSpPr txBox="1"/>
          <p:nvPr>
            <p:ph idx="1" type="body"/>
          </p:nvPr>
        </p:nvSpPr>
        <p:spPr>
          <a:xfrm>
            <a:off x="377400" y="680413"/>
            <a:ext cx="7339500" cy="1466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Laba ama in ka badan oo atam (atoms) ah (badanaa birta (non-metals)) oo la isku daray waxaa loo yaqaan molecule. Qaar ka mid ah birta (non-metals) waa monatomic oo ma sameeyaan molecules.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1800"/>
          </a:p>
        </p:txBody>
      </p:sp>
      <p:sp>
        <p:nvSpPr>
          <p:cNvPr id="871" name="Google Shape;871;p72"/>
          <p:cNvSpPr txBox="1"/>
          <p:nvPr>
            <p:ph type="title"/>
          </p:nvPr>
        </p:nvSpPr>
        <p:spPr>
          <a:xfrm>
            <a:off x="3774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Molecules iyo birta (non-metals)</a:t>
            </a:r>
            <a:endParaRPr/>
          </a:p>
        </p:txBody>
      </p:sp>
      <p:pic>
        <p:nvPicPr>
          <p:cNvPr id="872" name="Google Shape;872;p72"/>
          <p:cNvPicPr preferRelativeResize="0"/>
          <p:nvPr/>
        </p:nvPicPr>
        <p:blipFill rotWithShape="1">
          <a:blip r:embed="rId3">
            <a:alphaModFix/>
          </a:blip>
          <a:srcRect b="13209" l="3818" r="0" t="21524"/>
          <a:stretch/>
        </p:blipFill>
        <p:spPr>
          <a:xfrm>
            <a:off x="807650" y="2291768"/>
            <a:ext cx="7528699" cy="2606982"/>
          </a:xfrm>
          <a:prstGeom prst="rect">
            <a:avLst/>
          </a:prstGeom>
          <a:noFill/>
          <a:ln cap="flat" cmpd="sng" w="9525">
            <a:solidFill>
              <a:schemeClr val="lt1"/>
            </a:solidFill>
            <a:prstDash val="solid"/>
            <a:round/>
            <a:headEnd len="sm" w="sm" type="none"/>
            <a:tailEnd len="sm" w="sm" type="none"/>
          </a:ln>
        </p:spPr>
      </p:pic>
      <p:sp>
        <p:nvSpPr>
          <p:cNvPr id="873" name="Google Shape;873;p72"/>
          <p:cNvSpPr/>
          <p:nvPr/>
        </p:nvSpPr>
        <p:spPr>
          <a:xfrm>
            <a:off x="7900250" y="2356300"/>
            <a:ext cx="391800" cy="2481000"/>
          </a:xfrm>
          <a:prstGeom prst="rect">
            <a:avLst/>
          </a:prstGeom>
          <a:noFill/>
          <a:ln cap="flat" cmpd="sng" w="38100">
            <a:solidFill>
              <a:schemeClr val="accent4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74" name="Google Shape;874;p72"/>
          <p:cNvSpPr txBox="1"/>
          <p:nvPr/>
        </p:nvSpPr>
        <p:spPr>
          <a:xfrm>
            <a:off x="276300" y="1638750"/>
            <a:ext cx="8591400" cy="1042500"/>
          </a:xfrm>
          <a:prstGeom prst="rect">
            <a:avLst/>
          </a:prstGeom>
          <a:noFill/>
          <a:ln>
            <a:noFill/>
          </a:ln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Gaasaska (gases) gobta (Noble) waa: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ku qoran tiirka midig ee shaxda (periodic table)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  <a:p>
            <a:pPr indent="-342900" lvl="0" marL="45720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Lexend"/>
              <a:buChar char="●"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monatomic.</a:t>
            </a:r>
            <a:endParaRPr sz="18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78" name="Shape 8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79" name="Google Shape;879;p73"/>
          <p:cNvSpPr txBox="1"/>
          <p:nvPr>
            <p:ph idx="1" type="body"/>
          </p:nvPr>
        </p:nvSpPr>
        <p:spPr>
          <a:xfrm>
            <a:off x="400200" y="759300"/>
            <a:ext cx="7059000" cy="1322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latin typeface="Lexend"/>
              </a:rPr>
              <a:t>Qaar ka mid ah birta (non-metals) waxay sameeyaan molecules diatomic ah oo ka kooban laba atam (atoms) (tusaale: O₂, N₂, H₂, Cl₂).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br>
              <a:rPr lang="en-GB" sz="2000"/>
            </a:br>
            <a:endParaRPr sz="2000"/>
          </a:p>
        </p:txBody>
      </p:sp>
      <p:sp>
        <p:nvSpPr>
          <p:cNvPr id="880" name="Google Shape;880;p73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Molecules iyo birta (non-metals)</a:t>
            </a:r>
            <a:endParaRPr/>
          </a:p>
        </p:txBody>
      </p:sp>
      <p:pic>
        <p:nvPicPr>
          <p:cNvPr id="881" name="Google Shape;881;p73"/>
          <p:cNvPicPr preferRelativeResize="0"/>
          <p:nvPr/>
        </p:nvPicPr>
        <p:blipFill rotWithShape="1">
          <a:blip r:embed="rId3">
            <a:alphaModFix/>
          </a:blip>
          <a:srcRect b="13209" l="3818" r="0" t="21524"/>
          <a:stretch/>
        </p:blipFill>
        <p:spPr>
          <a:xfrm>
            <a:off x="807650" y="2213418"/>
            <a:ext cx="7528699" cy="2606982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882" name="Google Shape;882;p73"/>
          <p:cNvGrpSpPr/>
          <p:nvPr/>
        </p:nvGrpSpPr>
        <p:grpSpPr>
          <a:xfrm>
            <a:off x="3520075" y="2282250"/>
            <a:ext cx="4379543" cy="2082506"/>
            <a:chOff x="3520079" y="2231156"/>
            <a:chExt cx="4372983" cy="2538403"/>
          </a:xfrm>
        </p:grpSpPr>
        <p:sp>
          <p:nvSpPr>
            <p:cNvPr id="883" name="Google Shape;883;p73"/>
            <p:cNvSpPr/>
            <p:nvPr/>
          </p:nvSpPr>
          <p:spPr>
            <a:xfrm>
              <a:off x="7481163" y="2740359"/>
              <a:ext cx="411900" cy="2029200"/>
            </a:xfrm>
            <a:prstGeom prst="rect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84" name="Google Shape;884;p73"/>
            <p:cNvSpPr/>
            <p:nvPr/>
          </p:nvSpPr>
          <p:spPr>
            <a:xfrm rot="5400000">
              <a:off x="6828596" y="2607403"/>
              <a:ext cx="476100" cy="785100"/>
            </a:xfrm>
            <a:prstGeom prst="rect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885" name="Google Shape;885;p73"/>
            <p:cNvSpPr/>
            <p:nvPr/>
          </p:nvSpPr>
          <p:spPr>
            <a:xfrm>
              <a:off x="3520079" y="2231156"/>
              <a:ext cx="411900" cy="474900"/>
            </a:xfrm>
            <a:prstGeom prst="rect">
              <a:avLst/>
            </a:prstGeom>
            <a:noFill/>
            <a:ln cap="flat" cmpd="sng" w="38100">
              <a:solidFill>
                <a:schemeClr val="accent4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886" name="Google Shape;886;p73"/>
          <p:cNvSpPr txBox="1"/>
          <p:nvPr/>
        </p:nvSpPr>
        <p:spPr>
          <a:xfrm>
            <a:off x="301530" y="1475225"/>
            <a:ext cx="8496000" cy="846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4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Nambarka hoose 2 wuxuu muujinayaa in ay jiraan laba atom oo curiye (element) ah oo isku xiran.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890" name="Shape 8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1" name="Google Shape;891;p74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Summada (symbol) kee ka dhigan yahay curiye (element) diatomic ah?</a:t>
            </a:r>
            <a:r>
              <a:rPr lang="en-GB">
                <a:latin typeface="Lexend"/>
              </a:rPr>
              <a:t/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892" name="Google Shape;892;p74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Molecules iyo birta aan ahayn (non-metals)</a:t>
            </a:r>
            <a:endParaRPr/>
          </a:p>
        </p:txBody>
      </p:sp>
      <p:sp>
        <p:nvSpPr>
          <p:cNvPr id="893" name="Google Shape;893;p74"/>
          <p:cNvSpPr txBox="1"/>
          <p:nvPr/>
        </p:nvSpPr>
        <p:spPr>
          <a:xfrm>
            <a:off x="7000675" y="2160000"/>
            <a:ext cx="1167900" cy="9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Cl2</a:t>
            </a:r>
            <a:r>
              <a:rPr baseline="-25000" lang="en-GB"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baseline="-25000" sz="3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4" name="Google Shape;894;p74"/>
          <p:cNvSpPr txBox="1"/>
          <p:nvPr/>
        </p:nvSpPr>
        <p:spPr>
          <a:xfrm>
            <a:off x="4080775" y="2160000"/>
            <a:ext cx="1167900" cy="9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Ne</a:t>
            </a:r>
            <a:endParaRPr baseline="-25000" sz="3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895" name="Google Shape;895;p74"/>
          <p:cNvSpPr txBox="1"/>
          <p:nvPr/>
        </p:nvSpPr>
        <p:spPr>
          <a:xfrm>
            <a:off x="1160875" y="2160000"/>
            <a:ext cx="1167900" cy="9720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Kr</a:t>
            </a:r>
            <a:endParaRPr baseline="-25000" sz="39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896" name="Google Shape;896;p74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7922733" y="2406650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9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00" name="Shape 9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01" name="Google Shape;901;p75"/>
          <p:cNvSpPr txBox="1"/>
          <p:nvPr>
            <p:ph type="title"/>
          </p:nvPr>
        </p:nvSpPr>
        <p:spPr>
          <a:xfrm>
            <a:off x="324000" y="809988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Imisa atom ayaa ku jira molecule diatomic ah?</a:t>
            </a:r>
            <a:endParaRPr/>
          </a:p>
        </p:txBody>
      </p:sp>
      <p:sp>
        <p:nvSpPr>
          <p:cNvPr id="902" name="Google Shape;902;p75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Molecules iyo birta aan ahayn (non-metals)</a:t>
            </a:r>
            <a:endParaRPr/>
          </a:p>
        </p:txBody>
      </p:sp>
      <p:sp>
        <p:nvSpPr>
          <p:cNvPr id="903" name="Google Shape;903;p75"/>
          <p:cNvSpPr txBox="1"/>
          <p:nvPr>
            <p:ph idx="1" type="subTitle"/>
          </p:nvPr>
        </p:nvSpPr>
        <p:spPr>
          <a:xfrm>
            <a:off x="1034425" y="1685375"/>
            <a:ext cx="7506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kaliya 1</a:t>
            </a:r>
            <a:endParaRPr/>
          </a:p>
        </p:txBody>
      </p:sp>
      <p:sp>
        <p:nvSpPr>
          <p:cNvPr id="904" name="Google Shape;904;p75"/>
          <p:cNvSpPr txBox="1"/>
          <p:nvPr>
            <p:ph idx="3" type="subTitle"/>
          </p:nvPr>
        </p:nvSpPr>
        <p:spPr>
          <a:xfrm>
            <a:off x="1034425" y="2489447"/>
            <a:ext cx="7506600" cy="3891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kaliya 2</a:t>
            </a:r>
            <a:endParaRPr/>
          </a:p>
        </p:txBody>
      </p:sp>
      <p:sp>
        <p:nvSpPr>
          <p:cNvPr id="905" name="Google Shape;905;p75"/>
          <p:cNvSpPr txBox="1"/>
          <p:nvPr>
            <p:ph idx="4" type="subTitle"/>
          </p:nvPr>
        </p:nvSpPr>
        <p:spPr>
          <a:xfrm>
            <a:off x="1034425" y="3309765"/>
            <a:ext cx="7464600" cy="324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1 ama 2</a:t>
            </a:r>
            <a:endParaRPr/>
          </a:p>
        </p:txBody>
      </p:sp>
      <p:sp>
        <p:nvSpPr>
          <p:cNvPr id="906" name="Google Shape;906;p75"/>
          <p:cNvSpPr txBox="1"/>
          <p:nvPr>
            <p:ph idx="5" type="subTitle"/>
          </p:nvPr>
        </p:nvSpPr>
        <p:spPr>
          <a:xfrm>
            <a:off x="1034425" y="4113837"/>
            <a:ext cx="7506600" cy="360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2 ama in ka badan</a:t>
            </a:r>
            <a:endParaRPr/>
          </a:p>
        </p:txBody>
      </p:sp>
      <p:pic>
        <p:nvPicPr>
          <p:cNvPr id="907" name="Google Shape;907;p75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973983" y="24503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11" name="Shape 9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2" name="Google Shape;912;p76"/>
          <p:cNvSpPr txBox="1"/>
          <p:nvPr>
            <p:ph idx="1" type="body"/>
          </p:nvPr>
        </p:nvSpPr>
        <p:spPr>
          <a:xfrm>
            <a:off x="324000" y="759300"/>
            <a:ext cx="8237700" cy="411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Ardaydee ka hadlaysa gaasaska (noble gases)?</a:t>
            </a:r>
            <a:endParaRPr/>
          </a:p>
        </p:txBody>
      </p:sp>
      <p:sp>
        <p:nvSpPr>
          <p:cNvPr id="913" name="Google Shape;913;p76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Molecules iyo birta aan ahayn (non-metals)</a:t>
            </a:r>
            <a:endParaRPr/>
          </a:p>
        </p:txBody>
      </p:sp>
      <p:pic>
        <p:nvPicPr>
          <p:cNvPr id="914" name="Google Shape;914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 flipH="1">
            <a:off x="2396438" y="3261888"/>
            <a:ext cx="1956959" cy="12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5" name="Google Shape;915;p76"/>
          <p:cNvSpPr txBox="1"/>
          <p:nvPr/>
        </p:nvSpPr>
        <p:spPr>
          <a:xfrm flipH="1">
            <a:off x="2508699" y="3456875"/>
            <a:ext cx="18447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Waxay u jiraan kaliya sida atom monatomic ah.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16" name="Google Shape;916;p76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 flipH="1">
            <a:off x="4789030" y="1261263"/>
            <a:ext cx="2726649" cy="1799999"/>
          </a:xfrm>
          <a:prstGeom prst="rect">
            <a:avLst/>
          </a:prstGeom>
          <a:noFill/>
          <a:ln>
            <a:noFill/>
          </a:ln>
        </p:spPr>
      </p:pic>
      <p:sp>
        <p:nvSpPr>
          <p:cNvPr id="917" name="Google Shape;917;p76"/>
          <p:cNvSpPr txBox="1"/>
          <p:nvPr/>
        </p:nvSpPr>
        <p:spPr>
          <a:xfrm flipH="1">
            <a:off x="4958482" y="1455963"/>
            <a:ext cx="2341200" cy="11553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Waxay ku qoran yihiin tiirka midig ee shaxda xilliyeedka (periodic table).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18" name="Google Shape;918;p76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1684788" y="1205613"/>
            <a:ext cx="1956959" cy="1296000"/>
          </a:xfrm>
          <a:prstGeom prst="rect">
            <a:avLst/>
          </a:prstGeom>
          <a:noFill/>
          <a:ln>
            <a:noFill/>
          </a:ln>
        </p:spPr>
      </p:pic>
      <p:sp>
        <p:nvSpPr>
          <p:cNvPr id="919" name="Google Shape;919;p76"/>
          <p:cNvSpPr txBox="1"/>
          <p:nvPr/>
        </p:nvSpPr>
        <p:spPr>
          <a:xfrm flipH="1">
            <a:off x="1871982" y="1386088"/>
            <a:ext cx="1603800" cy="732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  <a:ea typeface="Lexend"/>
                <a:cs typeface="Lexend"/>
                <a:sym typeface="Lexend"/>
              </a:rPr>
              <a:t>Waa molecules diatomic ah.</a:t>
            </a:r>
            <a:endParaRPr sz="1800">
              <a:solidFill>
                <a:srgbClr val="000000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0" name="Google Shape;920;p76"/>
          <p:cNvSpPr txBox="1"/>
          <p:nvPr/>
        </p:nvSpPr>
        <p:spPr>
          <a:xfrm>
            <a:off x="4792695" y="4526874"/>
            <a:ext cx="798300" cy="26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Suad</a:t>
            </a:r>
            <a:r>
              <a:rPr lang="en-GB" sz="1400">
                <a:latin typeface="Lexend"/>
                <a:ea typeface="Lexend"/>
                <a:cs typeface="Lexend"/>
                <a:sym typeface="Lexend"/>
              </a:rPr>
              <a:t/>
            </a:r>
            <a:endParaRPr sz="1800"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1" name="Google Shape;921;p76"/>
          <p:cNvSpPr txBox="1"/>
          <p:nvPr/>
        </p:nvSpPr>
        <p:spPr>
          <a:xfrm>
            <a:off x="872025" y="3337637"/>
            <a:ext cx="942900" cy="324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Cabdi</a:t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922" name="Google Shape;922;p76"/>
          <p:cNvSpPr txBox="1"/>
          <p:nvPr/>
        </p:nvSpPr>
        <p:spPr>
          <a:xfrm>
            <a:off x="6916672" y="3773225"/>
            <a:ext cx="1132200" cy="471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none" tIns="91425">
            <a:normAutofit/>
          </a:bodyPr>
          <a:lstStyle/>
          <a:p>
            <a:pPr indent="0" lvl="0" marL="0" rtl="0" algn="ctr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None/>
            </a:pPr>
            <a:r>
              <a:rPr b="1" lang="en-GB" sz="1400">
                <a:latin typeface="Lexend"/>
                <a:ea typeface="Lexend"/>
                <a:cs typeface="Lexend"/>
                <a:sym typeface="Lexend"/>
              </a:rPr>
              <a:t>Layla</a:t>
            </a:r>
            <a:endParaRPr b="1"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923" name="Google Shape;923;p76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944321" y="2317550"/>
            <a:ext cx="798316" cy="896106"/>
          </a:xfrm>
          <a:prstGeom prst="rect">
            <a:avLst/>
          </a:prstGeom>
          <a:noFill/>
          <a:ln>
            <a:noFill/>
          </a:ln>
        </p:spPr>
      </p:pic>
      <p:pic>
        <p:nvPicPr>
          <p:cNvPr id="924" name="Google Shape;924;p76"/>
          <p:cNvPicPr preferRelativeResize="0"/>
          <p:nvPr/>
        </p:nvPicPr>
        <p:blipFill>
          <a:blip r:embed="rId16">
            <a:alphaModFix/>
          </a:blip>
          <a:stretch>
            <a:fillRect/>
          </a:stretch>
        </p:blipFill>
        <p:spPr>
          <a:xfrm flipH="1">
            <a:off x="7208052" y="2794252"/>
            <a:ext cx="807750" cy="1057915"/>
          </a:xfrm>
          <a:prstGeom prst="rect">
            <a:avLst/>
          </a:prstGeom>
          <a:noFill/>
          <a:ln>
            <a:noFill/>
          </a:ln>
        </p:spPr>
      </p:pic>
      <p:pic>
        <p:nvPicPr>
          <p:cNvPr id="925" name="Google Shape;925;p7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737490" y="3564513"/>
            <a:ext cx="807760" cy="89609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6" name="Google Shape;926;p76"/>
          <p:cNvPicPr preferRelativeResize="0"/>
          <p:nvPr/>
        </p:nvPicPr>
        <p:blipFill>
          <a:blip r:embed="rId17">
            <a:alphaModFix/>
          </a:blip>
          <a:stretch>
            <a:fillRect/>
          </a:stretch>
        </p:blipFill>
        <p:spPr>
          <a:xfrm>
            <a:off x="4428008" y="3290375"/>
            <a:ext cx="396000" cy="4191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27" name="Google Shape;927;p76"/>
          <p:cNvPicPr preferRelativeResize="0"/>
          <p:nvPr/>
        </p:nvPicPr>
        <p:blipFill>
          <a:blip r:embed="rId8">
            <a:alphaModFix/>
          </a:blip>
          <a:stretch>
            <a:fillRect/>
          </a:stretch>
        </p:blipFill>
        <p:spPr>
          <a:xfrm>
            <a:off x="7652883" y="1316088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1" name="Shape 9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2" name="Google Shape;932;p77"/>
          <p:cNvSpPr txBox="1"/>
          <p:nvPr>
            <p:ph idx="1" type="body"/>
          </p:nvPr>
        </p:nvSpPr>
        <p:spPr>
          <a:xfrm>
            <a:off x="324000" y="759300"/>
            <a:ext cx="8237700" cy="30207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Buuxi ereyada maqan adigoo kaliya isticmaalaya: monatomic/diatomic/molecules/atoms.</a:t>
            </a:r>
            <a:r>
              <a:rPr lang="en-GB" sz="1400">
                <a:solidFill>
                  <a:schemeClr val="accent4"/>
                </a:solidFill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33" name="Google Shape;933;p77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Molecules iyo birta aan ahayn (non-metals)</a:t>
            </a:r>
            <a:endParaRPr sz="2000"/>
          </a:p>
        </p:txBody>
      </p:sp>
      <p:sp>
        <p:nvSpPr>
          <p:cNvPr id="934" name="Google Shape;934;p77"/>
          <p:cNvSpPr txBox="1"/>
          <p:nvPr>
            <p:ph idx="1" type="body"/>
          </p:nvPr>
        </p:nvSpPr>
        <p:spPr>
          <a:xfrm>
            <a:off x="324000" y="1569725"/>
            <a:ext cx="8237700" cy="24693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Qaar ka mid ah kuwa aan bir ahayn (non-metals) waxay sameeyaan __________ molecules oo ka kooban laba _________ (tusaale ahaan oxygen O₂).</a:t>
            </a:r>
            <a:r>
              <a:rPr lang="en-GB" sz="1100" u="sng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u="sng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Qaar ka mid ah kuwa aan bir ahayn (non-metals) waa __________ atoms mana sameeyaan __________.</a:t>
            </a:r>
            <a:r>
              <a:rPr lang="en-GB" sz="1100" u="sng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u="sng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Noble gases waxay ku qoran yihiin tiirka midig ee diwaanka xilliyeedka (periodic table). Waa __________ __________.</a:t>
            </a:r>
            <a:r>
              <a:rPr lang="en-GB" sz="1100" u="sng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u="sng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 sz="1100">
                <a:latin typeface="Lexend"/>
              </a:rPr>
              <a:t>Nitrogen (N₂) waa curiye aan bir ahayn (non-metal) oo sameeya __________ __________.</a:t>
            </a:r>
            <a:r>
              <a:rPr lang="en-GB" sz="1100" u="sng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r>
              <a:rPr lang="en-GB" sz="1100" u="sng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>
                                            <p:txEl>
                                              <p:pRg end="0" st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>
                                            <p:txEl>
                                              <p:pRg end="1" st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>
                                            <p:txEl>
                                              <p:pRg end="2" st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34">
                                            <p:txEl>
                                              <p:pRg end="3" st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38" name="Shape 9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39" name="Google Shape;939;p78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Molecules iyo kuwa aan bir ahayn (non-metals)</a:t>
            </a:r>
            <a:endParaRPr sz="2000"/>
          </a:p>
        </p:txBody>
      </p:sp>
      <p:sp>
        <p:nvSpPr>
          <p:cNvPr id="940" name="Google Shape;940;p78"/>
          <p:cNvSpPr txBox="1"/>
          <p:nvPr>
            <p:ph idx="1" type="body"/>
          </p:nvPr>
        </p:nvSpPr>
        <p:spPr>
          <a:xfrm>
            <a:off x="324000" y="843100"/>
            <a:ext cx="8496000" cy="4414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Buuxi erayada maqan adigoo kaliya isticmaalaya: monatomic/diatomic/molecules/atoms.</a:t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Qaar ka mid ah kuwa aan bir ahayn (non-metals) waxay sameeyaan __________ molecules oo ka kooban laba _________ (tusaale O₂).</a:t>
            </a:r>
            <a:r>
              <a:rPr lang="en-GB" sz="1400" u="sng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 u="sng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Qaar ka mid ah kuwa aan bir ahayn (non-metals) waa __________ atoms mana sameeyaan __________.</a:t>
            </a:r>
            <a:r>
              <a:rPr lang="en-GB" sz="1400" u="sng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 u="sng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Noble gases waxay ku qoran yihiin tiirka midig ee diwaanka xilliyeedka (periodic table) waa __________ __________.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 u="sng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 u="sng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None/>
            </a:pPr>
            <a:r>
              <a:rPr lang="en-GB" sz="1400">
                <a:latin typeface="Lexend"/>
              </a:rPr>
              <a:t>Nitrogen (N₂) waa curiye aan bir ahayn (non-metal) oo sameeya __________ __________.</a:t>
            </a:r>
            <a:r>
              <a:rPr lang="en-GB" sz="1400">
                <a:latin typeface="Lexend"/>
              </a:rPr>
              <a:t/>
            </a:r>
            <a:r>
              <a:rPr lang="en-GB" sz="1400" u="sng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 u="sng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 sz="2000"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 sz="2000"/>
          </a:p>
        </p:txBody>
      </p:sp>
      <p:grpSp>
        <p:nvGrpSpPr>
          <p:cNvPr id="941" name="Google Shape;941;p78"/>
          <p:cNvGrpSpPr/>
          <p:nvPr/>
        </p:nvGrpSpPr>
        <p:grpSpPr>
          <a:xfrm>
            <a:off x="324000" y="1551410"/>
            <a:ext cx="4738300" cy="703990"/>
            <a:chOff x="324000" y="1551410"/>
            <a:chExt cx="4738300" cy="703990"/>
          </a:xfrm>
        </p:grpSpPr>
        <p:sp>
          <p:nvSpPr>
            <p:cNvPr id="942" name="Google Shape;942;p78"/>
            <p:cNvSpPr txBox="1"/>
            <p:nvPr/>
          </p:nvSpPr>
          <p:spPr>
            <a:xfrm>
              <a:off x="3320500" y="1551410"/>
              <a:ext cx="17418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diatomic</a:t>
              </a:r>
              <a:endParaRPr sz="22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943" name="Google Shape;943;p78"/>
            <p:cNvSpPr txBox="1"/>
            <p:nvPr/>
          </p:nvSpPr>
          <p:spPr>
            <a:xfrm>
              <a:off x="324000" y="1908600"/>
              <a:ext cx="1741800" cy="34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atoms</a:t>
              </a:r>
              <a:endParaRPr sz="22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944" name="Google Shape;944;p78"/>
          <p:cNvGrpSpPr/>
          <p:nvPr/>
        </p:nvGrpSpPr>
        <p:grpSpPr>
          <a:xfrm>
            <a:off x="390175" y="2385150"/>
            <a:ext cx="4433825" cy="698850"/>
            <a:chOff x="390175" y="2385150"/>
            <a:chExt cx="4433825" cy="698850"/>
          </a:xfrm>
        </p:grpSpPr>
        <p:sp>
          <p:nvSpPr>
            <p:cNvPr id="945" name="Google Shape;945;p78"/>
            <p:cNvSpPr txBox="1"/>
            <p:nvPr/>
          </p:nvSpPr>
          <p:spPr>
            <a:xfrm>
              <a:off x="3082200" y="2385150"/>
              <a:ext cx="17418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monatomic</a:t>
              </a:r>
              <a:endParaRPr sz="22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946" name="Google Shape;946;p78"/>
            <p:cNvSpPr txBox="1"/>
            <p:nvPr/>
          </p:nvSpPr>
          <p:spPr>
            <a:xfrm>
              <a:off x="390175" y="2737200"/>
              <a:ext cx="1741800" cy="34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molecules</a:t>
              </a:r>
              <a:endParaRPr sz="22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947" name="Google Shape;947;p78"/>
          <p:cNvGrpSpPr/>
          <p:nvPr/>
        </p:nvGrpSpPr>
        <p:grpSpPr>
          <a:xfrm>
            <a:off x="324000" y="4038120"/>
            <a:ext cx="6871875" cy="705405"/>
            <a:chOff x="324000" y="4038120"/>
            <a:chExt cx="6871875" cy="705405"/>
          </a:xfrm>
        </p:grpSpPr>
        <p:sp>
          <p:nvSpPr>
            <p:cNvPr id="948" name="Google Shape;948;p78"/>
            <p:cNvSpPr txBox="1"/>
            <p:nvPr/>
          </p:nvSpPr>
          <p:spPr>
            <a:xfrm>
              <a:off x="5454075" y="4038120"/>
              <a:ext cx="17418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diatomic</a:t>
              </a:r>
              <a:endParaRPr sz="22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949" name="Google Shape;949;p78"/>
            <p:cNvSpPr txBox="1"/>
            <p:nvPr/>
          </p:nvSpPr>
          <p:spPr>
            <a:xfrm>
              <a:off x="324000" y="4396725"/>
              <a:ext cx="1741800" cy="346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molecules</a:t>
              </a:r>
              <a:endParaRPr sz="22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950" name="Google Shape;950;p78"/>
          <p:cNvGrpSpPr/>
          <p:nvPr/>
        </p:nvGrpSpPr>
        <p:grpSpPr>
          <a:xfrm>
            <a:off x="1575500" y="3559075"/>
            <a:ext cx="3535900" cy="502800"/>
            <a:chOff x="1575500" y="3559075"/>
            <a:chExt cx="3535900" cy="502800"/>
          </a:xfrm>
        </p:grpSpPr>
        <p:sp>
          <p:nvSpPr>
            <p:cNvPr id="951" name="Google Shape;951;p78"/>
            <p:cNvSpPr txBox="1"/>
            <p:nvPr/>
          </p:nvSpPr>
          <p:spPr>
            <a:xfrm>
              <a:off x="1575500" y="3559075"/>
              <a:ext cx="17418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monatomic</a:t>
              </a:r>
              <a:endParaRPr sz="22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952" name="Google Shape;952;p78"/>
            <p:cNvSpPr txBox="1"/>
            <p:nvPr/>
          </p:nvSpPr>
          <p:spPr>
            <a:xfrm>
              <a:off x="3369600" y="3559075"/>
              <a:ext cx="17418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22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atoms</a:t>
              </a:r>
              <a:endParaRPr sz="22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56" name="Shape 9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7" name="Google Shape;957;p79"/>
          <p:cNvSpPr txBox="1"/>
          <p:nvPr>
            <p:ph type="title"/>
          </p:nvPr>
        </p:nvSpPr>
        <p:spPr>
          <a:xfrm>
            <a:off x="1225225" y="2090813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Molecules iyo kuwa aan bir ahayn (non-metals)</a:t>
            </a:r>
            <a:endParaRPr/>
          </a:p>
        </p:txBody>
      </p:sp>
      <p:sp>
        <p:nvSpPr>
          <p:cNvPr id="958" name="Google Shape;958;p79"/>
          <p:cNvSpPr txBox="1"/>
          <p:nvPr>
            <p:ph idx="2" type="title"/>
          </p:nvPr>
        </p:nvSpPr>
        <p:spPr>
          <a:xfrm>
            <a:off x="1225225" y="3027088"/>
            <a:ext cx="6852300" cy="3693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Matixda (Representing) molecules</a:t>
            </a:r>
            <a:r>
              <a:rPr lang="en-GB">
                <a:latin typeface="Lexend"/>
              </a:rPr>
              <a:t/>
            </a:r>
            <a:endParaRPr/>
          </a:p>
        </p:txBody>
      </p:sp>
      <p:sp>
        <p:nvSpPr>
          <p:cNvPr id="959" name="Google Shape;959;p79"/>
          <p:cNvSpPr txBox="1"/>
          <p:nvPr>
            <p:ph idx="3" type="title"/>
          </p:nvPr>
        </p:nvSpPr>
        <p:spPr>
          <a:xfrm>
            <a:off x="324000" y="657600"/>
            <a:ext cx="5741400" cy="615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Curiyeyaasha molecular (Molecular elements)</a:t>
            </a:r>
            <a:endParaRPr/>
          </a:p>
        </p:txBody>
      </p:sp>
      <p:pic>
        <p:nvPicPr>
          <p:cNvPr id="960" name="Google Shape;960;p79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8125" y="2988375"/>
            <a:ext cx="450575" cy="4467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64" name="Shape 9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5" name="Google Shape;965;p80"/>
          <p:cNvSpPr txBox="1"/>
          <p:nvPr>
            <p:ph idx="1" type="body"/>
          </p:nvPr>
        </p:nvSpPr>
        <p:spPr>
          <a:xfrm>
            <a:off x="324000" y="759300"/>
            <a:ext cx="7078200" cy="7800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Molecules waxaa loo matixi karaa (represented) siyaabo kala duwan:</a:t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966" name="Google Shape;966;p80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400">
                <a:latin typeface="Lexend"/>
              </a:rPr>
              <a:t>Matixda molecules (Representing molecules)</a:t>
            </a:r>
            <a:endParaRPr/>
          </a:p>
        </p:txBody>
      </p:sp>
      <p:grpSp>
        <p:nvGrpSpPr>
          <p:cNvPr id="967" name="Google Shape;967;p80"/>
          <p:cNvGrpSpPr/>
          <p:nvPr/>
        </p:nvGrpSpPr>
        <p:grpSpPr>
          <a:xfrm>
            <a:off x="324000" y="2507050"/>
            <a:ext cx="2529850" cy="2133400"/>
            <a:chOff x="324000" y="2507050"/>
            <a:chExt cx="2529850" cy="2133400"/>
          </a:xfrm>
        </p:grpSpPr>
        <p:sp>
          <p:nvSpPr>
            <p:cNvPr id="968" name="Google Shape;968;p80"/>
            <p:cNvSpPr txBox="1"/>
            <p:nvPr/>
          </p:nvSpPr>
          <p:spPr>
            <a:xfrm>
              <a:off x="1181100" y="4137650"/>
              <a:ext cx="7080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3D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69" name="Google Shape;969;p80"/>
            <p:cNvPicPr preferRelativeResize="0"/>
            <p:nvPr/>
          </p:nvPicPr>
          <p:blipFill>
            <a:blip r:embed="rId3">
              <a:alphaModFix/>
            </a:blip>
            <a:stretch>
              <a:fillRect/>
            </a:stretch>
          </p:blipFill>
          <p:spPr>
            <a:xfrm>
              <a:off x="324000" y="2507050"/>
              <a:ext cx="2529850" cy="14659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0" name="Google Shape;970;p80"/>
          <p:cNvGrpSpPr/>
          <p:nvPr/>
        </p:nvGrpSpPr>
        <p:grpSpPr>
          <a:xfrm>
            <a:off x="3158650" y="2571750"/>
            <a:ext cx="2439393" cy="2068700"/>
            <a:chOff x="3006250" y="2571750"/>
            <a:chExt cx="2439393" cy="2068700"/>
          </a:xfrm>
        </p:grpSpPr>
        <p:sp>
          <p:nvSpPr>
            <p:cNvPr id="971" name="Google Shape;971;p80"/>
            <p:cNvSpPr txBox="1"/>
            <p:nvPr/>
          </p:nvSpPr>
          <p:spPr>
            <a:xfrm>
              <a:off x="3912588" y="4137650"/>
              <a:ext cx="7080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2</a:t>
              </a: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D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pic>
          <p:nvPicPr>
            <p:cNvPr id="972" name="Google Shape;972;p80"/>
            <p:cNvPicPr preferRelativeResize="0"/>
            <p:nvPr/>
          </p:nvPicPr>
          <p:blipFill>
            <a:blip r:embed="rId4">
              <a:alphaModFix/>
            </a:blip>
            <a:stretch>
              <a:fillRect/>
            </a:stretch>
          </p:blipFill>
          <p:spPr>
            <a:xfrm>
              <a:off x="3006250" y="2571750"/>
              <a:ext cx="2439393" cy="1413501"/>
            </a:xfrm>
            <a:prstGeom prst="rect">
              <a:avLst/>
            </a:prstGeom>
            <a:noFill/>
            <a:ln>
              <a:noFill/>
            </a:ln>
          </p:spPr>
        </p:pic>
      </p:grpSp>
      <p:grpSp>
        <p:nvGrpSpPr>
          <p:cNvPr id="973" name="Google Shape;973;p80"/>
          <p:cNvGrpSpPr/>
          <p:nvPr/>
        </p:nvGrpSpPr>
        <p:grpSpPr>
          <a:xfrm>
            <a:off x="6274352" y="2721105"/>
            <a:ext cx="1913965" cy="1843145"/>
            <a:chOff x="6655352" y="2797305"/>
            <a:chExt cx="1913965" cy="1843145"/>
          </a:xfrm>
        </p:grpSpPr>
        <p:sp>
          <p:nvSpPr>
            <p:cNvPr id="974" name="Google Shape;974;p80"/>
            <p:cNvSpPr txBox="1"/>
            <p:nvPr/>
          </p:nvSpPr>
          <p:spPr>
            <a:xfrm>
              <a:off x="6998251" y="4137650"/>
              <a:ext cx="1322700" cy="50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qorshe (outline)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5" name="Google Shape;975;p80"/>
            <p:cNvSpPr/>
            <p:nvPr/>
          </p:nvSpPr>
          <p:spPr>
            <a:xfrm>
              <a:off x="6655352" y="2797305"/>
              <a:ext cx="962400" cy="9624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6" name="Google Shape;976;p80"/>
            <p:cNvSpPr/>
            <p:nvPr/>
          </p:nvSpPr>
          <p:spPr>
            <a:xfrm>
              <a:off x="7606917" y="2797305"/>
              <a:ext cx="962400" cy="962400"/>
            </a:xfrm>
            <a:prstGeom prst="ellipse">
              <a:avLst/>
            </a:prstGeom>
            <a:noFill/>
            <a:ln cap="flat" cmpd="sng" w="38100">
              <a:solidFill>
                <a:schemeClr val="accent5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77" name="Google Shape;977;p80"/>
          <p:cNvGrpSpPr/>
          <p:nvPr/>
        </p:nvGrpSpPr>
        <p:grpSpPr>
          <a:xfrm>
            <a:off x="876300" y="2940700"/>
            <a:ext cx="7051775" cy="599400"/>
            <a:chOff x="876300" y="2940700"/>
            <a:chExt cx="7051775" cy="599400"/>
          </a:xfrm>
        </p:grpSpPr>
        <p:sp>
          <p:nvSpPr>
            <p:cNvPr id="978" name="Google Shape;978;p80"/>
            <p:cNvSpPr txBox="1"/>
            <p:nvPr/>
          </p:nvSpPr>
          <p:spPr>
            <a:xfrm>
              <a:off x="876300" y="3016900"/>
              <a:ext cx="4419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79" name="Google Shape;979;p80"/>
            <p:cNvSpPr txBox="1"/>
            <p:nvPr/>
          </p:nvSpPr>
          <p:spPr>
            <a:xfrm>
              <a:off x="1889100" y="3016900"/>
              <a:ext cx="4419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0" name="Google Shape;980;p80"/>
            <p:cNvSpPr txBox="1"/>
            <p:nvPr/>
          </p:nvSpPr>
          <p:spPr>
            <a:xfrm>
              <a:off x="3764275" y="3016900"/>
              <a:ext cx="4419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1" name="Google Shape;981;p80"/>
            <p:cNvSpPr txBox="1"/>
            <p:nvPr/>
          </p:nvSpPr>
          <p:spPr>
            <a:xfrm>
              <a:off x="4625350" y="3016900"/>
              <a:ext cx="4419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2" name="Google Shape;982;p80"/>
            <p:cNvSpPr txBox="1"/>
            <p:nvPr/>
          </p:nvSpPr>
          <p:spPr>
            <a:xfrm>
              <a:off x="6534600" y="2940700"/>
              <a:ext cx="4419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983" name="Google Shape;983;p80"/>
            <p:cNvSpPr txBox="1"/>
            <p:nvPr/>
          </p:nvSpPr>
          <p:spPr>
            <a:xfrm>
              <a:off x="7486175" y="2940700"/>
              <a:ext cx="441900" cy="523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3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H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984" name="Google Shape;984;p80"/>
          <p:cNvSpPr txBox="1"/>
          <p:nvPr>
            <p:ph idx="1" type="body"/>
          </p:nvPr>
        </p:nvSpPr>
        <p:spPr>
          <a:xfrm>
            <a:off x="430675" y="1685100"/>
            <a:ext cx="7356900" cy="50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Char char="●"/>
              <a:defRPr/>
            </a:pPr>
            <a:r>
              <a:rPr lang="en-GB" sz="1400">
                <a:latin typeface="Lexend"/>
              </a:rPr>
              <a:t>Mararka qaarkood astaamaha curiyaha (element) ayaa la muujiyaa.</a:t>
            </a:r>
            <a:r>
              <a:rPr lang="en-GB" sz="14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 lang="en-GB">
                <a:latin typeface="Lexend"/>
              </a:rPr>
              <a:t> </a:t>
            </a:r>
            <a:endParaRPr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8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988" name="Shape 9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9" name="Google Shape;989;p81"/>
          <p:cNvSpPr txBox="1"/>
          <p:nvPr>
            <p:ph idx="1" type="body"/>
          </p:nvPr>
        </p:nvSpPr>
        <p:spPr>
          <a:xfrm>
            <a:off x="324000" y="759300"/>
            <a:ext cx="8237700" cy="437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>
                <a:latin typeface="Lexend"/>
              </a:rPr>
              <a:t>Walxaha monatomic iyo diatomic waxaa lagu matali karaa xaaladahooda (states of matter).</a:t>
            </a:r>
            <a:endParaRPr/>
          </a:p>
        </p:txBody>
      </p:sp>
      <p:sp>
        <p:nvSpPr>
          <p:cNvPr id="990" name="Google Shape;990;p81"/>
          <p:cNvSpPr txBox="1"/>
          <p:nvPr>
            <p:ph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Matixda molecules (Representing molecules)</a:t>
            </a:r>
            <a:endParaRPr/>
          </a:p>
        </p:txBody>
      </p:sp>
      <p:grpSp>
        <p:nvGrpSpPr>
          <p:cNvPr id="991" name="Google Shape;991;p81"/>
          <p:cNvGrpSpPr/>
          <p:nvPr/>
        </p:nvGrpSpPr>
        <p:grpSpPr>
          <a:xfrm>
            <a:off x="1086000" y="2077200"/>
            <a:ext cx="2476500" cy="2632800"/>
            <a:chOff x="1086000" y="2077200"/>
            <a:chExt cx="2476500" cy="2632800"/>
          </a:xfrm>
        </p:grpSpPr>
        <p:grpSp>
          <p:nvGrpSpPr>
            <p:cNvPr id="992" name="Google Shape;992;p81"/>
            <p:cNvGrpSpPr/>
            <p:nvPr/>
          </p:nvGrpSpPr>
          <p:grpSpPr>
            <a:xfrm>
              <a:off x="1086000" y="2077200"/>
              <a:ext cx="1699200" cy="1592700"/>
              <a:chOff x="4610100" y="1620000"/>
              <a:chExt cx="1699200" cy="1592700"/>
            </a:xfrm>
          </p:grpSpPr>
          <p:sp>
            <p:nvSpPr>
              <p:cNvPr id="993" name="Google Shape;993;p81"/>
              <p:cNvSpPr/>
              <p:nvPr/>
            </p:nvSpPr>
            <p:spPr>
              <a:xfrm>
                <a:off x="4610100" y="1620000"/>
                <a:ext cx="1699200" cy="1592700"/>
              </a:xfrm>
              <a:prstGeom prst="rect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pic>
            <p:nvPicPr>
              <p:cNvPr id="994" name="Google Shape;994;p81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4872526" y="1905001"/>
                <a:ext cx="202450" cy="2092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95" name="Google Shape;995;p81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5673176" y="2160001"/>
                <a:ext cx="202450" cy="209274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996" name="Google Shape;996;p81"/>
              <p:cNvPicPr preferRelativeResize="0"/>
              <p:nvPr/>
            </p:nvPicPr>
            <p:blipFill>
              <a:blip r:embed="rId3">
                <a:alphaModFix/>
              </a:blip>
              <a:stretch>
                <a:fillRect/>
              </a:stretch>
            </p:blipFill>
            <p:spPr>
              <a:xfrm>
                <a:off x="4971601" y="2822576"/>
                <a:ext cx="202450" cy="209274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997" name="Google Shape;997;p81"/>
            <p:cNvSpPr txBox="1"/>
            <p:nvPr/>
          </p:nvSpPr>
          <p:spPr>
            <a:xfrm>
              <a:off x="1086000" y="3848100"/>
              <a:ext cx="24765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gaas monatomic (monatomic gas)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tusaale: helium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998" name="Google Shape;998;p81"/>
          <p:cNvGrpSpPr/>
          <p:nvPr/>
        </p:nvGrpSpPr>
        <p:grpSpPr>
          <a:xfrm>
            <a:off x="5774400" y="2077200"/>
            <a:ext cx="2476500" cy="2632800"/>
            <a:chOff x="5774400" y="2077200"/>
            <a:chExt cx="2476500" cy="2632800"/>
          </a:xfrm>
        </p:grpSpPr>
        <p:grpSp>
          <p:nvGrpSpPr>
            <p:cNvPr id="999" name="Google Shape;999;p81"/>
            <p:cNvGrpSpPr/>
            <p:nvPr/>
          </p:nvGrpSpPr>
          <p:grpSpPr>
            <a:xfrm>
              <a:off x="5774400" y="2077200"/>
              <a:ext cx="1699200" cy="1592700"/>
              <a:chOff x="1043950" y="1546850"/>
              <a:chExt cx="1699200" cy="1592700"/>
            </a:xfrm>
          </p:grpSpPr>
          <p:sp>
            <p:nvSpPr>
              <p:cNvPr id="1000" name="Google Shape;1000;p81"/>
              <p:cNvSpPr/>
              <p:nvPr/>
            </p:nvSpPr>
            <p:spPr>
              <a:xfrm>
                <a:off x="1043950" y="1546850"/>
                <a:ext cx="1699200" cy="1592700"/>
              </a:xfrm>
              <a:prstGeom prst="rect">
                <a:avLst/>
              </a:prstGeom>
              <a:noFill/>
              <a:ln cap="flat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ctr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>
                  <a:latin typeface="Lexend"/>
                  <a:ea typeface="Lexend"/>
                  <a:cs typeface="Lexend"/>
                  <a:sym typeface="Lexend"/>
                </a:endParaRPr>
              </a:p>
            </p:txBody>
          </p:sp>
          <p:pic>
            <p:nvPicPr>
              <p:cNvPr id="1001" name="Google Shape;1001;p81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 rot="-1537917">
                <a:off x="1210688" y="1813940"/>
                <a:ext cx="340096" cy="197070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02" name="Google Shape;1002;p81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 rot="2290142">
                <a:off x="2048889" y="2061465"/>
                <a:ext cx="340095" cy="197069"/>
              </a:xfrm>
              <a:prstGeom prst="rect">
                <a:avLst/>
              </a:prstGeom>
              <a:noFill/>
              <a:ln>
                <a:noFill/>
              </a:ln>
            </p:spPr>
          </p:pic>
          <p:pic>
            <p:nvPicPr>
              <p:cNvPr id="1003" name="Google Shape;1003;p81"/>
              <p:cNvPicPr preferRelativeResize="0"/>
              <p:nvPr/>
            </p:nvPicPr>
            <p:blipFill>
              <a:blip r:embed="rId4">
                <a:alphaModFix/>
              </a:blip>
              <a:stretch>
                <a:fillRect/>
              </a:stretch>
            </p:blipFill>
            <p:spPr>
              <a:xfrm rot="480951">
                <a:off x="1318839" y="2650966"/>
                <a:ext cx="340094" cy="197071"/>
              </a:xfrm>
              <a:prstGeom prst="rect">
                <a:avLst/>
              </a:prstGeom>
              <a:noFill/>
              <a:ln>
                <a:noFill/>
              </a:ln>
            </p:spPr>
          </p:pic>
        </p:grpSp>
        <p:sp>
          <p:nvSpPr>
            <p:cNvPr id="1004" name="Google Shape;1004;p81"/>
            <p:cNvSpPr txBox="1"/>
            <p:nvPr/>
          </p:nvSpPr>
          <p:spPr>
            <a:xfrm>
              <a:off x="5774400" y="3848100"/>
              <a:ext cx="2476500" cy="8619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91425" lIns="91425" spcFirstLastPara="1" rIns="91425" wrap="square" tIns="91425">
              <a:sp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gaas diatomic (diatomic gas)</a:t>
              </a: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/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200">
                  <a:solidFill>
                    <a:schemeClr val="dk1"/>
                  </a:solidFill>
                  <a:latin typeface="Lexend"/>
                  <a:ea typeface="Lexend"/>
                  <a:cs typeface="Lexend"/>
                  <a:sym typeface="Lexend"/>
                </a:rPr>
                <a:t>tusaale: oxygen</a:t>
              </a:r>
              <a:endParaRPr sz="22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9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08" name="Shape 10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9" name="Google Shape;1009;p82"/>
          <p:cNvSpPr txBox="1"/>
          <p:nvPr>
            <p:ph type="title"/>
          </p:nvPr>
        </p:nvSpPr>
        <p:spPr>
          <a:xfrm>
            <a:off x="324000" y="748763"/>
            <a:ext cx="8179200" cy="4896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Sawir kee ayaa matalaya molecule diatomic?</a:t>
            </a:r>
            <a:endParaRPr/>
          </a:p>
        </p:txBody>
      </p:sp>
      <p:sp>
        <p:nvSpPr>
          <p:cNvPr id="1010" name="Google Shape;1010;p82"/>
          <p:cNvSpPr txBox="1"/>
          <p:nvPr>
            <p:ph idx="2" type="title"/>
          </p:nvPr>
        </p:nvSpPr>
        <p:spPr>
          <a:xfrm>
            <a:off x="324000" y="0"/>
            <a:ext cx="7885200" cy="613500"/>
          </a:xfrm>
          <a:prstGeom prst="rect">
            <a:avLst/>
          </a:prstGeom>
        </p:spPr>
        <p:txBody>
          <a:bodyPr anchorCtr="0" anchor="ctr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>
                <a:latin typeface="Lexend"/>
              </a:rPr>
              <a:t>Matixda molecules (Representing molecules)</a:t>
            </a:r>
            <a:endParaRPr/>
          </a:p>
        </p:txBody>
      </p:sp>
      <p:pic>
        <p:nvPicPr>
          <p:cNvPr id="1011" name="Google Shape;1011;p82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3432950" y="1943158"/>
            <a:ext cx="2529850" cy="1465901"/>
          </a:xfrm>
          <a:prstGeom prst="rect">
            <a:avLst/>
          </a:prstGeom>
          <a:noFill/>
          <a:ln>
            <a:noFill/>
          </a:ln>
        </p:spPr>
      </p:pic>
      <p:pic>
        <p:nvPicPr>
          <p:cNvPr id="1012" name="Google Shape;1012;p82"/>
          <p:cNvPicPr preferRelativeResize="0"/>
          <p:nvPr/>
        </p:nvPicPr>
        <p:blipFill>
          <a:blip r:embed="rId4">
            <a:alphaModFix/>
          </a:blip>
          <a:stretch>
            <a:fillRect/>
          </a:stretch>
        </p:blipFill>
        <p:spPr>
          <a:xfrm>
            <a:off x="933374" y="1943158"/>
            <a:ext cx="1418060" cy="1465901"/>
          </a:xfrm>
          <a:prstGeom prst="rect">
            <a:avLst/>
          </a:prstGeom>
          <a:noFill/>
          <a:ln>
            <a:noFill/>
          </a:ln>
        </p:spPr>
      </p:pic>
      <p:sp>
        <p:nvSpPr>
          <p:cNvPr id="1013" name="Google Shape;1013;p82"/>
          <p:cNvSpPr/>
          <p:nvPr/>
        </p:nvSpPr>
        <p:spPr>
          <a:xfrm>
            <a:off x="7044332" y="1990959"/>
            <a:ext cx="1418100" cy="1418100"/>
          </a:xfrm>
          <a:prstGeom prst="ellipse">
            <a:avLst/>
          </a:prstGeom>
          <a:noFill/>
          <a:ln cap="flat" cmpd="sng" w="76200">
            <a:solidFill>
              <a:schemeClr val="accent5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pic>
        <p:nvPicPr>
          <p:cNvPr id="1014" name="Google Shape;1014;p82"/>
          <p:cNvPicPr preferRelativeResize="0"/>
          <p:nvPr/>
        </p:nvPicPr>
        <p:blipFill>
          <a:blip r:embed="rId5">
            <a:alphaModFix/>
          </a:blip>
          <a:stretch>
            <a:fillRect/>
          </a:stretch>
        </p:blipFill>
        <p:spPr>
          <a:xfrm>
            <a:off x="4966183" y="4151625"/>
            <a:ext cx="396000" cy="419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18" name="Shape 10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9" name="Google Shape;1019;p83"/>
          <p:cNvSpPr txBox="1"/>
          <p:nvPr>
            <p:ph idx="1" type="body"/>
          </p:nvPr>
        </p:nvSpPr>
        <p:spPr>
          <a:xfrm>
            <a:off x="4319988" y="3656025"/>
            <a:ext cx="1299000" cy="4905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molecule</a:t>
            </a:r>
            <a:endParaRPr/>
          </a:p>
        </p:txBody>
      </p:sp>
      <p:sp>
        <p:nvSpPr>
          <p:cNvPr id="1020" name="Google Shape;1020;p83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Matixda molecules (Representing molecules)</a:t>
            </a:r>
            <a:endParaRPr sz="2000"/>
          </a:p>
        </p:txBody>
      </p:sp>
      <p:sp>
        <p:nvSpPr>
          <p:cNvPr id="1021" name="Google Shape;1021;p83"/>
          <p:cNvSpPr txBox="1"/>
          <p:nvPr>
            <p:ph idx="1" type="body"/>
          </p:nvPr>
        </p:nvSpPr>
        <p:spPr>
          <a:xfrm>
            <a:off x="4319988" y="4320000"/>
            <a:ext cx="1299000" cy="4905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atom</a:t>
            </a:r>
            <a:endParaRPr/>
          </a:p>
        </p:txBody>
      </p:sp>
      <p:sp>
        <p:nvSpPr>
          <p:cNvPr id="1022" name="Google Shape;1022;p83"/>
          <p:cNvSpPr txBox="1"/>
          <p:nvPr/>
        </p:nvSpPr>
        <p:spPr>
          <a:xfrm>
            <a:off x="4319988" y="2500040"/>
            <a:ext cx="2339400" cy="821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laba atom oo isku xiran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3" name="Google Shape;1023;p83"/>
          <p:cNvSpPr txBox="1"/>
          <p:nvPr/>
        </p:nvSpPr>
        <p:spPr>
          <a:xfrm>
            <a:off x="4319988" y="1572550"/>
            <a:ext cx="2339400" cy="821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atom keli ah oo aan isku xirnayn</a:t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/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24" name="Google Shape;1024;p83"/>
          <p:cNvSpPr txBox="1"/>
          <p:nvPr>
            <p:ph idx="1" type="body"/>
          </p:nvPr>
        </p:nvSpPr>
        <p:spPr>
          <a:xfrm>
            <a:off x="324000" y="810000"/>
            <a:ext cx="8496000" cy="4905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-368300" lvl="0" marL="457200" rtl="0" algn="l">
              <a:spcBef>
                <a:spcPts val="0"/>
              </a:spcBef>
              <a:spcAft>
                <a:spcPts val="0"/>
              </a:spcAft>
              <a:buSzPts val="2200"/>
              <a:buAutoNum type="arabicPeriod"/>
              <a:defRPr/>
            </a:pPr>
            <a:r>
              <a:rPr lang="en-GB" sz="1400">
                <a:latin typeface="Lexend"/>
              </a:rPr>
              <a:t>Kala saar weedhaha iyo sawirada laba liis oo cinwaankoodu yahay monatomic iyo diatomic.</a:t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b="1"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grpSp>
        <p:nvGrpSpPr>
          <p:cNvPr id="1025" name="Google Shape;1025;p83"/>
          <p:cNvGrpSpPr/>
          <p:nvPr/>
        </p:nvGrpSpPr>
        <p:grpSpPr>
          <a:xfrm>
            <a:off x="6999026" y="3285851"/>
            <a:ext cx="1449900" cy="1359000"/>
            <a:chOff x="6999026" y="3285851"/>
            <a:chExt cx="1449900" cy="1359000"/>
          </a:xfrm>
        </p:grpSpPr>
        <p:sp>
          <p:nvSpPr>
            <p:cNvPr id="1026" name="Google Shape;1026;p83"/>
            <p:cNvSpPr/>
            <p:nvPr/>
          </p:nvSpPr>
          <p:spPr>
            <a:xfrm>
              <a:off x="6999026" y="3285851"/>
              <a:ext cx="1449900" cy="13590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7" name="Google Shape;1027;p83"/>
            <p:cNvSpPr/>
            <p:nvPr/>
          </p:nvSpPr>
          <p:spPr>
            <a:xfrm>
              <a:off x="7227231" y="3621008"/>
              <a:ext cx="133800" cy="1338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28" name="Google Shape;1028;p83"/>
            <p:cNvSpPr/>
            <p:nvPr/>
          </p:nvSpPr>
          <p:spPr>
            <a:xfrm>
              <a:off x="7859681" y="4215383"/>
              <a:ext cx="133800" cy="1338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29" name="Google Shape;1029;p83"/>
          <p:cNvGrpSpPr/>
          <p:nvPr/>
        </p:nvGrpSpPr>
        <p:grpSpPr>
          <a:xfrm>
            <a:off x="6999026" y="1673701"/>
            <a:ext cx="1449900" cy="1359000"/>
            <a:chOff x="6999026" y="1673701"/>
            <a:chExt cx="1449900" cy="1359000"/>
          </a:xfrm>
        </p:grpSpPr>
        <p:sp>
          <p:nvSpPr>
            <p:cNvPr id="1030" name="Google Shape;1030;p83"/>
            <p:cNvSpPr/>
            <p:nvPr/>
          </p:nvSpPr>
          <p:spPr>
            <a:xfrm>
              <a:off x="6999026" y="1673701"/>
              <a:ext cx="1449900" cy="13590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1" name="Google Shape;1031;p83"/>
            <p:cNvSpPr/>
            <p:nvPr/>
          </p:nvSpPr>
          <p:spPr>
            <a:xfrm>
              <a:off x="7392306" y="1977758"/>
              <a:ext cx="133800" cy="1338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2" name="Google Shape;1032;p83"/>
            <p:cNvSpPr/>
            <p:nvPr/>
          </p:nvSpPr>
          <p:spPr>
            <a:xfrm>
              <a:off x="7526106" y="2035508"/>
              <a:ext cx="133800" cy="1338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3" name="Google Shape;1033;p83"/>
            <p:cNvSpPr/>
            <p:nvPr/>
          </p:nvSpPr>
          <p:spPr>
            <a:xfrm rot="-5577523">
              <a:off x="7767275" y="2638305"/>
              <a:ext cx="133678" cy="133678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34" name="Google Shape;1034;p83"/>
            <p:cNvSpPr/>
            <p:nvPr/>
          </p:nvSpPr>
          <p:spPr>
            <a:xfrm rot="-5577523">
              <a:off x="7818071" y="2501713"/>
              <a:ext cx="133678" cy="133678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sp>
        <p:nvSpPr>
          <p:cNvPr id="1035" name="Google Shape;1035;p83"/>
          <p:cNvSpPr txBox="1"/>
          <p:nvPr>
            <p:ph idx="1" type="body"/>
          </p:nvPr>
        </p:nvSpPr>
        <p:spPr>
          <a:xfrm>
            <a:off x="628800" y="1620000"/>
            <a:ext cx="2740800" cy="7299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gaasaska goobta (noble gases) sida helium iyo argon</a:t>
            </a:r>
            <a:r>
              <a:rPr lang="en-GB" sz="1400">
                <a:latin typeface="Lexend"/>
              </a:rPr>
              <a:t/>
            </a:r>
            <a:endParaRPr/>
          </a:p>
        </p:txBody>
      </p:sp>
      <p:sp>
        <p:nvSpPr>
          <p:cNvPr id="1036" name="Google Shape;1036;p83"/>
          <p:cNvSpPr txBox="1"/>
          <p:nvPr>
            <p:ph idx="1" type="body"/>
          </p:nvPr>
        </p:nvSpPr>
        <p:spPr>
          <a:xfrm>
            <a:off x="628800" y="2500040"/>
            <a:ext cx="2740800" cy="11592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gaasaska sida hydrogen iyo oxygen</a:t>
            </a:r>
            <a:endParaRPr/>
          </a:p>
        </p:txBody>
      </p:sp>
      <p:sp>
        <p:nvSpPr>
          <p:cNvPr id="1037" name="Google Shape;1037;p83"/>
          <p:cNvSpPr txBox="1"/>
          <p:nvPr>
            <p:ph idx="1" type="body"/>
          </p:nvPr>
        </p:nvSpPr>
        <p:spPr>
          <a:xfrm>
            <a:off x="964925" y="3968175"/>
            <a:ext cx="447600" cy="4905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400">
                <a:latin typeface="Lexend"/>
              </a:rPr>
              <a:t>N</a:t>
            </a:r>
            <a:r>
              <a:rPr baseline="-25000" lang="en-GB" sz="1400">
                <a:latin typeface="Lexend"/>
              </a:rPr>
              <a:t>2</a:t>
            </a:r>
            <a:endParaRPr baseline="-25000"/>
          </a:p>
        </p:txBody>
      </p:sp>
      <p:sp>
        <p:nvSpPr>
          <p:cNvPr id="1038" name="Google Shape;1038;p83"/>
          <p:cNvSpPr txBox="1"/>
          <p:nvPr>
            <p:ph idx="1" type="body"/>
          </p:nvPr>
        </p:nvSpPr>
        <p:spPr>
          <a:xfrm>
            <a:off x="2439600" y="3968175"/>
            <a:ext cx="447600" cy="4905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400">
                <a:latin typeface="Lexend"/>
              </a:rPr>
              <a:t>Rn</a:t>
            </a:r>
            <a:endParaRPr baseline="-25000"/>
          </a:p>
        </p:txBody>
      </p: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42" name="Shape 104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3" name="Google Shape;1043;p84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Matixda molecules (Representing molecules)</a:t>
            </a:r>
            <a:endParaRPr sz="2000"/>
          </a:p>
        </p:txBody>
      </p:sp>
      <p:sp>
        <p:nvSpPr>
          <p:cNvPr id="1044" name="Google Shape;1044;p84"/>
          <p:cNvSpPr txBox="1"/>
          <p:nvPr>
            <p:ph idx="1" type="body"/>
          </p:nvPr>
        </p:nvSpPr>
        <p:spPr>
          <a:xfrm>
            <a:off x="5774388" y="759300"/>
            <a:ext cx="1299000" cy="490500"/>
          </a:xfrm>
          <a:prstGeom prst="rect">
            <a:avLst/>
          </a:prstGeom>
          <a:ln>
            <a:noFill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400">
                <a:latin typeface="Lexend"/>
              </a:rPr>
              <a:t>diatomic</a:t>
            </a:r>
            <a:endParaRPr b="1"/>
          </a:p>
        </p:txBody>
      </p:sp>
      <p:sp>
        <p:nvSpPr>
          <p:cNvPr id="1045" name="Google Shape;1045;p84"/>
          <p:cNvSpPr txBox="1"/>
          <p:nvPr>
            <p:ph idx="1" type="body"/>
          </p:nvPr>
        </p:nvSpPr>
        <p:spPr>
          <a:xfrm>
            <a:off x="1636724" y="759300"/>
            <a:ext cx="1975200" cy="490500"/>
          </a:xfrm>
          <a:prstGeom prst="rect">
            <a:avLst/>
          </a:prstGeom>
          <a:ln>
            <a:noFill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b="1" lang="en-GB" sz="1400">
                <a:latin typeface="Lexend"/>
              </a:rPr>
              <a:t>hal-atom (monatomic)</a:t>
            </a:r>
            <a:endParaRPr b="1"/>
          </a:p>
        </p:txBody>
      </p:sp>
      <p:sp>
        <p:nvSpPr>
          <p:cNvPr id="1046" name="Google Shape;1046;p84"/>
          <p:cNvSpPr txBox="1"/>
          <p:nvPr>
            <p:ph idx="1" type="body"/>
          </p:nvPr>
        </p:nvSpPr>
        <p:spPr>
          <a:xfrm>
            <a:off x="5087088" y="3106025"/>
            <a:ext cx="1299000" cy="4905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moleekuul (molecule)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7" name="Google Shape;1047;p84"/>
          <p:cNvSpPr txBox="1"/>
          <p:nvPr>
            <p:ph idx="1" type="body"/>
          </p:nvPr>
        </p:nvSpPr>
        <p:spPr>
          <a:xfrm>
            <a:off x="2603995" y="3106025"/>
            <a:ext cx="774600" cy="4905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atom (atom)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8" name="Google Shape;1048;p84"/>
          <p:cNvSpPr txBox="1"/>
          <p:nvPr/>
        </p:nvSpPr>
        <p:spPr>
          <a:xfrm>
            <a:off x="5053488" y="2160890"/>
            <a:ext cx="2339400" cy="821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laba atom oo isku xidhan (two atoms joined together)</a:t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49" name="Google Shape;1049;p84"/>
          <p:cNvSpPr txBox="1"/>
          <p:nvPr/>
        </p:nvSpPr>
        <p:spPr>
          <a:xfrm>
            <a:off x="1030188" y="2160890"/>
            <a:ext cx="2339400" cy="821700"/>
          </a:xfrm>
          <a:prstGeom prst="rect">
            <a:avLst/>
          </a:prstGeom>
          <a:noFill/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hal-atom oo aan (single atoms not)</a:t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/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rPr>
              <a:t>isku xidhnayn (joined together)</a:t>
            </a:r>
            <a:endParaRPr sz="2400">
              <a:solidFill>
                <a:schemeClr val="dk1"/>
              </a:solidFill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0" name="Google Shape;1050;p84"/>
          <p:cNvSpPr txBox="1"/>
          <p:nvPr>
            <p:ph idx="1" type="body"/>
          </p:nvPr>
        </p:nvSpPr>
        <p:spPr>
          <a:xfrm>
            <a:off x="628800" y="1193275"/>
            <a:ext cx="2740800" cy="8442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neefsasho (noble gases) sida helium iyo argon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1" name="Google Shape;1051;p84"/>
          <p:cNvSpPr txBox="1"/>
          <p:nvPr>
            <p:ph idx="1" type="body"/>
          </p:nvPr>
        </p:nvSpPr>
        <p:spPr>
          <a:xfrm>
            <a:off x="5053500" y="1193272"/>
            <a:ext cx="2740800" cy="8442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neefsasho (gases) sida hydrogen iyo oxygen</a:t>
            </a:r>
            <a:endParaRPr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2" name="Google Shape;1052;p84"/>
          <p:cNvSpPr txBox="1"/>
          <p:nvPr>
            <p:ph idx="1" type="body"/>
          </p:nvPr>
        </p:nvSpPr>
        <p:spPr>
          <a:xfrm>
            <a:off x="5155950" y="3719950"/>
            <a:ext cx="447600" cy="4905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N</a:t>
            </a:r>
            <a:r>
              <a:rPr baseline="-25000" lang="en-GB" sz="1100">
                <a:latin typeface="Kalam"/>
                <a:ea typeface="Kalam"/>
                <a:cs typeface="Kalam"/>
                <a:sym typeface="Kalam"/>
              </a:rPr>
              <a:t>2</a:t>
            </a:r>
            <a:endParaRPr baseline="-25000" sz="2400">
              <a:latin typeface="Kalam"/>
              <a:ea typeface="Kalam"/>
              <a:cs typeface="Kalam"/>
              <a:sym typeface="Kalam"/>
            </a:endParaRPr>
          </a:p>
        </p:txBody>
      </p:sp>
      <p:sp>
        <p:nvSpPr>
          <p:cNvPr id="1053" name="Google Shape;1053;p84"/>
          <p:cNvSpPr txBox="1"/>
          <p:nvPr>
            <p:ph idx="1" type="body"/>
          </p:nvPr>
        </p:nvSpPr>
        <p:spPr>
          <a:xfrm>
            <a:off x="2922000" y="3719950"/>
            <a:ext cx="447600" cy="490500"/>
          </a:xfrm>
          <a:prstGeom prst="rect">
            <a:avLst/>
          </a:prstGeom>
          <a:ln cap="flat" cmpd="sng" w="9525">
            <a:solidFill>
              <a:schemeClr val="dk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18000" lIns="18000" spcFirstLastPara="1" rIns="18000" wrap="square" tIns="1800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</a:pPr>
            <a:r>
              <a:rPr lang="en-GB" sz="1100">
                <a:latin typeface="Kalam"/>
                <a:ea typeface="Kalam"/>
                <a:cs typeface="Kalam"/>
                <a:sym typeface="Kalam"/>
              </a:rPr>
              <a:t>Rn</a:t>
            </a:r>
            <a:endParaRPr baseline="-25000" sz="2400">
              <a:latin typeface="Kalam"/>
              <a:ea typeface="Kalam"/>
              <a:cs typeface="Kalam"/>
              <a:sym typeface="Kalam"/>
            </a:endParaRPr>
          </a:p>
        </p:txBody>
      </p:sp>
      <p:grpSp>
        <p:nvGrpSpPr>
          <p:cNvPr id="1054" name="Google Shape;1054;p84"/>
          <p:cNvGrpSpPr/>
          <p:nvPr/>
        </p:nvGrpSpPr>
        <p:grpSpPr>
          <a:xfrm>
            <a:off x="453451" y="3384926"/>
            <a:ext cx="1449900" cy="1359000"/>
            <a:chOff x="6999026" y="3285851"/>
            <a:chExt cx="1449900" cy="1359000"/>
          </a:xfrm>
        </p:grpSpPr>
        <p:sp>
          <p:nvSpPr>
            <p:cNvPr id="1055" name="Google Shape;1055;p84"/>
            <p:cNvSpPr/>
            <p:nvPr/>
          </p:nvSpPr>
          <p:spPr>
            <a:xfrm>
              <a:off x="6999026" y="3285851"/>
              <a:ext cx="1449900" cy="13590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6" name="Google Shape;1056;p84"/>
            <p:cNvSpPr/>
            <p:nvPr/>
          </p:nvSpPr>
          <p:spPr>
            <a:xfrm>
              <a:off x="7227231" y="3621008"/>
              <a:ext cx="133800" cy="1338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57" name="Google Shape;1057;p84"/>
            <p:cNvSpPr/>
            <p:nvPr/>
          </p:nvSpPr>
          <p:spPr>
            <a:xfrm>
              <a:off x="7859681" y="4215383"/>
              <a:ext cx="133800" cy="1338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58" name="Google Shape;1058;p84"/>
          <p:cNvGrpSpPr/>
          <p:nvPr/>
        </p:nvGrpSpPr>
        <p:grpSpPr>
          <a:xfrm>
            <a:off x="6884701" y="3377926"/>
            <a:ext cx="1449900" cy="1359000"/>
            <a:chOff x="6999026" y="1673701"/>
            <a:chExt cx="1449900" cy="1359000"/>
          </a:xfrm>
        </p:grpSpPr>
        <p:sp>
          <p:nvSpPr>
            <p:cNvPr id="1059" name="Google Shape;1059;p84"/>
            <p:cNvSpPr/>
            <p:nvPr/>
          </p:nvSpPr>
          <p:spPr>
            <a:xfrm>
              <a:off x="6999026" y="1673701"/>
              <a:ext cx="1449900" cy="1359000"/>
            </a:xfrm>
            <a:prstGeom prst="rect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0" name="Google Shape;1060;p84"/>
            <p:cNvSpPr/>
            <p:nvPr/>
          </p:nvSpPr>
          <p:spPr>
            <a:xfrm>
              <a:off x="7392306" y="1977758"/>
              <a:ext cx="133800" cy="1338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1" name="Google Shape;1061;p84"/>
            <p:cNvSpPr/>
            <p:nvPr/>
          </p:nvSpPr>
          <p:spPr>
            <a:xfrm>
              <a:off x="7526106" y="2035508"/>
              <a:ext cx="133800" cy="1338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2" name="Google Shape;1062;p84"/>
            <p:cNvSpPr/>
            <p:nvPr/>
          </p:nvSpPr>
          <p:spPr>
            <a:xfrm rot="-5577523">
              <a:off x="7767275" y="2638305"/>
              <a:ext cx="133678" cy="133678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63" name="Google Shape;1063;p84"/>
            <p:cNvSpPr/>
            <p:nvPr/>
          </p:nvSpPr>
          <p:spPr>
            <a:xfrm rot="-5577523">
              <a:off x="7818071" y="2501713"/>
              <a:ext cx="133678" cy="133678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67" name="Shape 10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8" name="Google Shape;1068;p85"/>
          <p:cNvSpPr txBox="1"/>
          <p:nvPr>
            <p:ph idx="1" type="body"/>
          </p:nvPr>
        </p:nvSpPr>
        <p:spPr>
          <a:xfrm>
            <a:off x="324000" y="759300"/>
            <a:ext cx="8237700" cy="3828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1000"/>
              </a:spcAft>
              <a:buNone/>
              <a:defRPr/>
            </a:pPr>
            <a:r>
              <a:rPr lang="en-GB" sz="1100">
                <a:latin typeface="Lexend"/>
              </a:rPr>
              <a:t>2. Buuxi macluumaadka maqan.</a:t>
            </a:r>
            <a:endParaRPr/>
          </a:p>
        </p:txBody>
      </p:sp>
      <p:sp>
        <p:nvSpPr>
          <p:cNvPr id="1069" name="Google Shape;1069;p85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latin typeface="Lexend"/>
              </a:rPr>
              <a:t>Matixinta moleekuullada (Representing molecules)</a:t>
            </a:r>
            <a:endParaRPr sz="2000"/>
          </a:p>
        </p:txBody>
      </p:sp>
      <p:graphicFrame>
        <p:nvGraphicFramePr>
          <p:cNvPr id="1070" name="Google Shape;1070;p85"/>
          <p:cNvGraphicFramePr/>
          <p:nvPr/>
        </p:nvGraphicFramePr>
        <p:xfrm>
          <a:off x="628963" y="1286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{50649F63-A21E-4015-BDA3-7512833E2046}</a:tableStyleId>
              </a:tblPr>
              <a:tblGrid>
                <a:gridCol w="1199175"/>
                <a:gridCol w="1618250"/>
                <a:gridCol w="1618250"/>
                <a:gridCol w="1618250"/>
                <a:gridCol w="1618250"/>
              </a:tblGrid>
              <a:tr h="83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curiye (element)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calaamad (symbol)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hal-atom ama laba-atom (monatomic or diatomic)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atom ama moleekuul (atom or molecule)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sawir leh calaamad (drawing with symbol)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623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Cl2</a:t>
                      </a:r>
                      <a:r>
                        <a:rPr baseline="-25000"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baseline="-25000"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3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neon (neon)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atom (atom)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3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nitrogen (nitrogen)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laba-atom (diatomic)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3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Ar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sp>
        <p:nvSpPr>
          <p:cNvPr id="1071" name="Google Shape;1071;p85"/>
          <p:cNvSpPr/>
          <p:nvPr/>
        </p:nvSpPr>
        <p:spPr>
          <a:xfrm>
            <a:off x="6939353" y="2055245"/>
            <a:ext cx="511200" cy="511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2" name="Google Shape;1072;p85"/>
          <p:cNvSpPr/>
          <p:nvPr/>
        </p:nvSpPr>
        <p:spPr>
          <a:xfrm>
            <a:off x="7468996" y="2055245"/>
            <a:ext cx="511200" cy="511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3" name="Google Shape;1073;p85"/>
          <p:cNvSpPr/>
          <p:nvPr/>
        </p:nvSpPr>
        <p:spPr>
          <a:xfrm>
            <a:off x="7203596" y="3933695"/>
            <a:ext cx="511200" cy="511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4" name="Google Shape;1074;p85"/>
          <p:cNvSpPr txBox="1"/>
          <p:nvPr/>
        </p:nvSpPr>
        <p:spPr>
          <a:xfrm>
            <a:off x="6974000" y="2049250"/>
            <a:ext cx="607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Cl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5" name="Google Shape;1075;p85"/>
          <p:cNvSpPr txBox="1"/>
          <p:nvPr/>
        </p:nvSpPr>
        <p:spPr>
          <a:xfrm>
            <a:off x="7459200" y="2049250"/>
            <a:ext cx="607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Cl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076" name="Google Shape;1076;p85"/>
          <p:cNvSpPr txBox="1"/>
          <p:nvPr/>
        </p:nvSpPr>
        <p:spPr>
          <a:xfrm>
            <a:off x="7216260" y="3912460"/>
            <a:ext cx="607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Ar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080" name="Shape 10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081" name="Google Shape;1081;p86"/>
          <p:cNvGraphicFramePr/>
          <p:nvPr/>
        </p:nvGraphicFramePr>
        <p:xfrm>
          <a:off x="628963" y="1286300"/>
          <a:ext cx="3000000" cy="3000000"/>
        </p:xfrm>
        <a:graphic>
          <a:graphicData uri="http://schemas.openxmlformats.org/drawingml/2006/table">
            <a:tbl>
              <a:tblPr>
                <a:noFill/>
                <a:tableStyleId>{50649F63-A21E-4015-BDA3-7512833E2046}</a:tableStyleId>
              </a:tblPr>
              <a:tblGrid>
                <a:gridCol w="1199175"/>
                <a:gridCol w="1618250"/>
                <a:gridCol w="1618250"/>
                <a:gridCol w="1618250"/>
                <a:gridCol w="1618250"/>
              </a:tblGrid>
              <a:tr h="83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curiye (element)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calaamad (symbol)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hal-atom ama laba-atom (monatomic or diatomic)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atom ama molecule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solidFill>
                            <a:schemeClr val="lt1"/>
                          </a:solidFill>
                          <a:latin typeface="Lexend"/>
                          <a:ea typeface="Lexend"/>
                          <a:cs typeface="Lexend"/>
                          <a:sym typeface="Lexend"/>
                        </a:rPr>
                        <a:t>sawirka calaamadda (drawing with symbol)</a:t>
                      </a:r>
                      <a:endParaRPr sz="1800">
                        <a:solidFill>
                          <a:schemeClr val="lt1"/>
                        </a:solidFill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  <a:solidFill>
                      <a:schemeClr val="accent5"/>
                    </a:solidFill>
                  </a:tcPr>
                </a:tc>
              </a:tr>
              <a:tr h="623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Cl2</a:t>
                      </a:r>
                      <a:r>
                        <a:rPr baseline="-25000"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/>
                      </a:r>
                      <a:endParaRPr baseline="-25000"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3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neon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Ne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atom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3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nitrogen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laba-atom (diatomic)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  <a:tr h="623400"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rPr lang="en-GB" sz="1000">
                          <a:latin typeface="Lexend"/>
                          <a:ea typeface="Lexend"/>
                          <a:cs typeface="Lexend"/>
                          <a:sym typeface="Lexend"/>
                        </a:rPr>
                        <a:t>Ar</a:t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  <a:tc>
                  <a:txBody>
                    <a:bodyPr/>
                    <a:lstStyle/>
                    <a:p>
                      <a:pPr indent="0" lvl="0" marL="0" rtl="0" algn="l">
                        <a:spcBef>
                          <a:spcPts val="0"/>
                        </a:spcBef>
                        <a:spcAft>
                          <a:spcPts val="0"/>
                        </a:spcAft>
                        <a:buNone/>
                      </a:pPr>
                      <a:r>
                        <a:t/>
                      </a:r>
                      <a:endParaRPr sz="1800">
                        <a:latin typeface="Lexend"/>
                        <a:ea typeface="Lexend"/>
                        <a:cs typeface="Lexend"/>
                        <a:sym typeface="Lexend"/>
                      </a:endParaRPr>
                    </a:p>
                  </a:txBody>
                  <a:tcPr marT="91425" marB="91425" marR="91425" marL="91425" anchor="ctr">
                    <a:lnL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L>
                    <a:lnR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R>
                    <a:lnT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T>
                    <a:lnB cap="flat" cmpd="sng" w="9525">
                      <a:solidFill>
                        <a:schemeClr val="dk1"/>
                      </a:solidFill>
                      <a:prstDash val="solid"/>
                      <a:round/>
                      <a:headEnd len="sm" w="sm" type="none"/>
                      <a:tailEnd len="sm" w="sm" type="none"/>
                    </a:lnB>
                  </a:tcPr>
                </a:tc>
              </a:tr>
            </a:tbl>
          </a:graphicData>
        </a:graphic>
      </p:graphicFrame>
      <p:grpSp>
        <p:nvGrpSpPr>
          <p:cNvPr id="1082" name="Google Shape;1082;p86"/>
          <p:cNvGrpSpPr/>
          <p:nvPr/>
        </p:nvGrpSpPr>
        <p:grpSpPr>
          <a:xfrm>
            <a:off x="6939353" y="3344745"/>
            <a:ext cx="1040843" cy="511200"/>
            <a:chOff x="6939353" y="3344745"/>
            <a:chExt cx="1040843" cy="511200"/>
          </a:xfrm>
        </p:grpSpPr>
        <p:sp>
          <p:nvSpPr>
            <p:cNvPr id="1083" name="Google Shape;1083;p86"/>
            <p:cNvSpPr/>
            <p:nvPr/>
          </p:nvSpPr>
          <p:spPr>
            <a:xfrm>
              <a:off x="6939353" y="3344745"/>
              <a:ext cx="511200" cy="511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sp>
          <p:nvSpPr>
            <p:cNvPr id="1084" name="Google Shape;1084;p86"/>
            <p:cNvSpPr/>
            <p:nvPr/>
          </p:nvSpPr>
          <p:spPr>
            <a:xfrm>
              <a:off x="7468996" y="3344745"/>
              <a:ext cx="511200" cy="511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</p:grpSp>
      <p:grpSp>
        <p:nvGrpSpPr>
          <p:cNvPr id="1085" name="Google Shape;1085;p86"/>
          <p:cNvGrpSpPr/>
          <p:nvPr/>
        </p:nvGrpSpPr>
        <p:grpSpPr>
          <a:xfrm>
            <a:off x="1934700" y="3341340"/>
            <a:ext cx="6193265" cy="556285"/>
            <a:chOff x="1934700" y="3341340"/>
            <a:chExt cx="6193265" cy="556285"/>
          </a:xfrm>
        </p:grpSpPr>
        <p:grpSp>
          <p:nvGrpSpPr>
            <p:cNvPr id="1086" name="Google Shape;1086;p86"/>
            <p:cNvGrpSpPr/>
            <p:nvPr/>
          </p:nvGrpSpPr>
          <p:grpSpPr>
            <a:xfrm>
              <a:off x="1934700" y="3425125"/>
              <a:ext cx="4440300" cy="472500"/>
              <a:chOff x="1934700" y="3425125"/>
              <a:chExt cx="4440300" cy="472500"/>
            </a:xfrm>
          </p:grpSpPr>
          <p:sp>
            <p:nvSpPr>
              <p:cNvPr id="1087" name="Google Shape;1087;p86"/>
              <p:cNvSpPr txBox="1"/>
              <p:nvPr/>
            </p:nvSpPr>
            <p:spPr>
              <a:xfrm>
                <a:off x="1934700" y="3425125"/>
                <a:ext cx="1120200" cy="47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1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N</a:t>
                </a:r>
                <a:r>
                  <a:rPr baseline="-25000" lang="en-GB" sz="11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2</a:t>
                </a:r>
                <a:endParaRPr baseline="-25000" sz="20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  <p:sp>
            <p:nvSpPr>
              <p:cNvPr id="1088" name="Google Shape;1088;p86"/>
              <p:cNvSpPr txBox="1"/>
              <p:nvPr/>
            </p:nvSpPr>
            <p:spPr>
              <a:xfrm>
                <a:off x="5173800" y="3425125"/>
                <a:ext cx="1201200" cy="3828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1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molecule</a:t>
                </a:r>
                <a:endParaRPr baseline="-25000" sz="20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  <p:grpSp>
          <p:nvGrpSpPr>
            <p:cNvPr id="1089" name="Google Shape;1089;p86"/>
            <p:cNvGrpSpPr/>
            <p:nvPr/>
          </p:nvGrpSpPr>
          <p:grpSpPr>
            <a:xfrm>
              <a:off x="6985080" y="3341340"/>
              <a:ext cx="1142885" cy="533000"/>
              <a:chOff x="6985080" y="3341340"/>
              <a:chExt cx="1142885" cy="533000"/>
            </a:xfrm>
          </p:grpSpPr>
          <p:sp>
            <p:nvSpPr>
              <p:cNvPr id="1090" name="Google Shape;1090;p86"/>
              <p:cNvSpPr txBox="1"/>
              <p:nvPr/>
            </p:nvSpPr>
            <p:spPr>
              <a:xfrm>
                <a:off x="6985080" y="3341340"/>
                <a:ext cx="607800" cy="52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N</a:t>
                </a:r>
                <a:endParaRPr sz="22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  <p:sp>
            <p:nvSpPr>
              <p:cNvPr id="1091" name="Google Shape;1091;p86"/>
              <p:cNvSpPr txBox="1"/>
              <p:nvPr/>
            </p:nvSpPr>
            <p:spPr>
              <a:xfrm>
                <a:off x="7520165" y="3351140"/>
                <a:ext cx="607800" cy="52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N</a:t>
                </a:r>
                <a:endParaRPr sz="22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</p:grpSp>
      <p:sp>
        <p:nvSpPr>
          <p:cNvPr id="1092" name="Google Shape;1092;p86"/>
          <p:cNvSpPr txBox="1"/>
          <p:nvPr>
            <p:ph type="title"/>
          </p:nvPr>
        </p:nvSpPr>
        <p:spPr>
          <a:xfrm>
            <a:off x="1479300" y="39650"/>
            <a:ext cx="68553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100">
                <a:latin typeface="Lexend"/>
              </a:rPr>
              <a:t>Matixinta molecules (Representing molecules)</a:t>
            </a:r>
            <a:endParaRPr sz="2000"/>
          </a:p>
        </p:txBody>
      </p:sp>
      <p:grpSp>
        <p:nvGrpSpPr>
          <p:cNvPr id="1093" name="Google Shape;1093;p86"/>
          <p:cNvGrpSpPr/>
          <p:nvPr/>
        </p:nvGrpSpPr>
        <p:grpSpPr>
          <a:xfrm>
            <a:off x="719100" y="3994900"/>
            <a:ext cx="5655900" cy="316200"/>
            <a:chOff x="719100" y="3994900"/>
            <a:chExt cx="5655900" cy="316200"/>
          </a:xfrm>
        </p:grpSpPr>
        <p:sp>
          <p:nvSpPr>
            <p:cNvPr id="1094" name="Google Shape;1094;p86"/>
            <p:cNvSpPr txBox="1"/>
            <p:nvPr/>
          </p:nvSpPr>
          <p:spPr>
            <a:xfrm>
              <a:off x="719100" y="3994900"/>
              <a:ext cx="1055700" cy="3162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argon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095" name="Google Shape;1095;p86"/>
            <p:cNvSpPr txBox="1"/>
            <p:nvPr/>
          </p:nvSpPr>
          <p:spPr>
            <a:xfrm>
              <a:off x="3523275" y="4033000"/>
              <a:ext cx="1376400" cy="27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hal-atom (monatomic)</a:t>
              </a:r>
              <a:endParaRPr baseline="-25000"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096" name="Google Shape;1096;p86"/>
            <p:cNvSpPr txBox="1"/>
            <p:nvPr/>
          </p:nvSpPr>
          <p:spPr>
            <a:xfrm>
              <a:off x="5173800" y="4033000"/>
              <a:ext cx="1201200" cy="2781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atom</a:t>
              </a:r>
              <a:endParaRPr baseline="-25000"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grpSp>
        <p:nvGrpSpPr>
          <p:cNvPr id="1097" name="Google Shape;1097;p86"/>
          <p:cNvGrpSpPr/>
          <p:nvPr/>
        </p:nvGrpSpPr>
        <p:grpSpPr>
          <a:xfrm>
            <a:off x="772450" y="2188950"/>
            <a:ext cx="5640650" cy="382800"/>
            <a:chOff x="772450" y="2188950"/>
            <a:chExt cx="5640650" cy="382800"/>
          </a:xfrm>
        </p:grpSpPr>
        <p:sp>
          <p:nvSpPr>
            <p:cNvPr id="1098" name="Google Shape;1098;p86"/>
            <p:cNvSpPr txBox="1"/>
            <p:nvPr/>
          </p:nvSpPr>
          <p:spPr>
            <a:xfrm>
              <a:off x="772450" y="2188950"/>
              <a:ext cx="1055700" cy="3240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chlorine</a:t>
              </a:r>
              <a:endParaRPr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099" name="Google Shape;1099;p86"/>
            <p:cNvSpPr txBox="1"/>
            <p:nvPr/>
          </p:nvSpPr>
          <p:spPr>
            <a:xfrm>
              <a:off x="3523275" y="2188950"/>
              <a:ext cx="1201200" cy="38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diatomic (diatomic)</a:t>
              </a: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/>
              </a:r>
              <a:endParaRPr baseline="-25000"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  <p:sp>
          <p:nvSpPr>
            <p:cNvPr id="1100" name="Google Shape;1100;p86"/>
            <p:cNvSpPr txBox="1"/>
            <p:nvPr/>
          </p:nvSpPr>
          <p:spPr>
            <a:xfrm>
              <a:off x="5211900" y="2188950"/>
              <a:ext cx="1201200" cy="382800"/>
            </a:xfrm>
            <a:prstGeom prst="rect">
              <a:avLst/>
            </a:prstGeom>
            <a:noFill/>
            <a:ln>
              <a:noFill/>
            </a:ln>
          </p:spPr>
          <p:txBody>
            <a:bodyPr anchorCtr="0" anchor="t" bIns="0" lIns="0" spcFirstLastPara="1" rIns="0" wrap="square" tIns="0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rPr lang="en-GB" sz="11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rPr>
                <a:t>molecule (molecule)</a:t>
              </a:r>
              <a:endParaRPr baseline="-25000" sz="2000">
                <a:solidFill>
                  <a:schemeClr val="dk1"/>
                </a:solidFill>
                <a:latin typeface="Kalam"/>
                <a:ea typeface="Kalam"/>
                <a:cs typeface="Kalam"/>
                <a:sym typeface="Kalam"/>
              </a:endParaRPr>
            </a:p>
          </p:txBody>
        </p:sp>
      </p:grpSp>
      <p:sp>
        <p:nvSpPr>
          <p:cNvPr id="1101" name="Google Shape;1101;p86"/>
          <p:cNvSpPr/>
          <p:nvPr/>
        </p:nvSpPr>
        <p:spPr>
          <a:xfrm>
            <a:off x="6939353" y="2055245"/>
            <a:ext cx="511200" cy="511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2" name="Google Shape;1102;p86"/>
          <p:cNvSpPr/>
          <p:nvPr/>
        </p:nvSpPr>
        <p:spPr>
          <a:xfrm>
            <a:off x="7468996" y="2055245"/>
            <a:ext cx="511200" cy="511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3" name="Google Shape;1103;p86"/>
          <p:cNvSpPr/>
          <p:nvPr/>
        </p:nvSpPr>
        <p:spPr>
          <a:xfrm>
            <a:off x="7203596" y="3933695"/>
            <a:ext cx="511200" cy="511200"/>
          </a:xfrm>
          <a:prstGeom prst="ellipse">
            <a:avLst/>
          </a:prstGeom>
          <a:noFill/>
          <a:ln cap="flat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rm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>
                <a:latin typeface="Lexend"/>
              </a:rPr>
              <a:t/>
            </a:r>
            <a:endParaRPr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4" name="Google Shape;1104;p86"/>
          <p:cNvSpPr txBox="1"/>
          <p:nvPr/>
        </p:nvSpPr>
        <p:spPr>
          <a:xfrm>
            <a:off x="6974000" y="2049250"/>
            <a:ext cx="607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Cl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5" name="Google Shape;1105;p86"/>
          <p:cNvSpPr txBox="1"/>
          <p:nvPr/>
        </p:nvSpPr>
        <p:spPr>
          <a:xfrm>
            <a:off x="7459200" y="2049250"/>
            <a:ext cx="607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Cl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sp>
        <p:nvSpPr>
          <p:cNvPr id="1106" name="Google Shape;1106;p86"/>
          <p:cNvSpPr txBox="1"/>
          <p:nvPr/>
        </p:nvSpPr>
        <p:spPr>
          <a:xfrm>
            <a:off x="7216260" y="3912460"/>
            <a:ext cx="607800" cy="5232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1800">
                <a:solidFill>
                  <a:schemeClr val="dk1"/>
                </a:solidFill>
                <a:latin typeface="Lexend"/>
                <a:ea typeface="Lexend"/>
                <a:cs typeface="Lexend"/>
                <a:sym typeface="Lexend"/>
              </a:rPr>
              <a:t>Ar</a:t>
            </a:r>
            <a:endParaRPr sz="2200">
              <a:solidFill>
                <a:schemeClr val="dk1"/>
              </a:solidFill>
              <a:latin typeface="Lexend"/>
              <a:ea typeface="Lexend"/>
              <a:cs typeface="Lexend"/>
              <a:sym typeface="Lexend"/>
            </a:endParaRPr>
          </a:p>
        </p:txBody>
      </p:sp>
      <p:grpSp>
        <p:nvGrpSpPr>
          <p:cNvPr id="1107" name="Google Shape;1107;p86"/>
          <p:cNvGrpSpPr/>
          <p:nvPr/>
        </p:nvGrpSpPr>
        <p:grpSpPr>
          <a:xfrm>
            <a:off x="3523275" y="2692290"/>
            <a:ext cx="4300780" cy="595185"/>
            <a:chOff x="3523275" y="2692290"/>
            <a:chExt cx="4300780" cy="595185"/>
          </a:xfrm>
        </p:grpSpPr>
        <p:sp>
          <p:nvSpPr>
            <p:cNvPr id="1108" name="Google Shape;1108;p86"/>
            <p:cNvSpPr/>
            <p:nvPr/>
          </p:nvSpPr>
          <p:spPr>
            <a:xfrm>
              <a:off x="7203596" y="2699995"/>
              <a:ext cx="511200" cy="511200"/>
            </a:xfrm>
            <a:prstGeom prst="ellipse">
              <a:avLst/>
            </a:prstGeom>
            <a:noFill/>
            <a:ln cap="flat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ctr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>
                <a:latin typeface="Lexend"/>
                <a:ea typeface="Lexend"/>
                <a:cs typeface="Lexend"/>
                <a:sym typeface="Lexend"/>
              </a:endParaRPr>
            </a:p>
          </p:txBody>
        </p:sp>
        <p:grpSp>
          <p:nvGrpSpPr>
            <p:cNvPr id="1109" name="Google Shape;1109;p86"/>
            <p:cNvGrpSpPr/>
            <p:nvPr/>
          </p:nvGrpSpPr>
          <p:grpSpPr>
            <a:xfrm>
              <a:off x="3523275" y="2692290"/>
              <a:ext cx="4300780" cy="595185"/>
              <a:chOff x="3523275" y="2692290"/>
              <a:chExt cx="4300780" cy="595185"/>
            </a:xfrm>
          </p:grpSpPr>
          <p:sp>
            <p:nvSpPr>
              <p:cNvPr id="1110" name="Google Shape;1110;p86"/>
              <p:cNvSpPr txBox="1"/>
              <p:nvPr/>
            </p:nvSpPr>
            <p:spPr>
              <a:xfrm>
                <a:off x="3523275" y="2814975"/>
                <a:ext cx="1376400" cy="4725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0" lIns="0" spcFirstLastPara="1" rIns="0" wrap="square" tIns="0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11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monatomic (monatomic)</a:t>
                </a:r>
                <a:endParaRPr baseline="-25000" sz="20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  <p:sp>
            <p:nvSpPr>
              <p:cNvPr id="1111" name="Google Shape;1111;p86"/>
              <p:cNvSpPr txBox="1"/>
              <p:nvPr/>
            </p:nvSpPr>
            <p:spPr>
              <a:xfrm>
                <a:off x="7216255" y="2692290"/>
                <a:ext cx="607800" cy="523200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 anchorCtr="0" anchor="t" bIns="91425" lIns="91425" spcFirstLastPara="1" rIns="91425" wrap="square" tIns="91425">
                <a:sp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rPr lang="en-GB" sz="2200">
                    <a:solidFill>
                      <a:schemeClr val="dk1"/>
                    </a:solidFill>
                    <a:latin typeface="Kalam"/>
                    <a:ea typeface="Kalam"/>
                    <a:cs typeface="Kalam"/>
                    <a:sym typeface="Kalam"/>
                  </a:rPr>
                  <a:t>Ne</a:t>
                </a:r>
                <a:endParaRPr sz="2200">
                  <a:solidFill>
                    <a:schemeClr val="dk1"/>
                  </a:solidFill>
                  <a:latin typeface="Kalam"/>
                  <a:ea typeface="Kalam"/>
                  <a:cs typeface="Kalam"/>
                  <a:sym typeface="Kalam"/>
                </a:endParaRPr>
              </a:p>
            </p:txBody>
          </p:sp>
        </p:grpSp>
      </p:grpSp>
    </p:spTree>
  </p:cSld>
  <p:clrMapOvr>
    <a:masterClrMapping/>
  </p:clrMapOvr>
  <p:timing>
    <p:tnLst>
      <p:par>
        <p:cTn dur="indefinite" nodeType="tmRoot" restart="never">
          <p:childTnLst>
            <p:seq concurrent="1" nextAc="seek">
              <p:cTn dur="indefinite" id="2" nodeType="mainSeq">
                <p:childTnLst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0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fill="hold" nodeType="with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8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fill="hold">
                      <p:stCondLst>
                        <p:cond delay="indefinite"/>
                      </p:stCondLst>
                      <p:childTnLst>
                        <p:par>
                          <p:cTn fill="hold">
                            <p:stCondLst>
                              <p:cond delay="0"/>
                            </p:stCondLst>
                            <p:childTnLst>
                              <p:par>
                                <p:cTn fill="hold" nodeType="clickEffect" presetClass="entr" presetID="1" presetSubtype="0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9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>
                  <p:tgtEl>
                    <p:sldTgt/>
                  </p:tgtEl>
                </p:cond>
              </p:prevCondLst>
              <p:nextCondLst>
                <p:cond evt="onNext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1115" name="Shape 1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6" name="Google Shape;1116;p87"/>
          <p:cNvSpPr txBox="1"/>
          <p:nvPr>
            <p:ph idx="1" type="body"/>
          </p:nvPr>
        </p:nvSpPr>
        <p:spPr>
          <a:xfrm>
            <a:off x="324000" y="1080000"/>
            <a:ext cx="8113800" cy="3740400"/>
          </a:xfrm>
          <a:prstGeom prst="rect">
            <a:avLst/>
          </a:prstGeom>
        </p:spPr>
        <p:txBody>
          <a:bodyPr anchorCtr="0" anchor="t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Birta aan tahay (non-metals) badankoodu waa gaas (gas) heerkulka qolka.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Qaar ka mid ah birta aan tahay (non-metals) waxay sameeyaan molecules diatomic (diatomic molecules) oo ka kooban laba atom (tusaale: O₂, N₂, H₂, Cl₂).</a:t>
            </a:r>
            <a:r>
              <a:rPr lang="en-GB" sz="1100">
                <a:latin typeface="Lexend"/>
              </a:rPr>
              <a:t/>
            </a:r>
            <a:r>
              <a:rPr lang="en-GB" sz="1100">
                <a:latin typeface="Lexend"/>
              </a:rPr>
              <a:t/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Qaar ka mid ah birta aan tahay (non-metals) waa monatomic (monatomic) oo ma sameeyaan molecules.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  <a:defRPr/>
            </a:pPr>
            <a:r>
              <a:rPr lang="en-GB" sz="1100">
                <a:latin typeface="Lexend"/>
              </a:rPr>
              <a:t>Gases gobta (Noble gases) waa monatomic (monatomic) waxayna ku qoran yihiin tiirka midig ee miiska xilliyeedka (periodic table).</a:t>
            </a:r>
            <a:endParaRPr/>
          </a:p>
          <a:p>
            <a:pPr indent="0" lvl="0" marL="0" rtl="0" algn="l">
              <a:spcBef>
                <a:spcPts val="1000"/>
              </a:spcBef>
              <a:spcAft>
                <a:spcPts val="1000"/>
              </a:spcAft>
              <a:buNone/>
            </a:pPr>
            <a:r>
              <a:rPr>
                <a:latin typeface="Lexend"/>
              </a:rPr>
              <a:t/>
            </a:r>
            <a:endParaRPr/>
          </a:p>
        </p:txBody>
      </p:sp>
      <p:sp>
        <p:nvSpPr>
          <p:cNvPr id="1117" name="Google Shape;1117;p87"/>
          <p:cNvSpPr txBox="1"/>
          <p:nvPr>
            <p:ph type="title"/>
          </p:nvPr>
        </p:nvSpPr>
        <p:spPr>
          <a:xfrm>
            <a:off x="1684800" y="43825"/>
            <a:ext cx="5741400" cy="382800"/>
          </a:xfrm>
          <a:prstGeom prst="rect">
            <a:avLst/>
          </a:prstGeom>
        </p:spPr>
        <p:txBody>
          <a:bodyPr anchorCtr="0" anchor="b" bIns="0" lIns="0" spcFirstLastPara="1" rIns="0" wrap="square" tIns="0">
            <a:norm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  <a:defRPr/>
            </a:pPr>
            <a:r>
              <a:rPr lang="en-GB" sz="1100">
                <a:latin typeface="Lexend"/>
              </a:rPr>
              <a:t>Curyaamaha molecular (Molecular elements)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Oak theme - September 2023">
  <a:themeElements>
    <a:clrScheme name="Simple Light">
      <a:dk1>
        <a:srgbClr val="000000"/>
      </a:dk1>
      <a:lt1>
        <a:srgbClr val="FFFFFF"/>
      </a:lt1>
      <a:dk2>
        <a:srgbClr val="808080"/>
      </a:dk2>
      <a:lt2>
        <a:srgbClr val="F0F0F0"/>
      </a:lt2>
      <a:accent1>
        <a:srgbClr val="EBEDFE"/>
      </a:accent1>
      <a:accent2>
        <a:srgbClr val="374CF1"/>
      </a:accent2>
      <a:accent3>
        <a:srgbClr val="2563EB"/>
      </a:accent3>
      <a:accent4>
        <a:srgbClr val="4F7BE8"/>
      </a:accent4>
      <a:accent5>
        <a:srgbClr val="0B5FA5"/>
      </a:accent5>
      <a:accent6>
        <a:srgbClr val="1D4ED8"/>
      </a:accent6>
      <a:hlink>
        <a:srgbClr val="374CF1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