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0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3394E82-D0AC-41AB-AE17-E3A0158B5B99}">
  <a:tblStyle styleId="{F3394E82-D0AC-41AB-AE17-E3A0158B5B9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9" name="Shape 749"/>
        <p:cNvGrpSpPr/>
        <p:nvPr/>
      </p:nvGrpSpPr>
      <p:grpSpPr>
        <a:xfrm>
          <a:off x="0" y="0"/>
          <a:ext cx="0" cy="0"/>
          <a:chOff x="0" y="0"/>
          <a:chExt cx="0" cy="0"/>
        </a:xfrm>
      </p:grpSpPr>
      <p:sp>
        <p:nvSpPr>
          <p:cNvPr id="750" name="Google Shape;750;g1efb5cde0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1" name="Google Shape;751;g1efb5cde0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5" name="Shape 755"/>
        <p:cNvGrpSpPr/>
        <p:nvPr/>
      </p:nvGrpSpPr>
      <p:grpSpPr>
        <a:xfrm>
          <a:off x="0" y="0"/>
          <a:ext cx="0" cy="0"/>
          <a:chOff x="0" y="0"/>
          <a:chExt cx="0" cy="0"/>
        </a:xfrm>
      </p:grpSpPr>
      <p:sp>
        <p:nvSpPr>
          <p:cNvPr id="756" name="Google Shape;75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7" name="Google Shape;75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2" name="Google Shape;76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2b449fd6ce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2b449fd6ce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1efb5cde023_0_7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4" name="Google Shape;774;g1efb5cde023_0_7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7" name="Shape 777"/>
        <p:cNvGrpSpPr/>
        <p:nvPr/>
      </p:nvGrpSpPr>
      <p:grpSpPr>
        <a:xfrm>
          <a:off x="0" y="0"/>
          <a:ext cx="0" cy="0"/>
          <a:chOff x="0" y="0"/>
          <a:chExt cx="0" cy="0"/>
        </a:xfrm>
      </p:grpSpPr>
      <p:sp>
        <p:nvSpPr>
          <p:cNvPr id="778" name="Google Shape;778;g2b4b799271b_0_16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9" name="Google Shape;779;g2b4b799271b_0_16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2b4b799271b_0_7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7" name="Google Shape;787;g2b4b799271b_0_7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4" name="Shape 804"/>
        <p:cNvGrpSpPr/>
        <p:nvPr/>
      </p:nvGrpSpPr>
      <p:grpSpPr>
        <a:xfrm>
          <a:off x="0" y="0"/>
          <a:ext cx="0" cy="0"/>
          <a:chOff x="0" y="0"/>
          <a:chExt cx="0" cy="0"/>
        </a:xfrm>
      </p:grpSpPr>
      <p:sp>
        <p:nvSpPr>
          <p:cNvPr id="805" name="Google Shape;805;g2b4b799271b_0_7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6" name="Google Shape;806;g2b4b799271b_0_7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4" name="Shape 824"/>
        <p:cNvGrpSpPr/>
        <p:nvPr/>
      </p:nvGrpSpPr>
      <p:grpSpPr>
        <a:xfrm>
          <a:off x="0" y="0"/>
          <a:ext cx="0" cy="0"/>
          <a:chOff x="0" y="0"/>
          <a:chExt cx="0" cy="0"/>
        </a:xfrm>
      </p:grpSpPr>
      <p:sp>
        <p:nvSpPr>
          <p:cNvPr id="825" name="Google Shape;825;g2b4b799271b_0_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6" name="Google Shape;826;g2b4b799271b_0_8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4" name="Shape 844"/>
        <p:cNvGrpSpPr/>
        <p:nvPr/>
      </p:nvGrpSpPr>
      <p:grpSpPr>
        <a:xfrm>
          <a:off x="0" y="0"/>
          <a:ext cx="0" cy="0"/>
          <a:chOff x="0" y="0"/>
          <a:chExt cx="0" cy="0"/>
        </a:xfrm>
      </p:grpSpPr>
      <p:sp>
        <p:nvSpPr>
          <p:cNvPr id="845" name="Google Shape;845;g2b4b799271b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6" name="Google Shape;846;g2b4b799271b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4" name="Shape 864"/>
        <p:cNvGrpSpPr/>
        <p:nvPr/>
      </p:nvGrpSpPr>
      <p:grpSpPr>
        <a:xfrm>
          <a:off x="0" y="0"/>
          <a:ext cx="0" cy="0"/>
          <a:chOff x="0" y="0"/>
          <a:chExt cx="0" cy="0"/>
        </a:xfrm>
      </p:grpSpPr>
      <p:sp>
        <p:nvSpPr>
          <p:cNvPr id="865" name="Google Shape;865;g2b4b799271b_0_8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6" name="Google Shape;866;g2b4b799271b_0_8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9" name="Shape 889"/>
        <p:cNvGrpSpPr/>
        <p:nvPr/>
      </p:nvGrpSpPr>
      <p:grpSpPr>
        <a:xfrm>
          <a:off x="0" y="0"/>
          <a:ext cx="0" cy="0"/>
          <a:chOff x="0" y="0"/>
          <a:chExt cx="0" cy="0"/>
        </a:xfrm>
      </p:grpSpPr>
      <p:sp>
        <p:nvSpPr>
          <p:cNvPr id="890" name="Google Shape;890;g2b4b799271b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1" name="Google Shape;891;g2b4b799271b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4" name="Shape 934"/>
        <p:cNvGrpSpPr/>
        <p:nvPr/>
      </p:nvGrpSpPr>
      <p:grpSpPr>
        <a:xfrm>
          <a:off x="0" y="0"/>
          <a:ext cx="0" cy="0"/>
          <a:chOff x="0" y="0"/>
          <a:chExt cx="0" cy="0"/>
        </a:xfrm>
      </p:grpSpPr>
      <p:sp>
        <p:nvSpPr>
          <p:cNvPr id="935" name="Google Shape;935;g2b4b799271b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6" name="Google Shape;936;g2b4b799271b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1" name="Shape 991"/>
        <p:cNvGrpSpPr/>
        <p:nvPr/>
      </p:nvGrpSpPr>
      <p:grpSpPr>
        <a:xfrm>
          <a:off x="0" y="0"/>
          <a:ext cx="0" cy="0"/>
          <a:chOff x="0" y="0"/>
          <a:chExt cx="0" cy="0"/>
        </a:xfrm>
      </p:grpSpPr>
      <p:sp>
        <p:nvSpPr>
          <p:cNvPr id="992" name="Google Shape;992;g2b4b799271b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3" name="Google Shape;993;g2b4b799271b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2b4b799271b_0_17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2" name="Google Shape;1042;g2b4b799271b_0_17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1" name="Shape 1061"/>
        <p:cNvGrpSpPr/>
        <p:nvPr/>
      </p:nvGrpSpPr>
      <p:grpSpPr>
        <a:xfrm>
          <a:off x="0" y="0"/>
          <a:ext cx="0" cy="0"/>
          <a:chOff x="0" y="0"/>
          <a:chExt cx="0" cy="0"/>
        </a:xfrm>
      </p:grpSpPr>
      <p:sp>
        <p:nvSpPr>
          <p:cNvPr id="1062" name="Google Shape;1062;g2b4b799271b_2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3" name="Google Shape;1063;g2b4b799271b_2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g2b4b799271b_2_1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g2b4b799271b_2_1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b4face5e3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b4face5e35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2b4face5e35_0_7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2b4face5e35_0_7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g2b4face5e35_0_8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7" name="Google Shape;1307;g2b4face5e35_0_8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2b4face5e35_0_9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2b4face5e35_0_9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4" name="Shape 1474"/>
        <p:cNvGrpSpPr/>
        <p:nvPr/>
      </p:nvGrpSpPr>
      <p:grpSpPr>
        <a:xfrm>
          <a:off x="0" y="0"/>
          <a:ext cx="0" cy="0"/>
          <a:chOff x="0" y="0"/>
          <a:chExt cx="0" cy="0"/>
        </a:xfrm>
      </p:grpSpPr>
      <p:sp>
        <p:nvSpPr>
          <p:cNvPr id="1475" name="Google Shape;1475;g2b4b799271b_0_17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76" name="Google Shape;1476;g2b4b799271b_0_17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2b4face5e35_0_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2b4face5e35_0_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2b4face5e35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2b4face5e35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6" name="Shape 1526"/>
        <p:cNvGrpSpPr/>
        <p:nvPr/>
      </p:nvGrpSpPr>
      <p:grpSpPr>
        <a:xfrm>
          <a:off x="0" y="0"/>
          <a:ext cx="0" cy="0"/>
          <a:chOff x="0" y="0"/>
          <a:chExt cx="0" cy="0"/>
        </a:xfrm>
      </p:grpSpPr>
      <p:sp>
        <p:nvSpPr>
          <p:cNvPr id="1527" name="Google Shape;1527;g2b4face5e35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8" name="Google Shape;1528;g2b4face5e35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g2b4face5e35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4" name="Google Shape;1544;g2b4face5e35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4" name="Shape 1554"/>
        <p:cNvGrpSpPr/>
        <p:nvPr/>
      </p:nvGrpSpPr>
      <p:grpSpPr>
        <a:xfrm>
          <a:off x="0" y="0"/>
          <a:ext cx="0" cy="0"/>
          <a:chOff x="0" y="0"/>
          <a:chExt cx="0" cy="0"/>
        </a:xfrm>
      </p:grpSpPr>
      <p:sp>
        <p:nvSpPr>
          <p:cNvPr id="1555" name="Google Shape;1555;g2b4face5e35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6" name="Google Shape;1556;g2b4face5e35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3" name="Shape 1573"/>
        <p:cNvGrpSpPr/>
        <p:nvPr/>
      </p:nvGrpSpPr>
      <p:grpSpPr>
        <a:xfrm>
          <a:off x="0" y="0"/>
          <a:ext cx="0" cy="0"/>
          <a:chOff x="0" y="0"/>
          <a:chExt cx="0" cy="0"/>
        </a:xfrm>
      </p:grpSpPr>
      <p:sp>
        <p:nvSpPr>
          <p:cNvPr id="1574" name="Google Shape;1574;g2b4face5e35_0_3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5" name="Google Shape;1575;g2b4face5e35_0_3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2b4face5e35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4" name="Google Shape;1594;g2b4face5e35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2b4face5e35_0_4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6" name="Google Shape;1606;g2b4face5e35_0_4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2b4face5e35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5" name="Google Shape;1615;g2b4face5e35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g2b4face5e35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5" name="Google Shape;1625;g2b4face5e35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2b4face5e35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2b4face5e35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2b4face5e35_0_4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2b4face5e35_0_4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g2b4face5e35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4" name="Google Shape;1654;g2b4face5e35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4" name="Shape 1664"/>
        <p:cNvGrpSpPr/>
        <p:nvPr/>
      </p:nvGrpSpPr>
      <p:grpSpPr>
        <a:xfrm>
          <a:off x="0" y="0"/>
          <a:ext cx="0" cy="0"/>
          <a:chOff x="0" y="0"/>
          <a:chExt cx="0" cy="0"/>
        </a:xfrm>
      </p:grpSpPr>
      <p:sp>
        <p:nvSpPr>
          <p:cNvPr id="1665" name="Google Shape;1665;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6" name="Google Shape;1666;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7.png"/><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24.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23.png"/><Relationship Id="rId5" Type="http://schemas.openxmlformats.org/officeDocument/2006/relationships/image" Target="../media/image2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4.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17.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16.png"/><Relationship Id="rId7" Type="http://schemas.openxmlformats.org/officeDocument/2006/relationships/image" Target="../media/image1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 Id="rId3" Type="http://schemas.openxmlformats.org/officeDocument/2006/relationships/image" Target="../media/image22.png"/><Relationship Id="rId4" Type="http://schemas.openxmlformats.org/officeDocument/2006/relationships/image" Target="../media/image48.png"/><Relationship Id="rId5" Type="http://schemas.openxmlformats.org/officeDocument/2006/relationships/image" Target="../media/image25.png"/><Relationship Id="rId6" Type="http://schemas.openxmlformats.org/officeDocument/2006/relationships/image" Target="../media/image29.png"/><Relationship Id="rId7"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48.png"/><Relationship Id="rId4" Type="http://schemas.openxmlformats.org/officeDocument/2006/relationships/image" Target="../media/image19.png"/><Relationship Id="rId5" Type="http://schemas.openxmlformats.org/officeDocument/2006/relationships/image" Target="../media/image22.png"/><Relationship Id="rId6" Type="http://schemas.openxmlformats.org/officeDocument/2006/relationships/image" Target="../media/image33.png"/><Relationship Id="rId7" Type="http://schemas.openxmlformats.org/officeDocument/2006/relationships/image" Target="../media/image25.png"/><Relationship Id="rId8" Type="http://schemas.openxmlformats.org/officeDocument/2006/relationships/image" Target="../media/image29.png"/><Relationship Id="rId9" Type="http://schemas.openxmlformats.org/officeDocument/2006/relationships/image" Target="../media/image18.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48.png"/><Relationship Id="rId4" Type="http://schemas.openxmlformats.org/officeDocument/2006/relationships/image" Target="../media/image31.png"/><Relationship Id="rId5" Type="http://schemas.openxmlformats.org/officeDocument/2006/relationships/image" Target="../media/image19.png"/><Relationship Id="rId6" Type="http://schemas.openxmlformats.org/officeDocument/2006/relationships/image" Target="../media/image22.png"/><Relationship Id="rId7" Type="http://schemas.openxmlformats.org/officeDocument/2006/relationships/image" Target="../media/image33.png"/><Relationship Id="rId8" Type="http://schemas.openxmlformats.org/officeDocument/2006/relationships/image" Target="../media/image25.png"/><Relationship Id="rId9" Type="http://schemas.openxmlformats.org/officeDocument/2006/relationships/image" Target="../media/image29.png"/><Relationship Id="rId10" Type="http://schemas.openxmlformats.org/officeDocument/2006/relationships/image" Target="../media/image42.png"/><Relationship Id="rId11" Type="http://schemas.openxmlformats.org/officeDocument/2006/relationships/image" Target="../media/image18.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8.png"/><Relationship Id="rId4" Type="http://schemas.openxmlformats.org/officeDocument/2006/relationships/image" Target="../media/image4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png"/><Relationship Id="rId3" Type="http://schemas.openxmlformats.org/officeDocument/2006/relationships/image" Target="../media/image35.png"/><Relationship Id="rId4" Type="http://schemas.openxmlformats.org/officeDocument/2006/relationships/image" Target="../media/image41.png"/><Relationship Id="rId5" Type="http://schemas.openxmlformats.org/officeDocument/2006/relationships/image" Target="../media/image43.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 Id="rId5" Type="http://schemas.openxmlformats.org/officeDocument/2006/relationships/image" Target="../media/image44.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1.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1.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1.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45.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5.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45.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5.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 Id="rId3" Type="http://schemas.openxmlformats.org/officeDocument/2006/relationships/image" Target="../media/image5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51.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51.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51.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906200" y="4321250"/>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23" name="Google Shape;23;p3"/>
          <p:cNvSpPr txBox="1"/>
          <p:nvPr/>
        </p:nvSpPr>
        <p:spPr>
          <a:xfrm>
            <a:off x="323850" y="4321250"/>
            <a:ext cx="6144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96" name="Google Shape;96;p12"/>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99" name="Google Shape;99;p12"/>
          <p:cNvGrpSpPr/>
          <p:nvPr/>
        </p:nvGrpSpPr>
        <p:grpSpPr>
          <a:xfrm>
            <a:off x="2650916" y="1644417"/>
            <a:ext cx="1745270" cy="1430724"/>
            <a:chOff x="2642961" y="1644312"/>
            <a:chExt cx="1454634" cy="1195657"/>
          </a:xfrm>
        </p:grpSpPr>
        <p:pic>
          <p:nvPicPr>
            <p:cNvPr id="100" name="Google Shape;100;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1" name="Google Shape;101;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4" name="Google Shape;104;p12"/>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105" name="Google Shape;105;p12"/>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106" name="Google Shape;106;p1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4" name="Google Shape;114;p13"/>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15" name="Google Shape;115;p13"/>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16" name="Google Shape;116;p13"/>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117" name="Shape 117"/>
        <p:cNvGrpSpPr/>
        <p:nvPr/>
      </p:nvGrpSpPr>
      <p:grpSpPr>
        <a:xfrm>
          <a:off x="0" y="0"/>
          <a:ext cx="0" cy="0"/>
          <a:chOff x="0" y="0"/>
          <a:chExt cx="0" cy="0"/>
        </a:xfrm>
      </p:grpSpPr>
      <p:sp>
        <p:nvSpPr>
          <p:cNvPr id="118" name="Google Shape;118;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0" name="Google Shape;120;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21" name="Google Shape;121;p1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2" name="Google Shape;122;p1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3" name="Google Shape;123;p14"/>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4" name="Google Shape;124;p14"/>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5" name="Google Shape;125;p14"/>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6" name="Google Shape;126;p14"/>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27" name="Google Shape;127;p14"/>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28" name="Google Shape;128;p14"/>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129" name="Shape 129"/>
        <p:cNvGrpSpPr/>
        <p:nvPr/>
      </p:nvGrpSpPr>
      <p:grpSpPr>
        <a:xfrm>
          <a:off x="0" y="0"/>
          <a:ext cx="0" cy="0"/>
          <a:chOff x="0" y="0"/>
          <a:chExt cx="0" cy="0"/>
        </a:xfrm>
      </p:grpSpPr>
      <p:sp>
        <p:nvSpPr>
          <p:cNvPr id="130" name="Google Shape;130;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33" name="Google Shape;133;p1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5" name="Google Shape;135;p15"/>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5"/>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7" name="Google Shape;137;p15"/>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8" name="Google Shape;138;p15"/>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39" name="Google Shape;139;p15"/>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0" name="Google Shape;140;p15"/>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1" name="Google Shape;141;p15"/>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5"/>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143" name="Shape 143"/>
        <p:cNvGrpSpPr/>
        <p:nvPr/>
      </p:nvGrpSpPr>
      <p:grpSpPr>
        <a:xfrm>
          <a:off x="0" y="0"/>
          <a:ext cx="0" cy="0"/>
          <a:chOff x="0" y="0"/>
          <a:chExt cx="0" cy="0"/>
        </a:xfrm>
      </p:grpSpPr>
      <p:sp>
        <p:nvSpPr>
          <p:cNvPr id="144" name="Google Shape;144;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 name="Google Shape;145;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6" name="Google Shape;14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47" name="Google Shape;147;p1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8" name="Google Shape;148;p1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149" name="Google Shape;149;p16"/>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6"/>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1" name="Shape 151"/>
        <p:cNvGrpSpPr/>
        <p:nvPr/>
      </p:nvGrpSpPr>
      <p:grpSpPr>
        <a:xfrm>
          <a:off x="0" y="0"/>
          <a:ext cx="0" cy="0"/>
          <a:chOff x="0" y="0"/>
          <a:chExt cx="0" cy="0"/>
        </a:xfrm>
      </p:grpSpPr>
      <p:sp>
        <p:nvSpPr>
          <p:cNvPr id="152" name="Google Shape;152;p17"/>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7"/>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4" name="Google Shape;154;p17"/>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5" name="Google Shape;155;p17"/>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56" name="Google Shape;156;p17"/>
          <p:cNvCxnSpPr>
            <a:endCxn id="157"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58" name="Google Shape;158;p17"/>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59" name="Google Shape;159;p17"/>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60" name="Google Shape;160;p17"/>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57" name="Google Shape;157;p17"/>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1" name="Google Shape;161;p17"/>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2" name="Google Shape;162;p17"/>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3" name="Google Shape;163;p17"/>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4" name="Shape 164"/>
        <p:cNvGrpSpPr/>
        <p:nvPr/>
      </p:nvGrpSpPr>
      <p:grpSpPr>
        <a:xfrm>
          <a:off x="0" y="0"/>
          <a:ext cx="0" cy="0"/>
          <a:chOff x="0" y="0"/>
          <a:chExt cx="0" cy="0"/>
        </a:xfrm>
      </p:grpSpPr>
      <p:pic>
        <p:nvPicPr>
          <p:cNvPr id="165" name="Google Shape;165;p18"/>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66" name="Google Shape;166;p18"/>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67" name="Google Shape;167;p18"/>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68" name="Google Shape;168;p18"/>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69" name="Google Shape;169;p18"/>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0" name="Google Shape;170;p18"/>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1" name="Google Shape;171;p18"/>
          <p:cNvCxnSpPr>
            <a:endCxn id="172"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2" name="Google Shape;172;p18"/>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3" name="Google Shape;173;p18"/>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4" name="Google Shape;174;p18"/>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5" name="Google Shape;175;p18"/>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76" name="Google Shape;176;p18"/>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77" name="Google Shape;177;p18"/>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78" name="Google Shape;178;p1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9" name="Google Shape;179;p18"/>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0" name="Google Shape;180;p1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1" name="Google Shape;181;p18"/>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2" name="Shape 182"/>
        <p:cNvGrpSpPr/>
        <p:nvPr/>
      </p:nvGrpSpPr>
      <p:grpSpPr>
        <a:xfrm>
          <a:off x="0" y="0"/>
          <a:ext cx="0" cy="0"/>
          <a:chOff x="0" y="0"/>
          <a:chExt cx="0" cy="0"/>
        </a:xfrm>
      </p:grpSpPr>
      <p:pic>
        <p:nvPicPr>
          <p:cNvPr id="183" name="Google Shape;183;p19"/>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4" name="Google Shape;184;p19"/>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5" name="Google Shape;185;p19"/>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86" name="Google Shape;186;p19"/>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87" name="Google Shape;187;p19"/>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88" name="Google Shape;188;p19"/>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89" name="Google Shape;189;p19"/>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0" name="Google Shape;190;p19"/>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1" name="Google Shape;191;p19"/>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2" name="Google Shape;192;p19"/>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3" name="Google Shape;193;p19"/>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4" name="Google Shape;194;p19"/>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5" name="Google Shape;195;p19"/>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6" name="Google Shape;196;p19"/>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7" name="Google Shape;197;p19"/>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98" name="Google Shape;198;p19"/>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99" name="Google Shape;199;p19"/>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0" name="Google Shape;200;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1" name="Google Shape;201;p19"/>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2" name="Google Shape;202;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3" name="Google Shape;203;p19"/>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4" name="Shape 204"/>
        <p:cNvGrpSpPr/>
        <p:nvPr/>
      </p:nvGrpSpPr>
      <p:grpSpPr>
        <a:xfrm>
          <a:off x="0" y="0"/>
          <a:ext cx="0" cy="0"/>
          <a:chOff x="0" y="0"/>
          <a:chExt cx="0" cy="0"/>
        </a:xfrm>
      </p:grpSpPr>
      <p:pic>
        <p:nvPicPr>
          <p:cNvPr id="205" name="Google Shape;205;p20"/>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06" name="Google Shape;206;p20"/>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08" name="Google Shape;208;p2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09" name="Google Shape;209;p20"/>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0" name="Google Shape;210;p20"/>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1" name="Shape 211"/>
        <p:cNvGrpSpPr/>
        <p:nvPr/>
      </p:nvGrpSpPr>
      <p:grpSpPr>
        <a:xfrm>
          <a:off x="0" y="0"/>
          <a:ext cx="0" cy="0"/>
          <a:chOff x="0" y="0"/>
          <a:chExt cx="0" cy="0"/>
        </a:xfrm>
      </p:grpSpPr>
      <p:pic>
        <p:nvPicPr>
          <p:cNvPr id="212" name="Google Shape;212;p2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3" name="Google Shape;213;p2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5" name="Google Shape;215;p2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16" name="Google Shape;216;p2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7" name="Google Shape;217;p2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18" name="Shape 218"/>
        <p:cNvGrpSpPr/>
        <p:nvPr/>
      </p:nvGrpSpPr>
      <p:grpSpPr>
        <a:xfrm>
          <a:off x="0" y="0"/>
          <a:ext cx="0" cy="0"/>
          <a:chOff x="0" y="0"/>
          <a:chExt cx="0" cy="0"/>
        </a:xfrm>
      </p:grpSpPr>
      <p:pic>
        <p:nvPicPr>
          <p:cNvPr id="219" name="Google Shape;219;p2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0" name="Google Shape;220;p2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2" name="Google Shape;222;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3" name="Google Shape;223;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24" name="Google Shape;224;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5" name="Shape 225"/>
        <p:cNvGrpSpPr/>
        <p:nvPr/>
      </p:nvGrpSpPr>
      <p:grpSpPr>
        <a:xfrm>
          <a:off x="0" y="0"/>
          <a:ext cx="0" cy="0"/>
          <a:chOff x="0" y="0"/>
          <a:chExt cx="0" cy="0"/>
        </a:xfrm>
      </p:grpSpPr>
      <p:pic>
        <p:nvPicPr>
          <p:cNvPr id="226" name="Google Shape;22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7" name="Google Shape;227;p2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9" name="Google Shape;22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0" name="Google Shape;23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1" name="Google Shape;23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2" name="Shape 232"/>
        <p:cNvGrpSpPr/>
        <p:nvPr/>
      </p:nvGrpSpPr>
      <p:grpSpPr>
        <a:xfrm>
          <a:off x="0" y="0"/>
          <a:ext cx="0" cy="0"/>
          <a:chOff x="0" y="0"/>
          <a:chExt cx="0" cy="0"/>
        </a:xfrm>
      </p:grpSpPr>
      <p:sp>
        <p:nvSpPr>
          <p:cNvPr id="233" name="Google Shape;233;p24"/>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4" name="Google Shape;234;p24"/>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5" name="Google Shape;235;p2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7" name="Google Shape;237;p24"/>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38" name="Google Shape;238;p24"/>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39" name="Google Shape;239;p24"/>
          <p:cNvGrpSpPr/>
          <p:nvPr/>
        </p:nvGrpSpPr>
        <p:grpSpPr>
          <a:xfrm>
            <a:off x="7834231" y="1285"/>
            <a:ext cx="828900" cy="576065"/>
            <a:chOff x="7801496" y="1285"/>
            <a:chExt cx="828900" cy="576065"/>
          </a:xfrm>
        </p:grpSpPr>
        <p:pic>
          <p:nvPicPr>
            <p:cNvPr id="240" name="Google Shape;240;p24"/>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1" name="Google Shape;241;p24"/>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2" name="Google Shape;242;p24"/>
          <p:cNvGrpSpPr/>
          <p:nvPr/>
        </p:nvGrpSpPr>
        <p:grpSpPr>
          <a:xfrm>
            <a:off x="8635663" y="1285"/>
            <a:ext cx="499700" cy="576065"/>
            <a:chOff x="8635663" y="1285"/>
            <a:chExt cx="499700" cy="576065"/>
          </a:xfrm>
        </p:grpSpPr>
        <p:pic>
          <p:nvPicPr>
            <p:cNvPr id="243" name="Google Shape;243;p24"/>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4" name="Google Shape;244;p24"/>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5" name="Shape 245"/>
        <p:cNvGrpSpPr/>
        <p:nvPr/>
      </p:nvGrpSpPr>
      <p:grpSpPr>
        <a:xfrm>
          <a:off x="0" y="0"/>
          <a:ext cx="0" cy="0"/>
          <a:chOff x="0" y="0"/>
          <a:chExt cx="0" cy="0"/>
        </a:xfrm>
      </p:grpSpPr>
      <p:sp>
        <p:nvSpPr>
          <p:cNvPr id="246" name="Google Shape;246;p2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7" name="Google Shape;247;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48" name="Google Shape;248;p2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0" name="Google Shape;250;p2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1" name="Google Shape;251;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2" name="Google Shape;252;p25"/>
          <p:cNvGrpSpPr/>
          <p:nvPr/>
        </p:nvGrpSpPr>
        <p:grpSpPr>
          <a:xfrm>
            <a:off x="7834231" y="1285"/>
            <a:ext cx="828900" cy="576065"/>
            <a:chOff x="7801496" y="1285"/>
            <a:chExt cx="828900" cy="576065"/>
          </a:xfrm>
        </p:grpSpPr>
        <p:pic>
          <p:nvPicPr>
            <p:cNvPr id="253" name="Google Shape;253;p2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4" name="Google Shape;254;p2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5" name="Google Shape;255;p25"/>
          <p:cNvGrpSpPr/>
          <p:nvPr/>
        </p:nvGrpSpPr>
        <p:grpSpPr>
          <a:xfrm>
            <a:off x="8635663" y="1285"/>
            <a:ext cx="499700" cy="576065"/>
            <a:chOff x="8635663" y="1285"/>
            <a:chExt cx="499700" cy="576065"/>
          </a:xfrm>
        </p:grpSpPr>
        <p:pic>
          <p:nvPicPr>
            <p:cNvPr id="256" name="Google Shape;256;p2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57" name="Google Shape;257;p2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58" name="Shape 258"/>
        <p:cNvGrpSpPr/>
        <p:nvPr/>
      </p:nvGrpSpPr>
      <p:grpSpPr>
        <a:xfrm>
          <a:off x="0" y="0"/>
          <a:ext cx="0" cy="0"/>
          <a:chOff x="0" y="0"/>
          <a:chExt cx="0" cy="0"/>
        </a:xfrm>
      </p:grpSpPr>
      <p:sp>
        <p:nvSpPr>
          <p:cNvPr id="259" name="Google Shape;259;p26"/>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0" name="Google Shape;260;p2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1" name="Google Shape;261;p2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3" name="Google Shape;263;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4" name="Google Shape;264;p2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65" name="Google Shape;265;p26"/>
          <p:cNvGrpSpPr/>
          <p:nvPr/>
        </p:nvGrpSpPr>
        <p:grpSpPr>
          <a:xfrm>
            <a:off x="7834231" y="1285"/>
            <a:ext cx="828900" cy="576065"/>
            <a:chOff x="7801496" y="1285"/>
            <a:chExt cx="828900" cy="576065"/>
          </a:xfrm>
        </p:grpSpPr>
        <p:pic>
          <p:nvPicPr>
            <p:cNvPr id="266" name="Google Shape;266;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67" name="Google Shape;267;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68" name="Google Shape;268;p26"/>
          <p:cNvGrpSpPr/>
          <p:nvPr/>
        </p:nvGrpSpPr>
        <p:grpSpPr>
          <a:xfrm>
            <a:off x="8635663" y="1285"/>
            <a:ext cx="499700" cy="576065"/>
            <a:chOff x="8635663" y="1285"/>
            <a:chExt cx="499700" cy="576065"/>
          </a:xfrm>
        </p:grpSpPr>
        <p:pic>
          <p:nvPicPr>
            <p:cNvPr id="269" name="Google Shape;269;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0" name="Google Shape;270;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1" name="Shape 271"/>
        <p:cNvGrpSpPr/>
        <p:nvPr/>
      </p:nvGrpSpPr>
      <p:grpSpPr>
        <a:xfrm>
          <a:off x="0" y="0"/>
          <a:ext cx="0" cy="0"/>
          <a:chOff x="0" y="0"/>
          <a:chExt cx="0" cy="0"/>
        </a:xfrm>
      </p:grpSpPr>
      <p:sp>
        <p:nvSpPr>
          <p:cNvPr id="272" name="Google Shape;272;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3" name="Google Shape;273;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4" name="Google Shape;274;p2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6" name="Google Shape;276;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77" name="Google Shape;277;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78" name="Google Shape;278;p27"/>
          <p:cNvGrpSpPr/>
          <p:nvPr/>
        </p:nvGrpSpPr>
        <p:grpSpPr>
          <a:xfrm>
            <a:off x="7834231" y="1285"/>
            <a:ext cx="828900" cy="576065"/>
            <a:chOff x="7801496" y="1285"/>
            <a:chExt cx="828900" cy="576065"/>
          </a:xfrm>
        </p:grpSpPr>
        <p:pic>
          <p:nvPicPr>
            <p:cNvPr id="279" name="Google Shape;279;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0" name="Google Shape;280;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1" name="Google Shape;281;p27"/>
          <p:cNvGrpSpPr/>
          <p:nvPr/>
        </p:nvGrpSpPr>
        <p:grpSpPr>
          <a:xfrm>
            <a:off x="8635663" y="1285"/>
            <a:ext cx="499700" cy="576065"/>
            <a:chOff x="8635663" y="1285"/>
            <a:chExt cx="499700" cy="576065"/>
          </a:xfrm>
        </p:grpSpPr>
        <p:pic>
          <p:nvPicPr>
            <p:cNvPr id="282" name="Google Shape;282;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3" name="Google Shape;283;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4" name="Shape 284"/>
        <p:cNvGrpSpPr/>
        <p:nvPr/>
      </p:nvGrpSpPr>
      <p:grpSpPr>
        <a:xfrm>
          <a:off x="0" y="0"/>
          <a:ext cx="0" cy="0"/>
          <a:chOff x="0" y="0"/>
          <a:chExt cx="0" cy="0"/>
        </a:xfrm>
      </p:grpSpPr>
      <p:pic>
        <p:nvPicPr>
          <p:cNvPr id="285" name="Google Shape;285;p28"/>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86" name="Google Shape;286;p28"/>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87" name="Google Shape;287;p28"/>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88" name="Google Shape;288;p2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8"/>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0" name="Google Shape;290;p28"/>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1" name="Google Shape;291;p28"/>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2" name="Google Shape;292;p28"/>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3" name="Google Shape;293;p28"/>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4" name="Google Shape;294;p28"/>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5" name="Google Shape;295;p28"/>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6" name="Google Shape;296;p28"/>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297" name="Google Shape;297;p28"/>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298" name="Google Shape;298;p28"/>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299" name="Google Shape;299;p2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0" name="Google Shape;300;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1" name="Google Shape;301;p28"/>
          <p:cNvGrpSpPr/>
          <p:nvPr/>
        </p:nvGrpSpPr>
        <p:grpSpPr>
          <a:xfrm>
            <a:off x="324128" y="3139463"/>
            <a:ext cx="457200" cy="457200"/>
            <a:chOff x="1020916" y="1442088"/>
            <a:chExt cx="457200" cy="457200"/>
          </a:xfrm>
        </p:grpSpPr>
        <p:pic>
          <p:nvPicPr>
            <p:cNvPr id="302" name="Google Shape;302;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3" name="Google Shape;303;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4" name="Google Shape;304;p28"/>
          <p:cNvGrpSpPr/>
          <p:nvPr/>
        </p:nvGrpSpPr>
        <p:grpSpPr>
          <a:xfrm>
            <a:off x="324128" y="3987825"/>
            <a:ext cx="457200" cy="457200"/>
            <a:chOff x="1020916" y="1442088"/>
            <a:chExt cx="457200" cy="457200"/>
          </a:xfrm>
        </p:grpSpPr>
        <p:pic>
          <p:nvPicPr>
            <p:cNvPr id="305" name="Google Shape;305;p28"/>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6" name="Google Shape;306;p2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07" name="Shape 307"/>
        <p:cNvGrpSpPr/>
        <p:nvPr/>
      </p:nvGrpSpPr>
      <p:grpSpPr>
        <a:xfrm>
          <a:off x="0" y="0"/>
          <a:ext cx="0" cy="0"/>
          <a:chOff x="0" y="0"/>
          <a:chExt cx="0" cy="0"/>
        </a:xfrm>
      </p:grpSpPr>
      <p:pic>
        <p:nvPicPr>
          <p:cNvPr id="308" name="Google Shape;308;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09" name="Google Shape;309;p2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1" name="Google Shape;311;p2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2" name="Google Shape;312;p2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3" name="Google Shape;313;p29"/>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14" name="Google Shape;314;p2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5" name="Google Shape;315;p2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16" name="Google Shape;316;p2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17" name="Google Shape;317;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18" name="Google Shape;318;p29"/>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19" name="Google Shape;319;p2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320" name="Google Shape;320;p29"/>
          <p:cNvGrpSpPr/>
          <p:nvPr/>
        </p:nvGrpSpPr>
        <p:grpSpPr>
          <a:xfrm>
            <a:off x="324128" y="3139463"/>
            <a:ext cx="457200" cy="457200"/>
            <a:chOff x="1020916" y="1442088"/>
            <a:chExt cx="457200" cy="457200"/>
          </a:xfrm>
        </p:grpSpPr>
        <p:pic>
          <p:nvPicPr>
            <p:cNvPr id="321" name="Google Shape;321;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2" name="Google Shape;322;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3" name="Google Shape;323;p29"/>
          <p:cNvGrpSpPr/>
          <p:nvPr/>
        </p:nvGrpSpPr>
        <p:grpSpPr>
          <a:xfrm>
            <a:off x="324128" y="3987825"/>
            <a:ext cx="457200" cy="457200"/>
            <a:chOff x="1020916" y="1442088"/>
            <a:chExt cx="457200" cy="457200"/>
          </a:xfrm>
        </p:grpSpPr>
        <p:pic>
          <p:nvPicPr>
            <p:cNvPr id="324" name="Google Shape;324;p2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5" name="Google Shape;325;p2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26" name="Google Shape;326;p29"/>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27" name="Google Shape;327;p29"/>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28" name="Google Shape;328;p2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29" name="Google Shape;329;p2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0" name="Shape 330"/>
        <p:cNvGrpSpPr/>
        <p:nvPr/>
      </p:nvGrpSpPr>
      <p:grpSpPr>
        <a:xfrm>
          <a:off x="0" y="0"/>
          <a:ext cx="0" cy="0"/>
          <a:chOff x="0" y="0"/>
          <a:chExt cx="0" cy="0"/>
        </a:xfrm>
      </p:grpSpPr>
      <p:pic>
        <p:nvPicPr>
          <p:cNvPr id="331" name="Google Shape;331;p3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2" name="Google Shape;332;p3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4" name="Google Shape;33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5" name="Google Shape;33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36" name="Google Shape;336;p3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37" name="Google Shape;337;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38" name="Google Shape;338;p3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39" name="Google Shape;339;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0" name="Google Shape;340;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1" name="Google Shape;341;p3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2" name="Google Shape;342;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3" name="Google Shape;343;p30"/>
          <p:cNvGrpSpPr/>
          <p:nvPr/>
        </p:nvGrpSpPr>
        <p:grpSpPr>
          <a:xfrm>
            <a:off x="324128" y="3139463"/>
            <a:ext cx="457200" cy="457200"/>
            <a:chOff x="1020916" y="1442088"/>
            <a:chExt cx="457200" cy="457200"/>
          </a:xfrm>
        </p:grpSpPr>
        <p:pic>
          <p:nvPicPr>
            <p:cNvPr id="344" name="Google Shape;344;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5" name="Google Shape;345;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46" name="Google Shape;346;p30"/>
          <p:cNvGrpSpPr/>
          <p:nvPr/>
        </p:nvGrpSpPr>
        <p:grpSpPr>
          <a:xfrm>
            <a:off x="324128" y="3987825"/>
            <a:ext cx="457200" cy="457200"/>
            <a:chOff x="1020916" y="1442088"/>
            <a:chExt cx="457200" cy="457200"/>
          </a:xfrm>
        </p:grpSpPr>
        <p:pic>
          <p:nvPicPr>
            <p:cNvPr id="347" name="Google Shape;347;p3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8" name="Google Shape;348;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49" name="Google Shape;349;p3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0" name="Google Shape;350;p3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1" name="Google Shape;351;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2" name="Google Shape;352;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3" name="Shape 353"/>
        <p:cNvGrpSpPr/>
        <p:nvPr/>
      </p:nvGrpSpPr>
      <p:grpSpPr>
        <a:xfrm>
          <a:off x="0" y="0"/>
          <a:ext cx="0" cy="0"/>
          <a:chOff x="0" y="0"/>
          <a:chExt cx="0" cy="0"/>
        </a:xfrm>
      </p:grpSpPr>
      <p:pic>
        <p:nvPicPr>
          <p:cNvPr id="354" name="Google Shape;354;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5" name="Google Shape;355;p3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57" name="Google Shape;357;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58" name="Google Shape;358;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59" name="Google Shape;359;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0" name="Google Shape;360;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1" name="Google Shape;361;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2" name="Google Shape;362;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3" name="Google Shape;363;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4" name="Google Shape;364;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5" name="Google Shape;365;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66" name="Google Shape;366;p31"/>
          <p:cNvGrpSpPr/>
          <p:nvPr/>
        </p:nvGrpSpPr>
        <p:grpSpPr>
          <a:xfrm>
            <a:off x="324128" y="3139463"/>
            <a:ext cx="457200" cy="457200"/>
            <a:chOff x="1020916" y="1442088"/>
            <a:chExt cx="457200" cy="457200"/>
          </a:xfrm>
        </p:grpSpPr>
        <p:pic>
          <p:nvPicPr>
            <p:cNvPr id="367" name="Google Shape;367;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68" name="Google Shape;368;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69" name="Google Shape;369;p31"/>
          <p:cNvGrpSpPr/>
          <p:nvPr/>
        </p:nvGrpSpPr>
        <p:grpSpPr>
          <a:xfrm>
            <a:off x="324128" y="3987825"/>
            <a:ext cx="457200" cy="457200"/>
            <a:chOff x="1020916" y="1442088"/>
            <a:chExt cx="457200" cy="457200"/>
          </a:xfrm>
        </p:grpSpPr>
        <p:pic>
          <p:nvPicPr>
            <p:cNvPr id="370" name="Google Shape;370;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1" name="Google Shape;371;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2" name="Google Shape;372;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3" name="Google Shape;373;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4" name="Google Shape;374;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5" name="Google Shape;375;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76" name="Shape 376"/>
        <p:cNvGrpSpPr/>
        <p:nvPr/>
      </p:nvGrpSpPr>
      <p:grpSpPr>
        <a:xfrm>
          <a:off x="0" y="0"/>
          <a:ext cx="0" cy="0"/>
          <a:chOff x="0" y="0"/>
          <a:chExt cx="0" cy="0"/>
        </a:xfrm>
      </p:grpSpPr>
      <p:pic>
        <p:nvPicPr>
          <p:cNvPr id="377" name="Google Shape;377;p3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78" name="Google Shape;378;p3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3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0" name="Google Shape;380;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1" name="Google Shape;381;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2" name="Google Shape;382;p3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3" name="Google Shape;383;p32"/>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2"/>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2"/>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86" name="Google Shape;386;p32"/>
          <p:cNvGrpSpPr/>
          <p:nvPr/>
        </p:nvGrpSpPr>
        <p:grpSpPr>
          <a:xfrm>
            <a:off x="323653" y="1804438"/>
            <a:ext cx="457200" cy="457200"/>
            <a:chOff x="1020916" y="1442088"/>
            <a:chExt cx="457200" cy="457200"/>
          </a:xfrm>
        </p:grpSpPr>
        <p:pic>
          <p:nvPicPr>
            <p:cNvPr id="387" name="Google Shape;387;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88" name="Google Shape;388;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89" name="Google Shape;389;p32"/>
          <p:cNvGrpSpPr/>
          <p:nvPr/>
        </p:nvGrpSpPr>
        <p:grpSpPr>
          <a:xfrm>
            <a:off x="323653" y="2766575"/>
            <a:ext cx="457200" cy="457200"/>
            <a:chOff x="1020916" y="1442088"/>
            <a:chExt cx="457200" cy="457200"/>
          </a:xfrm>
        </p:grpSpPr>
        <p:pic>
          <p:nvPicPr>
            <p:cNvPr id="390" name="Google Shape;390;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1" name="Google Shape;391;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2" name="Google Shape;392;p32"/>
          <p:cNvGrpSpPr/>
          <p:nvPr/>
        </p:nvGrpSpPr>
        <p:grpSpPr>
          <a:xfrm>
            <a:off x="323641" y="3729038"/>
            <a:ext cx="457200" cy="457200"/>
            <a:chOff x="1020916" y="1442088"/>
            <a:chExt cx="457200" cy="457200"/>
          </a:xfrm>
        </p:grpSpPr>
        <p:pic>
          <p:nvPicPr>
            <p:cNvPr id="393" name="Google Shape;393;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4" name="Google Shape;394;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5" name="Shape 395"/>
        <p:cNvGrpSpPr/>
        <p:nvPr/>
      </p:nvGrpSpPr>
      <p:grpSpPr>
        <a:xfrm>
          <a:off x="0" y="0"/>
          <a:ext cx="0" cy="0"/>
          <a:chOff x="0" y="0"/>
          <a:chExt cx="0" cy="0"/>
        </a:xfrm>
      </p:grpSpPr>
      <p:pic>
        <p:nvPicPr>
          <p:cNvPr id="396" name="Google Shape;396;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7" name="Google Shape;397;p3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3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99" name="Google Shape;399;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0" name="Google Shape;400;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1" name="Google Shape;401;p3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2" name="Google Shape;402;p3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3" name="Google Shape;403;p3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4" name="Google Shape;404;p3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5" name="Google Shape;405;p33"/>
          <p:cNvGrpSpPr/>
          <p:nvPr/>
        </p:nvGrpSpPr>
        <p:grpSpPr>
          <a:xfrm>
            <a:off x="323653" y="1804438"/>
            <a:ext cx="457200" cy="457200"/>
            <a:chOff x="1020916" y="1442088"/>
            <a:chExt cx="457200" cy="457200"/>
          </a:xfrm>
        </p:grpSpPr>
        <p:pic>
          <p:nvPicPr>
            <p:cNvPr id="406" name="Google Shape;406;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07" name="Google Shape;407;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08" name="Google Shape;408;p33"/>
          <p:cNvGrpSpPr/>
          <p:nvPr/>
        </p:nvGrpSpPr>
        <p:grpSpPr>
          <a:xfrm>
            <a:off x="323653" y="2766575"/>
            <a:ext cx="457200" cy="457200"/>
            <a:chOff x="1020916" y="1442088"/>
            <a:chExt cx="457200" cy="457200"/>
          </a:xfrm>
        </p:grpSpPr>
        <p:pic>
          <p:nvPicPr>
            <p:cNvPr id="409" name="Google Shape;409;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0" name="Google Shape;410;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1" name="Google Shape;411;p33"/>
          <p:cNvGrpSpPr/>
          <p:nvPr/>
        </p:nvGrpSpPr>
        <p:grpSpPr>
          <a:xfrm>
            <a:off x="323641" y="3729038"/>
            <a:ext cx="457200" cy="457200"/>
            <a:chOff x="1020916" y="1442088"/>
            <a:chExt cx="457200" cy="457200"/>
          </a:xfrm>
        </p:grpSpPr>
        <p:pic>
          <p:nvPicPr>
            <p:cNvPr id="412" name="Google Shape;412;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3" name="Google Shape;413;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4" name="Shape 414"/>
        <p:cNvGrpSpPr/>
        <p:nvPr/>
      </p:nvGrpSpPr>
      <p:grpSpPr>
        <a:xfrm>
          <a:off x="0" y="0"/>
          <a:ext cx="0" cy="0"/>
          <a:chOff x="0" y="0"/>
          <a:chExt cx="0" cy="0"/>
        </a:xfrm>
      </p:grpSpPr>
      <p:pic>
        <p:nvPicPr>
          <p:cNvPr id="415" name="Google Shape;415;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16" name="Google Shape;416;p3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18" name="Google Shape;418;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19" name="Google Shape;419;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1" name="Google Shape;421;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2" name="Google Shape;422;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23" name="Google Shape;423;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24" name="Google Shape;424;p34"/>
          <p:cNvGrpSpPr/>
          <p:nvPr/>
        </p:nvGrpSpPr>
        <p:grpSpPr>
          <a:xfrm>
            <a:off x="323653" y="1804438"/>
            <a:ext cx="457200" cy="457200"/>
            <a:chOff x="1020916" y="1442088"/>
            <a:chExt cx="457200" cy="457200"/>
          </a:xfrm>
        </p:grpSpPr>
        <p:pic>
          <p:nvPicPr>
            <p:cNvPr id="425" name="Google Shape;425;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6" name="Google Shape;426;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7" name="Google Shape;427;p34"/>
          <p:cNvGrpSpPr/>
          <p:nvPr/>
        </p:nvGrpSpPr>
        <p:grpSpPr>
          <a:xfrm>
            <a:off x="323653" y="2766575"/>
            <a:ext cx="457200" cy="457200"/>
            <a:chOff x="1020916" y="1442088"/>
            <a:chExt cx="457200" cy="457200"/>
          </a:xfrm>
        </p:grpSpPr>
        <p:pic>
          <p:nvPicPr>
            <p:cNvPr id="428" name="Google Shape;428;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29" name="Google Shape;429;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0" name="Google Shape;430;p34"/>
          <p:cNvGrpSpPr/>
          <p:nvPr/>
        </p:nvGrpSpPr>
        <p:grpSpPr>
          <a:xfrm>
            <a:off x="323641" y="3729038"/>
            <a:ext cx="457200" cy="457200"/>
            <a:chOff x="1020916" y="1442088"/>
            <a:chExt cx="457200" cy="457200"/>
          </a:xfrm>
        </p:grpSpPr>
        <p:pic>
          <p:nvPicPr>
            <p:cNvPr id="431" name="Google Shape;43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2" name="Google Shape;43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3" name="Shape 433"/>
        <p:cNvGrpSpPr/>
        <p:nvPr/>
      </p:nvGrpSpPr>
      <p:grpSpPr>
        <a:xfrm>
          <a:off x="0" y="0"/>
          <a:ext cx="0" cy="0"/>
          <a:chOff x="0" y="0"/>
          <a:chExt cx="0" cy="0"/>
        </a:xfrm>
      </p:grpSpPr>
      <p:pic>
        <p:nvPicPr>
          <p:cNvPr id="434" name="Google Shape;434;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5" name="Google Shape;435;p3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37" name="Google Shape;437;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8" name="Google Shape;438;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9" name="Google Shape;439;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0" name="Google Shape;440;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1" name="Google Shape;441;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2" name="Google Shape;442;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3" name="Google Shape;443;p35"/>
          <p:cNvGrpSpPr/>
          <p:nvPr/>
        </p:nvGrpSpPr>
        <p:grpSpPr>
          <a:xfrm>
            <a:off x="323653" y="1804438"/>
            <a:ext cx="457200" cy="457200"/>
            <a:chOff x="1020916" y="1442088"/>
            <a:chExt cx="457200" cy="457200"/>
          </a:xfrm>
        </p:grpSpPr>
        <p:pic>
          <p:nvPicPr>
            <p:cNvPr id="444" name="Google Shape;444;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5" name="Google Shape;445;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6" name="Google Shape;446;p35"/>
          <p:cNvGrpSpPr/>
          <p:nvPr/>
        </p:nvGrpSpPr>
        <p:grpSpPr>
          <a:xfrm>
            <a:off x="323653" y="2766575"/>
            <a:ext cx="457200" cy="457200"/>
            <a:chOff x="1020916" y="1442088"/>
            <a:chExt cx="457200" cy="457200"/>
          </a:xfrm>
        </p:grpSpPr>
        <p:pic>
          <p:nvPicPr>
            <p:cNvPr id="447" name="Google Shape;447;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8" name="Google Shape;448;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49" name="Google Shape;449;p35"/>
          <p:cNvGrpSpPr/>
          <p:nvPr/>
        </p:nvGrpSpPr>
        <p:grpSpPr>
          <a:xfrm>
            <a:off x="323641" y="3729038"/>
            <a:ext cx="457200" cy="457200"/>
            <a:chOff x="1020916" y="1442088"/>
            <a:chExt cx="457200" cy="457200"/>
          </a:xfrm>
        </p:grpSpPr>
        <p:pic>
          <p:nvPicPr>
            <p:cNvPr id="450" name="Google Shape;45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1" name="Google Shape;45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2" name="Shape 452"/>
        <p:cNvGrpSpPr/>
        <p:nvPr/>
      </p:nvGrpSpPr>
      <p:grpSpPr>
        <a:xfrm>
          <a:off x="0" y="0"/>
          <a:ext cx="0" cy="0"/>
          <a:chOff x="0" y="0"/>
          <a:chExt cx="0" cy="0"/>
        </a:xfrm>
      </p:grpSpPr>
      <p:pic>
        <p:nvPicPr>
          <p:cNvPr id="453" name="Google Shape;453;p3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4" name="Google Shape;454;p3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6"/>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59" name="Google Shape;459;p36"/>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0" name="Google Shape;460;p36"/>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1" name="Google Shape;461;p36"/>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36"/>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3" name="Google Shape;463;p36"/>
          <p:cNvGrpSpPr/>
          <p:nvPr/>
        </p:nvGrpSpPr>
        <p:grpSpPr>
          <a:xfrm>
            <a:off x="323653" y="1652038"/>
            <a:ext cx="457200" cy="457200"/>
            <a:chOff x="1020916" y="1442088"/>
            <a:chExt cx="457200" cy="457200"/>
          </a:xfrm>
        </p:grpSpPr>
        <p:pic>
          <p:nvPicPr>
            <p:cNvPr id="464" name="Google Shape;464;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5" name="Google Shape;465;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6" name="Google Shape;466;p36"/>
          <p:cNvGrpSpPr/>
          <p:nvPr/>
        </p:nvGrpSpPr>
        <p:grpSpPr>
          <a:xfrm>
            <a:off x="323653" y="2461775"/>
            <a:ext cx="457200" cy="457200"/>
            <a:chOff x="1020916" y="1442088"/>
            <a:chExt cx="457200" cy="457200"/>
          </a:xfrm>
        </p:grpSpPr>
        <p:pic>
          <p:nvPicPr>
            <p:cNvPr id="467" name="Google Shape;467;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8" name="Google Shape;468;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69" name="Google Shape;469;p36"/>
          <p:cNvGrpSpPr/>
          <p:nvPr/>
        </p:nvGrpSpPr>
        <p:grpSpPr>
          <a:xfrm>
            <a:off x="323641" y="3271838"/>
            <a:ext cx="457200" cy="457200"/>
            <a:chOff x="1020916" y="1442088"/>
            <a:chExt cx="457200" cy="457200"/>
          </a:xfrm>
        </p:grpSpPr>
        <p:pic>
          <p:nvPicPr>
            <p:cNvPr id="470" name="Google Shape;470;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1" name="Google Shape;471;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2" name="Google Shape;472;p36"/>
          <p:cNvGrpSpPr/>
          <p:nvPr/>
        </p:nvGrpSpPr>
        <p:grpSpPr>
          <a:xfrm>
            <a:off x="323641" y="4081763"/>
            <a:ext cx="457200" cy="457200"/>
            <a:chOff x="1020916" y="1442088"/>
            <a:chExt cx="457200" cy="457200"/>
          </a:xfrm>
        </p:grpSpPr>
        <p:pic>
          <p:nvPicPr>
            <p:cNvPr id="473" name="Google Shape;473;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4" name="Google Shape;474;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5" name="Shape 475"/>
        <p:cNvGrpSpPr/>
        <p:nvPr/>
      </p:nvGrpSpPr>
      <p:grpSpPr>
        <a:xfrm>
          <a:off x="0" y="0"/>
          <a:ext cx="0" cy="0"/>
          <a:chOff x="0" y="0"/>
          <a:chExt cx="0" cy="0"/>
        </a:xfrm>
      </p:grpSpPr>
      <p:pic>
        <p:nvPicPr>
          <p:cNvPr id="476" name="Google Shape;476;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7" name="Google Shape;477;p3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9" name="Google Shape;479;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0" name="Google Shape;480;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1" name="Google Shape;481;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2" name="Google Shape;482;p3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3" name="Google Shape;483;p3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4" name="Google Shape;484;p3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5" name="Google Shape;485;p3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6" name="Google Shape;486;p37"/>
          <p:cNvGrpSpPr/>
          <p:nvPr/>
        </p:nvGrpSpPr>
        <p:grpSpPr>
          <a:xfrm>
            <a:off x="323653" y="1652038"/>
            <a:ext cx="457200" cy="457200"/>
            <a:chOff x="1020916" y="1442088"/>
            <a:chExt cx="457200" cy="457200"/>
          </a:xfrm>
        </p:grpSpPr>
        <p:pic>
          <p:nvPicPr>
            <p:cNvPr id="487" name="Google Shape;487;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8" name="Google Shape;488;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9" name="Google Shape;489;p37"/>
          <p:cNvGrpSpPr/>
          <p:nvPr/>
        </p:nvGrpSpPr>
        <p:grpSpPr>
          <a:xfrm>
            <a:off x="323653" y="2461775"/>
            <a:ext cx="457200" cy="457200"/>
            <a:chOff x="1020916" y="1442088"/>
            <a:chExt cx="457200" cy="457200"/>
          </a:xfrm>
        </p:grpSpPr>
        <p:pic>
          <p:nvPicPr>
            <p:cNvPr id="490" name="Google Shape;490;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1" name="Google Shape;491;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2" name="Google Shape;492;p37"/>
          <p:cNvGrpSpPr/>
          <p:nvPr/>
        </p:nvGrpSpPr>
        <p:grpSpPr>
          <a:xfrm>
            <a:off x="323641" y="3271838"/>
            <a:ext cx="457200" cy="457200"/>
            <a:chOff x="1020916" y="1442088"/>
            <a:chExt cx="457200" cy="457200"/>
          </a:xfrm>
        </p:grpSpPr>
        <p:pic>
          <p:nvPicPr>
            <p:cNvPr id="493" name="Google Shape;493;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4" name="Google Shape;494;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5" name="Google Shape;495;p37"/>
          <p:cNvGrpSpPr/>
          <p:nvPr/>
        </p:nvGrpSpPr>
        <p:grpSpPr>
          <a:xfrm>
            <a:off x="323641" y="4081763"/>
            <a:ext cx="457200" cy="457200"/>
            <a:chOff x="1020916" y="1442088"/>
            <a:chExt cx="457200" cy="457200"/>
          </a:xfrm>
        </p:grpSpPr>
        <p:pic>
          <p:nvPicPr>
            <p:cNvPr id="496" name="Google Shape;496;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7" name="Google Shape;497;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498" name="Shape 498"/>
        <p:cNvGrpSpPr/>
        <p:nvPr/>
      </p:nvGrpSpPr>
      <p:grpSpPr>
        <a:xfrm>
          <a:off x="0" y="0"/>
          <a:ext cx="0" cy="0"/>
          <a:chOff x="0" y="0"/>
          <a:chExt cx="0" cy="0"/>
        </a:xfrm>
      </p:grpSpPr>
      <p:pic>
        <p:nvPicPr>
          <p:cNvPr id="499" name="Google Shape;499;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0" name="Google Shape;500;p3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2" name="Google Shape;502;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3" name="Google Shape;503;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4" name="Google Shape;504;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5" name="Google Shape;505;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6" name="Google Shape;506;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7" name="Google Shape;507;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08" name="Google Shape;508;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09" name="Google Shape;509;p38"/>
          <p:cNvGrpSpPr/>
          <p:nvPr/>
        </p:nvGrpSpPr>
        <p:grpSpPr>
          <a:xfrm>
            <a:off x="323653" y="1652038"/>
            <a:ext cx="457200" cy="457200"/>
            <a:chOff x="1020916" y="1442088"/>
            <a:chExt cx="457200" cy="457200"/>
          </a:xfrm>
        </p:grpSpPr>
        <p:pic>
          <p:nvPicPr>
            <p:cNvPr id="510" name="Google Shape;510;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1" name="Google Shape;511;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2" name="Google Shape;512;p38"/>
          <p:cNvGrpSpPr/>
          <p:nvPr/>
        </p:nvGrpSpPr>
        <p:grpSpPr>
          <a:xfrm>
            <a:off x="323653" y="2461775"/>
            <a:ext cx="457200" cy="457200"/>
            <a:chOff x="1020916" y="1442088"/>
            <a:chExt cx="457200" cy="457200"/>
          </a:xfrm>
        </p:grpSpPr>
        <p:pic>
          <p:nvPicPr>
            <p:cNvPr id="513" name="Google Shape;513;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4" name="Google Shape;514;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5" name="Google Shape;515;p38"/>
          <p:cNvGrpSpPr/>
          <p:nvPr/>
        </p:nvGrpSpPr>
        <p:grpSpPr>
          <a:xfrm>
            <a:off x="323641" y="3271838"/>
            <a:ext cx="457200" cy="457200"/>
            <a:chOff x="1020916" y="1442088"/>
            <a:chExt cx="457200" cy="457200"/>
          </a:xfrm>
        </p:grpSpPr>
        <p:pic>
          <p:nvPicPr>
            <p:cNvPr id="516" name="Google Shape;516;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7" name="Google Shape;517;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18" name="Google Shape;518;p38"/>
          <p:cNvGrpSpPr/>
          <p:nvPr/>
        </p:nvGrpSpPr>
        <p:grpSpPr>
          <a:xfrm>
            <a:off x="323641" y="4081763"/>
            <a:ext cx="457200" cy="457200"/>
            <a:chOff x="1020916" y="1442088"/>
            <a:chExt cx="457200" cy="457200"/>
          </a:xfrm>
        </p:grpSpPr>
        <p:pic>
          <p:nvPicPr>
            <p:cNvPr id="519" name="Google Shape;519;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0" name="Google Shape;520;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1" name="Shape 521"/>
        <p:cNvGrpSpPr/>
        <p:nvPr/>
      </p:nvGrpSpPr>
      <p:grpSpPr>
        <a:xfrm>
          <a:off x="0" y="0"/>
          <a:ext cx="0" cy="0"/>
          <a:chOff x="0" y="0"/>
          <a:chExt cx="0" cy="0"/>
        </a:xfrm>
      </p:grpSpPr>
      <p:pic>
        <p:nvPicPr>
          <p:cNvPr id="522" name="Google Shape;522;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3" name="Google Shape;523;p3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5" name="Google Shape;525;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6" name="Google Shape;526;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7" name="Google Shape;527;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8" name="Google Shape;528;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9" name="Google Shape;529;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39"/>
          <p:cNvGrpSpPr/>
          <p:nvPr/>
        </p:nvGrpSpPr>
        <p:grpSpPr>
          <a:xfrm>
            <a:off x="323653" y="1652038"/>
            <a:ext cx="457200" cy="457200"/>
            <a:chOff x="1020916" y="1442088"/>
            <a:chExt cx="457200" cy="457200"/>
          </a:xfrm>
        </p:grpSpPr>
        <p:pic>
          <p:nvPicPr>
            <p:cNvPr id="533" name="Google Shape;533;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39"/>
          <p:cNvGrpSpPr/>
          <p:nvPr/>
        </p:nvGrpSpPr>
        <p:grpSpPr>
          <a:xfrm>
            <a:off x="323653" y="2461775"/>
            <a:ext cx="457200" cy="457200"/>
            <a:chOff x="1020916" y="1442088"/>
            <a:chExt cx="457200" cy="457200"/>
          </a:xfrm>
        </p:grpSpPr>
        <p:pic>
          <p:nvPicPr>
            <p:cNvPr id="536" name="Google Shape;536;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39"/>
          <p:cNvGrpSpPr/>
          <p:nvPr/>
        </p:nvGrpSpPr>
        <p:grpSpPr>
          <a:xfrm>
            <a:off x="323641" y="3271838"/>
            <a:ext cx="457200" cy="457200"/>
            <a:chOff x="1020916" y="1442088"/>
            <a:chExt cx="457200" cy="457200"/>
          </a:xfrm>
        </p:grpSpPr>
        <p:pic>
          <p:nvPicPr>
            <p:cNvPr id="539" name="Google Shape;539;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1" name="Google Shape;541;p39"/>
          <p:cNvGrpSpPr/>
          <p:nvPr/>
        </p:nvGrpSpPr>
        <p:grpSpPr>
          <a:xfrm>
            <a:off x="323641" y="4081763"/>
            <a:ext cx="457200" cy="457200"/>
            <a:chOff x="1020916" y="1442088"/>
            <a:chExt cx="457200" cy="457200"/>
          </a:xfrm>
        </p:grpSpPr>
        <p:pic>
          <p:nvPicPr>
            <p:cNvPr id="542" name="Google Shape;542;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3" name="Google Shape;543;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4" name="Shape 544"/>
        <p:cNvGrpSpPr/>
        <p:nvPr/>
      </p:nvGrpSpPr>
      <p:grpSpPr>
        <a:xfrm>
          <a:off x="0" y="0"/>
          <a:ext cx="0" cy="0"/>
          <a:chOff x="0" y="0"/>
          <a:chExt cx="0" cy="0"/>
        </a:xfrm>
      </p:grpSpPr>
      <p:pic>
        <p:nvPicPr>
          <p:cNvPr id="545" name="Google Shape;545;p4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6" name="Google Shape;546;p4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40"/>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48" name="Google Shape;548;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9" name="Google Shape;549;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0" name="Google Shape;550;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1" name="Google Shape;551;p40"/>
          <p:cNvSpPr/>
          <p:nvPr>
            <p:ph idx="3" type="pic"/>
          </p:nvPr>
        </p:nvSpPr>
        <p:spPr>
          <a:xfrm>
            <a:off x="324000" y="1893950"/>
            <a:ext cx="2555400" cy="1939500"/>
          </a:xfrm>
          <a:prstGeom prst="rect">
            <a:avLst/>
          </a:prstGeom>
          <a:noFill/>
          <a:ln>
            <a:noFill/>
          </a:ln>
        </p:spPr>
        <p:txBody>
          <a:bodyPr/>
          <a:p/>
        </p:txBody>
      </p:sp>
      <p:sp>
        <p:nvSpPr>
          <p:cNvPr id="552" name="Google Shape;552;p40"/>
          <p:cNvSpPr/>
          <p:nvPr>
            <p:ph idx="4" type="pic"/>
          </p:nvPr>
        </p:nvSpPr>
        <p:spPr>
          <a:xfrm>
            <a:off x="6256800" y="1893950"/>
            <a:ext cx="2555400" cy="1939500"/>
          </a:xfrm>
          <a:prstGeom prst="rect">
            <a:avLst/>
          </a:prstGeom>
          <a:noFill/>
          <a:ln>
            <a:noFill/>
          </a:ln>
        </p:spPr>
        <p:txBody>
          <a:bodyPr/>
          <a:p/>
        </p:txBody>
      </p:sp>
      <p:sp>
        <p:nvSpPr>
          <p:cNvPr id="553" name="Google Shape;553;p40"/>
          <p:cNvSpPr/>
          <p:nvPr>
            <p:ph idx="5" type="pic"/>
          </p:nvPr>
        </p:nvSpPr>
        <p:spPr>
          <a:xfrm>
            <a:off x="3294300" y="1893950"/>
            <a:ext cx="2555400" cy="1939500"/>
          </a:xfrm>
          <a:prstGeom prst="rect">
            <a:avLst/>
          </a:prstGeom>
          <a:noFill/>
          <a:ln>
            <a:noFill/>
          </a:ln>
        </p:spPr>
        <p:txBody>
          <a:bodyPr/>
          <a:p/>
        </p:txBody>
      </p:sp>
      <p:grpSp>
        <p:nvGrpSpPr>
          <p:cNvPr id="554" name="Google Shape;554;p40"/>
          <p:cNvGrpSpPr/>
          <p:nvPr/>
        </p:nvGrpSpPr>
        <p:grpSpPr>
          <a:xfrm>
            <a:off x="1381028" y="4148538"/>
            <a:ext cx="457200" cy="457200"/>
            <a:chOff x="1020916" y="1442088"/>
            <a:chExt cx="457200" cy="457200"/>
          </a:xfrm>
        </p:grpSpPr>
        <p:pic>
          <p:nvPicPr>
            <p:cNvPr id="555" name="Google Shape;55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6" name="Google Shape;55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7" name="Google Shape;557;p40"/>
          <p:cNvGrpSpPr/>
          <p:nvPr/>
        </p:nvGrpSpPr>
        <p:grpSpPr>
          <a:xfrm>
            <a:off x="4331066" y="4148550"/>
            <a:ext cx="457200" cy="457200"/>
            <a:chOff x="1020916" y="1442088"/>
            <a:chExt cx="457200" cy="457200"/>
          </a:xfrm>
        </p:grpSpPr>
        <p:pic>
          <p:nvPicPr>
            <p:cNvPr id="558" name="Google Shape;558;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9" name="Google Shape;559;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0" name="Google Shape;560;p40"/>
          <p:cNvGrpSpPr/>
          <p:nvPr/>
        </p:nvGrpSpPr>
        <p:grpSpPr>
          <a:xfrm>
            <a:off x="7305791" y="4148538"/>
            <a:ext cx="457200" cy="457200"/>
            <a:chOff x="1020916" y="1442088"/>
            <a:chExt cx="457200" cy="457200"/>
          </a:xfrm>
        </p:grpSpPr>
        <p:pic>
          <p:nvPicPr>
            <p:cNvPr id="561" name="Google Shape;561;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2" name="Google Shape;562;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3" name="Shape 563"/>
        <p:cNvGrpSpPr/>
        <p:nvPr/>
      </p:nvGrpSpPr>
      <p:grpSpPr>
        <a:xfrm>
          <a:off x="0" y="0"/>
          <a:ext cx="0" cy="0"/>
          <a:chOff x="0" y="0"/>
          <a:chExt cx="0" cy="0"/>
        </a:xfrm>
      </p:grpSpPr>
      <p:pic>
        <p:nvPicPr>
          <p:cNvPr id="564" name="Google Shape;564;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5" name="Google Shape;565;p4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4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7" name="Google Shape;567;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8" name="Google Shape;568;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9" name="Google Shape;569;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0" name="Google Shape;570;p41"/>
          <p:cNvSpPr/>
          <p:nvPr>
            <p:ph idx="3" type="pic"/>
          </p:nvPr>
        </p:nvSpPr>
        <p:spPr>
          <a:xfrm>
            <a:off x="324000" y="1893950"/>
            <a:ext cx="2555400" cy="1939500"/>
          </a:xfrm>
          <a:prstGeom prst="rect">
            <a:avLst/>
          </a:prstGeom>
          <a:noFill/>
          <a:ln>
            <a:noFill/>
          </a:ln>
        </p:spPr>
        <p:txBody>
          <a:bodyPr/>
          <a:p/>
        </p:txBody>
      </p:sp>
      <p:sp>
        <p:nvSpPr>
          <p:cNvPr id="571" name="Google Shape;571;p41"/>
          <p:cNvSpPr/>
          <p:nvPr>
            <p:ph idx="4" type="pic"/>
          </p:nvPr>
        </p:nvSpPr>
        <p:spPr>
          <a:xfrm>
            <a:off x="6256800" y="1893950"/>
            <a:ext cx="2555400" cy="1939500"/>
          </a:xfrm>
          <a:prstGeom prst="rect">
            <a:avLst/>
          </a:prstGeom>
          <a:noFill/>
          <a:ln>
            <a:noFill/>
          </a:ln>
        </p:spPr>
        <p:txBody>
          <a:bodyPr/>
          <a:p/>
        </p:txBody>
      </p:sp>
      <p:sp>
        <p:nvSpPr>
          <p:cNvPr id="572" name="Google Shape;572;p41"/>
          <p:cNvSpPr/>
          <p:nvPr>
            <p:ph idx="5" type="pic"/>
          </p:nvPr>
        </p:nvSpPr>
        <p:spPr>
          <a:xfrm>
            <a:off x="3294300" y="1893950"/>
            <a:ext cx="2555400" cy="1939500"/>
          </a:xfrm>
          <a:prstGeom prst="rect">
            <a:avLst/>
          </a:prstGeom>
          <a:noFill/>
          <a:ln>
            <a:noFill/>
          </a:ln>
        </p:spPr>
        <p:txBody>
          <a:bodyPr/>
          <a:p/>
        </p:txBody>
      </p:sp>
      <p:grpSp>
        <p:nvGrpSpPr>
          <p:cNvPr id="573" name="Google Shape;573;p41"/>
          <p:cNvGrpSpPr/>
          <p:nvPr/>
        </p:nvGrpSpPr>
        <p:grpSpPr>
          <a:xfrm>
            <a:off x="1381028" y="4148538"/>
            <a:ext cx="457200" cy="457200"/>
            <a:chOff x="1020916" y="1442088"/>
            <a:chExt cx="457200" cy="457200"/>
          </a:xfrm>
        </p:grpSpPr>
        <p:pic>
          <p:nvPicPr>
            <p:cNvPr id="574" name="Google Shape;574;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5" name="Google Shape;575;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6" name="Google Shape;576;p41"/>
          <p:cNvGrpSpPr/>
          <p:nvPr/>
        </p:nvGrpSpPr>
        <p:grpSpPr>
          <a:xfrm>
            <a:off x="4331066" y="4148550"/>
            <a:ext cx="457200" cy="457200"/>
            <a:chOff x="1020916" y="1442088"/>
            <a:chExt cx="457200" cy="457200"/>
          </a:xfrm>
        </p:grpSpPr>
        <p:pic>
          <p:nvPicPr>
            <p:cNvPr id="577" name="Google Shape;57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8" name="Google Shape;57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9" name="Google Shape;579;p41"/>
          <p:cNvGrpSpPr/>
          <p:nvPr/>
        </p:nvGrpSpPr>
        <p:grpSpPr>
          <a:xfrm>
            <a:off x="7305791" y="4148538"/>
            <a:ext cx="457200" cy="457200"/>
            <a:chOff x="1020916" y="1442088"/>
            <a:chExt cx="457200" cy="457200"/>
          </a:xfrm>
        </p:grpSpPr>
        <p:pic>
          <p:nvPicPr>
            <p:cNvPr id="580" name="Google Shape;58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2" name="Shape 582"/>
        <p:cNvGrpSpPr/>
        <p:nvPr/>
      </p:nvGrpSpPr>
      <p:grpSpPr>
        <a:xfrm>
          <a:off x="0" y="0"/>
          <a:ext cx="0" cy="0"/>
          <a:chOff x="0" y="0"/>
          <a:chExt cx="0" cy="0"/>
        </a:xfrm>
      </p:grpSpPr>
      <p:pic>
        <p:nvPicPr>
          <p:cNvPr id="583" name="Google Shape;583;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4" name="Google Shape;584;p4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86" name="Google Shape;58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87" name="Google Shape;58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88" name="Google Shape;588;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89" name="Google Shape;589;p42"/>
          <p:cNvSpPr/>
          <p:nvPr>
            <p:ph idx="3" type="pic"/>
          </p:nvPr>
        </p:nvSpPr>
        <p:spPr>
          <a:xfrm>
            <a:off x="324000" y="1893950"/>
            <a:ext cx="2555400" cy="1939500"/>
          </a:xfrm>
          <a:prstGeom prst="rect">
            <a:avLst/>
          </a:prstGeom>
          <a:noFill/>
          <a:ln>
            <a:noFill/>
          </a:ln>
        </p:spPr>
        <p:txBody>
          <a:bodyPr/>
          <a:p/>
        </p:txBody>
      </p:sp>
      <p:sp>
        <p:nvSpPr>
          <p:cNvPr id="590" name="Google Shape;590;p42"/>
          <p:cNvSpPr/>
          <p:nvPr>
            <p:ph idx="4" type="pic"/>
          </p:nvPr>
        </p:nvSpPr>
        <p:spPr>
          <a:xfrm>
            <a:off x="6256800" y="1893950"/>
            <a:ext cx="2555400" cy="1939500"/>
          </a:xfrm>
          <a:prstGeom prst="rect">
            <a:avLst/>
          </a:prstGeom>
          <a:noFill/>
          <a:ln>
            <a:noFill/>
          </a:ln>
        </p:spPr>
        <p:txBody>
          <a:bodyPr/>
          <a:p/>
        </p:txBody>
      </p:sp>
      <p:sp>
        <p:nvSpPr>
          <p:cNvPr id="591" name="Google Shape;591;p42"/>
          <p:cNvSpPr/>
          <p:nvPr>
            <p:ph idx="5" type="pic"/>
          </p:nvPr>
        </p:nvSpPr>
        <p:spPr>
          <a:xfrm>
            <a:off x="3294300" y="1893950"/>
            <a:ext cx="2555400" cy="1939500"/>
          </a:xfrm>
          <a:prstGeom prst="rect">
            <a:avLst/>
          </a:prstGeom>
          <a:noFill/>
          <a:ln>
            <a:noFill/>
          </a:ln>
        </p:spPr>
        <p:txBody>
          <a:bodyPr/>
          <a:p/>
        </p:txBody>
      </p:sp>
      <p:grpSp>
        <p:nvGrpSpPr>
          <p:cNvPr id="592" name="Google Shape;592;p42"/>
          <p:cNvGrpSpPr/>
          <p:nvPr/>
        </p:nvGrpSpPr>
        <p:grpSpPr>
          <a:xfrm>
            <a:off x="1381028" y="4148538"/>
            <a:ext cx="457200" cy="457200"/>
            <a:chOff x="1020916" y="1442088"/>
            <a:chExt cx="457200" cy="457200"/>
          </a:xfrm>
        </p:grpSpPr>
        <p:pic>
          <p:nvPicPr>
            <p:cNvPr id="593" name="Google Shape;593;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4" name="Google Shape;594;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5" name="Google Shape;595;p42"/>
          <p:cNvGrpSpPr/>
          <p:nvPr/>
        </p:nvGrpSpPr>
        <p:grpSpPr>
          <a:xfrm>
            <a:off x="4331066" y="4148550"/>
            <a:ext cx="457200" cy="457200"/>
            <a:chOff x="1020916" y="1442088"/>
            <a:chExt cx="457200" cy="457200"/>
          </a:xfrm>
        </p:grpSpPr>
        <p:pic>
          <p:nvPicPr>
            <p:cNvPr id="596" name="Google Shape;596;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7" name="Google Shape;597;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8" name="Google Shape;598;p42"/>
          <p:cNvGrpSpPr/>
          <p:nvPr/>
        </p:nvGrpSpPr>
        <p:grpSpPr>
          <a:xfrm>
            <a:off x="7305791" y="4148538"/>
            <a:ext cx="457200" cy="457200"/>
            <a:chOff x="1020916" y="1442088"/>
            <a:chExt cx="457200" cy="457200"/>
          </a:xfrm>
        </p:grpSpPr>
        <p:pic>
          <p:nvPicPr>
            <p:cNvPr id="599" name="Google Shape;59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1" name="Shape 601"/>
        <p:cNvGrpSpPr/>
        <p:nvPr/>
      </p:nvGrpSpPr>
      <p:grpSpPr>
        <a:xfrm>
          <a:off x="0" y="0"/>
          <a:ext cx="0" cy="0"/>
          <a:chOff x="0" y="0"/>
          <a:chExt cx="0" cy="0"/>
        </a:xfrm>
      </p:grpSpPr>
      <p:pic>
        <p:nvPicPr>
          <p:cNvPr id="602" name="Google Shape;602;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3" name="Google Shape;603;p4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5" name="Google Shape;605;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6" name="Google Shape;606;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7" name="Google Shape;607;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08" name="Google Shape;608;p43"/>
          <p:cNvSpPr/>
          <p:nvPr>
            <p:ph idx="3" type="pic"/>
          </p:nvPr>
        </p:nvSpPr>
        <p:spPr>
          <a:xfrm>
            <a:off x="324000" y="1893950"/>
            <a:ext cx="2555400" cy="1939500"/>
          </a:xfrm>
          <a:prstGeom prst="rect">
            <a:avLst/>
          </a:prstGeom>
          <a:noFill/>
          <a:ln>
            <a:noFill/>
          </a:ln>
        </p:spPr>
        <p:txBody>
          <a:bodyPr/>
          <a:p/>
        </p:txBody>
      </p:sp>
      <p:sp>
        <p:nvSpPr>
          <p:cNvPr id="609" name="Google Shape;609;p43"/>
          <p:cNvSpPr/>
          <p:nvPr>
            <p:ph idx="4" type="pic"/>
          </p:nvPr>
        </p:nvSpPr>
        <p:spPr>
          <a:xfrm>
            <a:off x="6256800" y="1893950"/>
            <a:ext cx="2555400" cy="1939500"/>
          </a:xfrm>
          <a:prstGeom prst="rect">
            <a:avLst/>
          </a:prstGeom>
          <a:noFill/>
          <a:ln>
            <a:noFill/>
          </a:ln>
        </p:spPr>
        <p:txBody>
          <a:bodyPr/>
          <a:p/>
        </p:txBody>
      </p:sp>
      <p:sp>
        <p:nvSpPr>
          <p:cNvPr id="610" name="Google Shape;610;p43"/>
          <p:cNvSpPr/>
          <p:nvPr>
            <p:ph idx="5" type="pic"/>
          </p:nvPr>
        </p:nvSpPr>
        <p:spPr>
          <a:xfrm>
            <a:off x="3294300" y="1893950"/>
            <a:ext cx="2555400" cy="1939500"/>
          </a:xfrm>
          <a:prstGeom prst="rect">
            <a:avLst/>
          </a:prstGeom>
          <a:noFill/>
          <a:ln>
            <a:noFill/>
          </a:ln>
        </p:spPr>
        <p:txBody>
          <a:bodyPr/>
          <a:p/>
        </p:txBody>
      </p:sp>
      <p:grpSp>
        <p:nvGrpSpPr>
          <p:cNvPr id="611" name="Google Shape;611;p43"/>
          <p:cNvGrpSpPr/>
          <p:nvPr/>
        </p:nvGrpSpPr>
        <p:grpSpPr>
          <a:xfrm>
            <a:off x="1381028" y="4148538"/>
            <a:ext cx="457200" cy="457200"/>
            <a:chOff x="1020916" y="1442088"/>
            <a:chExt cx="457200" cy="457200"/>
          </a:xfrm>
        </p:grpSpPr>
        <p:pic>
          <p:nvPicPr>
            <p:cNvPr id="612" name="Google Shape;61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4" name="Google Shape;614;p43"/>
          <p:cNvGrpSpPr/>
          <p:nvPr/>
        </p:nvGrpSpPr>
        <p:grpSpPr>
          <a:xfrm>
            <a:off x="4331066" y="4148550"/>
            <a:ext cx="457200" cy="457200"/>
            <a:chOff x="1020916" y="1442088"/>
            <a:chExt cx="457200" cy="457200"/>
          </a:xfrm>
        </p:grpSpPr>
        <p:pic>
          <p:nvPicPr>
            <p:cNvPr id="615" name="Google Shape;615;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6" name="Google Shape;616;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7" name="Google Shape;617;p43"/>
          <p:cNvGrpSpPr/>
          <p:nvPr/>
        </p:nvGrpSpPr>
        <p:grpSpPr>
          <a:xfrm>
            <a:off x="7305791" y="4148538"/>
            <a:ext cx="457200" cy="457200"/>
            <a:chOff x="1020916" y="1442088"/>
            <a:chExt cx="457200" cy="457200"/>
          </a:xfrm>
        </p:grpSpPr>
        <p:pic>
          <p:nvPicPr>
            <p:cNvPr id="618" name="Google Shape;61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9" name="Google Shape;61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0" name="Shape 620"/>
        <p:cNvGrpSpPr/>
        <p:nvPr/>
      </p:nvGrpSpPr>
      <p:grpSpPr>
        <a:xfrm>
          <a:off x="0" y="0"/>
          <a:ext cx="0" cy="0"/>
          <a:chOff x="0" y="0"/>
          <a:chExt cx="0" cy="0"/>
        </a:xfrm>
      </p:grpSpPr>
      <p:pic>
        <p:nvPicPr>
          <p:cNvPr id="621" name="Google Shape;621;p4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2" name="Google Shape;622;p4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4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24" name="Google Shape;624;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5" name="Google Shape;625;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6" name="Google Shape;626;p4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27" name="Shape 627"/>
        <p:cNvGrpSpPr/>
        <p:nvPr/>
      </p:nvGrpSpPr>
      <p:grpSpPr>
        <a:xfrm>
          <a:off x="0" y="0"/>
          <a:ext cx="0" cy="0"/>
          <a:chOff x="0" y="0"/>
          <a:chExt cx="0" cy="0"/>
        </a:xfrm>
      </p:grpSpPr>
      <p:pic>
        <p:nvPicPr>
          <p:cNvPr id="628" name="Google Shape;62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9" name="Google Shape;629;p4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4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1" name="Google Shape;63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2" name="Google Shape;63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3" name="Google Shape;633;p4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4" name="Shape 634"/>
        <p:cNvGrpSpPr/>
        <p:nvPr/>
      </p:nvGrpSpPr>
      <p:grpSpPr>
        <a:xfrm>
          <a:off x="0" y="0"/>
          <a:ext cx="0" cy="0"/>
          <a:chOff x="0" y="0"/>
          <a:chExt cx="0" cy="0"/>
        </a:xfrm>
      </p:grpSpPr>
      <p:pic>
        <p:nvPicPr>
          <p:cNvPr id="635" name="Google Shape;63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6" name="Google Shape;636;p4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8" name="Google Shape;63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9" name="Google Shape;63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0" name="Google Shape;64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1" name="Shape 641"/>
        <p:cNvGrpSpPr/>
        <p:nvPr/>
      </p:nvGrpSpPr>
      <p:grpSpPr>
        <a:xfrm>
          <a:off x="0" y="0"/>
          <a:ext cx="0" cy="0"/>
          <a:chOff x="0" y="0"/>
          <a:chExt cx="0" cy="0"/>
        </a:xfrm>
      </p:grpSpPr>
      <p:pic>
        <p:nvPicPr>
          <p:cNvPr id="642" name="Google Shape;64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3" name="Google Shape;643;p4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5" name="Google Shape;6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6" name="Google Shape;6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7" name="Google Shape;64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48" name="Shape 648"/>
        <p:cNvGrpSpPr/>
        <p:nvPr/>
      </p:nvGrpSpPr>
      <p:grpSpPr>
        <a:xfrm>
          <a:off x="0" y="0"/>
          <a:ext cx="0" cy="0"/>
          <a:chOff x="0" y="0"/>
          <a:chExt cx="0" cy="0"/>
        </a:xfrm>
      </p:grpSpPr>
      <p:pic>
        <p:nvPicPr>
          <p:cNvPr id="649" name="Google Shape;649;p4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0" name="Google Shape;650;p4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52" name="Google Shape;652;p4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3" name="Google Shape;65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54" name="Google Shape;654;p4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55" name="Google Shape;655;p4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56" name="Shape 656"/>
        <p:cNvGrpSpPr/>
        <p:nvPr/>
      </p:nvGrpSpPr>
      <p:grpSpPr>
        <a:xfrm>
          <a:off x="0" y="0"/>
          <a:ext cx="0" cy="0"/>
          <a:chOff x="0" y="0"/>
          <a:chExt cx="0" cy="0"/>
        </a:xfrm>
      </p:grpSpPr>
      <p:pic>
        <p:nvPicPr>
          <p:cNvPr id="657" name="Google Shape;657;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4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0" name="Google Shape;66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1" name="Google Shape;661;p4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62" name="Google Shape;662;p4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63" name="Google Shape;663;p4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4" name="Shape 664"/>
        <p:cNvGrpSpPr/>
        <p:nvPr/>
      </p:nvGrpSpPr>
      <p:grpSpPr>
        <a:xfrm>
          <a:off x="0" y="0"/>
          <a:ext cx="0" cy="0"/>
          <a:chOff x="0" y="0"/>
          <a:chExt cx="0" cy="0"/>
        </a:xfrm>
      </p:grpSpPr>
      <p:pic>
        <p:nvPicPr>
          <p:cNvPr id="665" name="Google Shape;66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6" name="Google Shape;666;p5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8" name="Google Shape;668;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69" name="Google Shape;669;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0" name="Google Shape;670;p5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1" name="Google Shape;671;p5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2" name="Shape 672"/>
        <p:cNvGrpSpPr/>
        <p:nvPr/>
      </p:nvGrpSpPr>
      <p:grpSpPr>
        <a:xfrm>
          <a:off x="0" y="0"/>
          <a:ext cx="0" cy="0"/>
          <a:chOff x="0" y="0"/>
          <a:chExt cx="0" cy="0"/>
        </a:xfrm>
      </p:grpSpPr>
      <p:pic>
        <p:nvPicPr>
          <p:cNvPr id="673" name="Google Shape;673;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4" name="Google Shape;674;p5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6" name="Google Shape;676;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677" name="Google Shape;67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78" name="Google Shape;678;p5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679" name="Google Shape;679;p5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0" name="Shape 680"/>
        <p:cNvGrpSpPr/>
        <p:nvPr/>
      </p:nvGrpSpPr>
      <p:grpSpPr>
        <a:xfrm>
          <a:off x="0" y="0"/>
          <a:ext cx="0" cy="0"/>
          <a:chOff x="0" y="0"/>
          <a:chExt cx="0" cy="0"/>
        </a:xfrm>
      </p:grpSpPr>
      <p:pic>
        <p:nvPicPr>
          <p:cNvPr id="681" name="Google Shape;681;p5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2" name="Google Shape;682;p5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84" name="Google Shape;684;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5" name="Google Shape;685;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686" name="Google Shape;686;p5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87" name="Google Shape;687;p5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88" name="Shape 688"/>
        <p:cNvGrpSpPr/>
        <p:nvPr/>
      </p:nvGrpSpPr>
      <p:grpSpPr>
        <a:xfrm>
          <a:off x="0" y="0"/>
          <a:ext cx="0" cy="0"/>
          <a:chOff x="0" y="0"/>
          <a:chExt cx="0" cy="0"/>
        </a:xfrm>
      </p:grpSpPr>
      <p:pic>
        <p:nvPicPr>
          <p:cNvPr id="689" name="Google Shape;689;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0" name="Google Shape;690;p5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2" name="Google Shape;692;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3" name="Google Shape;693;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4" name="Google Shape;694;p5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695" name="Google Shape;695;p5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696" name="Shape 696"/>
        <p:cNvGrpSpPr/>
        <p:nvPr/>
      </p:nvGrpSpPr>
      <p:grpSpPr>
        <a:xfrm>
          <a:off x="0" y="0"/>
          <a:ext cx="0" cy="0"/>
          <a:chOff x="0" y="0"/>
          <a:chExt cx="0" cy="0"/>
        </a:xfrm>
      </p:grpSpPr>
      <p:pic>
        <p:nvPicPr>
          <p:cNvPr id="697" name="Google Shape;697;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8" name="Google Shape;698;p5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0" name="Google Shape;700;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1" name="Google Shape;701;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2" name="Google Shape;702;p5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03" name="Google Shape;703;p5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4" name="Shape 704"/>
        <p:cNvGrpSpPr/>
        <p:nvPr/>
      </p:nvGrpSpPr>
      <p:grpSpPr>
        <a:xfrm>
          <a:off x="0" y="0"/>
          <a:ext cx="0" cy="0"/>
          <a:chOff x="0" y="0"/>
          <a:chExt cx="0" cy="0"/>
        </a:xfrm>
      </p:grpSpPr>
      <p:pic>
        <p:nvPicPr>
          <p:cNvPr id="705" name="Google Shape;705;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6" name="Google Shape;706;p5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8" name="Google Shape;70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9" name="Google Shape;70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0" name="Google Shape;710;p5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1" name="Google Shape;711;p5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712" name="Shape 712"/>
        <p:cNvGrpSpPr/>
        <p:nvPr/>
      </p:nvGrpSpPr>
      <p:grpSpPr>
        <a:xfrm>
          <a:off x="0" y="0"/>
          <a:ext cx="0" cy="0"/>
          <a:chOff x="0" y="0"/>
          <a:chExt cx="0" cy="0"/>
        </a:xfrm>
      </p:grpSpPr>
      <p:sp>
        <p:nvSpPr>
          <p:cNvPr id="713" name="Google Shape;713;p56"/>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4" name="Google Shape;714;p56"/>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5" name="Google Shape;715;p56"/>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716" name="Google Shape;716;p5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17" name="Google Shape;717;p56"/>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18" name="Shape 718"/>
        <p:cNvGrpSpPr/>
        <p:nvPr/>
      </p:nvGrpSpPr>
      <p:grpSpPr>
        <a:xfrm>
          <a:off x="0" y="0"/>
          <a:ext cx="0" cy="0"/>
          <a:chOff x="0" y="0"/>
          <a:chExt cx="0" cy="0"/>
        </a:xfrm>
      </p:grpSpPr>
      <p:sp>
        <p:nvSpPr>
          <p:cNvPr id="719" name="Google Shape;719;p57"/>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0" name="Google Shape;720;p57"/>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1" name="Google Shape;721;p5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2" name="Google Shape;722;p5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3" name="Google Shape;723;p5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4" name="Shape 724"/>
        <p:cNvGrpSpPr/>
        <p:nvPr/>
      </p:nvGrpSpPr>
      <p:grpSpPr>
        <a:xfrm>
          <a:off x="0" y="0"/>
          <a:ext cx="0" cy="0"/>
          <a:chOff x="0" y="0"/>
          <a:chExt cx="0" cy="0"/>
        </a:xfrm>
      </p:grpSpPr>
      <p:sp>
        <p:nvSpPr>
          <p:cNvPr id="726" name="Google Shape;726;p58"/>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27" name="Shape 727"/>
        <p:cNvGrpSpPr/>
        <p:nvPr/>
      </p:nvGrpSpPr>
      <p:grpSpPr>
        <a:xfrm>
          <a:off x="0" y="0"/>
          <a:ext cx="0" cy="0"/>
          <a:chOff x="0" y="0"/>
          <a:chExt cx="0" cy="0"/>
        </a:xfrm>
      </p:grpSpPr>
      <p:sp>
        <p:nvSpPr>
          <p:cNvPr id="728" name="Google Shape;728;p59"/>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29" name="Google Shape;729;p59"/>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0" name="Google Shape;730;p59"/>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1" name="Google Shape;731;p59"/>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2" name="Google Shape;732;p59"/>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3" name="Google Shape;733;p59"/>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4" name="Google Shape;734;p59"/>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5" name="Google Shape;735;p59"/>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36" name="Google Shape;736;p59"/>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37" name="Shape 737"/>
        <p:cNvGrpSpPr/>
        <p:nvPr/>
      </p:nvGrpSpPr>
      <p:grpSpPr>
        <a:xfrm>
          <a:off x="0" y="0"/>
          <a:ext cx="0" cy="0"/>
          <a:chOff x="0" y="0"/>
          <a:chExt cx="0" cy="0"/>
        </a:xfrm>
      </p:grpSpPr>
      <p:pic>
        <p:nvPicPr>
          <p:cNvPr id="738" name="Google Shape;738;p60"/>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39" name="Google Shape;739;p60"/>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0" name="Shape 740"/>
        <p:cNvGrpSpPr/>
        <p:nvPr/>
      </p:nvGrpSpPr>
      <p:grpSpPr>
        <a:xfrm>
          <a:off x="0" y="0"/>
          <a:ext cx="0" cy="0"/>
          <a:chOff x="0" y="0"/>
          <a:chExt cx="0" cy="0"/>
        </a:xfrm>
      </p:grpSpPr>
      <p:sp>
        <p:nvSpPr>
          <p:cNvPr id="741" name="Google Shape;741;p61"/>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_2">
    <p:spTree>
      <p:nvGrpSpPr>
        <p:cNvPr id="742" name="Shape 742"/>
        <p:cNvGrpSpPr/>
        <p:nvPr/>
      </p:nvGrpSpPr>
      <p:grpSpPr>
        <a:xfrm>
          <a:off x="0" y="0"/>
          <a:ext cx="0" cy="0"/>
          <a:chOff x="0" y="0"/>
          <a:chExt cx="0" cy="0"/>
        </a:xfrm>
      </p:grpSpPr>
      <p:sp>
        <p:nvSpPr>
          <p:cNvPr id="743" name="Google Shape;743;p62"/>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44" name="Google Shape;744;p62"/>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745" name="Google Shape;745;p62"/>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746" name="Google Shape;746;p62"/>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7" name="Google Shape;747;p62"/>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748" name="Google Shape;748;p62"/>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xml"/><Relationship Id="rId3" Type="http://schemas.openxmlformats.org/officeDocument/2006/relationships/image" Target="../media/image4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56.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46.png"/><Relationship Id="rId7" Type="http://schemas.openxmlformats.org/officeDocument/2006/relationships/image" Target="../media/image5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46.png"/><Relationship Id="rId8" Type="http://schemas.openxmlformats.org/officeDocument/2006/relationships/image" Target="../media/image5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57.png"/><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46.png"/><Relationship Id="rId8" Type="http://schemas.openxmlformats.org/officeDocument/2006/relationships/image" Target="../media/image5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57.png"/><Relationship Id="rId4" Type="http://schemas.openxmlformats.org/officeDocument/2006/relationships/image" Target="../media/image56.png"/><Relationship Id="rId5" Type="http://schemas.openxmlformats.org/officeDocument/2006/relationships/image" Target="../media/image54.png"/><Relationship Id="rId6" Type="http://schemas.openxmlformats.org/officeDocument/2006/relationships/image" Target="../media/image55.png"/><Relationship Id="rId7" Type="http://schemas.openxmlformats.org/officeDocument/2006/relationships/image" Target="../media/image46.png"/><Relationship Id="rId8" Type="http://schemas.openxmlformats.org/officeDocument/2006/relationships/image" Target="../media/image5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image" Target="../media/image59.png"/><Relationship Id="rId4" Type="http://schemas.openxmlformats.org/officeDocument/2006/relationships/image" Target="../media/image58.png"/><Relationship Id="rId5" Type="http://schemas.openxmlformats.org/officeDocument/2006/relationships/image" Target="../media/image5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59.png"/><Relationship Id="rId4" Type="http://schemas.openxmlformats.org/officeDocument/2006/relationships/image" Target="../media/image58.png"/><Relationship Id="rId5" Type="http://schemas.openxmlformats.org/officeDocument/2006/relationships/image" Target="../media/image5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 Id="rId3" Type="http://schemas.openxmlformats.org/officeDocument/2006/relationships/image" Target="../media/image59.png"/><Relationship Id="rId4" Type="http://schemas.openxmlformats.org/officeDocument/2006/relationships/image" Target="../media/image58.png"/><Relationship Id="rId5" Type="http://schemas.openxmlformats.org/officeDocument/2006/relationships/image" Target="../media/image5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image" Target="../media/image58.png"/><Relationship Id="rId4" Type="http://schemas.openxmlformats.org/officeDocument/2006/relationships/image" Target="../media/image54.png"/><Relationship Id="rId5" Type="http://schemas.openxmlformats.org/officeDocument/2006/relationships/image" Target="../media/image60.png"/><Relationship Id="rId6" Type="http://schemas.openxmlformats.org/officeDocument/2006/relationships/image" Target="../media/image64.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5.png"/><Relationship Id="rId10" Type="http://schemas.openxmlformats.org/officeDocument/2006/relationships/image" Target="../media/image69.png"/><Relationship Id="rId11" Type="http://schemas.openxmlformats.org/officeDocument/2006/relationships/image" Target="../media/image71.png"/><Relationship Id="rId12" Type="http://schemas.openxmlformats.org/officeDocument/2006/relationships/image" Target="../media/image66.png"/><Relationship Id="rId13" Type="http://schemas.openxmlformats.org/officeDocument/2006/relationships/image" Target="../media/image27.png"/><Relationship Id="rId14" Type="http://schemas.openxmlformats.org/officeDocument/2006/relationships/image" Target="../media/image4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6.xml"/><Relationship Id="rId3" Type="http://schemas.openxmlformats.org/officeDocument/2006/relationships/image" Target="../media/image70.png"/><Relationship Id="rId4" Type="http://schemas.openxmlformats.org/officeDocument/2006/relationships/image" Target="../media/image6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17.xml"/><Relationship Id="rId3" Type="http://schemas.openxmlformats.org/officeDocument/2006/relationships/image" Target="../media/image6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8.xml"/><Relationship Id="rId3" Type="http://schemas.openxmlformats.org/officeDocument/2006/relationships/image" Target="../media/image7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0.xml"/><Relationship Id="rId3" Type="http://schemas.openxmlformats.org/officeDocument/2006/relationships/image" Target="../media/image70.png"/><Relationship Id="rId4" Type="http://schemas.openxmlformats.org/officeDocument/2006/relationships/image" Target="../media/image6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 Id="rId3" Type="http://schemas.openxmlformats.org/officeDocument/2006/relationships/image" Target="../media/image4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3.xml"/><Relationship Id="rId3" Type="http://schemas.openxmlformats.org/officeDocument/2006/relationships/image" Target="../media/image76.png"/><Relationship Id="rId4" Type="http://schemas.openxmlformats.org/officeDocument/2006/relationships/image" Target="../media/image77.png"/><Relationship Id="rId5" Type="http://schemas.openxmlformats.org/officeDocument/2006/relationships/image" Target="../media/image75.png"/><Relationship Id="rId6" Type="http://schemas.openxmlformats.org/officeDocument/2006/relationships/image" Target="../media/image59.png"/><Relationship Id="rId7" Type="http://schemas.openxmlformats.org/officeDocument/2006/relationships/image" Target="../media/image72.png"/><Relationship Id="rId8" Type="http://schemas.openxmlformats.org/officeDocument/2006/relationships/image" Target="../media/image30.png"/><Relationship Id="rId9" Type="http://schemas.openxmlformats.org/officeDocument/2006/relationships/image" Target="../media/image32.png"/><Relationship Id="rId10" Type="http://schemas.openxmlformats.org/officeDocument/2006/relationships/image" Target="../media/image34.png"/><Relationship Id="rId11" Type="http://schemas.openxmlformats.org/officeDocument/2006/relationships/image" Target="../media/image27.png"/><Relationship Id="rId12" Type="http://schemas.openxmlformats.org/officeDocument/2006/relationships/image" Target="../media/image46.png"/><Relationship Id="rId13" Type="http://schemas.openxmlformats.org/officeDocument/2006/relationships/image" Target="../media/image47.png"/><Relationship Id="rId14" Type="http://schemas.openxmlformats.org/officeDocument/2006/relationships/image" Target="../media/image50.png"/><Relationship Id="rId15"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4.xml"/><Relationship Id="rId3" Type="http://schemas.openxmlformats.org/officeDocument/2006/relationships/image" Target="../media/image58.png"/><Relationship Id="rId4" Type="http://schemas.openxmlformats.org/officeDocument/2006/relationships/image" Target="../media/image76.png"/><Relationship Id="rId5" Type="http://schemas.openxmlformats.org/officeDocument/2006/relationships/image" Target="../media/image77.png"/><Relationship Id="rId6" Type="http://schemas.openxmlformats.org/officeDocument/2006/relationships/image" Target="../media/image75.png"/><Relationship Id="rId7" Type="http://schemas.openxmlformats.org/officeDocument/2006/relationships/image" Target="../media/image59.png"/><Relationship Id="rId8" Type="http://schemas.openxmlformats.org/officeDocument/2006/relationships/image" Target="../media/image72.png"/><Relationship Id="rId9" Type="http://schemas.openxmlformats.org/officeDocument/2006/relationships/image" Target="../media/image30.png"/><Relationship Id="rId10" Type="http://schemas.openxmlformats.org/officeDocument/2006/relationships/image" Target="../media/image32.png"/><Relationship Id="rId11" Type="http://schemas.openxmlformats.org/officeDocument/2006/relationships/image" Target="../media/image34.png"/><Relationship Id="rId12" Type="http://schemas.openxmlformats.org/officeDocument/2006/relationships/image" Target="../media/image27.png"/><Relationship Id="rId13" Type="http://schemas.openxmlformats.org/officeDocument/2006/relationships/image" Target="../media/image46.png"/><Relationship Id="rId14" Type="http://schemas.openxmlformats.org/officeDocument/2006/relationships/image" Target="../media/image47.png"/><Relationship Id="rId15" Type="http://schemas.openxmlformats.org/officeDocument/2006/relationships/image" Target="../media/image50.png"/><Relationship Id="rId16" Type="http://schemas.openxmlformats.org/officeDocument/2006/relationships/image" Target="../media/image4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 Id="rId3" Type="http://schemas.openxmlformats.org/officeDocument/2006/relationships/image" Target="../media/image58.png"/><Relationship Id="rId4" Type="http://schemas.openxmlformats.org/officeDocument/2006/relationships/image" Target="../media/image79.png"/><Relationship Id="rId5" Type="http://schemas.openxmlformats.org/officeDocument/2006/relationships/image" Target="../media/image78.png"/><Relationship Id="rId6" Type="http://schemas.openxmlformats.org/officeDocument/2006/relationships/image" Target="../media/image34.png"/><Relationship Id="rId7" Type="http://schemas.openxmlformats.org/officeDocument/2006/relationships/image" Target="../media/image27.png"/><Relationship Id="rId8" Type="http://schemas.openxmlformats.org/officeDocument/2006/relationships/image" Target="../media/image50.png"/><Relationship Id="rId9"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6.xml"/><Relationship Id="rId3" Type="http://schemas.openxmlformats.org/officeDocument/2006/relationships/image" Target="../media/image72.png"/><Relationship Id="rId4" Type="http://schemas.openxmlformats.org/officeDocument/2006/relationships/image" Target="../media/image79.png"/><Relationship Id="rId5" Type="http://schemas.openxmlformats.org/officeDocument/2006/relationships/image" Target="../media/image34.png"/><Relationship Id="rId6" Type="http://schemas.openxmlformats.org/officeDocument/2006/relationships/image" Target="../media/image5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7.xml"/><Relationship Id="rId3" Type="http://schemas.openxmlformats.org/officeDocument/2006/relationships/image" Target="../media/image72.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34.png"/><Relationship Id="rId7" Type="http://schemas.openxmlformats.org/officeDocument/2006/relationships/image" Target="../media/image5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8.xml"/><Relationship Id="rId3" Type="http://schemas.openxmlformats.org/officeDocument/2006/relationships/image" Target="../media/image72.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34.png"/><Relationship Id="rId7" Type="http://schemas.openxmlformats.org/officeDocument/2006/relationships/image" Target="../media/image5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 Id="rId3" Type="http://schemas.openxmlformats.org/officeDocument/2006/relationships/image" Target="../media/image6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4.xml"/><Relationship Id="rId2" Type="http://schemas.openxmlformats.org/officeDocument/2006/relationships/notesSlide" Target="../notesSlides/notesSlide30.xml"/><Relationship Id="rId3" Type="http://schemas.openxmlformats.org/officeDocument/2006/relationships/image" Target="../media/image6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1.xml"/><Relationship Id="rId3" Type="http://schemas.openxmlformats.org/officeDocument/2006/relationships/image" Target="../media/image6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4.xml"/><Relationship Id="rId3" Type="http://schemas.openxmlformats.org/officeDocument/2006/relationships/image" Target="../media/image6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2" name="Shape 752"/>
        <p:cNvGrpSpPr/>
        <p:nvPr/>
      </p:nvGrpSpPr>
      <p:grpSpPr>
        <a:xfrm>
          <a:off x="0" y="0"/>
          <a:ext cx="0" cy="0"/>
          <a:chOff x="0" y="0"/>
          <a:chExt cx="0" cy="0"/>
        </a:xfrm>
      </p:grpSpPr>
      <p:sp>
        <p:nvSpPr>
          <p:cNvPr id="753" name="Google Shape;753;p63"/>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Natiijooyin aan si isku mid ah u dhicin</a:t>
            </a:r>
            <a:endParaRPr/>
          </a:p>
        </p:txBody>
      </p:sp>
      <p:sp>
        <p:nvSpPr>
          <p:cNvPr id="754" name="Google Shape;754;p63"/>
          <p:cNvSpPr txBox="1"/>
          <p:nvPr>
            <p:ph idx="1" type="subTitle"/>
          </p:nvPr>
        </p:nvSpPr>
        <p:spPr>
          <a:xfrm>
            <a:off x="906200" y="4321250"/>
            <a:ext cx="57585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Itimaalka (Probability): natiijooyinka suurtagalka ah</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58" name="Shape 758"/>
        <p:cNvGrpSpPr/>
        <p:nvPr/>
      </p:nvGrpSpPr>
      <p:grpSpPr>
        <a:xfrm>
          <a:off x="0" y="0"/>
          <a:ext cx="0" cy="0"/>
          <a:chOff x="0" y="0"/>
          <a:chExt cx="0" cy="0"/>
        </a:xfrm>
      </p:grpSpPr>
      <p:sp>
        <p:nvSpPr>
          <p:cNvPr id="759" name="Google Shape;759;p6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6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sheegi karaa marka natiijooyinku aanay si isku mid ah u dhicin.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66"/>
          <p:cNvSpPr txBox="1"/>
          <p:nvPr>
            <p:ph idx="2" type="subTitle"/>
          </p:nvPr>
        </p:nvSpPr>
        <p:spPr>
          <a:xfrm>
            <a:off x="324000" y="2478256"/>
            <a:ext cx="8496000" cy="77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Meel saami ah (sample space) waa dhammaan natiijooyinka suurtagalka ah ee tijaabo. Jaantuska meel saami ah waa hab habaysan oo lagu soo saaro meel saami ah.</a:t>
            </a:r>
            <a:endParaRPr sz="2000"/>
          </a:p>
        </p:txBody>
      </p:sp>
      <p:sp>
        <p:nvSpPr>
          <p:cNvPr id="770" name="Google Shape;770;p66"/>
          <p:cNvSpPr txBox="1"/>
          <p:nvPr>
            <p:ph idx="1" type="subTitle"/>
          </p:nvPr>
        </p:nvSpPr>
        <p:spPr>
          <a:xfrm>
            <a:off x="324000" y="1048850"/>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Tijaabo waa imtixaan go'an oo horay loo qeexay.</a:t>
            </a:r>
            <a:endParaRPr sz="2000"/>
          </a:p>
        </p:txBody>
      </p:sp>
      <p:sp>
        <p:nvSpPr>
          <p:cNvPr id="771" name="Google Shape;771;p66"/>
          <p:cNvSpPr txBox="1"/>
          <p:nvPr>
            <p:ph idx="2" type="subTitle"/>
          </p:nvPr>
        </p:nvSpPr>
        <p:spPr>
          <a:xfrm>
            <a:off x="324000" y="1763544"/>
            <a:ext cx="8496000" cy="389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Natiijo waa natiijada tijaabo.</a:t>
            </a:r>
            <a:endParaRPr sz="20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sp>
        <p:nvSpPr>
          <p:cNvPr id="776" name="Google Shape;776;p67"/>
          <p:cNvSpPr txBox="1"/>
          <p:nvPr>
            <p:ph idx="1" type="subTitle"/>
          </p:nvPr>
        </p:nvSpPr>
        <p:spPr>
          <a:xfrm>
            <a:off x="324000" y="1048850"/>
            <a:ext cx="8496000" cy="767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Dhacdo (event) waa qayb ka mid ah meel saami ah. Waxay noqon kartaa natiijo gaar ah ama natiijooyin dhici kara oo ka yimaada tijaabo.</a:t>
            </a:r>
            <a:r>
              <a:rPr b="1" lang="en-GB" sz="1800">
                <a:latin typeface="Lexend"/>
              </a:rPr>
              <a:t/>
            </a:r>
            <a:r>
              <a:rPr lang="en-GB" sz="1800">
                <a:latin typeface="Lexend"/>
              </a:rPr>
              <a:t/>
            </a:r>
            <a:endParaRPr sz="2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0" name="Shape 780"/>
        <p:cNvGrpSpPr/>
        <p:nvPr/>
      </p:nvGrpSpPr>
      <p:grpSpPr>
        <a:xfrm>
          <a:off x="0" y="0"/>
          <a:ext cx="0" cy="0"/>
          <a:chOff x="0" y="0"/>
          <a:chExt cx="0" cy="0"/>
        </a:xfrm>
      </p:grpSpPr>
      <p:sp>
        <p:nvSpPr>
          <p:cNvPr id="781" name="Google Shape;781;p6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Aqoonsashada natiijada ay u badan tahay inay dhacdo</a:t>
            </a:r>
            <a:endParaRPr/>
          </a:p>
        </p:txBody>
      </p:sp>
      <p:sp>
        <p:nvSpPr>
          <p:cNvPr id="782" name="Google Shape;782;p6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Garashada natiijooyinka aan si isku mid ah u dhicin ee macnaha guud</a:t>
            </a:r>
            <a:endParaRPr/>
          </a:p>
        </p:txBody>
      </p:sp>
      <p:sp>
        <p:nvSpPr>
          <p:cNvPr id="783" name="Google Shape;783;p6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Natiijooyin aan si isku mid ah u dhicin</a:t>
            </a:r>
            <a:endParaRPr/>
          </a:p>
        </p:txBody>
      </p:sp>
      <p:pic>
        <p:nvPicPr>
          <p:cNvPr id="784" name="Google Shape;784;p68"/>
          <p:cNvPicPr preferRelativeResize="0"/>
          <p:nvPr/>
        </p:nvPicPr>
        <p:blipFill>
          <a:blip r:embed="rId3">
            <a:alphaModFix/>
          </a:blip>
          <a:stretch>
            <a:fillRect/>
          </a:stretch>
        </p:blipFill>
        <p:spPr>
          <a:xfrm>
            <a:off x="417025" y="20458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69"/>
          <p:cNvSpPr txBox="1"/>
          <p:nvPr>
            <p:ph idx="1" type="body"/>
          </p:nvPr>
        </p:nvSpPr>
        <p:spPr>
          <a:xfrm>
            <a:off x="324000" y="759300"/>
            <a:ext cx="8237700" cy="74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Axmed iyo Isra waxay ciyaarayaan ciyaar ku lug leh wareejinta wareegga hoose si loo go'aamiyo cidda horay u soconaysa.</a:t>
            </a:r>
            <a:endParaRPr/>
          </a:p>
        </p:txBody>
      </p:sp>
      <p:sp>
        <p:nvSpPr>
          <p:cNvPr id="790" name="Google Shape;790;p6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natiijada ay u badan tahay inay dhacdo</a:t>
            </a:r>
            <a:endParaRPr/>
          </a:p>
        </p:txBody>
      </p:sp>
      <p:sp>
        <p:nvSpPr>
          <p:cNvPr id="791" name="Google Shape;791;p69"/>
          <p:cNvSpPr/>
          <p:nvPr/>
        </p:nvSpPr>
        <p:spPr>
          <a:xfrm>
            <a:off x="3708800" y="2601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2" name="Google Shape;792;p69"/>
          <p:cNvSpPr/>
          <p:nvPr/>
        </p:nvSpPr>
        <p:spPr>
          <a:xfrm flipH="1">
            <a:off x="3723489" y="2616411"/>
            <a:ext cx="1666500" cy="1666500"/>
          </a:xfrm>
          <a:prstGeom prst="pie">
            <a:avLst>
              <a:gd fmla="val 5387953" name="adj1"/>
              <a:gd fmla="val 188826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3" name="Google Shape;793;p69"/>
          <p:cNvSpPr/>
          <p:nvPr/>
        </p:nvSpPr>
        <p:spPr>
          <a:xfrm>
            <a:off x="3723561" y="2616411"/>
            <a:ext cx="1666500" cy="1666500"/>
          </a:xfrm>
          <a:prstGeom prst="pie">
            <a:avLst>
              <a:gd fmla="val 5387953" name="adj1"/>
              <a:gd fmla="val 8921549"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794" name="Google Shape;794;p69"/>
          <p:cNvSpPr txBox="1"/>
          <p:nvPr/>
        </p:nvSpPr>
        <p:spPr>
          <a:xfrm>
            <a:off x="3922550" y="3694156"/>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795" name="Google Shape;795;p69"/>
          <p:cNvSpPr txBox="1"/>
          <p:nvPr/>
        </p:nvSpPr>
        <p:spPr>
          <a:xfrm>
            <a:off x="4738525" y="3238925"/>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796" name="Google Shape;796;p69"/>
          <p:cNvGrpSpPr/>
          <p:nvPr/>
        </p:nvGrpSpPr>
        <p:grpSpPr>
          <a:xfrm>
            <a:off x="4508109" y="2657542"/>
            <a:ext cx="93900" cy="816939"/>
            <a:chOff x="996050" y="213293"/>
            <a:chExt cx="93900" cy="909732"/>
          </a:xfrm>
        </p:grpSpPr>
        <p:cxnSp>
          <p:nvCxnSpPr>
            <p:cNvPr id="797" name="Google Shape;797;p6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798" name="Google Shape;798;p6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799" name="Google Shape;799;p69"/>
          <p:cNvPicPr preferRelativeResize="0"/>
          <p:nvPr/>
        </p:nvPicPr>
        <p:blipFill>
          <a:blip r:embed="rId6">
            <a:alphaModFix/>
          </a:blip>
          <a:stretch>
            <a:fillRect/>
          </a:stretch>
        </p:blipFill>
        <p:spPr>
          <a:xfrm>
            <a:off x="7623101" y="3546275"/>
            <a:ext cx="844163" cy="816925"/>
          </a:xfrm>
          <a:prstGeom prst="rect">
            <a:avLst/>
          </a:prstGeom>
          <a:noFill/>
          <a:ln>
            <a:noFill/>
          </a:ln>
        </p:spPr>
      </p:pic>
      <p:pic>
        <p:nvPicPr>
          <p:cNvPr id="800" name="Google Shape;800;p69"/>
          <p:cNvPicPr preferRelativeResize="0"/>
          <p:nvPr/>
        </p:nvPicPr>
        <p:blipFill>
          <a:blip r:embed="rId7">
            <a:alphaModFix/>
          </a:blip>
          <a:stretch>
            <a:fillRect/>
          </a:stretch>
        </p:blipFill>
        <p:spPr>
          <a:xfrm flipH="1">
            <a:off x="380989" y="3615293"/>
            <a:ext cx="588665" cy="678887"/>
          </a:xfrm>
          <a:prstGeom prst="rect">
            <a:avLst/>
          </a:prstGeom>
          <a:noFill/>
          <a:ln>
            <a:noFill/>
          </a:ln>
        </p:spPr>
      </p:pic>
      <p:sp>
        <p:nvSpPr>
          <p:cNvPr id="801" name="Google Shape;801;p69"/>
          <p:cNvSpPr txBox="1"/>
          <p:nvPr>
            <p:ph idx="1" type="body"/>
          </p:nvPr>
        </p:nvSpPr>
        <p:spPr>
          <a:xfrm>
            <a:off x="324000" y="1673700"/>
            <a:ext cx="8237700" cy="38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Maxaa sabab u noqon kara in Axmed uusan ku faraxsanayn wareegga?</a:t>
            </a:r>
            <a:endParaRPr/>
          </a:p>
        </p:txBody>
      </p:sp>
      <p:pic>
        <p:nvPicPr>
          <p:cNvPr id="802" name="Google Shape;802;p69"/>
          <p:cNvPicPr preferRelativeResize="0"/>
          <p:nvPr/>
        </p:nvPicPr>
        <p:blipFill>
          <a:blip r:embed="rId5">
            <a:alphaModFix/>
          </a:blip>
          <a:stretch>
            <a:fillRect/>
          </a:stretch>
        </p:blipFill>
        <p:spPr>
          <a:xfrm>
            <a:off x="698100" y="2288349"/>
            <a:ext cx="2726649" cy="1370374"/>
          </a:xfrm>
          <a:prstGeom prst="rect">
            <a:avLst/>
          </a:prstGeom>
          <a:noFill/>
          <a:ln>
            <a:noFill/>
          </a:ln>
        </p:spPr>
      </p:pic>
      <p:sp>
        <p:nvSpPr>
          <p:cNvPr id="803" name="Google Shape;803;p69"/>
          <p:cNvSpPr txBox="1"/>
          <p:nvPr>
            <p:ph idx="1" type="body"/>
          </p:nvPr>
        </p:nvSpPr>
        <p:spPr>
          <a:xfrm>
            <a:off x="755625" y="2381400"/>
            <a:ext cx="2592900" cy="103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Wareeggu wuxuu u badan yahay inuu ku dhaco magacayga Isra, ma aha magacayga.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7" name="Shape 807"/>
        <p:cNvGrpSpPr/>
        <p:nvPr/>
      </p:nvGrpSpPr>
      <p:grpSpPr>
        <a:xfrm>
          <a:off x="0" y="0"/>
          <a:ext cx="0" cy="0"/>
          <a:chOff x="0" y="0"/>
          <a:chExt cx="0" cy="0"/>
        </a:xfrm>
      </p:grpSpPr>
      <p:pic>
        <p:nvPicPr>
          <p:cNvPr id="808" name="Google Shape;808;p70"/>
          <p:cNvPicPr preferRelativeResize="0"/>
          <p:nvPr/>
        </p:nvPicPr>
        <p:blipFill>
          <a:blip r:embed="rId3">
            <a:alphaModFix/>
          </a:blip>
          <a:stretch>
            <a:fillRect/>
          </a:stretch>
        </p:blipFill>
        <p:spPr>
          <a:xfrm>
            <a:off x="549275" y="1225651"/>
            <a:ext cx="3134700" cy="2355898"/>
          </a:xfrm>
          <a:prstGeom prst="rect">
            <a:avLst/>
          </a:prstGeom>
          <a:noFill/>
          <a:ln>
            <a:noFill/>
          </a:ln>
        </p:spPr>
      </p:pic>
      <p:sp>
        <p:nvSpPr>
          <p:cNvPr id="809" name="Google Shape;809;p70"/>
          <p:cNvSpPr txBox="1"/>
          <p:nvPr>
            <p:ph idx="1" type="body"/>
          </p:nvPr>
        </p:nvSpPr>
        <p:spPr>
          <a:xfrm>
            <a:off x="324000" y="759300"/>
            <a:ext cx="8237700" cy="74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Isra waxay hagaajisaa wareegga waxayna tusisaa Axmed.</a:t>
            </a:r>
            <a:endParaRPr/>
          </a:p>
        </p:txBody>
      </p:sp>
      <p:sp>
        <p:nvSpPr>
          <p:cNvPr id="810" name="Google Shape;810;p7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ay u badan tahay inay dhacdo</a:t>
            </a:r>
            <a:endParaRPr/>
          </a:p>
        </p:txBody>
      </p:sp>
      <p:sp>
        <p:nvSpPr>
          <p:cNvPr id="811" name="Google Shape;811;p70"/>
          <p:cNvSpPr/>
          <p:nvPr/>
        </p:nvSpPr>
        <p:spPr>
          <a:xfrm>
            <a:off x="3708800" y="2601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2" name="Google Shape;812;p70"/>
          <p:cNvSpPr/>
          <p:nvPr/>
        </p:nvSpPr>
        <p:spPr>
          <a:xfrm flipH="1">
            <a:off x="3723489" y="2616411"/>
            <a:ext cx="1666500" cy="1666500"/>
          </a:xfrm>
          <a:prstGeom prst="pie">
            <a:avLst>
              <a:gd fmla="val 5387953" name="adj1"/>
              <a:gd fmla="val 16807428"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3" name="Google Shape;813;p70"/>
          <p:cNvSpPr/>
          <p:nvPr/>
        </p:nvSpPr>
        <p:spPr>
          <a:xfrm>
            <a:off x="3723561" y="2616411"/>
            <a:ext cx="1666500" cy="1666500"/>
          </a:xfrm>
          <a:prstGeom prst="pie">
            <a:avLst>
              <a:gd fmla="val 5387953" name="adj1"/>
              <a:gd fmla="val 1557395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14" name="Google Shape;814;p70"/>
          <p:cNvSpPr txBox="1"/>
          <p:nvPr/>
        </p:nvSpPr>
        <p:spPr>
          <a:xfrm>
            <a:off x="3816288" y="3289256"/>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815" name="Google Shape;815;p70"/>
          <p:cNvSpPr txBox="1"/>
          <p:nvPr/>
        </p:nvSpPr>
        <p:spPr>
          <a:xfrm>
            <a:off x="4738525" y="3238925"/>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816" name="Google Shape;816;p70"/>
          <p:cNvGrpSpPr/>
          <p:nvPr/>
        </p:nvGrpSpPr>
        <p:grpSpPr>
          <a:xfrm>
            <a:off x="4508109" y="2657542"/>
            <a:ext cx="93900" cy="816939"/>
            <a:chOff x="996050" y="213293"/>
            <a:chExt cx="93900" cy="909732"/>
          </a:xfrm>
        </p:grpSpPr>
        <p:cxnSp>
          <p:nvCxnSpPr>
            <p:cNvPr id="817" name="Google Shape;817;p70"/>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18" name="Google Shape;818;p70"/>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819" name="Google Shape;819;p70"/>
          <p:cNvPicPr preferRelativeResize="0"/>
          <p:nvPr/>
        </p:nvPicPr>
        <p:blipFill>
          <a:blip r:embed="rId7">
            <a:alphaModFix/>
          </a:blip>
          <a:stretch>
            <a:fillRect/>
          </a:stretch>
        </p:blipFill>
        <p:spPr>
          <a:xfrm>
            <a:off x="7851701" y="3546275"/>
            <a:ext cx="844163" cy="816925"/>
          </a:xfrm>
          <a:prstGeom prst="rect">
            <a:avLst/>
          </a:prstGeom>
          <a:noFill/>
          <a:ln>
            <a:noFill/>
          </a:ln>
        </p:spPr>
      </p:pic>
      <p:pic>
        <p:nvPicPr>
          <p:cNvPr id="820" name="Google Shape;820;p70"/>
          <p:cNvPicPr preferRelativeResize="0"/>
          <p:nvPr/>
        </p:nvPicPr>
        <p:blipFill>
          <a:blip r:embed="rId8">
            <a:alphaModFix/>
          </a:blip>
          <a:stretch>
            <a:fillRect/>
          </a:stretch>
        </p:blipFill>
        <p:spPr>
          <a:xfrm flipH="1">
            <a:off x="380989" y="3615293"/>
            <a:ext cx="588665" cy="678887"/>
          </a:xfrm>
          <a:prstGeom prst="rect">
            <a:avLst/>
          </a:prstGeom>
          <a:noFill/>
          <a:ln>
            <a:noFill/>
          </a:ln>
        </p:spPr>
      </p:pic>
      <p:sp>
        <p:nvSpPr>
          <p:cNvPr id="821" name="Google Shape;821;p70"/>
          <p:cNvSpPr txBox="1"/>
          <p:nvPr>
            <p:ph idx="1" type="body"/>
          </p:nvPr>
        </p:nvSpPr>
        <p:spPr>
          <a:xfrm>
            <a:off x="673098" y="1359167"/>
            <a:ext cx="3004500" cy="1966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 aha. Natiijooyinku wali ma aha kuwa si isku mid ah u dhici kara.</a:t>
            </a:r>
            <a:r>
              <a:rPr lang="en-GB" sz="1100">
                <a:latin typeface="Lexend"/>
              </a:rPr>
              <a:t/>
            </a:r>
            <a:r>
              <a:rPr lang="en-GB" sz="1100">
                <a:solidFill>
                  <a:schemeClr val="accent4"/>
                </a:solidFill>
                <a:latin typeface="Lexend"/>
              </a:rPr>
              <a:t/>
            </a:r>
            <a:r>
              <a:rPr lang="en-GB" sz="1100">
                <a:latin typeface="Lexend"/>
              </a:rPr>
              <a:t/>
            </a:r>
            <a:endParaRPr sz="1800"/>
          </a:p>
          <a:p>
            <a:pPr indent="0" lvl="0" marL="0" rtl="0" algn="l">
              <a:spcBef>
                <a:spcPts val="1000"/>
              </a:spcBef>
              <a:spcAft>
                <a:spcPts val="1000"/>
              </a:spcAft>
              <a:buNone/>
            </a:pPr>
            <a:r>
              <a:rPr lang="en-GB" sz="1100">
                <a:latin typeface="Lexend"/>
              </a:rPr>
              <a:t>Wali waxay u badan tahay inay ku soo degto magacaaga aniga.</a:t>
            </a:r>
            <a:endParaRPr sz="1800"/>
          </a:p>
        </p:txBody>
      </p:sp>
      <p:pic>
        <p:nvPicPr>
          <p:cNvPr id="822" name="Google Shape;822;p70"/>
          <p:cNvPicPr preferRelativeResize="0"/>
          <p:nvPr/>
        </p:nvPicPr>
        <p:blipFill>
          <a:blip r:embed="rId6">
            <a:alphaModFix/>
          </a:blip>
          <a:stretch>
            <a:fillRect/>
          </a:stretch>
        </p:blipFill>
        <p:spPr>
          <a:xfrm flipH="1">
            <a:off x="5574899" y="2059750"/>
            <a:ext cx="2888801" cy="1370374"/>
          </a:xfrm>
          <a:prstGeom prst="rect">
            <a:avLst/>
          </a:prstGeom>
          <a:noFill/>
          <a:ln>
            <a:noFill/>
          </a:ln>
        </p:spPr>
      </p:pic>
      <p:sp>
        <p:nvSpPr>
          <p:cNvPr id="823" name="Google Shape;823;p70"/>
          <p:cNvSpPr txBox="1"/>
          <p:nvPr>
            <p:ph idx="1" type="body"/>
          </p:nvPr>
        </p:nvSpPr>
        <p:spPr>
          <a:xfrm flipH="1">
            <a:off x="5651425" y="2152800"/>
            <a:ext cx="2703300" cy="1032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 warran wareejiyahan (spinner) kan? Miyuu hadda u egyahay mid caddaalad ah labadeenna?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22"/>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82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3">
            <a:alphaModFix/>
          </a:blip>
          <a:stretch>
            <a:fillRect/>
          </a:stretch>
        </p:blipFill>
        <p:spPr>
          <a:xfrm>
            <a:off x="706325" y="2452850"/>
            <a:ext cx="2109076" cy="1003151"/>
          </a:xfrm>
          <a:prstGeom prst="rect">
            <a:avLst/>
          </a:prstGeom>
          <a:noFill/>
          <a:ln>
            <a:noFill/>
          </a:ln>
        </p:spPr>
      </p:pic>
      <p:sp>
        <p:nvSpPr>
          <p:cNvPr id="829" name="Google Shape;829;p71"/>
          <p:cNvSpPr txBox="1"/>
          <p:nvPr>
            <p:ph idx="1" type="body"/>
          </p:nvPr>
        </p:nvSpPr>
        <p:spPr>
          <a:xfrm>
            <a:off x="324000" y="759300"/>
            <a:ext cx="8237700" cy="74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Axmed wuxuu hagaajiyaa wareejiyaha (spinner) oo wuxuu tusiyaa Isra.</a:t>
            </a:r>
            <a:r>
              <a:rPr lang="en-GB" sz="1100">
                <a:latin typeface="Lexend"/>
              </a:rPr>
              <a:t/>
            </a:r>
            <a:endParaRPr/>
          </a:p>
        </p:txBody>
      </p:sp>
      <p:sp>
        <p:nvSpPr>
          <p:cNvPr id="830" name="Google Shape;830;p7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(outcome) ay u badan tahay inay dhacdo</a:t>
            </a:r>
            <a:endParaRPr/>
          </a:p>
        </p:txBody>
      </p:sp>
      <p:sp>
        <p:nvSpPr>
          <p:cNvPr id="831" name="Google Shape;831;p71"/>
          <p:cNvSpPr/>
          <p:nvPr/>
        </p:nvSpPr>
        <p:spPr>
          <a:xfrm>
            <a:off x="3708800" y="2601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2" name="Google Shape;832;p71"/>
          <p:cNvSpPr/>
          <p:nvPr/>
        </p:nvSpPr>
        <p:spPr>
          <a:xfrm flipH="1">
            <a:off x="3723489" y="2616411"/>
            <a:ext cx="1666500" cy="1666500"/>
          </a:xfrm>
          <a:prstGeom prst="pie">
            <a:avLst>
              <a:gd fmla="val 5387953" name="adj1"/>
              <a:gd fmla="val 16807428"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3" name="Google Shape;833;p71"/>
          <p:cNvSpPr/>
          <p:nvPr/>
        </p:nvSpPr>
        <p:spPr>
          <a:xfrm>
            <a:off x="3723561" y="2616411"/>
            <a:ext cx="1666500" cy="1666500"/>
          </a:xfrm>
          <a:prstGeom prst="pie">
            <a:avLst>
              <a:gd fmla="val 5387953" name="adj1"/>
              <a:gd fmla="val 1925656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34" name="Google Shape;834;p71"/>
          <p:cNvSpPr txBox="1"/>
          <p:nvPr/>
        </p:nvSpPr>
        <p:spPr>
          <a:xfrm>
            <a:off x="3816288" y="3289256"/>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835" name="Google Shape;835;p71"/>
          <p:cNvSpPr txBox="1"/>
          <p:nvPr/>
        </p:nvSpPr>
        <p:spPr>
          <a:xfrm>
            <a:off x="4738525" y="3315125"/>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836" name="Google Shape;836;p71"/>
          <p:cNvGrpSpPr/>
          <p:nvPr/>
        </p:nvGrpSpPr>
        <p:grpSpPr>
          <a:xfrm>
            <a:off x="4508109" y="2657542"/>
            <a:ext cx="93900" cy="816939"/>
            <a:chOff x="996050" y="213293"/>
            <a:chExt cx="93900" cy="909732"/>
          </a:xfrm>
        </p:grpSpPr>
        <p:cxnSp>
          <p:nvCxnSpPr>
            <p:cNvPr id="837" name="Google Shape;837;p71"/>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38" name="Google Shape;838;p71"/>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839" name="Google Shape;839;p71"/>
          <p:cNvPicPr preferRelativeResize="0"/>
          <p:nvPr/>
        </p:nvPicPr>
        <p:blipFill>
          <a:blip r:embed="rId7">
            <a:alphaModFix/>
          </a:blip>
          <a:stretch>
            <a:fillRect/>
          </a:stretch>
        </p:blipFill>
        <p:spPr>
          <a:xfrm>
            <a:off x="7851701" y="3546275"/>
            <a:ext cx="844163" cy="816925"/>
          </a:xfrm>
          <a:prstGeom prst="rect">
            <a:avLst/>
          </a:prstGeom>
          <a:noFill/>
          <a:ln>
            <a:noFill/>
          </a:ln>
        </p:spPr>
      </p:pic>
      <p:pic>
        <p:nvPicPr>
          <p:cNvPr id="840" name="Google Shape;840;p71"/>
          <p:cNvPicPr preferRelativeResize="0"/>
          <p:nvPr/>
        </p:nvPicPr>
        <p:blipFill>
          <a:blip r:embed="rId8">
            <a:alphaModFix/>
          </a:blip>
          <a:stretch>
            <a:fillRect/>
          </a:stretch>
        </p:blipFill>
        <p:spPr>
          <a:xfrm flipH="1">
            <a:off x="380989" y="3615293"/>
            <a:ext cx="588665" cy="678887"/>
          </a:xfrm>
          <a:prstGeom prst="rect">
            <a:avLst/>
          </a:prstGeom>
          <a:noFill/>
          <a:ln>
            <a:noFill/>
          </a:ln>
        </p:spPr>
      </p:pic>
      <p:sp>
        <p:nvSpPr>
          <p:cNvPr id="841" name="Google Shape;841;p71"/>
          <p:cNvSpPr txBox="1"/>
          <p:nvPr>
            <p:ph idx="1" type="body"/>
          </p:nvPr>
        </p:nvSpPr>
        <p:spPr>
          <a:xfrm>
            <a:off x="785100" y="2585841"/>
            <a:ext cx="1951800" cy="613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Ka warran kan? Waan jeclahay wareejiyahan (spinner)!</a:t>
            </a:r>
            <a:endParaRPr sz="1800"/>
          </a:p>
        </p:txBody>
      </p:sp>
      <p:pic>
        <p:nvPicPr>
          <p:cNvPr id="842" name="Google Shape;842;p71"/>
          <p:cNvPicPr preferRelativeResize="0"/>
          <p:nvPr/>
        </p:nvPicPr>
        <p:blipFill>
          <a:blip r:embed="rId6">
            <a:alphaModFix/>
          </a:blip>
          <a:stretch>
            <a:fillRect/>
          </a:stretch>
        </p:blipFill>
        <p:spPr>
          <a:xfrm flipH="1">
            <a:off x="5727299" y="1696200"/>
            <a:ext cx="2651022" cy="1810125"/>
          </a:xfrm>
          <a:prstGeom prst="rect">
            <a:avLst/>
          </a:prstGeom>
          <a:noFill/>
          <a:ln>
            <a:noFill/>
          </a:ln>
        </p:spPr>
      </p:pic>
      <p:sp>
        <p:nvSpPr>
          <p:cNvPr id="843" name="Google Shape;843;p71"/>
          <p:cNvSpPr txBox="1"/>
          <p:nvPr>
            <p:ph idx="1" type="body"/>
          </p:nvPr>
        </p:nvSpPr>
        <p:spPr>
          <a:xfrm flipH="1">
            <a:off x="5803400" y="1848000"/>
            <a:ext cx="2440800" cy="1303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Laakiin wali waa caddaalad-darro. Wareejiyaha (spinner) waxay u badan tahay inuu ku joogsado magacaaga hadda.</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82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8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4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841"/>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7" name="Shape 847"/>
        <p:cNvGrpSpPr/>
        <p:nvPr/>
      </p:nvGrpSpPr>
      <p:grpSpPr>
        <a:xfrm>
          <a:off x="0" y="0"/>
          <a:ext cx="0" cy="0"/>
          <a:chOff x="0" y="0"/>
          <a:chExt cx="0" cy="0"/>
        </a:xfrm>
      </p:grpSpPr>
      <p:pic>
        <p:nvPicPr>
          <p:cNvPr id="848" name="Google Shape;848;p72"/>
          <p:cNvPicPr preferRelativeResize="0"/>
          <p:nvPr/>
        </p:nvPicPr>
        <p:blipFill>
          <a:blip r:embed="rId3">
            <a:alphaModFix/>
          </a:blip>
          <a:stretch>
            <a:fillRect/>
          </a:stretch>
        </p:blipFill>
        <p:spPr>
          <a:xfrm>
            <a:off x="706325" y="2639075"/>
            <a:ext cx="2109076" cy="816926"/>
          </a:xfrm>
          <a:prstGeom prst="rect">
            <a:avLst/>
          </a:prstGeom>
          <a:noFill/>
          <a:ln>
            <a:noFill/>
          </a:ln>
        </p:spPr>
      </p:pic>
      <p:sp>
        <p:nvSpPr>
          <p:cNvPr id="849" name="Google Shape;849;p72"/>
          <p:cNvSpPr txBox="1"/>
          <p:nvPr>
            <p:ph idx="1" type="body"/>
          </p:nvPr>
        </p:nvSpPr>
        <p:spPr>
          <a:xfrm>
            <a:off x="324000" y="759300"/>
            <a:ext cx="8237700" cy="74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ku heshiiyaan kan sida wareejiyahooda (spinner) ugu dambeeya.</a:t>
            </a:r>
            <a:endParaRPr/>
          </a:p>
        </p:txBody>
      </p:sp>
      <p:sp>
        <p:nvSpPr>
          <p:cNvPr id="850" name="Google Shape;850;p7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(outcome) ay u badan tahay inay dhacdo</a:t>
            </a:r>
            <a:endParaRPr/>
          </a:p>
        </p:txBody>
      </p:sp>
      <p:sp>
        <p:nvSpPr>
          <p:cNvPr id="851" name="Google Shape;851;p72"/>
          <p:cNvSpPr/>
          <p:nvPr/>
        </p:nvSpPr>
        <p:spPr>
          <a:xfrm>
            <a:off x="3708800" y="26016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52" name="Google Shape;852;p72"/>
          <p:cNvSpPr/>
          <p:nvPr/>
        </p:nvSpPr>
        <p:spPr>
          <a:xfrm flipH="1">
            <a:off x="3723489" y="2616411"/>
            <a:ext cx="1666500" cy="1666500"/>
          </a:xfrm>
          <a:prstGeom prst="pie">
            <a:avLst>
              <a:gd fmla="val 5387953" name="adj1"/>
              <a:gd fmla="val 16807428"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53" name="Google Shape;853;p72"/>
          <p:cNvSpPr/>
          <p:nvPr/>
        </p:nvSpPr>
        <p:spPr>
          <a:xfrm>
            <a:off x="3723561" y="2616411"/>
            <a:ext cx="1666500" cy="1666500"/>
          </a:xfrm>
          <a:prstGeom prst="pie">
            <a:avLst>
              <a:gd fmla="val 5387953" name="adj1"/>
              <a:gd fmla="val 16193401"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54" name="Google Shape;854;p72"/>
          <p:cNvSpPr txBox="1"/>
          <p:nvPr/>
        </p:nvSpPr>
        <p:spPr>
          <a:xfrm>
            <a:off x="3816288" y="3289256"/>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855" name="Google Shape;855;p72"/>
          <p:cNvSpPr txBox="1"/>
          <p:nvPr/>
        </p:nvSpPr>
        <p:spPr>
          <a:xfrm>
            <a:off x="4738525" y="3315125"/>
            <a:ext cx="6831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856" name="Google Shape;856;p72"/>
          <p:cNvGrpSpPr/>
          <p:nvPr/>
        </p:nvGrpSpPr>
        <p:grpSpPr>
          <a:xfrm>
            <a:off x="4508109" y="2657542"/>
            <a:ext cx="93900" cy="816939"/>
            <a:chOff x="996050" y="213293"/>
            <a:chExt cx="93900" cy="909732"/>
          </a:xfrm>
        </p:grpSpPr>
        <p:cxnSp>
          <p:nvCxnSpPr>
            <p:cNvPr id="857" name="Google Shape;857;p72"/>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58" name="Google Shape;858;p72"/>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59" name="Google Shape;859;p72"/>
          <p:cNvSpPr txBox="1"/>
          <p:nvPr>
            <p:ph idx="1" type="body"/>
          </p:nvPr>
        </p:nvSpPr>
        <p:spPr>
          <a:xfrm>
            <a:off x="807175" y="2713230"/>
            <a:ext cx="1951800" cy="49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u egtahay mid caddaalad ah labadeenna.</a:t>
            </a:r>
            <a:endParaRPr sz="1800"/>
          </a:p>
        </p:txBody>
      </p:sp>
      <p:pic>
        <p:nvPicPr>
          <p:cNvPr id="860" name="Google Shape;860;p72"/>
          <p:cNvPicPr preferRelativeResize="0"/>
          <p:nvPr/>
        </p:nvPicPr>
        <p:blipFill>
          <a:blip r:embed="rId7">
            <a:alphaModFix/>
          </a:blip>
          <a:stretch>
            <a:fillRect/>
          </a:stretch>
        </p:blipFill>
        <p:spPr>
          <a:xfrm>
            <a:off x="7851701" y="3546275"/>
            <a:ext cx="844163" cy="816925"/>
          </a:xfrm>
          <a:prstGeom prst="rect">
            <a:avLst/>
          </a:prstGeom>
          <a:noFill/>
          <a:ln>
            <a:noFill/>
          </a:ln>
        </p:spPr>
      </p:pic>
      <p:pic>
        <p:nvPicPr>
          <p:cNvPr id="861" name="Google Shape;861;p72"/>
          <p:cNvPicPr preferRelativeResize="0"/>
          <p:nvPr/>
        </p:nvPicPr>
        <p:blipFill>
          <a:blip r:embed="rId8">
            <a:alphaModFix/>
          </a:blip>
          <a:stretch>
            <a:fillRect/>
          </a:stretch>
        </p:blipFill>
        <p:spPr>
          <a:xfrm flipH="1">
            <a:off x="380989" y="3615293"/>
            <a:ext cx="588665" cy="678887"/>
          </a:xfrm>
          <a:prstGeom prst="rect">
            <a:avLst/>
          </a:prstGeom>
          <a:noFill/>
          <a:ln>
            <a:noFill/>
          </a:ln>
        </p:spPr>
      </p:pic>
      <p:pic>
        <p:nvPicPr>
          <p:cNvPr id="862" name="Google Shape;862;p72"/>
          <p:cNvPicPr preferRelativeResize="0"/>
          <p:nvPr/>
        </p:nvPicPr>
        <p:blipFill>
          <a:blip r:embed="rId6">
            <a:alphaModFix/>
          </a:blip>
          <a:stretch>
            <a:fillRect/>
          </a:stretch>
        </p:blipFill>
        <p:spPr>
          <a:xfrm flipH="1">
            <a:off x="6010036" y="2134412"/>
            <a:ext cx="2342702" cy="1346325"/>
          </a:xfrm>
          <a:prstGeom prst="rect">
            <a:avLst/>
          </a:prstGeom>
          <a:noFill/>
          <a:ln>
            <a:noFill/>
          </a:ln>
        </p:spPr>
      </p:pic>
      <p:sp>
        <p:nvSpPr>
          <p:cNvPr id="863" name="Google Shape;863;p72"/>
          <p:cNvSpPr txBox="1"/>
          <p:nvPr>
            <p:ph idx="1" type="body"/>
          </p:nvPr>
        </p:nvSpPr>
        <p:spPr>
          <a:xfrm flipH="1">
            <a:off x="6175400" y="2258075"/>
            <a:ext cx="2221200" cy="81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Labada natiijo (outcomes) hadda waxay u egyihiin inay dhacaan si isku mid ah.</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5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7" name="Shape 867"/>
        <p:cNvGrpSpPr/>
        <p:nvPr/>
      </p:nvGrpSpPr>
      <p:grpSpPr>
        <a:xfrm>
          <a:off x="0" y="0"/>
          <a:ext cx="0" cy="0"/>
          <a:chOff x="0" y="0"/>
          <a:chExt cx="0" cy="0"/>
        </a:xfrm>
      </p:grpSpPr>
      <p:sp>
        <p:nvSpPr>
          <p:cNvPr id="868" name="Google Shape;868;p7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Aqoonsashada natiijada (outcome) ay u badan tahay inay dhacdo</a:t>
            </a:r>
            <a:endParaRPr/>
          </a:p>
        </p:txBody>
      </p:sp>
      <p:sp>
        <p:nvSpPr>
          <p:cNvPr id="869" name="Google Shape;869;p73"/>
          <p:cNvSpPr txBox="1"/>
          <p:nvPr>
            <p:ph idx="1" type="body"/>
          </p:nvPr>
        </p:nvSpPr>
        <p:spPr>
          <a:xfrm>
            <a:off x="324000" y="759300"/>
            <a:ext cx="8237700" cy="146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U-badnaansho (Likelihood) waxay qeexdaa fursadda (chance) in dhacdo gaar ah ay dhacdo.</a:t>
            </a:r>
            <a:endParaRPr sz="1900"/>
          </a:p>
        </p:txBody>
      </p:sp>
      <p:sp>
        <p:nvSpPr>
          <p:cNvPr id="870" name="Google Shape;870;p73"/>
          <p:cNvSpPr/>
          <p:nvPr/>
        </p:nvSpPr>
        <p:spPr>
          <a:xfrm>
            <a:off x="1670642" y="22968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1" name="Google Shape;871;p73"/>
          <p:cNvSpPr/>
          <p:nvPr/>
        </p:nvSpPr>
        <p:spPr>
          <a:xfrm flipH="1">
            <a:off x="1685332" y="2311611"/>
            <a:ext cx="1666500" cy="1666500"/>
          </a:xfrm>
          <a:prstGeom prst="pie">
            <a:avLst>
              <a:gd fmla="val 5387953" name="adj1"/>
              <a:gd fmla="val 16200000"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2" name="Google Shape;872;p73"/>
          <p:cNvSpPr/>
          <p:nvPr/>
        </p:nvSpPr>
        <p:spPr>
          <a:xfrm>
            <a:off x="1685403" y="2311611"/>
            <a:ext cx="1666500" cy="1666500"/>
          </a:xfrm>
          <a:prstGeom prst="pie">
            <a:avLst>
              <a:gd fmla="val 5387953" name="adj1"/>
              <a:gd fmla="val 1620000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3" name="Google Shape;873;p73"/>
          <p:cNvSpPr txBox="1"/>
          <p:nvPr/>
        </p:nvSpPr>
        <p:spPr>
          <a:xfrm>
            <a:off x="1820826" y="2934125"/>
            <a:ext cx="6300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874" name="Google Shape;874;p73"/>
          <p:cNvSpPr txBox="1"/>
          <p:nvPr/>
        </p:nvSpPr>
        <p:spPr>
          <a:xfrm>
            <a:off x="2627769" y="2934132"/>
            <a:ext cx="6300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875" name="Google Shape;875;p73"/>
          <p:cNvGrpSpPr/>
          <p:nvPr/>
        </p:nvGrpSpPr>
        <p:grpSpPr>
          <a:xfrm>
            <a:off x="2469952" y="2389423"/>
            <a:ext cx="93900" cy="816939"/>
            <a:chOff x="996050" y="213293"/>
            <a:chExt cx="93900" cy="909732"/>
          </a:xfrm>
        </p:grpSpPr>
        <p:cxnSp>
          <p:nvCxnSpPr>
            <p:cNvPr id="876" name="Google Shape;876;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77" name="Google Shape;877;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78" name="Google Shape;878;p73"/>
          <p:cNvSpPr/>
          <p:nvPr/>
        </p:nvSpPr>
        <p:spPr>
          <a:xfrm>
            <a:off x="5556842" y="2296850"/>
            <a:ext cx="1695900" cy="16959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79" name="Google Shape;879;p73"/>
          <p:cNvSpPr/>
          <p:nvPr/>
        </p:nvSpPr>
        <p:spPr>
          <a:xfrm flipH="1">
            <a:off x="5571532" y="2311611"/>
            <a:ext cx="1666500" cy="1666500"/>
          </a:xfrm>
          <a:prstGeom prst="pie">
            <a:avLst>
              <a:gd fmla="val 5387953" name="adj1"/>
              <a:gd fmla="val 17083187"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0" name="Google Shape;880;p73"/>
          <p:cNvSpPr/>
          <p:nvPr/>
        </p:nvSpPr>
        <p:spPr>
          <a:xfrm>
            <a:off x="5571603" y="2311611"/>
            <a:ext cx="1666500" cy="1666500"/>
          </a:xfrm>
          <a:prstGeom prst="pie">
            <a:avLst>
              <a:gd fmla="val 5387953" name="adj1"/>
              <a:gd fmla="val 15629616"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81" name="Google Shape;881;p73"/>
          <p:cNvSpPr txBox="1"/>
          <p:nvPr/>
        </p:nvSpPr>
        <p:spPr>
          <a:xfrm>
            <a:off x="5707026" y="2934125"/>
            <a:ext cx="6300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Axmed</a:t>
            </a:r>
            <a:endParaRPr sz="1600">
              <a:solidFill>
                <a:srgbClr val="FFFFFF"/>
              </a:solidFill>
              <a:latin typeface="Lexend"/>
              <a:ea typeface="Lexend"/>
              <a:cs typeface="Lexend"/>
              <a:sym typeface="Lexend"/>
            </a:endParaRPr>
          </a:p>
        </p:txBody>
      </p:sp>
      <p:sp>
        <p:nvSpPr>
          <p:cNvPr id="882" name="Google Shape;882;p73"/>
          <p:cNvSpPr txBox="1"/>
          <p:nvPr/>
        </p:nvSpPr>
        <p:spPr>
          <a:xfrm>
            <a:off x="6513969" y="2934132"/>
            <a:ext cx="630000" cy="431100"/>
          </a:xfrm>
          <a:prstGeom prst="rect">
            <a:avLst/>
          </a:prstGeom>
          <a:noFill/>
          <a:ln>
            <a:noFill/>
          </a:ln>
        </p:spPr>
        <p:txBody>
          <a:bodyPr anchorCtr="0" anchor="t" bIns="91425" lIns="91425" spcFirstLastPara="1" rIns="91425" wrap="non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Isra</a:t>
            </a:r>
            <a:endParaRPr sz="1600">
              <a:solidFill>
                <a:srgbClr val="FFFFFF"/>
              </a:solidFill>
              <a:latin typeface="Lexend"/>
              <a:ea typeface="Lexend"/>
              <a:cs typeface="Lexend"/>
              <a:sym typeface="Lexend"/>
            </a:endParaRPr>
          </a:p>
        </p:txBody>
      </p:sp>
      <p:grpSp>
        <p:nvGrpSpPr>
          <p:cNvPr id="883" name="Google Shape;883;p73"/>
          <p:cNvGrpSpPr/>
          <p:nvPr/>
        </p:nvGrpSpPr>
        <p:grpSpPr>
          <a:xfrm>
            <a:off x="6356152" y="2352742"/>
            <a:ext cx="93900" cy="816939"/>
            <a:chOff x="996050" y="213293"/>
            <a:chExt cx="93900" cy="909732"/>
          </a:xfrm>
        </p:grpSpPr>
        <p:cxnSp>
          <p:nvCxnSpPr>
            <p:cNvPr id="884" name="Google Shape;884;p73"/>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885" name="Google Shape;885;p73"/>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86" name="Google Shape;886;p73"/>
          <p:cNvSpPr txBox="1"/>
          <p:nvPr>
            <p:ph idx="1" type="body"/>
          </p:nvPr>
        </p:nvSpPr>
        <p:spPr>
          <a:xfrm>
            <a:off x="324000" y="1140300"/>
            <a:ext cx="8496000" cy="1011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Wareejiyaha (spinner) midigta, qaybaha 'Axmed' iyo 'Isra' isku cabbir ma aha. Sidaa darteed, wareejiyaha (spinner) waxay u badan tahay inuu ku joogsado magaca Isra marka loo eego Axmed.</a:t>
            </a:r>
            <a:r>
              <a:rPr lang="en-GB" sz="1100">
                <a:latin typeface="Lexend"/>
              </a:rPr>
              <a:t/>
            </a:r>
            <a:r>
              <a:rPr lang="en-GB" sz="1100">
                <a:solidFill>
                  <a:srgbClr val="000000"/>
                </a:solidFill>
                <a:latin typeface="Lexend"/>
              </a:rPr>
              <a:t/>
            </a:r>
            <a:r>
              <a:rPr lang="en-GB" sz="1100">
                <a:solidFill>
                  <a:schemeClr val="accent4"/>
                </a:solidFill>
                <a:latin typeface="Lexend"/>
              </a:rPr>
              <a:t/>
            </a:r>
            <a:r>
              <a:rPr lang="en-GB" sz="1100">
                <a:solidFill>
                  <a:srgbClr val="000000"/>
                </a:solidFill>
                <a:latin typeface="Lexend"/>
              </a:rPr>
              <a:t/>
            </a:r>
            <a:endParaRPr sz="1900"/>
          </a:p>
        </p:txBody>
      </p:sp>
      <p:sp>
        <p:nvSpPr>
          <p:cNvPr id="887" name="Google Shape;887;p73"/>
          <p:cNvSpPr txBox="1"/>
          <p:nvPr>
            <p:ph idx="1" type="body"/>
          </p:nvPr>
        </p:nvSpPr>
        <p:spPr>
          <a:xfrm>
            <a:off x="1158400" y="4192525"/>
            <a:ext cx="29538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natiijooyin (outcomes) isku mid ah oo u badan</a:t>
            </a:r>
            <a:endParaRPr sz="1900"/>
          </a:p>
        </p:txBody>
      </p:sp>
      <p:sp>
        <p:nvSpPr>
          <p:cNvPr id="888" name="Google Shape;888;p73"/>
          <p:cNvSpPr txBox="1"/>
          <p:nvPr>
            <p:ph idx="1" type="body"/>
          </p:nvPr>
        </p:nvSpPr>
        <p:spPr>
          <a:xfrm>
            <a:off x="5022275" y="4192525"/>
            <a:ext cx="34107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hal natiijo ayaa u badan inay dhacdo marka loo eego midka kale</a:t>
            </a:r>
            <a:r>
              <a:rPr lang="en-GB" sz="1100">
                <a:solidFill>
                  <a:srgbClr val="000000"/>
                </a:solidFill>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8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2" name="Shape 892"/>
        <p:cNvGrpSpPr/>
        <p:nvPr/>
      </p:nvGrpSpPr>
      <p:grpSpPr>
        <a:xfrm>
          <a:off x="0" y="0"/>
          <a:ext cx="0" cy="0"/>
          <a:chOff x="0" y="0"/>
          <a:chExt cx="0" cy="0"/>
        </a:xfrm>
      </p:grpSpPr>
      <p:sp>
        <p:nvSpPr>
          <p:cNvPr id="893" name="Google Shape;893;p74"/>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Dhacdo (Event) waa qayb ka mid ah meel shaybaarka (sample space). Waxay noqon kartaa natiijo gaar ah ama natiijooyin ka dhici kara tijaabo (trial).</a:t>
            </a:r>
            <a:r>
              <a:rPr b="1" lang="en-GB" sz="1800">
                <a:solidFill>
                  <a:srgbClr val="000000"/>
                </a:solidFill>
                <a:latin typeface="Lexend"/>
              </a:rPr>
              <a:t/>
            </a:r>
            <a:r>
              <a:rPr lang="en-GB" sz="1800">
                <a:solidFill>
                  <a:srgbClr val="000000"/>
                </a:solidFill>
                <a:latin typeface="Lexend"/>
              </a:rPr>
              <a:t/>
            </a:r>
            <a:endParaRPr sz="2400"/>
          </a:p>
        </p:txBody>
      </p:sp>
      <p:sp>
        <p:nvSpPr>
          <p:cNvPr id="894" name="Google Shape;894;p7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u badan inay dhacdo</a:t>
            </a:r>
            <a:endParaRPr/>
          </a:p>
        </p:txBody>
      </p:sp>
      <p:sp>
        <p:nvSpPr>
          <p:cNvPr id="895" name="Google Shape;895;p74"/>
          <p:cNvSpPr/>
          <p:nvPr/>
        </p:nvSpPr>
        <p:spPr>
          <a:xfrm>
            <a:off x="356000" y="21444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6" name="Google Shape;896;p74"/>
          <p:cNvSpPr/>
          <p:nvPr/>
        </p:nvSpPr>
        <p:spPr>
          <a:xfrm flipH="1">
            <a:off x="370689" y="21592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7" name="Google Shape;897;p74"/>
          <p:cNvSpPr/>
          <p:nvPr/>
        </p:nvSpPr>
        <p:spPr>
          <a:xfrm>
            <a:off x="370761" y="21592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898" name="Google Shape;898;p74"/>
          <p:cNvSpPr txBox="1"/>
          <p:nvPr/>
        </p:nvSpPr>
        <p:spPr>
          <a:xfrm>
            <a:off x="828675" y="33913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E</a:t>
            </a:r>
            <a:endParaRPr sz="1600">
              <a:solidFill>
                <a:schemeClr val="dk1"/>
              </a:solidFill>
              <a:latin typeface="Lexend"/>
              <a:ea typeface="Lexend"/>
              <a:cs typeface="Lexend"/>
              <a:sym typeface="Lexend"/>
            </a:endParaRPr>
          </a:p>
        </p:txBody>
      </p:sp>
      <p:sp>
        <p:nvSpPr>
          <p:cNvPr id="899" name="Google Shape;899;p74"/>
          <p:cNvSpPr/>
          <p:nvPr/>
        </p:nvSpPr>
        <p:spPr>
          <a:xfrm>
            <a:off x="370761" y="21592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0" name="Google Shape;900;p74"/>
          <p:cNvSpPr/>
          <p:nvPr/>
        </p:nvSpPr>
        <p:spPr>
          <a:xfrm flipH="1">
            <a:off x="370689" y="21592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1" name="Google Shape;901;p74"/>
          <p:cNvSpPr txBox="1"/>
          <p:nvPr/>
        </p:nvSpPr>
        <p:spPr>
          <a:xfrm>
            <a:off x="1310772" y="2198650"/>
            <a:ext cx="291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902" name="Google Shape;902;p74"/>
          <p:cNvSpPr/>
          <p:nvPr/>
        </p:nvSpPr>
        <p:spPr>
          <a:xfrm>
            <a:off x="370761" y="21592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3" name="Google Shape;903;p74"/>
          <p:cNvSpPr txBox="1"/>
          <p:nvPr/>
        </p:nvSpPr>
        <p:spPr>
          <a:xfrm>
            <a:off x="801354" y="2191375"/>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t>
            </a:r>
            <a:endParaRPr sz="1600">
              <a:solidFill>
                <a:schemeClr val="dk1"/>
              </a:solidFill>
              <a:latin typeface="Lexend"/>
              <a:ea typeface="Lexend"/>
              <a:cs typeface="Lexend"/>
              <a:sym typeface="Lexend"/>
            </a:endParaRPr>
          </a:p>
        </p:txBody>
      </p:sp>
      <p:sp>
        <p:nvSpPr>
          <p:cNvPr id="904" name="Google Shape;904;p74"/>
          <p:cNvSpPr/>
          <p:nvPr/>
        </p:nvSpPr>
        <p:spPr>
          <a:xfrm>
            <a:off x="370761" y="21592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5" name="Google Shape;905;p74"/>
          <p:cNvSpPr txBox="1"/>
          <p:nvPr/>
        </p:nvSpPr>
        <p:spPr>
          <a:xfrm>
            <a:off x="393651" y="30321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t>
            </a:r>
            <a:endParaRPr sz="1600">
              <a:solidFill>
                <a:schemeClr val="dk1"/>
              </a:solidFill>
              <a:latin typeface="Lexend"/>
              <a:ea typeface="Lexend"/>
              <a:cs typeface="Lexend"/>
              <a:sym typeface="Lexend"/>
            </a:endParaRPr>
          </a:p>
        </p:txBody>
      </p:sp>
      <p:sp>
        <p:nvSpPr>
          <p:cNvPr id="906" name="Google Shape;906;p74"/>
          <p:cNvSpPr/>
          <p:nvPr/>
        </p:nvSpPr>
        <p:spPr>
          <a:xfrm flipH="1">
            <a:off x="370689" y="21592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7" name="Google Shape;907;p74"/>
          <p:cNvSpPr txBox="1"/>
          <p:nvPr/>
        </p:nvSpPr>
        <p:spPr>
          <a:xfrm>
            <a:off x="450586" y="2508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a:t>
            </a:r>
            <a:endParaRPr sz="1600">
              <a:solidFill>
                <a:schemeClr val="dk1"/>
              </a:solidFill>
              <a:latin typeface="Lexend"/>
              <a:ea typeface="Lexend"/>
              <a:cs typeface="Lexend"/>
              <a:sym typeface="Lexend"/>
            </a:endParaRPr>
          </a:p>
        </p:txBody>
      </p:sp>
      <p:sp>
        <p:nvSpPr>
          <p:cNvPr id="908" name="Google Shape;908;p74"/>
          <p:cNvSpPr/>
          <p:nvPr/>
        </p:nvSpPr>
        <p:spPr>
          <a:xfrm flipH="1">
            <a:off x="370689" y="21592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09" name="Google Shape;909;p74"/>
          <p:cNvSpPr txBox="1"/>
          <p:nvPr/>
        </p:nvSpPr>
        <p:spPr>
          <a:xfrm>
            <a:off x="1244201" y="3391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910" name="Google Shape;910;p74"/>
          <p:cNvSpPr txBox="1"/>
          <p:nvPr/>
        </p:nvSpPr>
        <p:spPr>
          <a:xfrm>
            <a:off x="1605154" y="30606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911" name="Google Shape;911;p74"/>
          <p:cNvSpPr txBox="1"/>
          <p:nvPr/>
        </p:nvSpPr>
        <p:spPr>
          <a:xfrm>
            <a:off x="1689125" y="2530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912" name="Google Shape;912;p74"/>
          <p:cNvGrpSpPr/>
          <p:nvPr/>
        </p:nvGrpSpPr>
        <p:grpSpPr>
          <a:xfrm>
            <a:off x="1155309" y="2209963"/>
            <a:ext cx="93900" cy="816939"/>
            <a:chOff x="996050" y="213293"/>
            <a:chExt cx="93900" cy="909732"/>
          </a:xfrm>
        </p:grpSpPr>
        <p:cxnSp>
          <p:nvCxnSpPr>
            <p:cNvPr id="913" name="Google Shape;913;p74"/>
            <p:cNvCxnSpPr/>
            <p:nvPr/>
          </p:nvCxnSpPr>
          <p:spPr>
            <a:xfrm rot="10800000">
              <a:off x="1046672" y="213293"/>
              <a:ext cx="0" cy="851400"/>
            </a:xfrm>
            <a:prstGeom prst="straightConnector1">
              <a:avLst/>
            </a:prstGeom>
            <a:noFill/>
            <a:ln cap="flat" cmpd="sng" w="38100">
              <a:solidFill>
                <a:schemeClr val="accent4"/>
              </a:solidFill>
              <a:prstDash val="solid"/>
              <a:round/>
              <a:headEnd len="med" w="med" type="none"/>
              <a:tailEnd len="med" w="med" type="triangle"/>
            </a:ln>
          </p:spPr>
        </p:cxnSp>
        <p:sp>
          <p:nvSpPr>
            <p:cNvPr id="914" name="Google Shape;914;p74"/>
            <p:cNvSpPr/>
            <p:nvPr/>
          </p:nvSpPr>
          <p:spPr>
            <a:xfrm>
              <a:off x="996050" y="1029125"/>
              <a:ext cx="93900" cy="93900"/>
            </a:xfrm>
            <a:prstGeom prst="ellipse">
              <a:avLst/>
            </a:prstGeom>
            <a:solidFill>
              <a:srgbClr val="FFFFFF"/>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15" name="Google Shape;915;p74"/>
          <p:cNvSpPr txBox="1"/>
          <p:nvPr/>
        </p:nvSpPr>
        <p:spPr>
          <a:xfrm>
            <a:off x="2326075" y="3010775"/>
            <a:ext cx="3595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rgbClr val="000000"/>
                </a:solidFill>
                <a:latin typeface="Lexend"/>
                <a:ea typeface="Lexend"/>
                <a:cs typeface="Lexend"/>
                <a:sym typeface="Lexend"/>
              </a:rPr>
              <a:t>ξ</a:t>
            </a:r>
            <a:r>
              <a:rPr i="1" lang="en-GB" sz="1100">
                <a:solidFill>
                  <a:srgbClr val="000000"/>
                </a:solidFill>
                <a:latin typeface="Lexend"/>
                <a:ea typeface="Times New Roman"/>
                <a:cs typeface="Times New Roman"/>
                <a:sym typeface="Times New Roman"/>
              </a:rPr>
              <a:t> </a:t>
            </a:r>
            <a:r>
              <a:rPr lang="en-GB" sz="1100">
                <a:solidFill>
                  <a:srgbClr val="000000"/>
                </a:solidFill>
                <a:latin typeface="Lexend"/>
                <a:ea typeface="Lexend"/>
                <a:cs typeface="Lexend"/>
                <a:sym typeface="Lexend"/>
              </a:rPr>
              <a:t>= {</a:t>
            </a:r>
            <a:r>
              <a:rPr lang="en-GB" sz="1100">
                <a:latin typeface="Lexend"/>
                <a:ea typeface="Lexend"/>
                <a:cs typeface="Lexend"/>
                <a:sym typeface="Lexend"/>
              </a:rPr>
              <a:t>A, B, C, D, E, F, G, H</a:t>
            </a:r>
            <a:r>
              <a:rPr lang="en-GB" sz="1100">
                <a:solidFill>
                  <a:srgbClr val="000000"/>
                </a:solidFill>
                <a:latin typeface="Lexend"/>
                <a:ea typeface="Lexend"/>
                <a:cs typeface="Lexend"/>
                <a:sym typeface="Lexend"/>
              </a:rPr>
              <a:t>}</a:t>
            </a:r>
            <a:endParaRPr sz="2200">
              <a:latin typeface="Lexend"/>
              <a:ea typeface="Lexend"/>
              <a:cs typeface="Lexend"/>
              <a:sym typeface="Lexend"/>
            </a:endParaRPr>
          </a:p>
        </p:txBody>
      </p:sp>
      <p:sp>
        <p:nvSpPr>
          <p:cNvPr id="916" name="Google Shape;916;p74"/>
          <p:cNvSpPr txBox="1"/>
          <p:nvPr/>
        </p:nvSpPr>
        <p:spPr>
          <a:xfrm>
            <a:off x="3479346" y="2492422"/>
            <a:ext cx="1304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natiijooyin</a:t>
            </a:r>
            <a:endParaRPr sz="2200">
              <a:latin typeface="Lexend"/>
              <a:ea typeface="Lexend"/>
              <a:cs typeface="Lexend"/>
              <a:sym typeface="Lexend"/>
            </a:endParaRPr>
          </a:p>
        </p:txBody>
      </p:sp>
      <p:cxnSp>
        <p:nvCxnSpPr>
          <p:cNvPr id="917" name="Google Shape;917;p74"/>
          <p:cNvCxnSpPr/>
          <p:nvPr/>
        </p:nvCxnSpPr>
        <p:spPr>
          <a:xfrm>
            <a:off x="5011891" y="3391325"/>
            <a:ext cx="158700" cy="360000"/>
          </a:xfrm>
          <a:prstGeom prst="straightConnector1">
            <a:avLst/>
          </a:prstGeom>
          <a:noFill/>
          <a:ln cap="flat" cmpd="sng" w="38100">
            <a:solidFill>
              <a:srgbClr val="000000"/>
            </a:solidFill>
            <a:prstDash val="solid"/>
            <a:round/>
            <a:headEnd len="med" w="med" type="none"/>
            <a:tailEnd len="med" w="med" type="none"/>
          </a:ln>
        </p:spPr>
      </p:cxnSp>
      <p:sp>
        <p:nvSpPr>
          <p:cNvPr id="918" name="Google Shape;918;p74"/>
          <p:cNvSpPr txBox="1"/>
          <p:nvPr/>
        </p:nvSpPr>
        <p:spPr>
          <a:xfrm>
            <a:off x="4702991" y="3629050"/>
            <a:ext cx="1838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meel shaybaarka (sample space)</a:t>
            </a:r>
            <a:endParaRPr sz="2200">
              <a:latin typeface="Lexend"/>
              <a:ea typeface="Lexend"/>
              <a:cs typeface="Lexend"/>
              <a:sym typeface="Lexend"/>
            </a:endParaRPr>
          </a:p>
        </p:txBody>
      </p:sp>
      <p:sp>
        <p:nvSpPr>
          <p:cNvPr id="919" name="Google Shape;919;p74"/>
          <p:cNvSpPr txBox="1"/>
          <p:nvPr/>
        </p:nvSpPr>
        <p:spPr>
          <a:xfrm>
            <a:off x="2292650" y="20298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tijaabo: hal wareeg oo wareegga (spinner)</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2200">
              <a:latin typeface="Lexend"/>
              <a:ea typeface="Lexend"/>
              <a:cs typeface="Lexend"/>
              <a:sym typeface="Lexend"/>
            </a:endParaRPr>
          </a:p>
        </p:txBody>
      </p:sp>
      <p:sp>
        <p:nvSpPr>
          <p:cNvPr id="920" name="Google Shape;920;p74"/>
          <p:cNvSpPr/>
          <p:nvPr/>
        </p:nvSpPr>
        <p:spPr>
          <a:xfrm>
            <a:off x="2832400" y="3125350"/>
            <a:ext cx="21795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1" name="Google Shape;921;p74"/>
          <p:cNvSpPr txBox="1"/>
          <p:nvPr>
            <p:ph idx="1" type="body"/>
          </p:nvPr>
        </p:nvSpPr>
        <p:spPr>
          <a:xfrm>
            <a:off x="324000" y="1521300"/>
            <a:ext cx="82377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Tusaale: Yacquub wuxuu wareejin doonaa wareegga hal mar.</a:t>
            </a:r>
            <a:endParaRPr sz="2400"/>
          </a:p>
        </p:txBody>
      </p:sp>
      <p:pic>
        <p:nvPicPr>
          <p:cNvPr id="922" name="Google Shape;922;p74"/>
          <p:cNvPicPr preferRelativeResize="0"/>
          <p:nvPr/>
        </p:nvPicPr>
        <p:blipFill>
          <a:blip r:embed="rId5">
            <a:alphaModFix/>
          </a:blip>
          <a:stretch>
            <a:fillRect/>
          </a:stretch>
        </p:blipFill>
        <p:spPr>
          <a:xfrm>
            <a:off x="8106802" y="3553127"/>
            <a:ext cx="630000" cy="776021"/>
          </a:xfrm>
          <a:prstGeom prst="rect">
            <a:avLst/>
          </a:prstGeom>
          <a:noFill/>
          <a:ln>
            <a:noFill/>
          </a:ln>
        </p:spPr>
      </p:pic>
      <p:pic>
        <p:nvPicPr>
          <p:cNvPr id="923" name="Google Shape;923;p74"/>
          <p:cNvPicPr preferRelativeResize="0"/>
          <p:nvPr/>
        </p:nvPicPr>
        <p:blipFill rotWithShape="1">
          <a:blip r:embed="rId4">
            <a:alphaModFix/>
          </a:blip>
          <a:srcRect b="0" l="0" r="69082" t="56280"/>
          <a:stretch/>
        </p:blipFill>
        <p:spPr>
          <a:xfrm>
            <a:off x="5944775" y="1986325"/>
            <a:ext cx="2493025" cy="1695900"/>
          </a:xfrm>
          <a:prstGeom prst="rect">
            <a:avLst/>
          </a:prstGeom>
          <a:noFill/>
          <a:ln>
            <a:noFill/>
          </a:ln>
        </p:spPr>
      </p:pic>
      <p:sp>
        <p:nvSpPr>
          <p:cNvPr id="924" name="Google Shape;924;p74"/>
          <p:cNvSpPr txBox="1"/>
          <p:nvPr/>
        </p:nvSpPr>
        <p:spPr>
          <a:xfrm>
            <a:off x="6040775" y="2164600"/>
            <a:ext cx="2179500" cy="129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Mid kasta oo ka mid ah natiijooyinkan waxay u dhacaan si isku mid ah.</a:t>
            </a:r>
            <a:endParaRPr sz="2200">
              <a:latin typeface="Lexend"/>
              <a:ea typeface="Lexend"/>
              <a:cs typeface="Lexend"/>
              <a:sym typeface="Lexend"/>
            </a:endParaRPr>
          </a:p>
        </p:txBody>
      </p:sp>
      <p:grpSp>
        <p:nvGrpSpPr>
          <p:cNvPr id="925" name="Google Shape;925;p74"/>
          <p:cNvGrpSpPr/>
          <p:nvPr/>
        </p:nvGrpSpPr>
        <p:grpSpPr>
          <a:xfrm>
            <a:off x="3109450" y="2838125"/>
            <a:ext cx="1695400" cy="299400"/>
            <a:chOff x="3109450" y="2838125"/>
            <a:chExt cx="1695400" cy="299400"/>
          </a:xfrm>
        </p:grpSpPr>
        <p:cxnSp>
          <p:nvCxnSpPr>
            <p:cNvPr id="926" name="Google Shape;926;p74"/>
            <p:cNvCxnSpPr/>
            <p:nvPr/>
          </p:nvCxnSpPr>
          <p:spPr>
            <a:xfrm flipH="1">
              <a:off x="3109450" y="2840700"/>
              <a:ext cx="478500" cy="269100"/>
            </a:xfrm>
            <a:prstGeom prst="straightConnector1">
              <a:avLst/>
            </a:prstGeom>
            <a:noFill/>
            <a:ln cap="flat" cmpd="sng" w="38100">
              <a:solidFill>
                <a:srgbClr val="000000"/>
              </a:solidFill>
              <a:prstDash val="solid"/>
              <a:round/>
              <a:headEnd len="med" w="med" type="none"/>
              <a:tailEnd len="med" w="med" type="none"/>
            </a:ln>
          </p:spPr>
        </p:cxnSp>
        <p:cxnSp>
          <p:nvCxnSpPr>
            <p:cNvPr id="927" name="Google Shape;927;p74"/>
            <p:cNvCxnSpPr/>
            <p:nvPr/>
          </p:nvCxnSpPr>
          <p:spPr>
            <a:xfrm flipH="1">
              <a:off x="3294600" y="2849600"/>
              <a:ext cx="426300" cy="282900"/>
            </a:xfrm>
            <a:prstGeom prst="straightConnector1">
              <a:avLst/>
            </a:prstGeom>
            <a:noFill/>
            <a:ln cap="flat" cmpd="sng" w="38100">
              <a:solidFill>
                <a:srgbClr val="000000"/>
              </a:solidFill>
              <a:prstDash val="solid"/>
              <a:round/>
              <a:headEnd len="med" w="med" type="none"/>
              <a:tailEnd len="med" w="med" type="none"/>
            </a:ln>
          </p:spPr>
        </p:cxnSp>
        <p:cxnSp>
          <p:nvCxnSpPr>
            <p:cNvPr id="928" name="Google Shape;928;p74"/>
            <p:cNvCxnSpPr/>
            <p:nvPr/>
          </p:nvCxnSpPr>
          <p:spPr>
            <a:xfrm flipH="1">
              <a:off x="3547175" y="2843075"/>
              <a:ext cx="304500" cy="285000"/>
            </a:xfrm>
            <a:prstGeom prst="straightConnector1">
              <a:avLst/>
            </a:prstGeom>
            <a:noFill/>
            <a:ln cap="flat" cmpd="sng" w="38100">
              <a:solidFill>
                <a:srgbClr val="000000"/>
              </a:solidFill>
              <a:prstDash val="solid"/>
              <a:round/>
              <a:headEnd len="med" w="med" type="none"/>
              <a:tailEnd len="med" w="med" type="none"/>
            </a:ln>
          </p:spPr>
        </p:cxnSp>
        <p:cxnSp>
          <p:nvCxnSpPr>
            <p:cNvPr id="929" name="Google Shape;929;p74"/>
            <p:cNvCxnSpPr/>
            <p:nvPr/>
          </p:nvCxnSpPr>
          <p:spPr>
            <a:xfrm flipH="1">
              <a:off x="3811125" y="2849600"/>
              <a:ext cx="121200" cy="269700"/>
            </a:xfrm>
            <a:prstGeom prst="straightConnector1">
              <a:avLst/>
            </a:prstGeom>
            <a:noFill/>
            <a:ln cap="flat" cmpd="sng" w="38100">
              <a:solidFill>
                <a:srgbClr val="000000"/>
              </a:solidFill>
              <a:prstDash val="solid"/>
              <a:round/>
              <a:headEnd len="med" w="med" type="none"/>
              <a:tailEnd len="med" w="med" type="none"/>
            </a:ln>
          </p:spPr>
        </p:cxnSp>
        <p:cxnSp>
          <p:nvCxnSpPr>
            <p:cNvPr id="930" name="Google Shape;930;p74"/>
            <p:cNvCxnSpPr/>
            <p:nvPr/>
          </p:nvCxnSpPr>
          <p:spPr>
            <a:xfrm>
              <a:off x="4018138" y="2842475"/>
              <a:ext cx="28500" cy="283500"/>
            </a:xfrm>
            <a:prstGeom prst="straightConnector1">
              <a:avLst/>
            </a:prstGeom>
            <a:noFill/>
            <a:ln cap="flat" cmpd="sng" w="38100">
              <a:solidFill>
                <a:srgbClr val="000000"/>
              </a:solidFill>
              <a:prstDash val="solid"/>
              <a:round/>
              <a:headEnd len="med" w="med" type="none"/>
              <a:tailEnd len="med" w="med" type="none"/>
            </a:ln>
          </p:spPr>
        </p:cxnSp>
        <p:cxnSp>
          <p:nvCxnSpPr>
            <p:cNvPr id="931" name="Google Shape;931;p74"/>
            <p:cNvCxnSpPr/>
            <p:nvPr/>
          </p:nvCxnSpPr>
          <p:spPr>
            <a:xfrm>
              <a:off x="4161975" y="2846825"/>
              <a:ext cx="130800" cy="279300"/>
            </a:xfrm>
            <a:prstGeom prst="straightConnector1">
              <a:avLst/>
            </a:prstGeom>
            <a:noFill/>
            <a:ln cap="flat" cmpd="sng" w="38100">
              <a:solidFill>
                <a:srgbClr val="000000"/>
              </a:solidFill>
              <a:prstDash val="solid"/>
              <a:round/>
              <a:headEnd len="med" w="med" type="none"/>
              <a:tailEnd len="med" w="med" type="none"/>
            </a:ln>
          </p:spPr>
        </p:cxnSp>
        <p:cxnSp>
          <p:nvCxnSpPr>
            <p:cNvPr id="932" name="Google Shape;932;p74"/>
            <p:cNvCxnSpPr/>
            <p:nvPr/>
          </p:nvCxnSpPr>
          <p:spPr>
            <a:xfrm>
              <a:off x="4290575" y="2846825"/>
              <a:ext cx="289800" cy="290700"/>
            </a:xfrm>
            <a:prstGeom prst="straightConnector1">
              <a:avLst/>
            </a:prstGeom>
            <a:noFill/>
            <a:ln cap="flat" cmpd="sng" w="38100">
              <a:solidFill>
                <a:srgbClr val="000000"/>
              </a:solidFill>
              <a:prstDash val="solid"/>
              <a:round/>
              <a:headEnd len="med" w="med" type="none"/>
              <a:tailEnd len="med" w="med" type="none"/>
            </a:ln>
          </p:spPr>
        </p:cxnSp>
        <p:cxnSp>
          <p:nvCxnSpPr>
            <p:cNvPr id="933" name="Google Shape;933;p74"/>
            <p:cNvCxnSpPr/>
            <p:nvPr/>
          </p:nvCxnSpPr>
          <p:spPr>
            <a:xfrm>
              <a:off x="4390850" y="2838125"/>
              <a:ext cx="414000" cy="299400"/>
            </a:xfrm>
            <a:prstGeom prst="straightConnector1">
              <a:avLst/>
            </a:prstGeom>
            <a:noFill/>
            <a:ln cap="flat" cmpd="sng" w="38100">
              <a:solidFill>
                <a:srgbClr val="000000"/>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7" name="Shape 937"/>
        <p:cNvGrpSpPr/>
        <p:nvPr/>
      </p:nvGrpSpPr>
      <p:grpSpPr>
        <a:xfrm>
          <a:off x="0" y="0"/>
          <a:ext cx="0" cy="0"/>
          <a:chOff x="0" y="0"/>
          <a:chExt cx="0" cy="0"/>
        </a:xfrm>
      </p:grpSpPr>
      <p:sp>
        <p:nvSpPr>
          <p:cNvPr id="938" name="Google Shape;938;p75"/>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Dhacdo (Event) waa qayb ka mid ah meel shaybaarka (sample space). Waxay noqon kartaa natiijo gaar ah ama natiijooyin ka dhici kara tijaabo (trial).</a:t>
            </a:r>
            <a:r>
              <a:rPr b="1" lang="en-GB" sz="1800">
                <a:solidFill>
                  <a:srgbClr val="000000"/>
                </a:solidFill>
                <a:latin typeface="Lexend"/>
              </a:rPr>
              <a:t/>
            </a:r>
            <a:r>
              <a:rPr lang="en-GB" sz="1800">
                <a:solidFill>
                  <a:srgbClr val="000000"/>
                </a:solidFill>
                <a:latin typeface="Lexend"/>
              </a:rPr>
              <a:t/>
            </a:r>
            <a:endParaRPr sz="2400"/>
          </a:p>
        </p:txBody>
      </p:sp>
      <p:sp>
        <p:nvSpPr>
          <p:cNvPr id="939" name="Google Shape;939;p7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u badan inay dhacdo</a:t>
            </a:r>
            <a:endParaRPr/>
          </a:p>
        </p:txBody>
      </p:sp>
      <p:sp>
        <p:nvSpPr>
          <p:cNvPr id="940" name="Google Shape;940;p75"/>
          <p:cNvSpPr/>
          <p:nvPr/>
        </p:nvSpPr>
        <p:spPr>
          <a:xfrm>
            <a:off x="356000" y="21444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1" name="Google Shape;941;p75"/>
          <p:cNvSpPr/>
          <p:nvPr/>
        </p:nvSpPr>
        <p:spPr>
          <a:xfrm flipH="1">
            <a:off x="370689" y="21592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2" name="Google Shape;942;p75"/>
          <p:cNvSpPr/>
          <p:nvPr/>
        </p:nvSpPr>
        <p:spPr>
          <a:xfrm>
            <a:off x="370761" y="21592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3" name="Google Shape;943;p75"/>
          <p:cNvSpPr txBox="1"/>
          <p:nvPr/>
        </p:nvSpPr>
        <p:spPr>
          <a:xfrm>
            <a:off x="828675" y="33913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E</a:t>
            </a:r>
            <a:endParaRPr sz="1600">
              <a:solidFill>
                <a:schemeClr val="dk1"/>
              </a:solidFill>
              <a:latin typeface="Lexend"/>
              <a:ea typeface="Lexend"/>
              <a:cs typeface="Lexend"/>
              <a:sym typeface="Lexend"/>
            </a:endParaRPr>
          </a:p>
        </p:txBody>
      </p:sp>
      <p:sp>
        <p:nvSpPr>
          <p:cNvPr id="944" name="Google Shape;944;p75"/>
          <p:cNvSpPr/>
          <p:nvPr/>
        </p:nvSpPr>
        <p:spPr>
          <a:xfrm>
            <a:off x="370761" y="21592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5" name="Google Shape;945;p75"/>
          <p:cNvSpPr/>
          <p:nvPr/>
        </p:nvSpPr>
        <p:spPr>
          <a:xfrm flipH="1">
            <a:off x="370689" y="21592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6" name="Google Shape;946;p75"/>
          <p:cNvSpPr txBox="1"/>
          <p:nvPr/>
        </p:nvSpPr>
        <p:spPr>
          <a:xfrm>
            <a:off x="1310772" y="2198650"/>
            <a:ext cx="291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947" name="Google Shape;947;p75"/>
          <p:cNvSpPr/>
          <p:nvPr/>
        </p:nvSpPr>
        <p:spPr>
          <a:xfrm>
            <a:off x="370761" y="21592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48" name="Google Shape;948;p75"/>
          <p:cNvSpPr txBox="1"/>
          <p:nvPr/>
        </p:nvSpPr>
        <p:spPr>
          <a:xfrm>
            <a:off x="801354" y="2191375"/>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t>
            </a:r>
            <a:endParaRPr sz="1600">
              <a:solidFill>
                <a:schemeClr val="dk1"/>
              </a:solidFill>
              <a:latin typeface="Lexend"/>
              <a:ea typeface="Lexend"/>
              <a:cs typeface="Lexend"/>
              <a:sym typeface="Lexend"/>
            </a:endParaRPr>
          </a:p>
        </p:txBody>
      </p:sp>
      <p:sp>
        <p:nvSpPr>
          <p:cNvPr id="949" name="Google Shape;949;p75"/>
          <p:cNvSpPr/>
          <p:nvPr/>
        </p:nvSpPr>
        <p:spPr>
          <a:xfrm>
            <a:off x="370761" y="21592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50" name="Google Shape;950;p75"/>
          <p:cNvSpPr txBox="1"/>
          <p:nvPr/>
        </p:nvSpPr>
        <p:spPr>
          <a:xfrm>
            <a:off x="393651" y="30321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t>
            </a:r>
            <a:endParaRPr sz="1600">
              <a:solidFill>
                <a:schemeClr val="dk1"/>
              </a:solidFill>
              <a:latin typeface="Lexend"/>
              <a:ea typeface="Lexend"/>
              <a:cs typeface="Lexend"/>
              <a:sym typeface="Lexend"/>
            </a:endParaRPr>
          </a:p>
        </p:txBody>
      </p:sp>
      <p:sp>
        <p:nvSpPr>
          <p:cNvPr id="951" name="Google Shape;951;p75"/>
          <p:cNvSpPr/>
          <p:nvPr/>
        </p:nvSpPr>
        <p:spPr>
          <a:xfrm flipH="1">
            <a:off x="370689" y="21592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52" name="Google Shape;952;p75"/>
          <p:cNvSpPr txBox="1"/>
          <p:nvPr/>
        </p:nvSpPr>
        <p:spPr>
          <a:xfrm>
            <a:off x="450586" y="2508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a:t>
            </a:r>
            <a:endParaRPr sz="1600">
              <a:solidFill>
                <a:schemeClr val="dk1"/>
              </a:solidFill>
              <a:latin typeface="Lexend"/>
              <a:ea typeface="Lexend"/>
              <a:cs typeface="Lexend"/>
              <a:sym typeface="Lexend"/>
            </a:endParaRPr>
          </a:p>
        </p:txBody>
      </p:sp>
      <p:sp>
        <p:nvSpPr>
          <p:cNvPr id="953" name="Google Shape;953;p75"/>
          <p:cNvSpPr/>
          <p:nvPr/>
        </p:nvSpPr>
        <p:spPr>
          <a:xfrm flipH="1">
            <a:off x="370689" y="21592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54" name="Google Shape;954;p75"/>
          <p:cNvSpPr txBox="1"/>
          <p:nvPr/>
        </p:nvSpPr>
        <p:spPr>
          <a:xfrm>
            <a:off x="1244201" y="3391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955" name="Google Shape;955;p75"/>
          <p:cNvSpPr txBox="1"/>
          <p:nvPr/>
        </p:nvSpPr>
        <p:spPr>
          <a:xfrm>
            <a:off x="1605154" y="30606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956" name="Google Shape;956;p75"/>
          <p:cNvSpPr txBox="1"/>
          <p:nvPr/>
        </p:nvSpPr>
        <p:spPr>
          <a:xfrm>
            <a:off x="1689125" y="2530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957" name="Google Shape;957;p75"/>
          <p:cNvGrpSpPr/>
          <p:nvPr/>
        </p:nvGrpSpPr>
        <p:grpSpPr>
          <a:xfrm>
            <a:off x="1155309" y="2209963"/>
            <a:ext cx="93900" cy="816939"/>
            <a:chOff x="996050" y="213293"/>
            <a:chExt cx="93900" cy="909732"/>
          </a:xfrm>
        </p:grpSpPr>
        <p:cxnSp>
          <p:nvCxnSpPr>
            <p:cNvPr id="958" name="Google Shape;958;p75"/>
            <p:cNvCxnSpPr/>
            <p:nvPr/>
          </p:nvCxnSpPr>
          <p:spPr>
            <a:xfrm rot="10800000">
              <a:off x="1046672" y="213293"/>
              <a:ext cx="0" cy="851400"/>
            </a:xfrm>
            <a:prstGeom prst="straightConnector1">
              <a:avLst/>
            </a:prstGeom>
            <a:noFill/>
            <a:ln cap="flat" cmpd="sng" w="38100">
              <a:solidFill>
                <a:schemeClr val="accent4"/>
              </a:solidFill>
              <a:prstDash val="solid"/>
              <a:round/>
              <a:headEnd len="med" w="med" type="none"/>
              <a:tailEnd len="med" w="med" type="triangle"/>
            </a:ln>
          </p:spPr>
        </p:cxnSp>
        <p:sp>
          <p:nvSpPr>
            <p:cNvPr id="959" name="Google Shape;959;p75"/>
            <p:cNvSpPr/>
            <p:nvPr/>
          </p:nvSpPr>
          <p:spPr>
            <a:xfrm>
              <a:off x="996050" y="1029125"/>
              <a:ext cx="93900" cy="93900"/>
            </a:xfrm>
            <a:prstGeom prst="ellipse">
              <a:avLst/>
            </a:prstGeom>
            <a:solidFill>
              <a:srgbClr val="FFFFFF"/>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960" name="Google Shape;960;p75"/>
          <p:cNvSpPr txBox="1"/>
          <p:nvPr/>
        </p:nvSpPr>
        <p:spPr>
          <a:xfrm>
            <a:off x="2326075" y="3010775"/>
            <a:ext cx="3595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rgbClr val="000000"/>
                </a:solidFill>
                <a:latin typeface="Lexend"/>
                <a:ea typeface="Lexend"/>
                <a:cs typeface="Lexend"/>
                <a:sym typeface="Lexend"/>
              </a:rPr>
              <a:t>ξ</a:t>
            </a:r>
            <a:r>
              <a:rPr i="1" lang="en-GB" sz="1100">
                <a:solidFill>
                  <a:srgbClr val="000000"/>
                </a:solidFill>
                <a:latin typeface="Lexend"/>
                <a:ea typeface="Times New Roman"/>
                <a:cs typeface="Times New Roman"/>
                <a:sym typeface="Times New Roman"/>
              </a:rPr>
              <a:t> </a:t>
            </a:r>
            <a:r>
              <a:rPr lang="en-GB" sz="1100">
                <a:solidFill>
                  <a:srgbClr val="000000"/>
                </a:solidFill>
                <a:latin typeface="Lexend"/>
                <a:ea typeface="Lexend"/>
                <a:cs typeface="Lexend"/>
                <a:sym typeface="Lexend"/>
              </a:rPr>
              <a:t>= {</a:t>
            </a:r>
            <a:r>
              <a:rPr lang="en-GB" sz="1100">
                <a:latin typeface="Lexend"/>
                <a:ea typeface="Lexend"/>
                <a:cs typeface="Lexend"/>
                <a:sym typeface="Lexend"/>
              </a:rPr>
              <a:t>A, B, C, D, E, F, G, H</a:t>
            </a:r>
            <a:r>
              <a:rPr lang="en-GB" sz="1100">
                <a:solidFill>
                  <a:srgbClr val="000000"/>
                </a:solidFill>
                <a:latin typeface="Lexend"/>
                <a:ea typeface="Lexend"/>
                <a:cs typeface="Lexend"/>
                <a:sym typeface="Lexend"/>
              </a:rPr>
              <a:t>}</a:t>
            </a:r>
            <a:endParaRPr sz="2200">
              <a:latin typeface="Lexend"/>
              <a:ea typeface="Lexend"/>
              <a:cs typeface="Lexend"/>
              <a:sym typeface="Lexend"/>
            </a:endParaRPr>
          </a:p>
        </p:txBody>
      </p:sp>
      <p:sp>
        <p:nvSpPr>
          <p:cNvPr id="961" name="Google Shape;961;p75"/>
          <p:cNvSpPr txBox="1"/>
          <p:nvPr/>
        </p:nvSpPr>
        <p:spPr>
          <a:xfrm>
            <a:off x="3479346" y="2492422"/>
            <a:ext cx="1304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natiijooyin</a:t>
            </a:r>
            <a:endParaRPr sz="2200">
              <a:latin typeface="Lexend"/>
              <a:ea typeface="Lexend"/>
              <a:cs typeface="Lexend"/>
              <a:sym typeface="Lexend"/>
            </a:endParaRPr>
          </a:p>
        </p:txBody>
      </p:sp>
      <p:cxnSp>
        <p:nvCxnSpPr>
          <p:cNvPr id="962" name="Google Shape;962;p75"/>
          <p:cNvCxnSpPr/>
          <p:nvPr/>
        </p:nvCxnSpPr>
        <p:spPr>
          <a:xfrm>
            <a:off x="5011891" y="3391325"/>
            <a:ext cx="158700" cy="360000"/>
          </a:xfrm>
          <a:prstGeom prst="straightConnector1">
            <a:avLst/>
          </a:prstGeom>
          <a:noFill/>
          <a:ln cap="flat" cmpd="sng" w="38100">
            <a:solidFill>
              <a:srgbClr val="000000"/>
            </a:solidFill>
            <a:prstDash val="solid"/>
            <a:round/>
            <a:headEnd len="med" w="med" type="none"/>
            <a:tailEnd len="med" w="med" type="none"/>
          </a:ln>
        </p:spPr>
      </p:cxnSp>
      <p:sp>
        <p:nvSpPr>
          <p:cNvPr id="963" name="Google Shape;963;p75"/>
          <p:cNvSpPr txBox="1"/>
          <p:nvPr/>
        </p:nvSpPr>
        <p:spPr>
          <a:xfrm>
            <a:off x="4702991" y="3629050"/>
            <a:ext cx="1838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meel shaybaarka (sample space)</a:t>
            </a:r>
            <a:endParaRPr sz="2200">
              <a:latin typeface="Lexend"/>
              <a:ea typeface="Lexend"/>
              <a:cs typeface="Lexend"/>
              <a:sym typeface="Lexend"/>
            </a:endParaRPr>
          </a:p>
        </p:txBody>
      </p:sp>
      <p:sp>
        <p:nvSpPr>
          <p:cNvPr id="964" name="Google Shape;964;p75"/>
          <p:cNvSpPr txBox="1"/>
          <p:nvPr/>
        </p:nvSpPr>
        <p:spPr>
          <a:xfrm>
            <a:off x="2292650" y="20298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tijaabo: hal wareeg oo wareegga (spinner)</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2200">
              <a:latin typeface="Lexend"/>
              <a:ea typeface="Lexend"/>
              <a:cs typeface="Lexend"/>
              <a:sym typeface="Lexend"/>
            </a:endParaRPr>
          </a:p>
        </p:txBody>
      </p:sp>
      <p:sp>
        <p:nvSpPr>
          <p:cNvPr id="965" name="Google Shape;965;p75"/>
          <p:cNvSpPr txBox="1"/>
          <p:nvPr>
            <p:ph idx="1" type="body"/>
          </p:nvPr>
        </p:nvSpPr>
        <p:spPr>
          <a:xfrm>
            <a:off x="324000" y="1521300"/>
            <a:ext cx="82377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Tusaale: Yacquub wuxuu wareejin doonaa wareegga hal mar.</a:t>
            </a:r>
            <a:endParaRPr sz="2400"/>
          </a:p>
        </p:txBody>
      </p:sp>
      <p:pic>
        <p:nvPicPr>
          <p:cNvPr id="966" name="Google Shape;966;p75"/>
          <p:cNvPicPr preferRelativeResize="0"/>
          <p:nvPr/>
        </p:nvPicPr>
        <p:blipFill>
          <a:blip r:embed="rId5">
            <a:alphaModFix/>
          </a:blip>
          <a:stretch>
            <a:fillRect/>
          </a:stretch>
        </p:blipFill>
        <p:spPr>
          <a:xfrm>
            <a:off x="8106802" y="3553127"/>
            <a:ext cx="630000" cy="776021"/>
          </a:xfrm>
          <a:prstGeom prst="rect">
            <a:avLst/>
          </a:prstGeom>
          <a:noFill/>
          <a:ln>
            <a:noFill/>
          </a:ln>
        </p:spPr>
      </p:pic>
      <p:pic>
        <p:nvPicPr>
          <p:cNvPr id="967" name="Google Shape;967;p75"/>
          <p:cNvPicPr preferRelativeResize="0"/>
          <p:nvPr/>
        </p:nvPicPr>
        <p:blipFill rotWithShape="1">
          <a:blip r:embed="rId4">
            <a:alphaModFix/>
          </a:blip>
          <a:srcRect b="0" l="0" r="69082" t="56280"/>
          <a:stretch/>
        </p:blipFill>
        <p:spPr>
          <a:xfrm>
            <a:off x="5944775" y="1986325"/>
            <a:ext cx="2493025" cy="1695900"/>
          </a:xfrm>
          <a:prstGeom prst="rect">
            <a:avLst/>
          </a:prstGeom>
          <a:noFill/>
          <a:ln>
            <a:noFill/>
          </a:ln>
        </p:spPr>
      </p:pic>
      <p:sp>
        <p:nvSpPr>
          <p:cNvPr id="968" name="Google Shape;968;p75"/>
          <p:cNvSpPr txBox="1"/>
          <p:nvPr/>
        </p:nvSpPr>
        <p:spPr>
          <a:xfrm>
            <a:off x="6040775" y="2164600"/>
            <a:ext cx="2179500" cy="1293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Ma waxay u badan tahay in wareeggu istaago shaqal (vowel) ama shibbane (consonant)?</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r>
              <a:rPr lang="en-GB" sz="1100">
                <a:solidFill>
                  <a:schemeClr val="accent4"/>
                </a:solidFill>
                <a:latin typeface="Lexend"/>
                <a:ea typeface="Lexend"/>
                <a:cs typeface="Lexend"/>
                <a:sym typeface="Lexend"/>
              </a:rPr>
              <a:t/>
            </a:r>
            <a:r>
              <a:rPr lang="en-GB" sz="1100">
                <a:solidFill>
                  <a:schemeClr val="dk1"/>
                </a:solidFill>
                <a:latin typeface="Lexend"/>
                <a:ea typeface="Lexend"/>
                <a:cs typeface="Lexend"/>
                <a:sym typeface="Lexend"/>
              </a:rPr>
              <a:t/>
            </a:r>
            <a:endParaRPr sz="2200">
              <a:latin typeface="Lexend"/>
              <a:ea typeface="Lexend"/>
              <a:cs typeface="Lexend"/>
              <a:sym typeface="Lexend"/>
            </a:endParaRPr>
          </a:p>
        </p:txBody>
      </p:sp>
      <p:grpSp>
        <p:nvGrpSpPr>
          <p:cNvPr id="969" name="Google Shape;969;p75"/>
          <p:cNvGrpSpPr/>
          <p:nvPr/>
        </p:nvGrpSpPr>
        <p:grpSpPr>
          <a:xfrm>
            <a:off x="3109450" y="2838125"/>
            <a:ext cx="1695400" cy="299400"/>
            <a:chOff x="3109450" y="2838125"/>
            <a:chExt cx="1695400" cy="299400"/>
          </a:xfrm>
        </p:grpSpPr>
        <p:cxnSp>
          <p:nvCxnSpPr>
            <p:cNvPr id="970" name="Google Shape;970;p75"/>
            <p:cNvCxnSpPr/>
            <p:nvPr/>
          </p:nvCxnSpPr>
          <p:spPr>
            <a:xfrm flipH="1">
              <a:off x="3109450" y="2840700"/>
              <a:ext cx="478500" cy="269100"/>
            </a:xfrm>
            <a:prstGeom prst="straightConnector1">
              <a:avLst/>
            </a:prstGeom>
            <a:noFill/>
            <a:ln cap="flat" cmpd="sng" w="38100">
              <a:solidFill>
                <a:srgbClr val="000000"/>
              </a:solidFill>
              <a:prstDash val="solid"/>
              <a:round/>
              <a:headEnd len="med" w="med" type="none"/>
              <a:tailEnd len="med" w="med" type="none"/>
            </a:ln>
          </p:spPr>
        </p:cxnSp>
        <p:cxnSp>
          <p:nvCxnSpPr>
            <p:cNvPr id="971" name="Google Shape;971;p75"/>
            <p:cNvCxnSpPr/>
            <p:nvPr/>
          </p:nvCxnSpPr>
          <p:spPr>
            <a:xfrm flipH="1">
              <a:off x="3294600" y="2849600"/>
              <a:ext cx="426300" cy="282900"/>
            </a:xfrm>
            <a:prstGeom prst="straightConnector1">
              <a:avLst/>
            </a:prstGeom>
            <a:noFill/>
            <a:ln cap="flat" cmpd="sng" w="38100">
              <a:solidFill>
                <a:srgbClr val="000000"/>
              </a:solidFill>
              <a:prstDash val="solid"/>
              <a:round/>
              <a:headEnd len="med" w="med" type="none"/>
              <a:tailEnd len="med" w="med" type="none"/>
            </a:ln>
          </p:spPr>
        </p:cxnSp>
        <p:cxnSp>
          <p:nvCxnSpPr>
            <p:cNvPr id="972" name="Google Shape;972;p75"/>
            <p:cNvCxnSpPr/>
            <p:nvPr/>
          </p:nvCxnSpPr>
          <p:spPr>
            <a:xfrm flipH="1">
              <a:off x="3547175" y="2843075"/>
              <a:ext cx="304500" cy="285000"/>
            </a:xfrm>
            <a:prstGeom prst="straightConnector1">
              <a:avLst/>
            </a:prstGeom>
            <a:noFill/>
            <a:ln cap="flat" cmpd="sng" w="38100">
              <a:solidFill>
                <a:srgbClr val="000000"/>
              </a:solidFill>
              <a:prstDash val="solid"/>
              <a:round/>
              <a:headEnd len="med" w="med" type="none"/>
              <a:tailEnd len="med" w="med" type="none"/>
            </a:ln>
          </p:spPr>
        </p:cxnSp>
        <p:cxnSp>
          <p:nvCxnSpPr>
            <p:cNvPr id="973" name="Google Shape;973;p75"/>
            <p:cNvCxnSpPr/>
            <p:nvPr/>
          </p:nvCxnSpPr>
          <p:spPr>
            <a:xfrm flipH="1">
              <a:off x="3811125" y="2849600"/>
              <a:ext cx="121200" cy="269700"/>
            </a:xfrm>
            <a:prstGeom prst="straightConnector1">
              <a:avLst/>
            </a:prstGeom>
            <a:noFill/>
            <a:ln cap="flat" cmpd="sng" w="38100">
              <a:solidFill>
                <a:srgbClr val="000000"/>
              </a:solidFill>
              <a:prstDash val="solid"/>
              <a:round/>
              <a:headEnd len="med" w="med" type="none"/>
              <a:tailEnd len="med" w="med" type="none"/>
            </a:ln>
          </p:spPr>
        </p:cxnSp>
        <p:cxnSp>
          <p:nvCxnSpPr>
            <p:cNvPr id="974" name="Google Shape;974;p75"/>
            <p:cNvCxnSpPr/>
            <p:nvPr/>
          </p:nvCxnSpPr>
          <p:spPr>
            <a:xfrm>
              <a:off x="4018138" y="2842475"/>
              <a:ext cx="28500" cy="283500"/>
            </a:xfrm>
            <a:prstGeom prst="straightConnector1">
              <a:avLst/>
            </a:prstGeom>
            <a:noFill/>
            <a:ln cap="flat" cmpd="sng" w="38100">
              <a:solidFill>
                <a:srgbClr val="000000"/>
              </a:solidFill>
              <a:prstDash val="solid"/>
              <a:round/>
              <a:headEnd len="med" w="med" type="none"/>
              <a:tailEnd len="med" w="med" type="none"/>
            </a:ln>
          </p:spPr>
        </p:cxnSp>
        <p:cxnSp>
          <p:nvCxnSpPr>
            <p:cNvPr id="975" name="Google Shape;975;p75"/>
            <p:cNvCxnSpPr/>
            <p:nvPr/>
          </p:nvCxnSpPr>
          <p:spPr>
            <a:xfrm>
              <a:off x="4161975" y="2846825"/>
              <a:ext cx="130800" cy="279300"/>
            </a:xfrm>
            <a:prstGeom prst="straightConnector1">
              <a:avLst/>
            </a:prstGeom>
            <a:noFill/>
            <a:ln cap="flat" cmpd="sng" w="38100">
              <a:solidFill>
                <a:srgbClr val="000000"/>
              </a:solidFill>
              <a:prstDash val="solid"/>
              <a:round/>
              <a:headEnd len="med" w="med" type="none"/>
              <a:tailEnd len="med" w="med" type="none"/>
            </a:ln>
          </p:spPr>
        </p:cxnSp>
        <p:cxnSp>
          <p:nvCxnSpPr>
            <p:cNvPr id="976" name="Google Shape;976;p75"/>
            <p:cNvCxnSpPr/>
            <p:nvPr/>
          </p:nvCxnSpPr>
          <p:spPr>
            <a:xfrm>
              <a:off x="4290575" y="2846825"/>
              <a:ext cx="289800" cy="290700"/>
            </a:xfrm>
            <a:prstGeom prst="straightConnector1">
              <a:avLst/>
            </a:prstGeom>
            <a:noFill/>
            <a:ln cap="flat" cmpd="sng" w="38100">
              <a:solidFill>
                <a:srgbClr val="000000"/>
              </a:solidFill>
              <a:prstDash val="solid"/>
              <a:round/>
              <a:headEnd len="med" w="med" type="none"/>
              <a:tailEnd len="med" w="med" type="none"/>
            </a:ln>
          </p:spPr>
        </p:cxnSp>
        <p:cxnSp>
          <p:nvCxnSpPr>
            <p:cNvPr id="977" name="Google Shape;977;p75"/>
            <p:cNvCxnSpPr/>
            <p:nvPr/>
          </p:nvCxnSpPr>
          <p:spPr>
            <a:xfrm>
              <a:off x="4390850" y="2838125"/>
              <a:ext cx="414000" cy="299400"/>
            </a:xfrm>
            <a:prstGeom prst="straightConnector1">
              <a:avLst/>
            </a:prstGeom>
            <a:noFill/>
            <a:ln cap="flat" cmpd="sng" w="38100">
              <a:solidFill>
                <a:srgbClr val="000000"/>
              </a:solidFill>
              <a:prstDash val="solid"/>
              <a:round/>
              <a:headEnd len="med" w="med" type="none"/>
              <a:tailEnd len="med" w="med" type="none"/>
            </a:ln>
          </p:spPr>
        </p:cxnSp>
      </p:grpSp>
      <p:sp>
        <p:nvSpPr>
          <p:cNvPr id="978" name="Google Shape;978;p75"/>
          <p:cNvSpPr/>
          <p:nvPr/>
        </p:nvSpPr>
        <p:spPr>
          <a:xfrm>
            <a:off x="2840829"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79" name="Google Shape;979;p75"/>
          <p:cNvSpPr/>
          <p:nvPr/>
        </p:nvSpPr>
        <p:spPr>
          <a:xfrm>
            <a:off x="3118695"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0" name="Google Shape;980;p75"/>
          <p:cNvSpPr/>
          <p:nvPr/>
        </p:nvSpPr>
        <p:spPr>
          <a:xfrm>
            <a:off x="3396560"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1" name="Google Shape;981;p75"/>
          <p:cNvSpPr/>
          <p:nvPr/>
        </p:nvSpPr>
        <p:spPr>
          <a:xfrm>
            <a:off x="3688824"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2" name="Google Shape;982;p75"/>
          <p:cNvSpPr/>
          <p:nvPr/>
        </p:nvSpPr>
        <p:spPr>
          <a:xfrm>
            <a:off x="3959343"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3" name="Google Shape;983;p75"/>
          <p:cNvSpPr/>
          <p:nvPr/>
        </p:nvSpPr>
        <p:spPr>
          <a:xfrm>
            <a:off x="4215172"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4" name="Google Shape;984;p75"/>
          <p:cNvSpPr/>
          <p:nvPr/>
        </p:nvSpPr>
        <p:spPr>
          <a:xfrm>
            <a:off x="4495486"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5" name="Google Shape;985;p75"/>
          <p:cNvSpPr/>
          <p:nvPr/>
        </p:nvSpPr>
        <p:spPr>
          <a:xfrm>
            <a:off x="4761108" y="3125350"/>
            <a:ext cx="261300" cy="259800"/>
          </a:xfrm>
          <a:prstGeom prst="rect">
            <a:avLst/>
          </a:prstGeom>
          <a:noFill/>
          <a:ln cap="flat" cmpd="sng" w="38100">
            <a:solidFill>
              <a:srgbClr val="4F7BE8"/>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6" name="Google Shape;986;p75"/>
          <p:cNvSpPr txBox="1"/>
          <p:nvPr/>
        </p:nvSpPr>
        <p:spPr>
          <a:xfrm>
            <a:off x="2917475" y="4044977"/>
            <a:ext cx="1964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shaqallo = {A, E}</a:t>
            </a:r>
            <a:endParaRPr sz="2200">
              <a:latin typeface="Lexend"/>
              <a:ea typeface="Lexend"/>
              <a:cs typeface="Lexend"/>
              <a:sym typeface="Lexend"/>
            </a:endParaRPr>
          </a:p>
        </p:txBody>
      </p:sp>
      <p:sp>
        <p:nvSpPr>
          <p:cNvPr id="987" name="Google Shape;987;p75"/>
          <p:cNvSpPr txBox="1"/>
          <p:nvPr/>
        </p:nvSpPr>
        <p:spPr>
          <a:xfrm>
            <a:off x="2384075" y="4425975"/>
            <a:ext cx="375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shibbanayaal = {B, C, D, F, G, H}</a:t>
            </a:r>
            <a:endParaRPr sz="2200">
              <a:latin typeface="Lexend"/>
              <a:ea typeface="Lexend"/>
              <a:cs typeface="Lexend"/>
              <a:sym typeface="Lexend"/>
            </a:endParaRPr>
          </a:p>
        </p:txBody>
      </p:sp>
      <p:sp>
        <p:nvSpPr>
          <p:cNvPr id="988" name="Google Shape;988;p75"/>
          <p:cNvSpPr txBox="1"/>
          <p:nvPr/>
        </p:nvSpPr>
        <p:spPr>
          <a:xfrm>
            <a:off x="1145884" y="4093063"/>
            <a:ext cx="1054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latin typeface="Lexend"/>
                <a:ea typeface="Lexend"/>
                <a:cs typeface="Lexend"/>
                <a:sym typeface="Lexend"/>
              </a:rPr>
              <a:t>dhacdooyin (events)</a:t>
            </a:r>
            <a:endParaRPr b="1" sz="2200">
              <a:latin typeface="Lexend"/>
              <a:ea typeface="Lexend"/>
              <a:cs typeface="Lexend"/>
              <a:sym typeface="Lexend"/>
            </a:endParaRPr>
          </a:p>
        </p:txBody>
      </p:sp>
      <p:cxnSp>
        <p:nvCxnSpPr>
          <p:cNvPr id="989" name="Google Shape;989;p75"/>
          <p:cNvCxnSpPr>
            <a:endCxn id="986" idx="1"/>
          </p:cNvCxnSpPr>
          <p:nvPr/>
        </p:nvCxnSpPr>
        <p:spPr>
          <a:xfrm flipH="1" rot="10800000">
            <a:off x="2027375" y="4275827"/>
            <a:ext cx="890100" cy="105600"/>
          </a:xfrm>
          <a:prstGeom prst="straightConnector1">
            <a:avLst/>
          </a:prstGeom>
          <a:noFill/>
          <a:ln cap="flat" cmpd="sng" w="38100">
            <a:solidFill>
              <a:srgbClr val="000000"/>
            </a:solidFill>
            <a:prstDash val="solid"/>
            <a:round/>
            <a:headEnd len="med" w="med" type="none"/>
            <a:tailEnd len="med" w="med" type="none"/>
          </a:ln>
        </p:spPr>
      </p:cxnSp>
      <p:cxnSp>
        <p:nvCxnSpPr>
          <p:cNvPr id="990" name="Google Shape;990;p75"/>
          <p:cNvCxnSpPr>
            <a:endCxn id="987" idx="1"/>
          </p:cNvCxnSpPr>
          <p:nvPr/>
        </p:nvCxnSpPr>
        <p:spPr>
          <a:xfrm>
            <a:off x="2018675" y="4399125"/>
            <a:ext cx="365400" cy="257700"/>
          </a:xfrm>
          <a:prstGeom prst="straightConnector1">
            <a:avLst/>
          </a:prstGeom>
          <a:noFill/>
          <a:ln cap="flat" cmpd="sng" w="38100">
            <a:solidFill>
              <a:srgbClr val="00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978"/>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7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982"/>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9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4" name="Shape 994"/>
        <p:cNvGrpSpPr/>
        <p:nvPr/>
      </p:nvGrpSpPr>
      <p:grpSpPr>
        <a:xfrm>
          <a:off x="0" y="0"/>
          <a:ext cx="0" cy="0"/>
          <a:chOff x="0" y="0"/>
          <a:chExt cx="0" cy="0"/>
        </a:xfrm>
      </p:grpSpPr>
      <p:sp>
        <p:nvSpPr>
          <p:cNvPr id="995" name="Google Shape;995;p7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u badan inay dhacdo</a:t>
            </a:r>
            <a:endParaRPr/>
          </a:p>
        </p:txBody>
      </p:sp>
      <p:sp>
        <p:nvSpPr>
          <p:cNvPr id="996" name="Google Shape;996;p76"/>
          <p:cNvSpPr txBox="1"/>
          <p:nvPr>
            <p:ph idx="1" type="body"/>
          </p:nvPr>
        </p:nvSpPr>
        <p:spPr>
          <a:xfrm>
            <a:off x="324000" y="759300"/>
            <a:ext cx="8237700" cy="613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Dhacdo (Event) waa qayb ka mid ah meel shaybaarka (sample space). Waxay noqon kartaa natiijo gaar ah ama natiijooyin ka dhici kara tijaabo (trial).</a:t>
            </a:r>
            <a:r>
              <a:rPr b="1" lang="en-GB" sz="1800">
                <a:solidFill>
                  <a:srgbClr val="000000"/>
                </a:solidFill>
                <a:latin typeface="Lexend"/>
              </a:rPr>
              <a:t/>
            </a:r>
            <a:r>
              <a:rPr lang="en-GB" sz="1800">
                <a:solidFill>
                  <a:srgbClr val="000000"/>
                </a:solidFill>
                <a:latin typeface="Lexend"/>
              </a:rPr>
              <a:t/>
            </a:r>
            <a:endParaRPr sz="2400"/>
          </a:p>
        </p:txBody>
      </p:sp>
      <p:sp>
        <p:nvSpPr>
          <p:cNvPr id="997" name="Google Shape;997;p76"/>
          <p:cNvSpPr/>
          <p:nvPr/>
        </p:nvSpPr>
        <p:spPr>
          <a:xfrm>
            <a:off x="356000" y="2144450"/>
            <a:ext cx="1695900" cy="16959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8" name="Google Shape;998;p76"/>
          <p:cNvSpPr/>
          <p:nvPr/>
        </p:nvSpPr>
        <p:spPr>
          <a:xfrm flipH="1">
            <a:off x="370689" y="2159211"/>
            <a:ext cx="1666500" cy="1666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999" name="Google Shape;999;p76"/>
          <p:cNvSpPr/>
          <p:nvPr/>
        </p:nvSpPr>
        <p:spPr>
          <a:xfrm>
            <a:off x="370761" y="2159211"/>
            <a:ext cx="1666500" cy="1666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0" name="Google Shape;1000;p76"/>
          <p:cNvSpPr txBox="1"/>
          <p:nvPr/>
        </p:nvSpPr>
        <p:spPr>
          <a:xfrm>
            <a:off x="828675" y="33913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E</a:t>
            </a:r>
            <a:endParaRPr sz="1600">
              <a:solidFill>
                <a:schemeClr val="dk1"/>
              </a:solidFill>
              <a:latin typeface="Lexend"/>
              <a:ea typeface="Lexend"/>
              <a:cs typeface="Lexend"/>
              <a:sym typeface="Lexend"/>
            </a:endParaRPr>
          </a:p>
        </p:txBody>
      </p:sp>
      <p:sp>
        <p:nvSpPr>
          <p:cNvPr id="1001" name="Google Shape;1001;p76"/>
          <p:cNvSpPr/>
          <p:nvPr/>
        </p:nvSpPr>
        <p:spPr>
          <a:xfrm>
            <a:off x="370761" y="2159211"/>
            <a:ext cx="1666500" cy="1666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2" name="Google Shape;1002;p76"/>
          <p:cNvSpPr/>
          <p:nvPr/>
        </p:nvSpPr>
        <p:spPr>
          <a:xfrm flipH="1">
            <a:off x="370689" y="2159211"/>
            <a:ext cx="1666500" cy="1666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3" name="Google Shape;1003;p76"/>
          <p:cNvSpPr txBox="1"/>
          <p:nvPr/>
        </p:nvSpPr>
        <p:spPr>
          <a:xfrm>
            <a:off x="1310772" y="2198650"/>
            <a:ext cx="291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A</a:t>
            </a:r>
            <a:endParaRPr sz="1600">
              <a:solidFill>
                <a:schemeClr val="dk1"/>
              </a:solidFill>
              <a:latin typeface="Lexend"/>
              <a:ea typeface="Lexend"/>
              <a:cs typeface="Lexend"/>
              <a:sym typeface="Lexend"/>
            </a:endParaRPr>
          </a:p>
        </p:txBody>
      </p:sp>
      <p:sp>
        <p:nvSpPr>
          <p:cNvPr id="1004" name="Google Shape;1004;p76"/>
          <p:cNvSpPr/>
          <p:nvPr/>
        </p:nvSpPr>
        <p:spPr>
          <a:xfrm>
            <a:off x="370761" y="2159211"/>
            <a:ext cx="1666500" cy="1666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5" name="Google Shape;1005;p76"/>
          <p:cNvSpPr txBox="1"/>
          <p:nvPr/>
        </p:nvSpPr>
        <p:spPr>
          <a:xfrm>
            <a:off x="801354" y="2191375"/>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H</a:t>
            </a:r>
            <a:endParaRPr sz="1600">
              <a:solidFill>
                <a:schemeClr val="dk1"/>
              </a:solidFill>
              <a:latin typeface="Lexend"/>
              <a:ea typeface="Lexend"/>
              <a:cs typeface="Lexend"/>
              <a:sym typeface="Lexend"/>
            </a:endParaRPr>
          </a:p>
        </p:txBody>
      </p:sp>
      <p:sp>
        <p:nvSpPr>
          <p:cNvPr id="1006" name="Google Shape;1006;p76"/>
          <p:cNvSpPr/>
          <p:nvPr/>
        </p:nvSpPr>
        <p:spPr>
          <a:xfrm>
            <a:off x="370761" y="2159211"/>
            <a:ext cx="1666500" cy="1666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7" name="Google Shape;1007;p76"/>
          <p:cNvSpPr txBox="1"/>
          <p:nvPr/>
        </p:nvSpPr>
        <p:spPr>
          <a:xfrm>
            <a:off x="393651" y="303212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F</a:t>
            </a:r>
            <a:endParaRPr sz="1600">
              <a:solidFill>
                <a:schemeClr val="dk1"/>
              </a:solidFill>
              <a:latin typeface="Lexend"/>
              <a:ea typeface="Lexend"/>
              <a:cs typeface="Lexend"/>
              <a:sym typeface="Lexend"/>
            </a:endParaRPr>
          </a:p>
        </p:txBody>
      </p:sp>
      <p:sp>
        <p:nvSpPr>
          <p:cNvPr id="1008" name="Google Shape;1008;p76"/>
          <p:cNvSpPr/>
          <p:nvPr/>
        </p:nvSpPr>
        <p:spPr>
          <a:xfrm flipH="1">
            <a:off x="370689" y="2159211"/>
            <a:ext cx="1666500" cy="1666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09" name="Google Shape;1009;p76"/>
          <p:cNvSpPr txBox="1"/>
          <p:nvPr/>
        </p:nvSpPr>
        <p:spPr>
          <a:xfrm>
            <a:off x="450586" y="25083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a:t>
            </a:r>
            <a:endParaRPr sz="1600">
              <a:solidFill>
                <a:schemeClr val="dk1"/>
              </a:solidFill>
              <a:latin typeface="Lexend"/>
              <a:ea typeface="Lexend"/>
              <a:cs typeface="Lexend"/>
              <a:sym typeface="Lexend"/>
            </a:endParaRPr>
          </a:p>
        </p:txBody>
      </p:sp>
      <p:sp>
        <p:nvSpPr>
          <p:cNvPr id="1010" name="Google Shape;1010;p76"/>
          <p:cNvSpPr/>
          <p:nvPr/>
        </p:nvSpPr>
        <p:spPr>
          <a:xfrm flipH="1">
            <a:off x="370689" y="2159211"/>
            <a:ext cx="1666500" cy="1666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11" name="Google Shape;1011;p76"/>
          <p:cNvSpPr txBox="1"/>
          <p:nvPr/>
        </p:nvSpPr>
        <p:spPr>
          <a:xfrm>
            <a:off x="1244201" y="3391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D</a:t>
            </a:r>
            <a:endParaRPr sz="1600">
              <a:solidFill>
                <a:schemeClr val="dk1"/>
              </a:solidFill>
              <a:latin typeface="Lexend"/>
              <a:ea typeface="Lexend"/>
              <a:cs typeface="Lexend"/>
              <a:sym typeface="Lexend"/>
            </a:endParaRPr>
          </a:p>
        </p:txBody>
      </p:sp>
      <p:sp>
        <p:nvSpPr>
          <p:cNvPr id="1012" name="Google Shape;1012;p76"/>
          <p:cNvSpPr txBox="1"/>
          <p:nvPr/>
        </p:nvSpPr>
        <p:spPr>
          <a:xfrm>
            <a:off x="1605154" y="306062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C</a:t>
            </a:r>
            <a:endParaRPr sz="1600">
              <a:solidFill>
                <a:schemeClr val="dk1"/>
              </a:solidFill>
              <a:latin typeface="Lexend"/>
              <a:ea typeface="Lexend"/>
              <a:cs typeface="Lexend"/>
              <a:sym typeface="Lexend"/>
            </a:endParaRPr>
          </a:p>
        </p:txBody>
      </p:sp>
      <p:sp>
        <p:nvSpPr>
          <p:cNvPr id="1013" name="Google Shape;1013;p76"/>
          <p:cNvSpPr txBox="1"/>
          <p:nvPr/>
        </p:nvSpPr>
        <p:spPr>
          <a:xfrm>
            <a:off x="1689125" y="253058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B</a:t>
            </a:r>
            <a:endParaRPr sz="1600">
              <a:solidFill>
                <a:schemeClr val="dk1"/>
              </a:solidFill>
              <a:latin typeface="Lexend"/>
              <a:ea typeface="Lexend"/>
              <a:cs typeface="Lexend"/>
              <a:sym typeface="Lexend"/>
            </a:endParaRPr>
          </a:p>
        </p:txBody>
      </p:sp>
      <p:grpSp>
        <p:nvGrpSpPr>
          <p:cNvPr id="1014" name="Google Shape;1014;p76"/>
          <p:cNvGrpSpPr/>
          <p:nvPr/>
        </p:nvGrpSpPr>
        <p:grpSpPr>
          <a:xfrm>
            <a:off x="1155309" y="2209963"/>
            <a:ext cx="93900" cy="816939"/>
            <a:chOff x="996050" y="213293"/>
            <a:chExt cx="93900" cy="909732"/>
          </a:xfrm>
        </p:grpSpPr>
        <p:cxnSp>
          <p:nvCxnSpPr>
            <p:cNvPr id="1015" name="Google Shape;1015;p76"/>
            <p:cNvCxnSpPr/>
            <p:nvPr/>
          </p:nvCxnSpPr>
          <p:spPr>
            <a:xfrm rot="10800000">
              <a:off x="1046672" y="213293"/>
              <a:ext cx="0" cy="851400"/>
            </a:xfrm>
            <a:prstGeom prst="straightConnector1">
              <a:avLst/>
            </a:prstGeom>
            <a:noFill/>
            <a:ln cap="flat" cmpd="sng" w="38100">
              <a:solidFill>
                <a:schemeClr val="accent4"/>
              </a:solidFill>
              <a:prstDash val="solid"/>
              <a:round/>
              <a:headEnd len="med" w="med" type="none"/>
              <a:tailEnd len="med" w="med" type="triangle"/>
            </a:ln>
          </p:spPr>
        </p:cxnSp>
        <p:sp>
          <p:nvSpPr>
            <p:cNvPr id="1016" name="Google Shape;1016;p76"/>
            <p:cNvSpPr/>
            <p:nvPr/>
          </p:nvSpPr>
          <p:spPr>
            <a:xfrm>
              <a:off x="996050" y="1029125"/>
              <a:ext cx="93900" cy="93900"/>
            </a:xfrm>
            <a:prstGeom prst="ellipse">
              <a:avLst/>
            </a:prstGeom>
            <a:solidFill>
              <a:srgbClr val="FFFFFF"/>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017" name="Google Shape;1017;p76"/>
          <p:cNvSpPr txBox="1"/>
          <p:nvPr/>
        </p:nvSpPr>
        <p:spPr>
          <a:xfrm>
            <a:off x="2326075" y="3010775"/>
            <a:ext cx="35952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i="1" lang="en-GB" sz="1100">
                <a:solidFill>
                  <a:srgbClr val="000000"/>
                </a:solidFill>
                <a:latin typeface="Lexend"/>
                <a:ea typeface="Lexend"/>
                <a:cs typeface="Lexend"/>
                <a:sym typeface="Lexend"/>
              </a:rPr>
              <a:t>ξ</a:t>
            </a:r>
            <a:r>
              <a:rPr i="1" lang="en-GB" sz="1100">
                <a:solidFill>
                  <a:srgbClr val="000000"/>
                </a:solidFill>
                <a:latin typeface="Lexend"/>
                <a:ea typeface="Times New Roman"/>
                <a:cs typeface="Times New Roman"/>
                <a:sym typeface="Times New Roman"/>
              </a:rPr>
              <a:t> </a:t>
            </a:r>
            <a:r>
              <a:rPr lang="en-GB" sz="1100">
                <a:solidFill>
                  <a:srgbClr val="000000"/>
                </a:solidFill>
                <a:latin typeface="Lexend"/>
                <a:ea typeface="Lexend"/>
                <a:cs typeface="Lexend"/>
                <a:sym typeface="Lexend"/>
              </a:rPr>
              <a:t>= {</a:t>
            </a:r>
            <a:r>
              <a:rPr lang="en-GB" sz="1100">
                <a:latin typeface="Lexend"/>
                <a:ea typeface="Lexend"/>
                <a:cs typeface="Lexend"/>
                <a:sym typeface="Lexend"/>
              </a:rPr>
              <a:t>A, B, C, D, E, F, G, H</a:t>
            </a:r>
            <a:r>
              <a:rPr lang="en-GB" sz="1100">
                <a:solidFill>
                  <a:srgbClr val="000000"/>
                </a:solidFill>
                <a:latin typeface="Lexend"/>
                <a:ea typeface="Lexend"/>
                <a:cs typeface="Lexend"/>
                <a:sym typeface="Lexend"/>
              </a:rPr>
              <a:t>}</a:t>
            </a:r>
            <a:endParaRPr sz="2200">
              <a:latin typeface="Lexend"/>
              <a:ea typeface="Lexend"/>
              <a:cs typeface="Lexend"/>
              <a:sym typeface="Lexend"/>
            </a:endParaRPr>
          </a:p>
        </p:txBody>
      </p:sp>
      <p:sp>
        <p:nvSpPr>
          <p:cNvPr id="1018" name="Google Shape;1018;p76"/>
          <p:cNvSpPr txBox="1"/>
          <p:nvPr/>
        </p:nvSpPr>
        <p:spPr>
          <a:xfrm>
            <a:off x="3479346" y="2492422"/>
            <a:ext cx="13044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natiijooyin</a:t>
            </a:r>
            <a:endParaRPr sz="2200">
              <a:latin typeface="Lexend"/>
              <a:ea typeface="Lexend"/>
              <a:cs typeface="Lexend"/>
              <a:sym typeface="Lexend"/>
            </a:endParaRPr>
          </a:p>
        </p:txBody>
      </p:sp>
      <p:cxnSp>
        <p:nvCxnSpPr>
          <p:cNvPr id="1019" name="Google Shape;1019;p76"/>
          <p:cNvCxnSpPr/>
          <p:nvPr/>
        </p:nvCxnSpPr>
        <p:spPr>
          <a:xfrm>
            <a:off x="5011891" y="3391325"/>
            <a:ext cx="158700" cy="360000"/>
          </a:xfrm>
          <a:prstGeom prst="straightConnector1">
            <a:avLst/>
          </a:prstGeom>
          <a:noFill/>
          <a:ln cap="flat" cmpd="sng" w="38100">
            <a:solidFill>
              <a:srgbClr val="000000"/>
            </a:solidFill>
            <a:prstDash val="solid"/>
            <a:round/>
            <a:headEnd len="med" w="med" type="none"/>
            <a:tailEnd len="med" w="med" type="none"/>
          </a:ln>
        </p:spPr>
      </p:cxnSp>
      <p:sp>
        <p:nvSpPr>
          <p:cNvPr id="1020" name="Google Shape;1020;p76"/>
          <p:cNvSpPr txBox="1"/>
          <p:nvPr/>
        </p:nvSpPr>
        <p:spPr>
          <a:xfrm>
            <a:off x="4702991" y="3629050"/>
            <a:ext cx="1838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meel shaybaarka (sample space)</a:t>
            </a:r>
            <a:endParaRPr sz="2200">
              <a:latin typeface="Lexend"/>
              <a:ea typeface="Lexend"/>
              <a:cs typeface="Lexend"/>
              <a:sym typeface="Lexend"/>
            </a:endParaRPr>
          </a:p>
        </p:txBody>
      </p:sp>
      <p:sp>
        <p:nvSpPr>
          <p:cNvPr id="1021" name="Google Shape;1021;p76"/>
          <p:cNvSpPr txBox="1"/>
          <p:nvPr/>
        </p:nvSpPr>
        <p:spPr>
          <a:xfrm>
            <a:off x="2292650" y="2029800"/>
            <a:ext cx="3414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000000"/>
                </a:solidFill>
                <a:latin typeface="Lexend"/>
                <a:ea typeface="Lexend"/>
                <a:cs typeface="Lexend"/>
                <a:sym typeface="Lexend"/>
              </a:rPr>
              <a:t>tijaabo: hal wareeg oo wareegga (spinner)</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endParaRPr sz="2200">
              <a:latin typeface="Lexend"/>
              <a:ea typeface="Lexend"/>
              <a:cs typeface="Lexend"/>
              <a:sym typeface="Lexend"/>
            </a:endParaRPr>
          </a:p>
        </p:txBody>
      </p:sp>
      <p:sp>
        <p:nvSpPr>
          <p:cNvPr id="1022" name="Google Shape;1022;p76"/>
          <p:cNvSpPr txBox="1"/>
          <p:nvPr>
            <p:ph idx="1" type="body"/>
          </p:nvPr>
        </p:nvSpPr>
        <p:spPr>
          <a:xfrm>
            <a:off x="324000" y="1521300"/>
            <a:ext cx="8237700" cy="3504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solidFill>
                  <a:srgbClr val="000000"/>
                </a:solidFill>
                <a:latin typeface="Lexend"/>
              </a:rPr>
              <a:t>Tusaale: Yacquub wuxuu ku wareejin doonaa wareegga (spinner) hal mar.</a:t>
            </a:r>
            <a:endParaRPr sz="2400"/>
          </a:p>
        </p:txBody>
      </p:sp>
      <p:pic>
        <p:nvPicPr>
          <p:cNvPr id="1023" name="Google Shape;1023;p76"/>
          <p:cNvPicPr preferRelativeResize="0"/>
          <p:nvPr/>
        </p:nvPicPr>
        <p:blipFill>
          <a:blip r:embed="rId5">
            <a:alphaModFix/>
          </a:blip>
          <a:stretch>
            <a:fillRect/>
          </a:stretch>
        </p:blipFill>
        <p:spPr>
          <a:xfrm>
            <a:off x="8106802" y="3553127"/>
            <a:ext cx="630000" cy="776021"/>
          </a:xfrm>
          <a:prstGeom prst="rect">
            <a:avLst/>
          </a:prstGeom>
          <a:noFill/>
          <a:ln>
            <a:noFill/>
          </a:ln>
        </p:spPr>
      </p:pic>
      <p:pic>
        <p:nvPicPr>
          <p:cNvPr id="1024" name="Google Shape;1024;p76"/>
          <p:cNvPicPr preferRelativeResize="0"/>
          <p:nvPr/>
        </p:nvPicPr>
        <p:blipFill rotWithShape="1">
          <a:blip r:embed="rId4">
            <a:alphaModFix/>
          </a:blip>
          <a:srcRect b="0" l="0" r="69082" t="56280"/>
          <a:stretch/>
        </p:blipFill>
        <p:spPr>
          <a:xfrm>
            <a:off x="5631050" y="2115175"/>
            <a:ext cx="3152650" cy="1490851"/>
          </a:xfrm>
          <a:prstGeom prst="rect">
            <a:avLst/>
          </a:prstGeom>
          <a:noFill/>
          <a:ln>
            <a:noFill/>
          </a:ln>
        </p:spPr>
      </p:pic>
      <p:sp>
        <p:nvSpPr>
          <p:cNvPr id="1025" name="Google Shape;1025;p76"/>
          <p:cNvSpPr txBox="1"/>
          <p:nvPr/>
        </p:nvSpPr>
        <p:spPr>
          <a:xfrm>
            <a:off x="5710000" y="2317000"/>
            <a:ext cx="2923800" cy="10158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Wareeggu (spinner) wuxuu u badan yahay inuu ku soo degto shibbane (consonant) halkii shaqal (vowel).</a:t>
            </a:r>
            <a:endParaRPr sz="2200">
              <a:latin typeface="Lexend"/>
              <a:ea typeface="Lexend"/>
              <a:cs typeface="Lexend"/>
              <a:sym typeface="Lexend"/>
            </a:endParaRPr>
          </a:p>
        </p:txBody>
      </p:sp>
      <p:grpSp>
        <p:nvGrpSpPr>
          <p:cNvPr id="1026" name="Google Shape;1026;p76"/>
          <p:cNvGrpSpPr/>
          <p:nvPr/>
        </p:nvGrpSpPr>
        <p:grpSpPr>
          <a:xfrm>
            <a:off x="3109450" y="2838125"/>
            <a:ext cx="1695400" cy="299400"/>
            <a:chOff x="3109450" y="2838125"/>
            <a:chExt cx="1695400" cy="299400"/>
          </a:xfrm>
        </p:grpSpPr>
        <p:cxnSp>
          <p:nvCxnSpPr>
            <p:cNvPr id="1027" name="Google Shape;1027;p76"/>
            <p:cNvCxnSpPr/>
            <p:nvPr/>
          </p:nvCxnSpPr>
          <p:spPr>
            <a:xfrm flipH="1">
              <a:off x="3109450" y="2840700"/>
              <a:ext cx="478500" cy="269100"/>
            </a:xfrm>
            <a:prstGeom prst="straightConnector1">
              <a:avLst/>
            </a:prstGeom>
            <a:noFill/>
            <a:ln cap="flat" cmpd="sng" w="38100">
              <a:solidFill>
                <a:srgbClr val="000000"/>
              </a:solidFill>
              <a:prstDash val="solid"/>
              <a:round/>
              <a:headEnd len="med" w="med" type="none"/>
              <a:tailEnd len="med" w="med" type="none"/>
            </a:ln>
          </p:spPr>
        </p:cxnSp>
        <p:cxnSp>
          <p:nvCxnSpPr>
            <p:cNvPr id="1028" name="Google Shape;1028;p76"/>
            <p:cNvCxnSpPr/>
            <p:nvPr/>
          </p:nvCxnSpPr>
          <p:spPr>
            <a:xfrm flipH="1">
              <a:off x="3294600" y="2849600"/>
              <a:ext cx="426300" cy="282900"/>
            </a:xfrm>
            <a:prstGeom prst="straightConnector1">
              <a:avLst/>
            </a:prstGeom>
            <a:noFill/>
            <a:ln cap="flat" cmpd="sng" w="38100">
              <a:solidFill>
                <a:srgbClr val="000000"/>
              </a:solidFill>
              <a:prstDash val="solid"/>
              <a:round/>
              <a:headEnd len="med" w="med" type="none"/>
              <a:tailEnd len="med" w="med" type="none"/>
            </a:ln>
          </p:spPr>
        </p:cxnSp>
        <p:cxnSp>
          <p:nvCxnSpPr>
            <p:cNvPr id="1029" name="Google Shape;1029;p76"/>
            <p:cNvCxnSpPr/>
            <p:nvPr/>
          </p:nvCxnSpPr>
          <p:spPr>
            <a:xfrm flipH="1">
              <a:off x="3547175" y="2843075"/>
              <a:ext cx="304500" cy="285000"/>
            </a:xfrm>
            <a:prstGeom prst="straightConnector1">
              <a:avLst/>
            </a:prstGeom>
            <a:noFill/>
            <a:ln cap="flat" cmpd="sng" w="38100">
              <a:solidFill>
                <a:srgbClr val="000000"/>
              </a:solidFill>
              <a:prstDash val="solid"/>
              <a:round/>
              <a:headEnd len="med" w="med" type="none"/>
              <a:tailEnd len="med" w="med" type="none"/>
            </a:ln>
          </p:spPr>
        </p:cxnSp>
        <p:cxnSp>
          <p:nvCxnSpPr>
            <p:cNvPr id="1030" name="Google Shape;1030;p76"/>
            <p:cNvCxnSpPr/>
            <p:nvPr/>
          </p:nvCxnSpPr>
          <p:spPr>
            <a:xfrm flipH="1">
              <a:off x="3811125" y="2849600"/>
              <a:ext cx="121200" cy="269700"/>
            </a:xfrm>
            <a:prstGeom prst="straightConnector1">
              <a:avLst/>
            </a:prstGeom>
            <a:noFill/>
            <a:ln cap="flat" cmpd="sng" w="38100">
              <a:solidFill>
                <a:srgbClr val="000000"/>
              </a:solidFill>
              <a:prstDash val="solid"/>
              <a:round/>
              <a:headEnd len="med" w="med" type="none"/>
              <a:tailEnd len="med" w="med" type="none"/>
            </a:ln>
          </p:spPr>
        </p:cxnSp>
        <p:cxnSp>
          <p:nvCxnSpPr>
            <p:cNvPr id="1031" name="Google Shape;1031;p76"/>
            <p:cNvCxnSpPr/>
            <p:nvPr/>
          </p:nvCxnSpPr>
          <p:spPr>
            <a:xfrm>
              <a:off x="4018138" y="2842475"/>
              <a:ext cx="28500" cy="283500"/>
            </a:xfrm>
            <a:prstGeom prst="straightConnector1">
              <a:avLst/>
            </a:prstGeom>
            <a:noFill/>
            <a:ln cap="flat" cmpd="sng" w="38100">
              <a:solidFill>
                <a:srgbClr val="000000"/>
              </a:solidFill>
              <a:prstDash val="solid"/>
              <a:round/>
              <a:headEnd len="med" w="med" type="none"/>
              <a:tailEnd len="med" w="med" type="none"/>
            </a:ln>
          </p:spPr>
        </p:cxnSp>
        <p:cxnSp>
          <p:nvCxnSpPr>
            <p:cNvPr id="1032" name="Google Shape;1032;p76"/>
            <p:cNvCxnSpPr/>
            <p:nvPr/>
          </p:nvCxnSpPr>
          <p:spPr>
            <a:xfrm>
              <a:off x="4161975" y="2846825"/>
              <a:ext cx="130800" cy="279300"/>
            </a:xfrm>
            <a:prstGeom prst="straightConnector1">
              <a:avLst/>
            </a:prstGeom>
            <a:noFill/>
            <a:ln cap="flat" cmpd="sng" w="38100">
              <a:solidFill>
                <a:srgbClr val="000000"/>
              </a:solidFill>
              <a:prstDash val="solid"/>
              <a:round/>
              <a:headEnd len="med" w="med" type="none"/>
              <a:tailEnd len="med" w="med" type="none"/>
            </a:ln>
          </p:spPr>
        </p:cxnSp>
        <p:cxnSp>
          <p:nvCxnSpPr>
            <p:cNvPr id="1033" name="Google Shape;1033;p76"/>
            <p:cNvCxnSpPr/>
            <p:nvPr/>
          </p:nvCxnSpPr>
          <p:spPr>
            <a:xfrm>
              <a:off x="4290575" y="2846825"/>
              <a:ext cx="289800" cy="290700"/>
            </a:xfrm>
            <a:prstGeom prst="straightConnector1">
              <a:avLst/>
            </a:prstGeom>
            <a:noFill/>
            <a:ln cap="flat" cmpd="sng" w="38100">
              <a:solidFill>
                <a:srgbClr val="000000"/>
              </a:solidFill>
              <a:prstDash val="solid"/>
              <a:round/>
              <a:headEnd len="med" w="med" type="none"/>
              <a:tailEnd len="med" w="med" type="none"/>
            </a:ln>
          </p:spPr>
        </p:cxnSp>
        <p:cxnSp>
          <p:nvCxnSpPr>
            <p:cNvPr id="1034" name="Google Shape;1034;p76"/>
            <p:cNvCxnSpPr/>
            <p:nvPr/>
          </p:nvCxnSpPr>
          <p:spPr>
            <a:xfrm>
              <a:off x="4390850" y="2838125"/>
              <a:ext cx="414000" cy="299400"/>
            </a:xfrm>
            <a:prstGeom prst="straightConnector1">
              <a:avLst/>
            </a:prstGeom>
            <a:noFill/>
            <a:ln cap="flat" cmpd="sng" w="38100">
              <a:solidFill>
                <a:srgbClr val="000000"/>
              </a:solidFill>
              <a:prstDash val="solid"/>
              <a:round/>
              <a:headEnd len="med" w="med" type="none"/>
              <a:tailEnd len="med" w="med" type="none"/>
            </a:ln>
          </p:spPr>
        </p:cxnSp>
      </p:grpSp>
      <p:sp>
        <p:nvSpPr>
          <p:cNvPr id="1035" name="Google Shape;1035;p76"/>
          <p:cNvSpPr txBox="1"/>
          <p:nvPr/>
        </p:nvSpPr>
        <p:spPr>
          <a:xfrm>
            <a:off x="2917475" y="4044977"/>
            <a:ext cx="19641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shaqallada (vowels) = {A, E}</a:t>
            </a:r>
            <a:endParaRPr sz="2200">
              <a:latin typeface="Lexend"/>
              <a:ea typeface="Lexend"/>
              <a:cs typeface="Lexend"/>
              <a:sym typeface="Lexend"/>
            </a:endParaRPr>
          </a:p>
        </p:txBody>
      </p:sp>
      <p:sp>
        <p:nvSpPr>
          <p:cNvPr id="1036" name="Google Shape;1036;p76"/>
          <p:cNvSpPr txBox="1"/>
          <p:nvPr/>
        </p:nvSpPr>
        <p:spPr>
          <a:xfrm>
            <a:off x="2384075" y="4425975"/>
            <a:ext cx="37536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shibbanayaasha (consonants) = {B, C, D, F, G, H}</a:t>
            </a:r>
            <a:endParaRPr sz="2200">
              <a:latin typeface="Lexend"/>
              <a:ea typeface="Lexend"/>
              <a:cs typeface="Lexend"/>
              <a:sym typeface="Lexend"/>
            </a:endParaRPr>
          </a:p>
        </p:txBody>
      </p:sp>
      <p:sp>
        <p:nvSpPr>
          <p:cNvPr id="1037" name="Google Shape;1037;p76"/>
          <p:cNvSpPr txBox="1"/>
          <p:nvPr/>
        </p:nvSpPr>
        <p:spPr>
          <a:xfrm>
            <a:off x="1145884" y="4093063"/>
            <a:ext cx="1054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GB" sz="1100">
                <a:latin typeface="Lexend"/>
                <a:ea typeface="Lexend"/>
                <a:cs typeface="Lexend"/>
                <a:sym typeface="Lexend"/>
              </a:rPr>
              <a:t>dhacdooyin (events)</a:t>
            </a:r>
            <a:endParaRPr b="1" sz="2200">
              <a:latin typeface="Lexend"/>
              <a:ea typeface="Lexend"/>
              <a:cs typeface="Lexend"/>
              <a:sym typeface="Lexend"/>
            </a:endParaRPr>
          </a:p>
        </p:txBody>
      </p:sp>
      <p:cxnSp>
        <p:nvCxnSpPr>
          <p:cNvPr id="1038" name="Google Shape;1038;p76"/>
          <p:cNvCxnSpPr>
            <a:endCxn id="1035" idx="1"/>
          </p:cNvCxnSpPr>
          <p:nvPr/>
        </p:nvCxnSpPr>
        <p:spPr>
          <a:xfrm flipH="1" rot="10800000">
            <a:off x="2027375" y="4275827"/>
            <a:ext cx="890100" cy="105600"/>
          </a:xfrm>
          <a:prstGeom prst="straightConnector1">
            <a:avLst/>
          </a:prstGeom>
          <a:noFill/>
          <a:ln cap="flat" cmpd="sng" w="38100">
            <a:solidFill>
              <a:srgbClr val="000000"/>
            </a:solidFill>
            <a:prstDash val="solid"/>
            <a:round/>
            <a:headEnd len="med" w="med" type="none"/>
            <a:tailEnd len="med" w="med" type="none"/>
          </a:ln>
        </p:spPr>
      </p:cxnSp>
      <p:cxnSp>
        <p:nvCxnSpPr>
          <p:cNvPr id="1039" name="Google Shape;1039;p76"/>
          <p:cNvCxnSpPr>
            <a:endCxn id="1036" idx="1"/>
          </p:cNvCxnSpPr>
          <p:nvPr/>
        </p:nvCxnSpPr>
        <p:spPr>
          <a:xfrm>
            <a:off x="2018675" y="4399125"/>
            <a:ext cx="365400" cy="257700"/>
          </a:xfrm>
          <a:prstGeom prst="straightConnector1">
            <a:avLst/>
          </a:prstGeom>
          <a:noFill/>
          <a:ln cap="flat" cmpd="sng" w="38100">
            <a:solidFill>
              <a:srgbClr val="000000"/>
            </a:solidFill>
            <a:prstDash val="solid"/>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pic>
        <p:nvPicPr>
          <p:cNvPr id="1044" name="Google Shape;1044;p77"/>
          <p:cNvPicPr preferRelativeResize="0"/>
          <p:nvPr/>
        </p:nvPicPr>
        <p:blipFill rotWithShape="1">
          <a:blip r:embed="rId3">
            <a:alphaModFix/>
          </a:blip>
          <a:srcRect b="4760" l="40550" r="0" t="13015"/>
          <a:stretch/>
        </p:blipFill>
        <p:spPr>
          <a:xfrm>
            <a:off x="3601125" y="1467350"/>
            <a:ext cx="3419249" cy="1703050"/>
          </a:xfrm>
          <a:prstGeom prst="rect">
            <a:avLst/>
          </a:prstGeom>
          <a:noFill/>
          <a:ln>
            <a:noFill/>
          </a:ln>
        </p:spPr>
      </p:pic>
      <p:sp>
        <p:nvSpPr>
          <p:cNvPr id="1045" name="Google Shape;1045;p7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(outcome) u badan inay dhacdo</a:t>
            </a:r>
            <a:endParaRPr/>
          </a:p>
        </p:txBody>
      </p:sp>
      <p:sp>
        <p:nvSpPr>
          <p:cNvPr id="1046" name="Google Shape;1046;p77"/>
          <p:cNvSpPr txBox="1"/>
          <p:nvPr>
            <p:ph idx="1" type="body"/>
          </p:nvPr>
        </p:nvSpPr>
        <p:spPr>
          <a:xfrm>
            <a:off x="324000" y="759300"/>
            <a:ext cx="8496000" cy="703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Axmed iyo Suad waxay isku dayayaan inay go'aamiyaan cidda helaysa buskudka ugu dambeeya ee dhalada ku jira.</a:t>
            </a:r>
            <a:endParaRPr sz="1800"/>
          </a:p>
        </p:txBody>
      </p:sp>
      <p:sp>
        <p:nvSpPr>
          <p:cNvPr id="1047" name="Google Shape;1047;p77"/>
          <p:cNvSpPr txBox="1"/>
          <p:nvPr>
            <p:ph idx="1" type="body"/>
          </p:nvPr>
        </p:nvSpPr>
        <p:spPr>
          <a:xfrm>
            <a:off x="324000" y="1140300"/>
            <a:ext cx="8496000" cy="431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Waxay go'aansadeen inay duudduubaan (roll) hal dice (six-sided) oo caadi ah si loo go'aamiyo cidda helaysa.</a:t>
            </a:r>
            <a:endParaRPr sz="1800"/>
          </a:p>
        </p:txBody>
      </p:sp>
      <p:sp>
        <p:nvSpPr>
          <p:cNvPr id="1048" name="Google Shape;1048;p77"/>
          <p:cNvSpPr txBox="1"/>
          <p:nvPr>
            <p:ph idx="1" type="body"/>
          </p:nvPr>
        </p:nvSpPr>
        <p:spPr>
          <a:xfrm>
            <a:off x="3900825" y="1634400"/>
            <a:ext cx="3098100" cy="12480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Haddii aan duudduubno (roll) tiro ka mid ah tirooyinka 3 (multiple of 3) markaas adigu waxaad heli kartaa buskudka. Haddii aysan ahayn tiro ka mid ah tirooyinka 3 (multiple of 3) markaas anigu waan heli doonaa.</a:t>
            </a:r>
            <a:r>
              <a:rPr lang="en-GB" sz="1100">
                <a:solidFill>
                  <a:schemeClr val="accent4"/>
                </a:solidFill>
                <a:latin typeface="Lexend"/>
              </a:rPr>
              <a:t/>
            </a:r>
            <a:r>
              <a:rPr lang="en-GB" sz="1100">
                <a:solidFill>
                  <a:srgbClr val="000000"/>
                </a:solidFill>
                <a:latin typeface="Lexend"/>
              </a:rPr>
              <a:t/>
            </a:r>
            <a:r>
              <a:rPr lang="en-GB" sz="1100">
                <a:solidFill>
                  <a:schemeClr val="accent4"/>
                </a:solidFill>
                <a:latin typeface="Lexend"/>
              </a:rPr>
              <a:t/>
            </a:r>
            <a:r>
              <a:rPr lang="en-GB" sz="1100">
                <a:solidFill>
                  <a:srgbClr val="000000"/>
                </a:solidFill>
                <a:latin typeface="Lexend"/>
              </a:rPr>
              <a:t/>
            </a:r>
            <a:endParaRPr sz="1800"/>
          </a:p>
        </p:txBody>
      </p:sp>
      <p:sp>
        <p:nvSpPr>
          <p:cNvPr id="1049" name="Google Shape;1049;p77"/>
          <p:cNvSpPr txBox="1"/>
          <p:nvPr>
            <p:ph idx="1" type="body"/>
          </p:nvPr>
        </p:nvSpPr>
        <p:spPr>
          <a:xfrm>
            <a:off x="335975" y="4502400"/>
            <a:ext cx="6824400" cy="3312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solidFill>
                  <a:srgbClr val="000000"/>
                </a:solidFill>
                <a:latin typeface="Lexend"/>
              </a:rPr>
              <a:t>Yaa u badan inuu helo buskudka?</a:t>
            </a:r>
            <a:endParaRPr sz="1800"/>
          </a:p>
        </p:txBody>
      </p:sp>
      <p:pic>
        <p:nvPicPr>
          <p:cNvPr id="1050" name="Google Shape;1050;p77"/>
          <p:cNvPicPr preferRelativeResize="0"/>
          <p:nvPr/>
        </p:nvPicPr>
        <p:blipFill>
          <a:blip r:embed="rId14">
            <a:alphaModFix/>
          </a:blip>
          <a:stretch>
            <a:fillRect/>
          </a:stretch>
        </p:blipFill>
        <p:spPr>
          <a:xfrm flipH="1">
            <a:off x="3268151" y="2876725"/>
            <a:ext cx="688099" cy="793539"/>
          </a:xfrm>
          <a:prstGeom prst="rect">
            <a:avLst/>
          </a:prstGeom>
          <a:noFill/>
          <a:ln>
            <a:noFill/>
          </a:ln>
        </p:spPr>
      </p:pic>
      <p:sp>
        <p:nvSpPr>
          <p:cNvPr id="1051" name="Google Shape;1051;p77"/>
          <p:cNvSpPr txBox="1"/>
          <p:nvPr/>
        </p:nvSpPr>
        <p:spPr>
          <a:xfrm>
            <a:off x="726075" y="1761300"/>
            <a:ext cx="20997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 = {Axmed, Suad}</a:t>
            </a:r>
            <a:r>
              <a:rPr i="1" lang="en-GB" sz="1100">
                <a:solidFill>
                  <a:schemeClr val="dk1"/>
                </a:solidFill>
                <a:latin typeface="Lexend"/>
                <a:ea typeface="Times New Roman"/>
                <a:cs typeface="Times New Roman"/>
                <a:sym typeface="Times New Roman"/>
              </a:rPr>
              <a:t/>
            </a:r>
            <a:r>
              <a:rPr lang="en-GB" sz="1100">
                <a:solidFill>
                  <a:schemeClr val="dk1"/>
                </a:solidFill>
                <a:latin typeface="Lexend"/>
                <a:ea typeface="Lexend"/>
                <a:cs typeface="Lexend"/>
                <a:sym typeface="Lexend"/>
              </a:rPr>
              <a:t/>
            </a:r>
            <a:endParaRPr sz="1800"/>
          </a:p>
        </p:txBody>
      </p:sp>
      <p:pic>
        <p:nvPicPr>
          <p:cNvPr id="1052" name="Google Shape;1052;p77"/>
          <p:cNvPicPr preferRelativeResize="0"/>
          <p:nvPr/>
        </p:nvPicPr>
        <p:blipFill>
          <a:blip r:embed="rId5">
            <a:alphaModFix/>
          </a:blip>
          <a:stretch>
            <a:fillRect/>
          </a:stretch>
        </p:blipFill>
        <p:spPr>
          <a:xfrm>
            <a:off x="7855523" y="2878051"/>
            <a:ext cx="688101" cy="763350"/>
          </a:xfrm>
          <a:prstGeom prst="rect">
            <a:avLst/>
          </a:prstGeom>
          <a:noFill/>
          <a:ln>
            <a:noFill/>
          </a:ln>
        </p:spPr>
      </p:pic>
      <p:pic>
        <p:nvPicPr>
          <p:cNvPr id="1053" name="Google Shape;1053;p77"/>
          <p:cNvPicPr preferRelativeResize="0"/>
          <p:nvPr/>
        </p:nvPicPr>
        <p:blipFill rotWithShape="1">
          <a:blip r:embed="rId6">
            <a:alphaModFix/>
          </a:blip>
          <a:srcRect b="7970" l="60186" r="34236" t="68840"/>
          <a:stretch/>
        </p:blipFill>
        <p:spPr>
          <a:xfrm>
            <a:off x="5774388" y="3021595"/>
            <a:ext cx="727851" cy="703125"/>
          </a:xfrm>
          <a:prstGeom prst="rect">
            <a:avLst/>
          </a:prstGeom>
          <a:noFill/>
          <a:ln>
            <a:noFill/>
          </a:ln>
        </p:spPr>
      </p:pic>
      <p:sp>
        <p:nvSpPr>
          <p:cNvPr id="1054" name="Google Shape;1054;p77"/>
          <p:cNvSpPr txBox="1"/>
          <p:nvPr>
            <p:ph idx="1" type="body"/>
          </p:nvPr>
        </p:nvSpPr>
        <p:spPr>
          <a:xfrm>
            <a:off x="4484248" y="4499125"/>
            <a:ext cx="618600" cy="331200"/>
          </a:xfrm>
          <a:prstGeom prst="rect">
            <a:avLst/>
          </a:prstGeom>
        </p:spPr>
        <p:txBody>
          <a:bodyPr anchorCtr="0" anchor="t" bIns="0" lIns="0" spcFirstLastPara="1" rIns="0" wrap="none" tIns="0">
            <a:normAutofit/>
          </a:bodyPr>
          <a:lstStyle/>
          <a:p>
            <a:pPr indent="0" lvl="0" marL="0" rtl="0" algn="l">
              <a:lnSpc>
                <a:spcPct val="100000"/>
              </a:lnSpc>
              <a:spcBef>
                <a:spcPts val="0"/>
              </a:spcBef>
              <a:spcAft>
                <a:spcPts val="0"/>
              </a:spcAft>
              <a:buNone/>
              <a:defRPr/>
            </a:pPr>
            <a:r>
              <a:rPr lang="en-GB" sz="1100">
                <a:solidFill>
                  <a:srgbClr val="000000"/>
                </a:solidFill>
                <a:latin typeface="Kalam"/>
                <a:ea typeface="Kalam"/>
                <a:cs typeface="Kalam"/>
                <a:sym typeface="Kalam"/>
              </a:rPr>
              <a:t>Axmed</a:t>
            </a:r>
            <a:endParaRPr>
              <a:latin typeface="Kalam"/>
              <a:ea typeface="Kalam"/>
              <a:cs typeface="Kalam"/>
              <a:sym typeface="Kalam"/>
            </a:endParaRPr>
          </a:p>
        </p:txBody>
      </p:sp>
      <p:pic>
        <p:nvPicPr>
          <p:cNvPr id="1055" name="Google Shape;1055;p77"/>
          <p:cNvPicPr preferRelativeResize="0"/>
          <p:nvPr/>
        </p:nvPicPr>
        <p:blipFill>
          <a:blip r:embed="rId14">
            <a:alphaModFix/>
          </a:blip>
          <a:stretch>
            <a:fillRect/>
          </a:stretch>
        </p:blipFill>
        <p:spPr>
          <a:xfrm>
            <a:off x="3369038" y="3749279"/>
            <a:ext cx="444704" cy="431726"/>
          </a:xfrm>
          <a:prstGeom prst="rect">
            <a:avLst/>
          </a:prstGeom>
          <a:noFill/>
          <a:ln>
            <a:noFill/>
          </a:ln>
        </p:spPr>
      </p:pic>
      <p:pic>
        <p:nvPicPr>
          <p:cNvPr id="1056" name="Google Shape;1056;p77"/>
          <p:cNvPicPr preferRelativeResize="0"/>
          <p:nvPr/>
        </p:nvPicPr>
        <p:blipFill rotWithShape="1">
          <a:blip r:embed="rId14">
            <a:alphaModFix/>
          </a:blip>
          <a:srcRect b="2162" l="0" r="0" t="0"/>
          <a:stretch/>
        </p:blipFill>
        <p:spPr>
          <a:xfrm>
            <a:off x="3842789" y="3749274"/>
            <a:ext cx="444703" cy="431731"/>
          </a:xfrm>
          <a:prstGeom prst="rect">
            <a:avLst/>
          </a:prstGeom>
          <a:noFill/>
          <a:ln>
            <a:noFill/>
          </a:ln>
        </p:spPr>
      </p:pic>
      <p:pic>
        <p:nvPicPr>
          <p:cNvPr id="1057" name="Google Shape;1057;p77"/>
          <p:cNvPicPr preferRelativeResize="0"/>
          <p:nvPr/>
        </p:nvPicPr>
        <p:blipFill>
          <a:blip r:embed="rId9">
            <a:alphaModFix/>
          </a:blip>
          <a:stretch>
            <a:fillRect/>
          </a:stretch>
        </p:blipFill>
        <p:spPr>
          <a:xfrm>
            <a:off x="7831150" y="3756081"/>
            <a:ext cx="423405" cy="416300"/>
          </a:xfrm>
          <a:prstGeom prst="rect">
            <a:avLst/>
          </a:prstGeom>
          <a:noFill/>
          <a:ln>
            <a:noFill/>
          </a:ln>
        </p:spPr>
      </p:pic>
      <p:pic>
        <p:nvPicPr>
          <p:cNvPr id="1058" name="Google Shape;1058;p77"/>
          <p:cNvPicPr preferRelativeResize="0"/>
          <p:nvPr/>
        </p:nvPicPr>
        <p:blipFill>
          <a:blip r:embed="rId14">
            <a:alphaModFix/>
          </a:blip>
          <a:stretch>
            <a:fillRect/>
          </a:stretch>
        </p:blipFill>
        <p:spPr>
          <a:xfrm>
            <a:off x="4316549" y="3756992"/>
            <a:ext cx="419427" cy="416300"/>
          </a:xfrm>
          <a:prstGeom prst="rect">
            <a:avLst/>
          </a:prstGeom>
          <a:noFill/>
          <a:ln>
            <a:noFill/>
          </a:ln>
        </p:spPr>
      </p:pic>
      <p:pic>
        <p:nvPicPr>
          <p:cNvPr id="1059" name="Google Shape;1059;p77"/>
          <p:cNvPicPr preferRelativeResize="0"/>
          <p:nvPr/>
        </p:nvPicPr>
        <p:blipFill>
          <a:blip r:embed="rId14">
            <a:alphaModFix/>
          </a:blip>
          <a:stretch>
            <a:fillRect/>
          </a:stretch>
        </p:blipFill>
        <p:spPr>
          <a:xfrm>
            <a:off x="4765031" y="3756992"/>
            <a:ext cx="414732" cy="416300"/>
          </a:xfrm>
          <a:prstGeom prst="rect">
            <a:avLst/>
          </a:prstGeom>
          <a:noFill/>
          <a:ln>
            <a:noFill/>
          </a:ln>
        </p:spPr>
      </p:pic>
      <p:pic>
        <p:nvPicPr>
          <p:cNvPr id="1060" name="Google Shape;1060;p77"/>
          <p:cNvPicPr preferRelativeResize="0"/>
          <p:nvPr/>
        </p:nvPicPr>
        <p:blipFill>
          <a:blip r:embed="rId12">
            <a:alphaModFix/>
          </a:blip>
          <a:stretch>
            <a:fillRect/>
          </a:stretch>
        </p:blipFill>
        <p:spPr>
          <a:xfrm>
            <a:off x="8321900" y="3756070"/>
            <a:ext cx="411605" cy="416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4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6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4" name="Shape 1064"/>
        <p:cNvGrpSpPr/>
        <p:nvPr/>
      </p:nvGrpSpPr>
      <p:grpSpPr>
        <a:xfrm>
          <a:off x="0" y="0"/>
          <a:ext cx="0" cy="0"/>
          <a:chOff x="0" y="0"/>
          <a:chExt cx="0" cy="0"/>
        </a:xfrm>
      </p:grpSpPr>
      <p:sp>
        <p:nvSpPr>
          <p:cNvPr id="1065" name="Google Shape;1065;p78"/>
          <p:cNvSpPr txBox="1"/>
          <p:nvPr>
            <p:ph type="title"/>
          </p:nvPr>
        </p:nvSpPr>
        <p:spPr>
          <a:xfrm>
            <a:off x="324000" y="748781"/>
            <a:ext cx="8179200" cy="740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Tiro (counter) ayaa si aan kala sooc lahayn (random) looga xushay bacda (bag) oo xarafkeeda (letter) waa la qoraa. Tirooyinku (counters) waa isku cabbir (equal size). Sheegashada (statement) kee baa run ah?</a:t>
            </a:r>
            <a:r>
              <a:rPr lang="en-GB" sz="1100">
                <a:latin typeface="Lexend"/>
              </a:rPr>
              <a:t/>
            </a:r>
            <a:r>
              <a:rPr lang="en-GB" sz="1100">
                <a:latin typeface="Lexend"/>
              </a:rPr>
              <a:t/>
            </a:r>
            <a:endParaRPr/>
          </a:p>
        </p:txBody>
      </p:sp>
      <p:sp>
        <p:nvSpPr>
          <p:cNvPr id="1066" name="Google Shape;1066;p7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(outcome) u badan inay dhacdo</a:t>
            </a:r>
            <a:endParaRPr/>
          </a:p>
        </p:txBody>
      </p:sp>
      <p:sp>
        <p:nvSpPr>
          <p:cNvPr id="1067" name="Google Shape;1067;p78"/>
          <p:cNvSpPr txBox="1"/>
          <p:nvPr>
            <p:ph idx="1" type="subTitle"/>
          </p:nvPr>
        </p:nvSpPr>
        <p:spPr>
          <a:xfrm>
            <a:off x="1034425" y="1837775"/>
            <a:ext cx="36051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Labada natiijo (outcomes) waxay u dhigmaan (equally likely) inay dhacaan.</a:t>
            </a:r>
            <a:endParaRPr sz="2000"/>
          </a:p>
        </p:txBody>
      </p:sp>
      <p:sp>
        <p:nvSpPr>
          <p:cNvPr id="1068" name="Google Shape;1068;p78"/>
          <p:cNvSpPr txBox="1"/>
          <p:nvPr>
            <p:ph idx="3" type="subTitle"/>
          </p:nvPr>
        </p:nvSpPr>
        <p:spPr>
          <a:xfrm>
            <a:off x="1034425" y="2794247"/>
            <a:ext cx="36051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Xarafka A (letter A) ayaa u badan in la doorto (picked) marka loo eego xarafka B (letter B).</a:t>
            </a:r>
            <a:endParaRPr sz="2000"/>
          </a:p>
        </p:txBody>
      </p:sp>
      <p:sp>
        <p:nvSpPr>
          <p:cNvPr id="1069" name="Google Shape;1069;p78"/>
          <p:cNvSpPr txBox="1"/>
          <p:nvPr>
            <p:ph idx="4" type="subTitle"/>
          </p:nvPr>
        </p:nvSpPr>
        <p:spPr>
          <a:xfrm>
            <a:off x="1034425" y="3766975"/>
            <a:ext cx="3662400" cy="324600"/>
          </a:xfrm>
          <a:prstGeom prst="rect">
            <a:avLst/>
          </a:prstGeom>
        </p:spPr>
        <p:txBody>
          <a:bodyPr anchorCtr="0" anchor="t" bIns="0" lIns="0" spcFirstLastPara="1" rIns="0" wrap="square" tIns="0">
            <a:normAutofit/>
          </a:bodyPr>
          <a:lstStyle/>
          <a:p>
            <a:pPr indent="0" lvl="0" marL="0" rtl="0" algn="l">
              <a:spcBef>
                <a:spcPts val="0"/>
              </a:spcBef>
              <a:spcAft>
                <a:spcPts val="0"/>
              </a:spcAft>
              <a:buClr>
                <a:schemeClr val="dk1"/>
              </a:buClr>
              <a:buSzPts val="1100"/>
              <a:buFont typeface="Arial"/>
              <a:buNone/>
            </a:pPr>
            <a:r>
              <a:rPr lang="en-GB" sz="1400">
                <a:latin typeface="Lexend"/>
              </a:rPr>
              <a:t>Xarafka B (letter B) ayaa u badan in la doorto (picked) marka loo eego xarafka A (letter A).</a:t>
            </a:r>
            <a:endParaRPr sz="2000"/>
          </a:p>
        </p:txBody>
      </p:sp>
      <p:pic>
        <p:nvPicPr>
          <p:cNvPr id="1070" name="Google Shape;1070;p78"/>
          <p:cNvPicPr preferRelativeResize="0"/>
          <p:nvPr/>
        </p:nvPicPr>
        <p:blipFill>
          <a:blip r:embed="rId3">
            <a:alphaModFix/>
          </a:blip>
          <a:stretch>
            <a:fillRect/>
          </a:stretch>
        </p:blipFill>
        <p:spPr>
          <a:xfrm>
            <a:off x="5455650" y="1488875"/>
            <a:ext cx="2427100" cy="3244950"/>
          </a:xfrm>
          <a:prstGeom prst="rect">
            <a:avLst/>
          </a:prstGeom>
          <a:noFill/>
          <a:ln>
            <a:noFill/>
          </a:ln>
        </p:spPr>
      </p:pic>
      <p:sp>
        <p:nvSpPr>
          <p:cNvPr id="1071" name="Google Shape;1071;p78"/>
          <p:cNvSpPr/>
          <p:nvPr/>
        </p:nvSpPr>
        <p:spPr>
          <a:xfrm>
            <a:off x="6305875" y="2788850"/>
            <a:ext cx="389100" cy="3891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2" name="Google Shape;1072;p78"/>
          <p:cNvSpPr txBox="1"/>
          <p:nvPr>
            <p:ph idx="3" type="subTitle"/>
          </p:nvPr>
        </p:nvSpPr>
        <p:spPr>
          <a:xfrm>
            <a:off x="6401273" y="28216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2000">
              <a:solidFill>
                <a:schemeClr val="lt1"/>
              </a:solidFill>
            </a:endParaRPr>
          </a:p>
        </p:txBody>
      </p:sp>
      <p:sp>
        <p:nvSpPr>
          <p:cNvPr id="1073" name="Google Shape;1073;p78"/>
          <p:cNvSpPr/>
          <p:nvPr/>
        </p:nvSpPr>
        <p:spPr>
          <a:xfrm>
            <a:off x="6839275" y="3017450"/>
            <a:ext cx="389100" cy="3891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4" name="Google Shape;1074;p78"/>
          <p:cNvSpPr txBox="1"/>
          <p:nvPr>
            <p:ph idx="3" type="subTitle"/>
          </p:nvPr>
        </p:nvSpPr>
        <p:spPr>
          <a:xfrm>
            <a:off x="6934673" y="30502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2000">
              <a:solidFill>
                <a:schemeClr val="lt1"/>
              </a:solidFill>
            </a:endParaRPr>
          </a:p>
        </p:txBody>
      </p:sp>
      <p:sp>
        <p:nvSpPr>
          <p:cNvPr id="1075" name="Google Shape;1075;p78"/>
          <p:cNvSpPr/>
          <p:nvPr/>
        </p:nvSpPr>
        <p:spPr>
          <a:xfrm>
            <a:off x="6991675" y="3931850"/>
            <a:ext cx="389100" cy="3891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6" name="Google Shape;1076;p78"/>
          <p:cNvSpPr txBox="1"/>
          <p:nvPr>
            <p:ph idx="3" type="subTitle"/>
          </p:nvPr>
        </p:nvSpPr>
        <p:spPr>
          <a:xfrm>
            <a:off x="7087073" y="39646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2000">
              <a:solidFill>
                <a:schemeClr val="lt1"/>
              </a:solidFill>
            </a:endParaRPr>
          </a:p>
        </p:txBody>
      </p:sp>
      <p:sp>
        <p:nvSpPr>
          <p:cNvPr id="1077" name="Google Shape;1077;p78"/>
          <p:cNvSpPr/>
          <p:nvPr/>
        </p:nvSpPr>
        <p:spPr>
          <a:xfrm>
            <a:off x="5924875" y="3855650"/>
            <a:ext cx="389100" cy="3891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8" name="Google Shape;1078;p78"/>
          <p:cNvSpPr txBox="1"/>
          <p:nvPr>
            <p:ph idx="3" type="subTitle"/>
          </p:nvPr>
        </p:nvSpPr>
        <p:spPr>
          <a:xfrm>
            <a:off x="6020273" y="38884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2000">
              <a:solidFill>
                <a:schemeClr val="lt1"/>
              </a:solidFill>
            </a:endParaRPr>
          </a:p>
        </p:txBody>
      </p:sp>
      <p:sp>
        <p:nvSpPr>
          <p:cNvPr id="1079" name="Google Shape;1079;p78"/>
          <p:cNvSpPr/>
          <p:nvPr/>
        </p:nvSpPr>
        <p:spPr>
          <a:xfrm>
            <a:off x="6458275" y="3550850"/>
            <a:ext cx="389100" cy="389100"/>
          </a:xfrm>
          <a:prstGeom prst="ellipse">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0" name="Google Shape;1080;p78"/>
          <p:cNvSpPr txBox="1"/>
          <p:nvPr>
            <p:ph idx="3" type="subTitle"/>
          </p:nvPr>
        </p:nvSpPr>
        <p:spPr>
          <a:xfrm>
            <a:off x="6553673" y="35836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2000">
              <a:solidFill>
                <a:schemeClr val="lt1"/>
              </a:solidFill>
            </a:endParaRPr>
          </a:p>
        </p:txBody>
      </p:sp>
      <p:sp>
        <p:nvSpPr>
          <p:cNvPr id="1081" name="Google Shape;1081;p78"/>
          <p:cNvSpPr/>
          <p:nvPr/>
        </p:nvSpPr>
        <p:spPr>
          <a:xfrm>
            <a:off x="6458275" y="4127605"/>
            <a:ext cx="389100" cy="389100"/>
          </a:xfrm>
          <a:prstGeom prst="ellipse">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2" name="Google Shape;1082;p78"/>
          <p:cNvSpPr txBox="1"/>
          <p:nvPr>
            <p:ph idx="3" type="subTitle"/>
          </p:nvPr>
        </p:nvSpPr>
        <p:spPr>
          <a:xfrm>
            <a:off x="6553673" y="4160450"/>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2000">
              <a:solidFill>
                <a:schemeClr val="lt1"/>
              </a:solidFill>
            </a:endParaRPr>
          </a:p>
        </p:txBody>
      </p:sp>
      <p:sp>
        <p:nvSpPr>
          <p:cNvPr id="1083" name="Google Shape;1083;p78"/>
          <p:cNvSpPr/>
          <p:nvPr/>
        </p:nvSpPr>
        <p:spPr>
          <a:xfrm>
            <a:off x="6001075" y="3322250"/>
            <a:ext cx="389100" cy="389100"/>
          </a:xfrm>
          <a:prstGeom prst="ellipse">
            <a:avLst/>
          </a:prstGeom>
          <a:solidFill>
            <a:schemeClr val="accent3"/>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84" name="Google Shape;1084;p78"/>
          <p:cNvSpPr txBox="1"/>
          <p:nvPr>
            <p:ph idx="3" type="subTitle"/>
          </p:nvPr>
        </p:nvSpPr>
        <p:spPr>
          <a:xfrm>
            <a:off x="6096473" y="3355095"/>
            <a:ext cx="2202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2000">
              <a:solidFill>
                <a:schemeClr val="lt1"/>
              </a:solidFill>
            </a:endParaRPr>
          </a:p>
        </p:txBody>
      </p:sp>
      <p:pic>
        <p:nvPicPr>
          <p:cNvPr id="1085" name="Google Shape;1085;p78"/>
          <p:cNvPicPr preferRelativeResize="0"/>
          <p:nvPr/>
        </p:nvPicPr>
        <p:blipFill>
          <a:blip r:embed="rId4">
            <a:alphaModFix/>
          </a:blip>
          <a:stretch>
            <a:fillRect/>
          </a:stretch>
        </p:blipFill>
        <p:spPr>
          <a:xfrm>
            <a:off x="4495033" y="30503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p79"/>
          <p:cNvSpPr/>
          <p:nvPr/>
        </p:nvSpPr>
        <p:spPr>
          <a:xfrm>
            <a:off x="3708800" y="2068250"/>
            <a:ext cx="1695900" cy="1695900"/>
          </a:xfrm>
          <a:prstGeom prst="ellipse">
            <a:avLst/>
          </a:prstGeom>
          <a:solidFill>
            <a:schemeClr val="accent4"/>
          </a:solidFill>
          <a:ln cap="flat" cmpd="sng" w="38100">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1" name="Google Shape;1091;p79"/>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Wareegyada (spinners) kee ayaa leh natiijooyin (outcomes) aan isu dheellitirnayn (non-equally likely)?</a:t>
            </a:r>
            <a:r>
              <a:rPr lang="en-GB" sz="1100">
                <a:latin typeface="Lexend"/>
              </a:rPr>
              <a:t/>
            </a:r>
            <a:r>
              <a:rPr lang="en-GB" sz="1100">
                <a:latin typeface="Lexend"/>
              </a:rPr>
              <a:t/>
            </a:r>
            <a:r>
              <a:rPr lang="en-GB" sz="1100">
                <a:latin typeface="Lexend"/>
              </a:rPr>
              <a:t/>
            </a:r>
            <a:endParaRPr/>
          </a:p>
        </p:txBody>
      </p:sp>
      <p:sp>
        <p:nvSpPr>
          <p:cNvPr id="1092" name="Google Shape;1092;p7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Aqoonsashada natiijada (outcome) u badan inay dhacdo</a:t>
            </a:r>
            <a:endParaRPr/>
          </a:p>
        </p:txBody>
      </p:sp>
      <p:sp>
        <p:nvSpPr>
          <p:cNvPr id="1093" name="Google Shape;1093;p79"/>
          <p:cNvSpPr/>
          <p:nvPr/>
        </p:nvSpPr>
        <p:spPr>
          <a:xfrm>
            <a:off x="6680600" y="2068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4" name="Google Shape;1094;p79"/>
          <p:cNvSpPr/>
          <p:nvPr/>
        </p:nvSpPr>
        <p:spPr>
          <a:xfrm rot="8649824">
            <a:off x="6695495" y="2083161"/>
            <a:ext cx="1666351" cy="1666351"/>
          </a:xfrm>
          <a:prstGeom prst="pie">
            <a:avLst>
              <a:gd fmla="val 11928607" name="adj1"/>
              <a:gd fmla="val 20502040"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5" name="Google Shape;1095;p79"/>
          <p:cNvSpPr/>
          <p:nvPr/>
        </p:nvSpPr>
        <p:spPr>
          <a:xfrm rot="-4309758">
            <a:off x="6695641" y="2083427"/>
            <a:ext cx="1666190" cy="1666190"/>
          </a:xfrm>
          <a:prstGeom prst="pie">
            <a:avLst>
              <a:gd fmla="val 11928607" name="adj1"/>
              <a:gd fmla="val 16225322"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6" name="Google Shape;1096;p79"/>
          <p:cNvSpPr/>
          <p:nvPr/>
        </p:nvSpPr>
        <p:spPr>
          <a:xfrm>
            <a:off x="6695641" y="2083427"/>
            <a:ext cx="1666200" cy="1666200"/>
          </a:xfrm>
          <a:prstGeom prst="pie">
            <a:avLst>
              <a:gd fmla="val 11928607" name="adj1"/>
              <a:gd fmla="val 16225322"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7" name="Google Shape;1097;p79"/>
          <p:cNvSpPr/>
          <p:nvPr/>
        </p:nvSpPr>
        <p:spPr>
          <a:xfrm rot="4312496">
            <a:off x="6695474" y="2083006"/>
            <a:ext cx="1666387" cy="1666387"/>
          </a:xfrm>
          <a:prstGeom prst="pie">
            <a:avLst>
              <a:gd fmla="val 11928607"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098" name="Google Shape;1098;p79"/>
          <p:cNvSpPr txBox="1"/>
          <p:nvPr/>
        </p:nvSpPr>
        <p:spPr>
          <a:xfrm>
            <a:off x="6983175" y="23245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 (win)</a:t>
            </a:r>
            <a:endParaRPr sz="1600">
              <a:solidFill>
                <a:srgbClr val="FFFFFF"/>
              </a:solidFill>
              <a:latin typeface="Lexend"/>
              <a:ea typeface="Lexend"/>
              <a:cs typeface="Lexend"/>
              <a:sym typeface="Lexend"/>
            </a:endParaRPr>
          </a:p>
        </p:txBody>
      </p:sp>
      <p:sp>
        <p:nvSpPr>
          <p:cNvPr id="1099" name="Google Shape;1099;p79"/>
          <p:cNvSpPr txBox="1"/>
          <p:nvPr/>
        </p:nvSpPr>
        <p:spPr>
          <a:xfrm>
            <a:off x="7561526" y="2324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guuldarro (lose)</a:t>
            </a:r>
            <a:endParaRPr sz="1600">
              <a:solidFill>
                <a:srgbClr val="FFFFFF"/>
              </a:solidFill>
              <a:latin typeface="Lexend"/>
              <a:ea typeface="Lexend"/>
              <a:cs typeface="Lexend"/>
              <a:sym typeface="Lexend"/>
            </a:endParaRPr>
          </a:p>
        </p:txBody>
      </p:sp>
      <p:sp>
        <p:nvSpPr>
          <p:cNvPr id="1100" name="Google Shape;1100;p79"/>
          <p:cNvSpPr txBox="1"/>
          <p:nvPr/>
        </p:nvSpPr>
        <p:spPr>
          <a:xfrm>
            <a:off x="7485326" y="3086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01" name="Google Shape;1101;p79"/>
          <p:cNvSpPr txBox="1"/>
          <p:nvPr/>
        </p:nvSpPr>
        <p:spPr>
          <a:xfrm>
            <a:off x="6754575" y="2857925"/>
            <a:ext cx="7047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1102" name="Google Shape;1102;p79"/>
          <p:cNvGrpSpPr/>
          <p:nvPr/>
        </p:nvGrpSpPr>
        <p:grpSpPr>
          <a:xfrm>
            <a:off x="7479909" y="2124142"/>
            <a:ext cx="93900" cy="816939"/>
            <a:chOff x="996050" y="213293"/>
            <a:chExt cx="93900" cy="909732"/>
          </a:xfrm>
        </p:grpSpPr>
        <p:cxnSp>
          <p:nvCxnSpPr>
            <p:cNvPr id="1103" name="Google Shape;1103;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04" name="Google Shape;1104;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05" name="Google Shape;1105;p79"/>
          <p:cNvSpPr/>
          <p:nvPr/>
        </p:nvSpPr>
        <p:spPr>
          <a:xfrm rot="-3572318">
            <a:off x="3723547" y="2083080"/>
            <a:ext cx="1666413" cy="1666413"/>
          </a:xfrm>
          <a:prstGeom prst="pie">
            <a:avLst>
              <a:gd fmla="val 16218657" name="adj1"/>
              <a:gd fmla="val 19793024" name="adj2"/>
            </a:avLst>
          </a:prstGeom>
          <a:solidFill>
            <a:schemeClr val="accent4"/>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6" name="Google Shape;1106;p79"/>
          <p:cNvSpPr txBox="1"/>
          <p:nvPr/>
        </p:nvSpPr>
        <p:spPr>
          <a:xfrm>
            <a:off x="3935175" y="3010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07" name="Google Shape;1107;p79"/>
          <p:cNvSpPr txBox="1"/>
          <p:nvPr/>
        </p:nvSpPr>
        <p:spPr>
          <a:xfrm>
            <a:off x="3965150" y="220892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08" name="Google Shape;1108;p79"/>
          <p:cNvSpPr/>
          <p:nvPr/>
        </p:nvSpPr>
        <p:spPr>
          <a:xfrm flipH="1">
            <a:off x="3723489" y="2083011"/>
            <a:ext cx="1666500" cy="1666500"/>
          </a:xfrm>
          <a:prstGeom prst="pie">
            <a:avLst>
              <a:gd fmla="val 12563709" name="adj1"/>
              <a:gd fmla="val 16200000" name="adj2"/>
            </a:avLst>
          </a:prstGeom>
          <a:solidFill>
            <a:schemeClr val="accent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09" name="Google Shape;1109;p79"/>
          <p:cNvSpPr txBox="1"/>
          <p:nvPr/>
        </p:nvSpPr>
        <p:spPr>
          <a:xfrm>
            <a:off x="4589726" y="219666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10" name="Google Shape;1110;p79"/>
          <p:cNvSpPr txBox="1"/>
          <p:nvPr/>
        </p:nvSpPr>
        <p:spPr>
          <a:xfrm>
            <a:off x="4665751" y="2934130"/>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11" name="Google Shape;1111;p79"/>
          <p:cNvSpPr/>
          <p:nvPr/>
        </p:nvSpPr>
        <p:spPr>
          <a:xfrm rot="-7167804">
            <a:off x="3723556" y="2083203"/>
            <a:ext cx="1666303" cy="1666303"/>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2" name="Google Shape;1112;p79"/>
          <p:cNvSpPr/>
          <p:nvPr/>
        </p:nvSpPr>
        <p:spPr>
          <a:xfrm rot="10800000">
            <a:off x="3723659" y="2083306"/>
            <a:ext cx="1666200" cy="1666200"/>
          </a:xfrm>
          <a:prstGeom prst="pie">
            <a:avLst>
              <a:gd fmla="val 16218657" name="adj1"/>
              <a:gd fmla="val 19793024"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3" name="Google Shape;1113;p79"/>
          <p:cNvSpPr txBox="1"/>
          <p:nvPr/>
        </p:nvSpPr>
        <p:spPr>
          <a:xfrm>
            <a:off x="3795039" y="2666121"/>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14" name="Google Shape;1114;p79"/>
          <p:cNvSpPr txBox="1"/>
          <p:nvPr/>
        </p:nvSpPr>
        <p:spPr>
          <a:xfrm>
            <a:off x="4023639" y="3166817"/>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1115" name="Google Shape;1115;p79"/>
          <p:cNvGrpSpPr/>
          <p:nvPr/>
        </p:nvGrpSpPr>
        <p:grpSpPr>
          <a:xfrm>
            <a:off x="4508109" y="2133763"/>
            <a:ext cx="93900" cy="816939"/>
            <a:chOff x="996050" y="213293"/>
            <a:chExt cx="93900" cy="909732"/>
          </a:xfrm>
        </p:grpSpPr>
        <p:cxnSp>
          <p:nvCxnSpPr>
            <p:cNvPr id="1116" name="Google Shape;1116;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17" name="Google Shape;1117;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18" name="Google Shape;1118;p79"/>
          <p:cNvSpPr/>
          <p:nvPr/>
        </p:nvSpPr>
        <p:spPr>
          <a:xfrm>
            <a:off x="813200" y="2068250"/>
            <a:ext cx="1695900" cy="16959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19" name="Google Shape;1119;p79"/>
          <p:cNvSpPr txBox="1"/>
          <p:nvPr/>
        </p:nvSpPr>
        <p:spPr>
          <a:xfrm>
            <a:off x="1039575" y="30103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20" name="Google Shape;1120;p79"/>
          <p:cNvSpPr/>
          <p:nvPr/>
        </p:nvSpPr>
        <p:spPr>
          <a:xfrm rot="3055089">
            <a:off x="828059" y="2083016"/>
            <a:ext cx="1666482" cy="1666482"/>
          </a:xfrm>
          <a:prstGeom prst="pie">
            <a:avLst>
              <a:gd fmla="val 13196772"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1" name="Google Shape;1121;p79"/>
          <p:cNvSpPr txBox="1"/>
          <p:nvPr/>
        </p:nvSpPr>
        <p:spPr>
          <a:xfrm>
            <a:off x="1039575" y="2324532"/>
            <a:ext cx="571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22" name="Google Shape;1122;p79"/>
          <p:cNvSpPr txBox="1"/>
          <p:nvPr/>
        </p:nvSpPr>
        <p:spPr>
          <a:xfrm>
            <a:off x="1646790" y="229008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23" name="Google Shape;1123;p79"/>
          <p:cNvSpPr txBox="1"/>
          <p:nvPr/>
        </p:nvSpPr>
        <p:spPr>
          <a:xfrm>
            <a:off x="1770326" y="3010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24" name="Google Shape;1124;p79"/>
          <p:cNvSpPr/>
          <p:nvPr/>
        </p:nvSpPr>
        <p:spPr>
          <a:xfrm rot="6175224">
            <a:off x="828205" y="2083100"/>
            <a:ext cx="1666390" cy="1666390"/>
          </a:xfrm>
          <a:prstGeom prst="pie">
            <a:avLst>
              <a:gd fmla="val 13145506"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5" name="Google Shape;1125;p79"/>
          <p:cNvSpPr/>
          <p:nvPr/>
        </p:nvSpPr>
        <p:spPr>
          <a:xfrm rot="9204713">
            <a:off x="828257" y="2083250"/>
            <a:ext cx="1666318" cy="1666318"/>
          </a:xfrm>
          <a:prstGeom prst="pie">
            <a:avLst>
              <a:gd fmla="val 13196772"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6" name="Google Shape;1126;p79"/>
          <p:cNvSpPr/>
          <p:nvPr/>
        </p:nvSpPr>
        <p:spPr>
          <a:xfrm rot="-9367530">
            <a:off x="828255" y="2083311"/>
            <a:ext cx="1666276" cy="1666276"/>
          </a:xfrm>
          <a:prstGeom prst="pie">
            <a:avLst>
              <a:gd fmla="val 13196772" name="adj1"/>
              <a:gd fmla="val 16225322"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7" name="Google Shape;1127;p79"/>
          <p:cNvSpPr/>
          <p:nvPr/>
        </p:nvSpPr>
        <p:spPr>
          <a:xfrm rot="-6354938">
            <a:off x="828221" y="2083402"/>
            <a:ext cx="1666170" cy="1666170"/>
          </a:xfrm>
          <a:prstGeom prst="pie">
            <a:avLst>
              <a:gd fmla="val 13196772" name="adj1"/>
              <a:gd fmla="val 1622532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8" name="Google Shape;1128;p79"/>
          <p:cNvSpPr/>
          <p:nvPr/>
        </p:nvSpPr>
        <p:spPr>
          <a:xfrm rot="-3302710">
            <a:off x="828242" y="2083520"/>
            <a:ext cx="1666171" cy="1666171"/>
          </a:xfrm>
          <a:prstGeom prst="pie">
            <a:avLst>
              <a:gd fmla="val 13196772" name="adj1"/>
              <a:gd fmla="val 16289109" name="adj2"/>
            </a:avLst>
          </a:prstGeom>
          <a:solidFill>
            <a:srgbClr val="0B5FA5"/>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29" name="Google Shape;1129;p79"/>
          <p:cNvSpPr/>
          <p:nvPr/>
        </p:nvSpPr>
        <p:spPr>
          <a:xfrm rot="-191374">
            <a:off x="828211" y="2083554"/>
            <a:ext cx="1666081" cy="1666081"/>
          </a:xfrm>
          <a:prstGeom prst="pie">
            <a:avLst>
              <a:gd fmla="val 13196772" name="adj1"/>
              <a:gd fmla="val 16426072" name="adj2"/>
            </a:avLst>
          </a:prstGeom>
          <a:solidFill>
            <a:srgbClr val="4F7BE8"/>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30" name="Google Shape;1130;p79"/>
          <p:cNvSpPr txBox="1"/>
          <p:nvPr/>
        </p:nvSpPr>
        <p:spPr>
          <a:xfrm>
            <a:off x="1770326" y="2985507"/>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31" name="Google Shape;1131;p79"/>
          <p:cNvSpPr txBox="1"/>
          <p:nvPr/>
        </p:nvSpPr>
        <p:spPr>
          <a:xfrm>
            <a:off x="932126" y="3047275"/>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32" name="Google Shape;1132;p79"/>
          <p:cNvSpPr txBox="1"/>
          <p:nvPr/>
        </p:nvSpPr>
        <p:spPr>
          <a:xfrm>
            <a:off x="1120606" y="2254006"/>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133" name="Google Shape;1133;p79"/>
          <p:cNvSpPr txBox="1"/>
          <p:nvPr/>
        </p:nvSpPr>
        <p:spPr>
          <a:xfrm>
            <a:off x="889751" y="2608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34" name="Google Shape;1134;p79"/>
          <p:cNvSpPr txBox="1"/>
          <p:nvPr/>
        </p:nvSpPr>
        <p:spPr>
          <a:xfrm>
            <a:off x="1956551" y="26085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sp>
        <p:nvSpPr>
          <p:cNvPr id="1135" name="Google Shape;1135;p79"/>
          <p:cNvSpPr txBox="1"/>
          <p:nvPr/>
        </p:nvSpPr>
        <p:spPr>
          <a:xfrm>
            <a:off x="1423151" y="3294332"/>
            <a:ext cx="630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FFFFFF"/>
                </a:solidFill>
                <a:latin typeface="Lexend"/>
                <a:ea typeface="Lexend"/>
                <a:cs typeface="Lexend"/>
                <a:sym typeface="Lexend"/>
              </a:rPr>
              <a:t>guul</a:t>
            </a:r>
            <a:endParaRPr sz="1600">
              <a:solidFill>
                <a:srgbClr val="FFFFFF"/>
              </a:solidFill>
              <a:latin typeface="Lexend"/>
              <a:ea typeface="Lexend"/>
              <a:cs typeface="Lexend"/>
              <a:sym typeface="Lexend"/>
            </a:endParaRPr>
          </a:p>
        </p:txBody>
      </p:sp>
      <p:grpSp>
        <p:nvGrpSpPr>
          <p:cNvPr id="1136" name="Google Shape;1136;p79"/>
          <p:cNvGrpSpPr/>
          <p:nvPr/>
        </p:nvGrpSpPr>
        <p:grpSpPr>
          <a:xfrm>
            <a:off x="1612509" y="2124142"/>
            <a:ext cx="93900" cy="816939"/>
            <a:chOff x="996050" y="213293"/>
            <a:chExt cx="93900" cy="909732"/>
          </a:xfrm>
        </p:grpSpPr>
        <p:cxnSp>
          <p:nvCxnSpPr>
            <p:cNvPr id="1137" name="Google Shape;1137;p79"/>
            <p:cNvCxnSpPr/>
            <p:nvPr/>
          </p:nvCxnSpPr>
          <p:spPr>
            <a:xfrm rot="10800000">
              <a:off x="1046672" y="213293"/>
              <a:ext cx="0" cy="851400"/>
            </a:xfrm>
            <a:prstGeom prst="straightConnector1">
              <a:avLst/>
            </a:prstGeom>
            <a:noFill/>
            <a:ln cap="flat" cmpd="sng" w="38100">
              <a:solidFill>
                <a:srgbClr val="FFFFFF"/>
              </a:solidFill>
              <a:prstDash val="solid"/>
              <a:round/>
              <a:headEnd len="med" w="med" type="none"/>
              <a:tailEnd len="med" w="med" type="triangle"/>
            </a:ln>
          </p:spPr>
        </p:cxnSp>
        <p:sp>
          <p:nvSpPr>
            <p:cNvPr id="1138" name="Google Shape;1138;p79"/>
            <p:cNvSpPr/>
            <p:nvPr/>
          </p:nvSpPr>
          <p:spPr>
            <a:xfrm>
              <a:off x="996050" y="1029125"/>
              <a:ext cx="93900" cy="93900"/>
            </a:xfrm>
            <a:prstGeom prst="ellipse">
              <a:avLst/>
            </a:prstGeom>
            <a:solidFill>
              <a:srgbClr val="FFFFFF"/>
            </a:solidFill>
            <a:ln cap="flat" cmpd="sng" w="952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139" name="Google Shape;1139;p79"/>
          <p:cNvPicPr preferRelativeResize="0"/>
          <p:nvPr/>
        </p:nvPicPr>
        <p:blipFill>
          <a:blip r:embed="rId3">
            <a:alphaModFix/>
          </a:blip>
          <a:stretch>
            <a:fillRect/>
          </a:stretch>
        </p:blipFill>
        <p:spPr>
          <a:xfrm>
            <a:off x="1887333" y="4110450"/>
            <a:ext cx="396000" cy="419100"/>
          </a:xfrm>
          <a:prstGeom prst="rect">
            <a:avLst/>
          </a:prstGeom>
          <a:noFill/>
          <a:ln>
            <a:noFill/>
          </a:ln>
        </p:spPr>
      </p:pic>
      <p:pic>
        <p:nvPicPr>
          <p:cNvPr id="1140" name="Google Shape;1140;p79"/>
          <p:cNvPicPr preferRelativeResize="0"/>
          <p:nvPr/>
        </p:nvPicPr>
        <p:blipFill>
          <a:blip r:embed="rId3">
            <a:alphaModFix/>
          </a:blip>
          <a:stretch>
            <a:fillRect/>
          </a:stretch>
        </p:blipFill>
        <p:spPr>
          <a:xfrm>
            <a:off x="7795533"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sp>
        <p:nvSpPr>
          <p:cNvPr id="1145" name="Google Shape;1145;p80"/>
          <p:cNvSpPr txBox="1"/>
          <p:nvPr>
            <p:ph idx="1" type="body"/>
          </p:nvPr>
        </p:nvSpPr>
        <p:spPr>
          <a:xfrm>
            <a:off x="324000" y="759300"/>
            <a:ext cx="84960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Xaalad kasta, calaamadee natiijada ama dhacdada ugu badan ee dhici karta.</a:t>
            </a:r>
            <a:endParaRPr sz="1800"/>
          </a:p>
        </p:txBody>
      </p:sp>
      <p:sp>
        <p:nvSpPr>
          <p:cNvPr id="1146" name="Google Shape;1146;p8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Aqoonsashada natiijada ugu badan ee dhici karta</a:t>
            </a:r>
            <a:r>
              <a:rPr lang="en-GB" sz="1100">
                <a:latin typeface="Lexend"/>
              </a:rPr>
              <a:t/>
            </a:r>
            <a:r>
              <a:rPr lang="en-GB" sz="1100">
                <a:latin typeface="Lexend"/>
              </a:rPr>
              <a:t/>
            </a:r>
            <a:endParaRPr/>
          </a:p>
        </p:txBody>
      </p:sp>
      <p:sp>
        <p:nvSpPr>
          <p:cNvPr id="1147" name="Google Shape;1147;p80"/>
          <p:cNvSpPr txBox="1"/>
          <p:nvPr>
            <p:ph idx="1" type="body"/>
          </p:nvPr>
        </p:nvSpPr>
        <p:spPr>
          <a:xfrm>
            <a:off x="324000" y="1140300"/>
            <a:ext cx="39960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duufaanka (rolling) dice-ga caadiga ah ee lix dhinac ah</a:t>
            </a:r>
            <a:r>
              <a:rPr lang="en-GB" sz="1100">
                <a:latin typeface="Lexend"/>
              </a:rPr>
              <a:t/>
            </a:r>
            <a:endParaRPr sz="1800"/>
          </a:p>
        </p:txBody>
      </p:sp>
      <p:sp>
        <p:nvSpPr>
          <p:cNvPr id="1148" name="Google Shape;1148;p80"/>
          <p:cNvSpPr txBox="1"/>
          <p:nvPr>
            <p:ph idx="1" type="body"/>
          </p:nvPr>
        </p:nvSpPr>
        <p:spPr>
          <a:xfrm>
            <a:off x="1832700" y="1700250"/>
            <a:ext cx="23370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duufaanka (rolling) tiro ka mid ah 2 ama 3</a:t>
            </a:r>
            <a:br>
              <a:rPr lang="en-GB" sz="1800"/>
            </a:br>
            <a:r>
              <a:rPr lang="en-GB" sz="1100">
                <a:latin typeface="Lexend"/>
              </a:rPr>
              <a:t/>
            </a:r>
            <a:br>
              <a:rPr lang="en-GB" sz="1800"/>
            </a:br>
            <a:r>
              <a:rPr lang="en-GB" sz="1100">
                <a:latin typeface="Lexend"/>
              </a:rPr>
              <a:t/>
            </a:r>
            <a:endParaRPr sz="1800"/>
          </a:p>
        </p:txBody>
      </p:sp>
      <p:sp>
        <p:nvSpPr>
          <p:cNvPr id="1149" name="Google Shape;1149;p80"/>
          <p:cNvSpPr txBox="1"/>
          <p:nvPr>
            <p:ph idx="1" type="body"/>
          </p:nvPr>
        </p:nvSpPr>
        <p:spPr>
          <a:xfrm>
            <a:off x="4819800" y="1140300"/>
            <a:ext cx="34173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wareejinta wareegga</a:t>
            </a:r>
            <a:r>
              <a:rPr lang="en-GB" sz="1100">
                <a:latin typeface="Lexend"/>
              </a:rPr>
              <a:t/>
            </a:r>
            <a:endParaRPr sz="1800"/>
          </a:p>
        </p:txBody>
      </p:sp>
      <p:sp>
        <p:nvSpPr>
          <p:cNvPr id="1150" name="Google Shape;1150;p80"/>
          <p:cNvSpPr txBox="1"/>
          <p:nvPr>
            <p:ph idx="1" type="body"/>
          </p:nvPr>
        </p:nvSpPr>
        <p:spPr>
          <a:xfrm>
            <a:off x="6326025" y="1700250"/>
            <a:ext cx="2493900" cy="90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degto qayb ka mid ah 8 ama ku degto qayb ka mid ah 12</a:t>
            </a:r>
            <a:r>
              <a:rPr lang="en-GB" sz="1100">
                <a:latin typeface="Lexend"/>
              </a:rPr>
              <a:t/>
            </a:r>
            <a:br>
              <a:rPr lang="en-GB" sz="1800"/>
            </a:br>
            <a:r>
              <a:rPr lang="en-GB" sz="1100">
                <a:latin typeface="Lexend"/>
              </a:rPr>
              <a:t/>
            </a:r>
            <a:br>
              <a:rPr lang="en-GB" sz="1800"/>
            </a:br>
            <a:r>
              <a:rPr lang="en-GB" sz="1100">
                <a:latin typeface="Lexend"/>
              </a:rPr>
              <a:t/>
            </a:r>
            <a:endParaRPr sz="1800"/>
          </a:p>
        </p:txBody>
      </p:sp>
      <p:sp>
        <p:nvSpPr>
          <p:cNvPr id="1151" name="Google Shape;1151;p80"/>
          <p:cNvSpPr txBox="1"/>
          <p:nvPr>
            <p:ph idx="1" type="body"/>
          </p:nvPr>
        </p:nvSpPr>
        <p:spPr>
          <a:xfrm>
            <a:off x="324000" y="3121500"/>
            <a:ext cx="42027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soo qaadashada counter-ka shandadda</a:t>
            </a:r>
            <a:r>
              <a:rPr lang="en-GB" sz="1100">
                <a:latin typeface="Lexend"/>
              </a:rPr>
              <a:t/>
            </a:r>
            <a:endParaRPr sz="1800"/>
          </a:p>
        </p:txBody>
      </p:sp>
      <p:sp>
        <p:nvSpPr>
          <p:cNvPr id="1152" name="Google Shape;1152;p80"/>
          <p:cNvSpPr txBox="1"/>
          <p:nvPr>
            <p:ph idx="1" type="body"/>
          </p:nvPr>
        </p:nvSpPr>
        <p:spPr>
          <a:xfrm>
            <a:off x="2899500" y="3794575"/>
            <a:ext cx="12384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qaadashada A ama qaadashada B</a:t>
            </a:r>
            <a:r>
              <a:rPr lang="en-GB" sz="1100">
                <a:latin typeface="Lexend"/>
              </a:rPr>
              <a:t/>
            </a:r>
            <a:br>
              <a:rPr lang="en-GB" sz="1800"/>
            </a:br>
            <a:r>
              <a:rPr lang="en-GB" sz="1100">
                <a:latin typeface="Lexend"/>
              </a:rPr>
              <a:t/>
            </a:r>
            <a:br>
              <a:rPr lang="en-GB" sz="1800"/>
            </a:br>
            <a:r>
              <a:rPr lang="en-GB" sz="1100">
                <a:latin typeface="Lexend"/>
              </a:rPr>
              <a:t/>
            </a:r>
            <a:r>
              <a:rPr lang="en-GB" sz="1100">
                <a:latin typeface="Lexend"/>
              </a:rPr>
              <a:t/>
            </a:r>
            <a:endParaRPr sz="1800"/>
          </a:p>
        </p:txBody>
      </p:sp>
      <p:sp>
        <p:nvSpPr>
          <p:cNvPr id="1153" name="Google Shape;1153;p80"/>
          <p:cNvSpPr txBox="1"/>
          <p:nvPr>
            <p:ph idx="1" type="body"/>
          </p:nvPr>
        </p:nvSpPr>
        <p:spPr>
          <a:xfrm>
            <a:off x="4819800" y="3121500"/>
            <a:ext cx="3996000" cy="65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doorashada xaraf si random ah oo ka mid ah MATHEMATICS</a:t>
            </a:r>
            <a:r>
              <a:rPr lang="en-GB" sz="1100">
                <a:latin typeface="Lexend"/>
              </a:rPr>
              <a:t/>
            </a:r>
            <a:endParaRPr sz="1800"/>
          </a:p>
        </p:txBody>
      </p:sp>
      <p:sp>
        <p:nvSpPr>
          <p:cNvPr id="1154" name="Google Shape;1154;p80"/>
          <p:cNvSpPr txBox="1"/>
          <p:nvPr>
            <p:ph idx="1" type="body"/>
          </p:nvPr>
        </p:nvSpPr>
        <p:spPr>
          <a:xfrm>
            <a:off x="5129250" y="3794575"/>
            <a:ext cx="29700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doorashada shaqal ama doorashada shibbane</a:t>
            </a:r>
            <a:r>
              <a:rPr lang="en-GB" sz="1100">
                <a:latin typeface="Lexend"/>
              </a:rPr>
              <a:t/>
            </a:r>
            <a:br>
              <a:rPr lang="en-GB" sz="1800"/>
            </a:br>
            <a:r>
              <a:rPr lang="en-GB" sz="1100">
                <a:latin typeface="Lexend"/>
              </a:rPr>
              <a:t/>
            </a:r>
            <a:br>
              <a:rPr lang="en-GB" sz="1800"/>
            </a:br>
            <a:r>
              <a:rPr lang="en-GB" sz="1100">
                <a:latin typeface="Lexend"/>
              </a:rPr>
              <a:t/>
            </a:r>
            <a:endParaRPr sz="1800"/>
          </a:p>
        </p:txBody>
      </p:sp>
      <p:sp>
        <p:nvSpPr>
          <p:cNvPr id="1155" name="Google Shape;1155;p80"/>
          <p:cNvSpPr/>
          <p:nvPr/>
        </p:nvSpPr>
        <p:spPr>
          <a:xfrm>
            <a:off x="4922709" y="1485752"/>
            <a:ext cx="1317300" cy="13173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6" name="Google Shape;1156;p80"/>
          <p:cNvSpPr/>
          <p:nvPr/>
        </p:nvSpPr>
        <p:spPr>
          <a:xfrm flipH="1">
            <a:off x="4934080" y="1497217"/>
            <a:ext cx="1294500" cy="1294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7" name="Google Shape;1157;p80"/>
          <p:cNvSpPr/>
          <p:nvPr/>
        </p:nvSpPr>
        <p:spPr>
          <a:xfrm>
            <a:off x="4934175" y="1497217"/>
            <a:ext cx="1294500" cy="1294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58" name="Google Shape;1158;p80"/>
          <p:cNvSpPr txBox="1"/>
          <p:nvPr/>
        </p:nvSpPr>
        <p:spPr>
          <a:xfrm>
            <a:off x="5229276" y="2378067"/>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5</a:t>
            </a:r>
            <a:endParaRPr sz="1600">
              <a:solidFill>
                <a:schemeClr val="dk1"/>
              </a:solidFill>
              <a:latin typeface="Lexend"/>
              <a:ea typeface="Lexend"/>
              <a:cs typeface="Lexend"/>
              <a:sym typeface="Lexend"/>
            </a:endParaRPr>
          </a:p>
        </p:txBody>
      </p:sp>
      <p:sp>
        <p:nvSpPr>
          <p:cNvPr id="1159" name="Google Shape;1159;p80"/>
          <p:cNvSpPr/>
          <p:nvPr/>
        </p:nvSpPr>
        <p:spPr>
          <a:xfrm>
            <a:off x="4934175" y="1497217"/>
            <a:ext cx="1294500" cy="1294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0" name="Google Shape;1160;p80"/>
          <p:cNvSpPr/>
          <p:nvPr/>
        </p:nvSpPr>
        <p:spPr>
          <a:xfrm flipH="1">
            <a:off x="4934080" y="1497217"/>
            <a:ext cx="1294500" cy="1294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1" name="Google Shape;1161;p80"/>
          <p:cNvSpPr txBox="1"/>
          <p:nvPr/>
        </p:nvSpPr>
        <p:spPr>
          <a:xfrm>
            <a:off x="5658087" y="1505991"/>
            <a:ext cx="22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t>
            </a:r>
            <a:endParaRPr sz="1600">
              <a:solidFill>
                <a:schemeClr val="dk1"/>
              </a:solidFill>
              <a:latin typeface="Lexend"/>
              <a:ea typeface="Lexend"/>
              <a:cs typeface="Lexend"/>
              <a:sym typeface="Lexend"/>
            </a:endParaRPr>
          </a:p>
        </p:txBody>
      </p:sp>
      <p:sp>
        <p:nvSpPr>
          <p:cNvPr id="1162" name="Google Shape;1162;p80"/>
          <p:cNvSpPr/>
          <p:nvPr/>
        </p:nvSpPr>
        <p:spPr>
          <a:xfrm>
            <a:off x="4934175" y="1497217"/>
            <a:ext cx="1294500" cy="1294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3" name="Google Shape;1163;p80"/>
          <p:cNvSpPr txBox="1"/>
          <p:nvPr/>
        </p:nvSpPr>
        <p:spPr>
          <a:xfrm>
            <a:off x="5259271" y="1506586"/>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8</a:t>
            </a:r>
            <a:endParaRPr sz="1600">
              <a:solidFill>
                <a:schemeClr val="dk1"/>
              </a:solidFill>
              <a:latin typeface="Lexend"/>
              <a:ea typeface="Lexend"/>
              <a:cs typeface="Lexend"/>
              <a:sym typeface="Lexend"/>
            </a:endParaRPr>
          </a:p>
        </p:txBody>
      </p:sp>
      <p:sp>
        <p:nvSpPr>
          <p:cNvPr id="1164" name="Google Shape;1164;p80"/>
          <p:cNvSpPr/>
          <p:nvPr/>
        </p:nvSpPr>
        <p:spPr>
          <a:xfrm>
            <a:off x="4934175" y="1497217"/>
            <a:ext cx="1294500" cy="1294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5" name="Google Shape;1165;p80"/>
          <p:cNvSpPr txBox="1"/>
          <p:nvPr/>
        </p:nvSpPr>
        <p:spPr>
          <a:xfrm>
            <a:off x="4961324" y="2099058"/>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6</a:t>
            </a:r>
            <a:endParaRPr sz="1600">
              <a:solidFill>
                <a:schemeClr val="dk1"/>
              </a:solidFill>
              <a:latin typeface="Lexend"/>
              <a:ea typeface="Lexend"/>
              <a:cs typeface="Lexend"/>
              <a:sym typeface="Lexend"/>
            </a:endParaRPr>
          </a:p>
        </p:txBody>
      </p:sp>
      <p:sp>
        <p:nvSpPr>
          <p:cNvPr id="1166" name="Google Shape;1166;p80"/>
          <p:cNvSpPr/>
          <p:nvPr/>
        </p:nvSpPr>
        <p:spPr>
          <a:xfrm flipH="1">
            <a:off x="4934080" y="1497217"/>
            <a:ext cx="1294500" cy="1294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7" name="Google Shape;1167;p80"/>
          <p:cNvSpPr txBox="1"/>
          <p:nvPr/>
        </p:nvSpPr>
        <p:spPr>
          <a:xfrm>
            <a:off x="4993056" y="1743407"/>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7</a:t>
            </a:r>
            <a:endParaRPr sz="1600">
              <a:solidFill>
                <a:schemeClr val="dk1"/>
              </a:solidFill>
              <a:latin typeface="Lexend"/>
              <a:ea typeface="Lexend"/>
              <a:cs typeface="Lexend"/>
              <a:sym typeface="Lexend"/>
            </a:endParaRPr>
          </a:p>
        </p:txBody>
      </p:sp>
      <p:sp>
        <p:nvSpPr>
          <p:cNvPr id="1168" name="Google Shape;1168;p80"/>
          <p:cNvSpPr/>
          <p:nvPr/>
        </p:nvSpPr>
        <p:spPr>
          <a:xfrm flipH="1">
            <a:off x="4934080" y="1497217"/>
            <a:ext cx="1294500" cy="1294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69" name="Google Shape;1169;p80"/>
          <p:cNvSpPr txBox="1"/>
          <p:nvPr/>
        </p:nvSpPr>
        <p:spPr>
          <a:xfrm>
            <a:off x="5618875" y="2377385"/>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a:t>
            </a:r>
            <a:endParaRPr sz="1600">
              <a:solidFill>
                <a:schemeClr val="dk1"/>
              </a:solidFill>
              <a:latin typeface="Lexend"/>
              <a:ea typeface="Lexend"/>
              <a:cs typeface="Lexend"/>
              <a:sym typeface="Lexend"/>
            </a:endParaRPr>
          </a:p>
        </p:txBody>
      </p:sp>
      <p:sp>
        <p:nvSpPr>
          <p:cNvPr id="1170" name="Google Shape;1170;p80"/>
          <p:cNvSpPr txBox="1"/>
          <p:nvPr/>
        </p:nvSpPr>
        <p:spPr>
          <a:xfrm>
            <a:off x="5889872" y="2121192"/>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t>
            </a:r>
            <a:endParaRPr sz="1600">
              <a:solidFill>
                <a:schemeClr val="dk1"/>
              </a:solidFill>
              <a:latin typeface="Lexend"/>
              <a:ea typeface="Lexend"/>
              <a:cs typeface="Lexend"/>
              <a:sym typeface="Lexend"/>
            </a:endParaRPr>
          </a:p>
        </p:txBody>
      </p:sp>
      <p:sp>
        <p:nvSpPr>
          <p:cNvPr id="1171" name="Google Shape;1171;p80"/>
          <p:cNvSpPr txBox="1"/>
          <p:nvPr/>
        </p:nvSpPr>
        <p:spPr>
          <a:xfrm>
            <a:off x="5882019" y="1785682"/>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a:t>
            </a:r>
            <a:endParaRPr sz="1600">
              <a:solidFill>
                <a:schemeClr val="dk1"/>
              </a:solidFill>
              <a:latin typeface="Lexend"/>
              <a:ea typeface="Lexend"/>
              <a:cs typeface="Lexend"/>
              <a:sym typeface="Lexend"/>
            </a:endParaRPr>
          </a:p>
        </p:txBody>
      </p:sp>
      <p:grpSp>
        <p:nvGrpSpPr>
          <p:cNvPr id="1172" name="Google Shape;1172;p80"/>
          <p:cNvGrpSpPr/>
          <p:nvPr/>
        </p:nvGrpSpPr>
        <p:grpSpPr>
          <a:xfrm>
            <a:off x="5543622" y="1536634"/>
            <a:ext cx="72942" cy="634538"/>
            <a:chOff x="996050" y="213293"/>
            <a:chExt cx="93900" cy="909732"/>
          </a:xfrm>
        </p:grpSpPr>
        <p:cxnSp>
          <p:nvCxnSpPr>
            <p:cNvPr id="1173" name="Google Shape;1173;p80"/>
            <p:cNvCxnSpPr/>
            <p:nvPr/>
          </p:nvCxnSpPr>
          <p:spPr>
            <a:xfrm rot="10800000">
              <a:off x="1046672" y="213293"/>
              <a:ext cx="0" cy="851400"/>
            </a:xfrm>
            <a:prstGeom prst="straightConnector1">
              <a:avLst/>
            </a:prstGeom>
            <a:noFill/>
            <a:ln cap="flat" cmpd="sng" w="38100">
              <a:solidFill>
                <a:schemeClr val="accent4"/>
              </a:solidFill>
              <a:prstDash val="solid"/>
              <a:round/>
              <a:headEnd len="med" w="med" type="none"/>
              <a:tailEnd len="med" w="med" type="triangle"/>
            </a:ln>
          </p:spPr>
        </p:cxnSp>
        <p:sp>
          <p:nvSpPr>
            <p:cNvPr id="1174" name="Google Shape;1174;p80"/>
            <p:cNvSpPr/>
            <p:nvPr/>
          </p:nvSpPr>
          <p:spPr>
            <a:xfrm>
              <a:off x="996050" y="1029125"/>
              <a:ext cx="93900" cy="93900"/>
            </a:xfrm>
            <a:prstGeom prst="ellipse">
              <a:avLst/>
            </a:prstGeom>
            <a:solidFill>
              <a:srgbClr val="FFFFFF"/>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175" name="Google Shape;1175;p80"/>
          <p:cNvPicPr preferRelativeResize="0"/>
          <p:nvPr/>
        </p:nvPicPr>
        <p:blipFill>
          <a:blip r:embed="rId3">
            <a:alphaModFix/>
          </a:blip>
          <a:stretch>
            <a:fillRect/>
          </a:stretch>
        </p:blipFill>
        <p:spPr>
          <a:xfrm>
            <a:off x="655050" y="3416525"/>
            <a:ext cx="2074801" cy="1317300"/>
          </a:xfrm>
          <a:prstGeom prst="rect">
            <a:avLst/>
          </a:prstGeom>
          <a:noFill/>
          <a:ln>
            <a:noFill/>
          </a:ln>
        </p:spPr>
      </p:pic>
      <p:sp>
        <p:nvSpPr>
          <p:cNvPr id="1176" name="Google Shape;1176;p80"/>
          <p:cNvSpPr/>
          <p:nvPr/>
        </p:nvSpPr>
        <p:spPr>
          <a:xfrm>
            <a:off x="2099500" y="4334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7" name="Google Shape;1177;p80"/>
          <p:cNvSpPr txBox="1"/>
          <p:nvPr>
            <p:ph idx="4294967295" type="subTitle"/>
          </p:nvPr>
        </p:nvSpPr>
        <p:spPr>
          <a:xfrm>
            <a:off x="21450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178" name="Google Shape;1178;p80"/>
          <p:cNvSpPr/>
          <p:nvPr/>
        </p:nvSpPr>
        <p:spPr>
          <a:xfrm>
            <a:off x="1870900" y="4029556"/>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9" name="Google Shape;1179;p80"/>
          <p:cNvSpPr txBox="1"/>
          <p:nvPr>
            <p:ph idx="4294967295" type="subTitle"/>
          </p:nvPr>
        </p:nvSpPr>
        <p:spPr>
          <a:xfrm>
            <a:off x="1916407" y="40102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sp>
        <p:nvSpPr>
          <p:cNvPr id="1180" name="Google Shape;1180;p80"/>
          <p:cNvSpPr/>
          <p:nvPr/>
        </p:nvSpPr>
        <p:spPr>
          <a:xfrm>
            <a:off x="1566100" y="41819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1" name="Google Shape;1181;p80"/>
          <p:cNvSpPr txBox="1"/>
          <p:nvPr>
            <p:ph idx="4294967295" type="subTitle"/>
          </p:nvPr>
        </p:nvSpPr>
        <p:spPr>
          <a:xfrm>
            <a:off x="1611607" y="41626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182" name="Google Shape;1182;p80"/>
          <p:cNvSpPr/>
          <p:nvPr/>
        </p:nvSpPr>
        <p:spPr>
          <a:xfrm>
            <a:off x="1337500" y="3953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3" name="Google Shape;1183;p80"/>
          <p:cNvSpPr txBox="1"/>
          <p:nvPr>
            <p:ph idx="4294967295" type="subTitle"/>
          </p:nvPr>
        </p:nvSpPr>
        <p:spPr>
          <a:xfrm>
            <a:off x="1383007" y="3934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184" name="Google Shape;1184;p80"/>
          <p:cNvSpPr/>
          <p:nvPr/>
        </p:nvSpPr>
        <p:spPr>
          <a:xfrm>
            <a:off x="956500" y="4334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5" name="Google Shape;1185;p80"/>
          <p:cNvSpPr txBox="1"/>
          <p:nvPr>
            <p:ph idx="4294967295" type="subTitle"/>
          </p:nvPr>
        </p:nvSpPr>
        <p:spPr>
          <a:xfrm>
            <a:off x="10020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186" name="Google Shape;1186;p80"/>
          <p:cNvSpPr/>
          <p:nvPr/>
        </p:nvSpPr>
        <p:spPr>
          <a:xfrm>
            <a:off x="1261300" y="4334356"/>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7" name="Google Shape;1187;p80"/>
          <p:cNvSpPr txBox="1"/>
          <p:nvPr>
            <p:ph idx="4294967295" type="subTitle"/>
          </p:nvPr>
        </p:nvSpPr>
        <p:spPr>
          <a:xfrm>
            <a:off x="13068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sp>
        <p:nvSpPr>
          <p:cNvPr id="1188" name="Google Shape;1188;p80"/>
          <p:cNvSpPr/>
          <p:nvPr/>
        </p:nvSpPr>
        <p:spPr>
          <a:xfrm>
            <a:off x="1800237" y="4388405"/>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89" name="Google Shape;1189;p80"/>
          <p:cNvSpPr txBox="1"/>
          <p:nvPr>
            <p:ph idx="4294967295" type="subTitle"/>
          </p:nvPr>
        </p:nvSpPr>
        <p:spPr>
          <a:xfrm>
            <a:off x="1845745" y="4369122"/>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sp>
        <p:nvSpPr>
          <p:cNvPr id="1190" name="Google Shape;1190;p80"/>
          <p:cNvSpPr/>
          <p:nvPr/>
        </p:nvSpPr>
        <p:spPr>
          <a:xfrm>
            <a:off x="532828" y="1709963"/>
            <a:ext cx="995400" cy="936600"/>
          </a:xfrm>
          <a:prstGeom prst="cube">
            <a:avLst>
              <a:gd fmla="val 25000" name="adj"/>
            </a:avLst>
          </a:prstGeom>
          <a:solidFill>
            <a:srgbClr val="EEEEEE"/>
          </a:solidFill>
          <a:ln cap="flat" cmpd="sng" w="2857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191" name="Google Shape;1191;p80"/>
          <p:cNvSpPr/>
          <p:nvPr/>
        </p:nvSpPr>
        <p:spPr>
          <a:xfrm rot="-5400000">
            <a:off x="1298205" y="2393184"/>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2" name="Google Shape;1192;p80"/>
          <p:cNvSpPr/>
          <p:nvPr/>
        </p:nvSpPr>
        <p:spPr>
          <a:xfrm rot="-5400000">
            <a:off x="1344967" y="2175083"/>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3" name="Google Shape;1193;p80"/>
          <p:cNvSpPr/>
          <p:nvPr/>
        </p:nvSpPr>
        <p:spPr>
          <a:xfrm rot="-5400000">
            <a:off x="1397550" y="1961392"/>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4" name="Google Shape;1194;p80"/>
          <p:cNvSpPr/>
          <p:nvPr/>
        </p:nvSpPr>
        <p:spPr>
          <a:xfrm rot="-5400000">
            <a:off x="672331" y="2463690"/>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5" name="Google Shape;1195;p80"/>
          <p:cNvSpPr/>
          <p:nvPr/>
        </p:nvSpPr>
        <p:spPr>
          <a:xfrm rot="-5400000">
            <a:off x="1049339" y="2007787"/>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6" name="Google Shape;1196;p80"/>
          <p:cNvSpPr/>
          <p:nvPr/>
        </p:nvSpPr>
        <p:spPr>
          <a:xfrm rot="-5400000">
            <a:off x="672331" y="2007656"/>
            <a:ext cx="99900" cy="1062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7" name="Google Shape;1197;p80"/>
          <p:cNvSpPr/>
          <p:nvPr/>
        </p:nvSpPr>
        <p:spPr>
          <a:xfrm rot="-5400000">
            <a:off x="1049155" y="2463690"/>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8" name="Google Shape;1198;p80"/>
          <p:cNvSpPr/>
          <p:nvPr/>
        </p:nvSpPr>
        <p:spPr>
          <a:xfrm rot="-5400000">
            <a:off x="672331" y="2233756"/>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9" name="Google Shape;1199;p80"/>
          <p:cNvSpPr/>
          <p:nvPr/>
        </p:nvSpPr>
        <p:spPr>
          <a:xfrm rot="-5400000">
            <a:off x="1049155" y="2233756"/>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0" name="Google Shape;1200;p80"/>
          <p:cNvSpPr/>
          <p:nvPr/>
        </p:nvSpPr>
        <p:spPr>
          <a:xfrm rot="-5400000">
            <a:off x="1099326" y="1798734"/>
            <a:ext cx="699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1" name="Google Shape;1201;p80"/>
          <p:cNvSpPr/>
          <p:nvPr/>
        </p:nvSpPr>
        <p:spPr>
          <a:xfrm rot="-5400000">
            <a:off x="829112" y="1723879"/>
            <a:ext cx="672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81"/>
          <p:cNvSpPr/>
          <p:nvPr/>
        </p:nvSpPr>
        <p:spPr>
          <a:xfrm rot="7199673">
            <a:off x="7297295" y="1537300"/>
            <a:ext cx="1374826" cy="1374826"/>
          </a:xfrm>
          <a:prstGeom prst="pie">
            <a:avLst>
              <a:gd fmla="val 9034165" name="adj1"/>
              <a:gd fmla="val 1441823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07" name="Google Shape;1207;p81"/>
          <p:cNvSpPr txBox="1"/>
          <p:nvPr>
            <p:ph idx="1" type="body"/>
          </p:nvPr>
        </p:nvSpPr>
        <p:spPr>
          <a:xfrm>
            <a:off x="324000" y="759300"/>
            <a:ext cx="8496000" cy="57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Laga bilaabo kuwa ugu yar ee suurtogalka ah, kala sooc wareegyada sida ay u kala suurtogal yihiin inay ku degaan 'win'.</a:t>
            </a:r>
            <a:endParaRPr sz="1800"/>
          </a:p>
        </p:txBody>
      </p:sp>
      <p:sp>
        <p:nvSpPr>
          <p:cNvPr id="1208" name="Google Shape;1208;p8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Aqoonsashada natiijada ay u badan tahay inay dhacdo</a:t>
            </a:r>
            <a:endParaRPr/>
          </a:p>
        </p:txBody>
      </p:sp>
      <p:sp>
        <p:nvSpPr>
          <p:cNvPr id="1209" name="Google Shape;1209;p81"/>
          <p:cNvSpPr/>
          <p:nvPr/>
        </p:nvSpPr>
        <p:spPr>
          <a:xfrm>
            <a:off x="2724431" y="1518214"/>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0" name="Google Shape;1210;p81"/>
          <p:cNvSpPr/>
          <p:nvPr/>
        </p:nvSpPr>
        <p:spPr>
          <a:xfrm rot="7199673">
            <a:off x="2736690" y="1530497"/>
            <a:ext cx="1374826" cy="1374826"/>
          </a:xfrm>
          <a:prstGeom prst="pie">
            <a:avLst>
              <a:gd fmla="val 9034165"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1" name="Google Shape;1211;p81"/>
          <p:cNvSpPr/>
          <p:nvPr/>
        </p:nvSpPr>
        <p:spPr>
          <a:xfrm rot="-7211120">
            <a:off x="2736798" y="1530874"/>
            <a:ext cx="1374705" cy="1374446"/>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2" name="Google Shape;1212;p81"/>
          <p:cNvSpPr/>
          <p:nvPr/>
        </p:nvSpPr>
        <p:spPr>
          <a:xfrm>
            <a:off x="2736704" y="1530537"/>
            <a:ext cx="1374900" cy="1374900"/>
          </a:xfrm>
          <a:prstGeom prst="pie">
            <a:avLst>
              <a:gd fmla="val 9034165"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3" name="Google Shape;1213;p81"/>
          <p:cNvSpPr/>
          <p:nvPr/>
        </p:nvSpPr>
        <p:spPr>
          <a:xfrm>
            <a:off x="556525" y="1574256"/>
            <a:ext cx="1399200" cy="139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4" name="Google Shape;1214;p81"/>
          <p:cNvSpPr/>
          <p:nvPr/>
        </p:nvSpPr>
        <p:spPr>
          <a:xfrm flipH="1">
            <a:off x="568620" y="1586434"/>
            <a:ext cx="1374900" cy="13749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5" name="Google Shape;1215;p81"/>
          <p:cNvSpPr/>
          <p:nvPr/>
        </p:nvSpPr>
        <p:spPr>
          <a:xfrm>
            <a:off x="568703" y="1586434"/>
            <a:ext cx="1374900" cy="1374900"/>
          </a:xfrm>
          <a:prstGeom prst="pie">
            <a:avLst>
              <a:gd fmla="val 5387953" name="adj1"/>
              <a:gd fmla="val 1565546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16" name="Google Shape;1216;p81"/>
          <p:cNvSpPr txBox="1"/>
          <p:nvPr/>
        </p:nvSpPr>
        <p:spPr>
          <a:xfrm>
            <a:off x="680409" y="210001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17" name="Google Shape;1217;p81"/>
          <p:cNvSpPr txBox="1"/>
          <p:nvPr/>
        </p:nvSpPr>
        <p:spPr>
          <a:xfrm>
            <a:off x="1346175" y="2100012"/>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218" name="Google Shape;1218;p81"/>
          <p:cNvSpPr txBox="1"/>
          <p:nvPr/>
        </p:nvSpPr>
        <p:spPr>
          <a:xfrm>
            <a:off x="3514068" y="1855383"/>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219" name="Google Shape;1219;p81"/>
          <p:cNvSpPr txBox="1"/>
          <p:nvPr/>
        </p:nvSpPr>
        <p:spPr>
          <a:xfrm>
            <a:off x="3199752" y="2358300"/>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20" name="Google Shape;1220;p81"/>
          <p:cNvSpPr txBox="1"/>
          <p:nvPr/>
        </p:nvSpPr>
        <p:spPr>
          <a:xfrm>
            <a:off x="2822546" y="1855383"/>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221" name="Google Shape;1221;p81"/>
          <p:cNvGrpSpPr/>
          <p:nvPr/>
        </p:nvGrpSpPr>
        <p:grpSpPr>
          <a:xfrm>
            <a:off x="3383859" y="1588147"/>
            <a:ext cx="77467" cy="674020"/>
            <a:chOff x="996050" y="213293"/>
            <a:chExt cx="93900" cy="909732"/>
          </a:xfrm>
        </p:grpSpPr>
        <p:cxnSp>
          <p:nvCxnSpPr>
            <p:cNvPr id="1222" name="Google Shape;1222;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23" name="Google Shape;1223;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224" name="Google Shape;1224;p81"/>
          <p:cNvGrpSpPr/>
          <p:nvPr/>
        </p:nvGrpSpPr>
        <p:grpSpPr>
          <a:xfrm>
            <a:off x="1215954" y="1620376"/>
            <a:ext cx="77467" cy="674020"/>
            <a:chOff x="996050" y="213293"/>
            <a:chExt cx="93900" cy="909732"/>
          </a:xfrm>
        </p:grpSpPr>
        <p:cxnSp>
          <p:nvCxnSpPr>
            <p:cNvPr id="1225" name="Google Shape;1225;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26" name="Google Shape;1226;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27" name="Google Shape;1227;p81"/>
          <p:cNvSpPr/>
          <p:nvPr/>
        </p:nvSpPr>
        <p:spPr>
          <a:xfrm>
            <a:off x="7285035" y="152501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8" name="Google Shape;1228;p81"/>
          <p:cNvSpPr/>
          <p:nvPr/>
        </p:nvSpPr>
        <p:spPr>
          <a:xfrm rot="-7211120">
            <a:off x="7297403" y="1537677"/>
            <a:ext cx="1374705" cy="1374446"/>
          </a:xfrm>
          <a:prstGeom prst="pie">
            <a:avLst>
              <a:gd fmla="val 7194289" name="adj1"/>
              <a:gd fmla="val 184224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29" name="Google Shape;1229;p81"/>
          <p:cNvSpPr/>
          <p:nvPr/>
        </p:nvSpPr>
        <p:spPr>
          <a:xfrm>
            <a:off x="7297309" y="1537340"/>
            <a:ext cx="1374900" cy="1374900"/>
          </a:xfrm>
          <a:prstGeom prst="pie">
            <a:avLst>
              <a:gd fmla="val 16233541" name="adj1"/>
              <a:gd fmla="val 1879777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0" name="Google Shape;1230;p81"/>
          <p:cNvSpPr txBox="1"/>
          <p:nvPr/>
        </p:nvSpPr>
        <p:spPr>
          <a:xfrm>
            <a:off x="8148106" y="1854077"/>
            <a:ext cx="68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31" name="Google Shape;1231;p81"/>
          <p:cNvSpPr txBox="1"/>
          <p:nvPr/>
        </p:nvSpPr>
        <p:spPr>
          <a:xfrm>
            <a:off x="7508887" y="2239384"/>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232" name="Google Shape;1232;p81"/>
          <p:cNvSpPr txBox="1"/>
          <p:nvPr/>
        </p:nvSpPr>
        <p:spPr>
          <a:xfrm>
            <a:off x="7959760" y="1510928"/>
            <a:ext cx="68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grpSp>
        <p:nvGrpSpPr>
          <p:cNvPr id="1233" name="Google Shape;1233;p81"/>
          <p:cNvGrpSpPr/>
          <p:nvPr/>
        </p:nvGrpSpPr>
        <p:grpSpPr>
          <a:xfrm>
            <a:off x="7944464" y="1594950"/>
            <a:ext cx="77467" cy="674020"/>
            <a:chOff x="996050" y="213293"/>
            <a:chExt cx="93900" cy="909732"/>
          </a:xfrm>
        </p:grpSpPr>
        <p:cxnSp>
          <p:nvCxnSpPr>
            <p:cNvPr id="1234" name="Google Shape;1234;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35" name="Google Shape;1235;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36" name="Google Shape;1236;p81"/>
          <p:cNvSpPr/>
          <p:nvPr/>
        </p:nvSpPr>
        <p:spPr>
          <a:xfrm>
            <a:off x="1589043" y="300712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7" name="Google Shape;1237;p81"/>
          <p:cNvSpPr/>
          <p:nvPr/>
        </p:nvSpPr>
        <p:spPr>
          <a:xfrm flipH="1">
            <a:off x="1601138" y="3019304"/>
            <a:ext cx="1374900" cy="13749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8" name="Google Shape;1238;p81"/>
          <p:cNvSpPr/>
          <p:nvPr/>
        </p:nvSpPr>
        <p:spPr>
          <a:xfrm>
            <a:off x="1601221" y="3019304"/>
            <a:ext cx="1374900" cy="1374900"/>
          </a:xfrm>
          <a:prstGeom prst="pie">
            <a:avLst>
              <a:gd fmla="val 5387953" name="adj1"/>
              <a:gd fmla="val 8080958"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39" name="Google Shape;1239;p81"/>
          <p:cNvSpPr/>
          <p:nvPr/>
        </p:nvSpPr>
        <p:spPr>
          <a:xfrm>
            <a:off x="1601221" y="3019304"/>
            <a:ext cx="1374900" cy="13749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0" name="Google Shape;1240;p81"/>
          <p:cNvSpPr/>
          <p:nvPr/>
        </p:nvSpPr>
        <p:spPr>
          <a:xfrm flipH="1">
            <a:off x="1601138" y="3019304"/>
            <a:ext cx="1374900" cy="1374900"/>
          </a:xfrm>
          <a:prstGeom prst="pie">
            <a:avLst>
              <a:gd fmla="val 13450827"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1" name="Google Shape;1241;p81"/>
          <p:cNvSpPr/>
          <p:nvPr/>
        </p:nvSpPr>
        <p:spPr>
          <a:xfrm>
            <a:off x="1601221" y="3019304"/>
            <a:ext cx="1374900" cy="13749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2" name="Google Shape;1242;p81"/>
          <p:cNvSpPr txBox="1"/>
          <p:nvPr/>
        </p:nvSpPr>
        <p:spPr>
          <a:xfrm>
            <a:off x="1785333" y="2996879"/>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43" name="Google Shape;1243;p81"/>
          <p:cNvSpPr/>
          <p:nvPr/>
        </p:nvSpPr>
        <p:spPr>
          <a:xfrm>
            <a:off x="1601221" y="3019304"/>
            <a:ext cx="1374900" cy="13749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4" name="Google Shape;1244;p81"/>
          <p:cNvSpPr txBox="1"/>
          <p:nvPr/>
        </p:nvSpPr>
        <p:spPr>
          <a:xfrm>
            <a:off x="1587621" y="3641011"/>
            <a:ext cx="615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45" name="Google Shape;1245;p81"/>
          <p:cNvSpPr/>
          <p:nvPr/>
        </p:nvSpPr>
        <p:spPr>
          <a:xfrm flipH="1">
            <a:off x="1601138" y="3019304"/>
            <a:ext cx="1374900" cy="1374900"/>
          </a:xfrm>
          <a:prstGeom prst="pie">
            <a:avLst>
              <a:gd fmla="val 10765400" name="adj1"/>
              <a:gd fmla="val 1346558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6" name="Google Shape;1246;p81"/>
          <p:cNvSpPr txBox="1"/>
          <p:nvPr/>
        </p:nvSpPr>
        <p:spPr>
          <a:xfrm>
            <a:off x="1610295" y="336124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247" name="Google Shape;1247;p81"/>
          <p:cNvSpPr/>
          <p:nvPr/>
        </p:nvSpPr>
        <p:spPr>
          <a:xfrm flipH="1">
            <a:off x="1601138" y="3019304"/>
            <a:ext cx="1374900" cy="1374900"/>
          </a:xfrm>
          <a:prstGeom prst="pie">
            <a:avLst>
              <a:gd fmla="val 5387953" name="adj1"/>
              <a:gd fmla="val 80844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48" name="Google Shape;1248;p81"/>
          <p:cNvSpPr txBox="1"/>
          <p:nvPr/>
        </p:nvSpPr>
        <p:spPr>
          <a:xfrm>
            <a:off x="2220300" y="3972952"/>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249" name="Google Shape;1249;p81"/>
          <p:cNvSpPr txBox="1"/>
          <p:nvPr/>
        </p:nvSpPr>
        <p:spPr>
          <a:xfrm>
            <a:off x="2443192" y="3651376"/>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250" name="Google Shape;1250;p81"/>
          <p:cNvSpPr txBox="1"/>
          <p:nvPr/>
        </p:nvSpPr>
        <p:spPr>
          <a:xfrm>
            <a:off x="2448971" y="333859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grpSp>
        <p:nvGrpSpPr>
          <p:cNvPr id="1251" name="Google Shape;1251;p81"/>
          <p:cNvGrpSpPr/>
          <p:nvPr/>
        </p:nvGrpSpPr>
        <p:grpSpPr>
          <a:xfrm>
            <a:off x="2248472" y="3061184"/>
            <a:ext cx="77468" cy="674020"/>
            <a:chOff x="996050" y="213293"/>
            <a:chExt cx="93900" cy="909732"/>
          </a:xfrm>
        </p:grpSpPr>
        <p:cxnSp>
          <p:nvCxnSpPr>
            <p:cNvPr id="1252" name="Google Shape;1252;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53" name="Google Shape;1253;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54" name="Google Shape;1254;p81"/>
          <p:cNvSpPr/>
          <p:nvPr/>
        </p:nvSpPr>
        <p:spPr>
          <a:xfrm>
            <a:off x="4928533" y="1518214"/>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55" name="Google Shape;1255;p81"/>
          <p:cNvSpPr/>
          <p:nvPr/>
        </p:nvSpPr>
        <p:spPr>
          <a:xfrm rot="8649335">
            <a:off x="4941078" y="1530796"/>
            <a:ext cx="1374520" cy="137452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56" name="Google Shape;1256;p81"/>
          <p:cNvSpPr/>
          <p:nvPr/>
        </p:nvSpPr>
        <p:spPr>
          <a:xfrm rot="-8628924">
            <a:off x="4941031" y="1530790"/>
            <a:ext cx="1374518" cy="137451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57" name="Google Shape;1257;p81"/>
          <p:cNvSpPr/>
          <p:nvPr/>
        </p:nvSpPr>
        <p:spPr>
          <a:xfrm rot="-4309798">
            <a:off x="4940954" y="1530620"/>
            <a:ext cx="1374752" cy="1374752"/>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58" name="Google Shape;1258;p81"/>
          <p:cNvSpPr/>
          <p:nvPr/>
        </p:nvSpPr>
        <p:spPr>
          <a:xfrm>
            <a:off x="4940942" y="1530735"/>
            <a:ext cx="1374600" cy="137460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59" name="Google Shape;1259;p81"/>
          <p:cNvSpPr txBox="1"/>
          <p:nvPr/>
        </p:nvSpPr>
        <p:spPr>
          <a:xfrm>
            <a:off x="5357762" y="2504606"/>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60" name="Google Shape;1260;p81"/>
          <p:cNvSpPr/>
          <p:nvPr/>
        </p:nvSpPr>
        <p:spPr>
          <a:xfrm rot="4312883">
            <a:off x="4940804" y="1530322"/>
            <a:ext cx="1374663" cy="1374663"/>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1" name="Google Shape;1261;p81"/>
          <p:cNvSpPr txBox="1"/>
          <p:nvPr/>
        </p:nvSpPr>
        <p:spPr>
          <a:xfrm>
            <a:off x="5056383" y="1680552"/>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62" name="Google Shape;1262;p81"/>
          <p:cNvSpPr txBox="1"/>
          <p:nvPr/>
        </p:nvSpPr>
        <p:spPr>
          <a:xfrm>
            <a:off x="5668068" y="1680558"/>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63" name="Google Shape;1263;p81"/>
          <p:cNvSpPr txBox="1"/>
          <p:nvPr/>
        </p:nvSpPr>
        <p:spPr>
          <a:xfrm>
            <a:off x="5781038" y="2169715"/>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264" name="Google Shape;1264;p81"/>
          <p:cNvSpPr txBox="1"/>
          <p:nvPr/>
        </p:nvSpPr>
        <p:spPr>
          <a:xfrm>
            <a:off x="4989561" y="216969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1265" name="Google Shape;1265;p81"/>
          <p:cNvGrpSpPr/>
          <p:nvPr/>
        </p:nvGrpSpPr>
        <p:grpSpPr>
          <a:xfrm>
            <a:off x="5587962" y="1564334"/>
            <a:ext cx="77468" cy="674020"/>
            <a:chOff x="996050" y="213293"/>
            <a:chExt cx="93900" cy="909732"/>
          </a:xfrm>
        </p:grpSpPr>
        <p:cxnSp>
          <p:nvCxnSpPr>
            <p:cNvPr id="1266" name="Google Shape;1266;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67" name="Google Shape;1267;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68" name="Google Shape;1268;p81"/>
          <p:cNvSpPr/>
          <p:nvPr/>
        </p:nvSpPr>
        <p:spPr>
          <a:xfrm>
            <a:off x="3896015" y="300712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69" name="Google Shape;1269;p81"/>
          <p:cNvSpPr/>
          <p:nvPr/>
        </p:nvSpPr>
        <p:spPr>
          <a:xfrm flipH="1">
            <a:off x="3908109" y="3019304"/>
            <a:ext cx="1374900" cy="13749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0" name="Google Shape;1270;p81"/>
          <p:cNvSpPr/>
          <p:nvPr/>
        </p:nvSpPr>
        <p:spPr>
          <a:xfrm>
            <a:off x="3908192" y="3019304"/>
            <a:ext cx="1374900" cy="1374900"/>
          </a:xfrm>
          <a:prstGeom prst="pie">
            <a:avLst>
              <a:gd fmla="val 5387953" name="adj1"/>
              <a:gd fmla="val 808095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1" name="Google Shape;1271;p81"/>
          <p:cNvSpPr txBox="1"/>
          <p:nvPr/>
        </p:nvSpPr>
        <p:spPr>
          <a:xfrm>
            <a:off x="4129550" y="396670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guul</a:t>
            </a:r>
            <a:endParaRPr sz="1600">
              <a:solidFill>
                <a:schemeClr val="dk1"/>
              </a:solidFill>
              <a:latin typeface="Lexend"/>
              <a:ea typeface="Lexend"/>
              <a:cs typeface="Lexend"/>
              <a:sym typeface="Lexend"/>
            </a:endParaRPr>
          </a:p>
        </p:txBody>
      </p:sp>
      <p:sp>
        <p:nvSpPr>
          <p:cNvPr id="1272" name="Google Shape;1272;p81"/>
          <p:cNvSpPr/>
          <p:nvPr/>
        </p:nvSpPr>
        <p:spPr>
          <a:xfrm>
            <a:off x="3908192" y="3019304"/>
            <a:ext cx="1374900" cy="13749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3" name="Google Shape;1273;p81"/>
          <p:cNvSpPr/>
          <p:nvPr/>
        </p:nvSpPr>
        <p:spPr>
          <a:xfrm flipH="1">
            <a:off x="3908109" y="3019304"/>
            <a:ext cx="1374900" cy="1374900"/>
          </a:xfrm>
          <a:prstGeom prst="pie">
            <a:avLst>
              <a:gd fmla="val 13450827"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4" name="Google Shape;1274;p81"/>
          <p:cNvSpPr/>
          <p:nvPr/>
        </p:nvSpPr>
        <p:spPr>
          <a:xfrm>
            <a:off x="3908192" y="3019304"/>
            <a:ext cx="1374900" cy="13749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5" name="Google Shape;1275;p81"/>
          <p:cNvSpPr txBox="1"/>
          <p:nvPr/>
        </p:nvSpPr>
        <p:spPr>
          <a:xfrm>
            <a:off x="4097074" y="3005656"/>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76" name="Google Shape;1276;p81"/>
          <p:cNvSpPr/>
          <p:nvPr/>
        </p:nvSpPr>
        <p:spPr>
          <a:xfrm>
            <a:off x="3908192" y="3019304"/>
            <a:ext cx="1374900" cy="13749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7" name="Google Shape;1277;p81"/>
          <p:cNvSpPr txBox="1"/>
          <p:nvPr/>
        </p:nvSpPr>
        <p:spPr>
          <a:xfrm>
            <a:off x="3889604" y="364225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78" name="Google Shape;1278;p81"/>
          <p:cNvSpPr/>
          <p:nvPr/>
        </p:nvSpPr>
        <p:spPr>
          <a:xfrm flipH="1">
            <a:off x="3908109" y="3019304"/>
            <a:ext cx="1374900" cy="1374900"/>
          </a:xfrm>
          <a:prstGeom prst="pie">
            <a:avLst>
              <a:gd fmla="val 10765400" name="adj1"/>
              <a:gd fmla="val 1346558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79" name="Google Shape;1279;p81"/>
          <p:cNvSpPr txBox="1"/>
          <p:nvPr/>
        </p:nvSpPr>
        <p:spPr>
          <a:xfrm>
            <a:off x="3897851" y="331584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280" name="Google Shape;1280;p81"/>
          <p:cNvSpPr/>
          <p:nvPr/>
        </p:nvSpPr>
        <p:spPr>
          <a:xfrm flipH="1">
            <a:off x="3908109" y="3019304"/>
            <a:ext cx="1374900" cy="1374900"/>
          </a:xfrm>
          <a:prstGeom prst="pie">
            <a:avLst>
              <a:gd fmla="val 5387953" name="adj1"/>
              <a:gd fmla="val 80844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1" name="Google Shape;1281;p81"/>
          <p:cNvSpPr txBox="1"/>
          <p:nvPr/>
        </p:nvSpPr>
        <p:spPr>
          <a:xfrm>
            <a:off x="4550847" y="3969830"/>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82" name="Google Shape;1282;p81"/>
          <p:cNvSpPr txBox="1"/>
          <p:nvPr/>
        </p:nvSpPr>
        <p:spPr>
          <a:xfrm>
            <a:off x="4750167" y="3651376"/>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283" name="Google Shape;1283;p81"/>
          <p:cNvSpPr txBox="1"/>
          <p:nvPr/>
        </p:nvSpPr>
        <p:spPr>
          <a:xfrm>
            <a:off x="4771354" y="3343674"/>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284" name="Google Shape;1284;p81"/>
          <p:cNvGrpSpPr/>
          <p:nvPr/>
        </p:nvGrpSpPr>
        <p:grpSpPr>
          <a:xfrm>
            <a:off x="4555443" y="3061184"/>
            <a:ext cx="77468" cy="674020"/>
            <a:chOff x="996050" y="213293"/>
            <a:chExt cx="93900" cy="909732"/>
          </a:xfrm>
        </p:grpSpPr>
        <p:cxnSp>
          <p:nvCxnSpPr>
            <p:cNvPr id="1285" name="Google Shape;1285;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86" name="Google Shape;1286;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87" name="Google Shape;1287;p81"/>
          <p:cNvSpPr/>
          <p:nvPr/>
        </p:nvSpPr>
        <p:spPr>
          <a:xfrm>
            <a:off x="6086783" y="3007126"/>
            <a:ext cx="1399200" cy="139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8" name="Google Shape;1288;p81"/>
          <p:cNvSpPr/>
          <p:nvPr/>
        </p:nvSpPr>
        <p:spPr>
          <a:xfrm flipH="1">
            <a:off x="6098877" y="3019304"/>
            <a:ext cx="1374900" cy="13749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89" name="Google Shape;1289;p81"/>
          <p:cNvSpPr/>
          <p:nvPr/>
        </p:nvSpPr>
        <p:spPr>
          <a:xfrm>
            <a:off x="6098960" y="3019304"/>
            <a:ext cx="1374900" cy="1374900"/>
          </a:xfrm>
          <a:prstGeom prst="pie">
            <a:avLst>
              <a:gd fmla="val 5387953" name="adj1"/>
              <a:gd fmla="val 16641225"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290" name="Google Shape;1290;p81"/>
          <p:cNvSpPr txBox="1"/>
          <p:nvPr/>
        </p:nvSpPr>
        <p:spPr>
          <a:xfrm>
            <a:off x="6210671" y="3532884"/>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291" name="Google Shape;1291;p81"/>
          <p:cNvSpPr txBox="1"/>
          <p:nvPr/>
        </p:nvSpPr>
        <p:spPr>
          <a:xfrm>
            <a:off x="6876409" y="3532884"/>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1292" name="Google Shape;1292;p81"/>
          <p:cNvGrpSpPr/>
          <p:nvPr/>
        </p:nvGrpSpPr>
        <p:grpSpPr>
          <a:xfrm>
            <a:off x="6746211" y="3053247"/>
            <a:ext cx="77467" cy="674020"/>
            <a:chOff x="996050" y="213293"/>
            <a:chExt cx="93900" cy="909732"/>
          </a:xfrm>
        </p:grpSpPr>
        <p:cxnSp>
          <p:nvCxnSpPr>
            <p:cNvPr id="1293" name="Google Shape;1293;p81"/>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294" name="Google Shape;1294;p81"/>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295" name="Google Shape;1295;p81"/>
          <p:cNvSpPr txBox="1"/>
          <p:nvPr/>
        </p:nvSpPr>
        <p:spPr>
          <a:xfrm>
            <a:off x="2251009" y="303604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296" name="Google Shape;1296;p81"/>
          <p:cNvSpPr txBox="1"/>
          <p:nvPr>
            <p:ph idx="1" type="body"/>
          </p:nvPr>
        </p:nvSpPr>
        <p:spPr>
          <a:xfrm>
            <a:off x="1181815" y="129833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297" name="Google Shape;1297;p81"/>
          <p:cNvSpPr txBox="1"/>
          <p:nvPr>
            <p:ph idx="1" type="body"/>
          </p:nvPr>
        </p:nvSpPr>
        <p:spPr>
          <a:xfrm>
            <a:off x="3360331"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298" name="Google Shape;1298;p81"/>
          <p:cNvSpPr txBox="1"/>
          <p:nvPr>
            <p:ph idx="1" type="body"/>
          </p:nvPr>
        </p:nvSpPr>
        <p:spPr>
          <a:xfrm>
            <a:off x="5552718"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299" name="Google Shape;1299;p81"/>
          <p:cNvSpPr txBox="1"/>
          <p:nvPr>
            <p:ph idx="1" type="body"/>
          </p:nvPr>
        </p:nvSpPr>
        <p:spPr>
          <a:xfrm>
            <a:off x="7897505"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300" name="Google Shape;1300;p81"/>
          <p:cNvSpPr txBox="1"/>
          <p:nvPr>
            <p:ph idx="1" type="body"/>
          </p:nvPr>
        </p:nvSpPr>
        <p:spPr>
          <a:xfrm>
            <a:off x="2231773"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301" name="Google Shape;1301;p81"/>
          <p:cNvSpPr txBox="1"/>
          <p:nvPr>
            <p:ph idx="1" type="body"/>
          </p:nvPr>
        </p:nvSpPr>
        <p:spPr>
          <a:xfrm>
            <a:off x="4531378"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302" name="Google Shape;1302;p81"/>
          <p:cNvSpPr txBox="1"/>
          <p:nvPr>
            <p:ph idx="1" type="body"/>
          </p:nvPr>
        </p:nvSpPr>
        <p:spPr>
          <a:xfrm>
            <a:off x="6717233"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303" name="Google Shape;1303;p81"/>
          <p:cNvSpPr txBox="1"/>
          <p:nvPr/>
        </p:nvSpPr>
        <p:spPr>
          <a:xfrm>
            <a:off x="1793934" y="396670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304" name="Google Shape;1304;p81"/>
          <p:cNvSpPr txBox="1"/>
          <p:nvPr/>
        </p:nvSpPr>
        <p:spPr>
          <a:xfrm>
            <a:off x="4577326" y="2984625"/>
            <a:ext cx="615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guul</a:t>
            </a:r>
            <a:endParaRPr sz="1600">
              <a:solidFill>
                <a:schemeClr val="dk1"/>
              </a:solidFill>
              <a:latin typeface="Lexend"/>
              <a:ea typeface="Lexend"/>
              <a:cs typeface="Lexend"/>
              <a:sym typeface="Lexe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sp>
        <p:nvSpPr>
          <p:cNvPr id="1309" name="Google Shape;1309;p82"/>
          <p:cNvSpPr txBox="1"/>
          <p:nvPr>
            <p:ph idx="1" type="body"/>
          </p:nvPr>
        </p:nvSpPr>
        <p:spPr>
          <a:xfrm>
            <a:off x="324000" y="759300"/>
            <a:ext cx="8486100" cy="382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Xaalad kasta, calaamadee natiijada ama dhacdada ugu badan ee dhici karta.</a:t>
            </a:r>
            <a:endParaRPr sz="1800"/>
          </a:p>
        </p:txBody>
      </p:sp>
      <p:sp>
        <p:nvSpPr>
          <p:cNvPr id="1310" name="Google Shape;1310;p8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Aqoonsashada natiijada ugu badan ee dhici karta</a:t>
            </a:r>
            <a:endParaRPr/>
          </a:p>
        </p:txBody>
      </p:sp>
      <p:sp>
        <p:nvSpPr>
          <p:cNvPr id="1311" name="Google Shape;1311;p82"/>
          <p:cNvSpPr txBox="1"/>
          <p:nvPr>
            <p:ph idx="1" type="body"/>
          </p:nvPr>
        </p:nvSpPr>
        <p:spPr>
          <a:xfrm>
            <a:off x="324000" y="1140300"/>
            <a:ext cx="39960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duufsashada sacabka lix-geesoodka ah ee caadiga ah</a:t>
            </a:r>
            <a:endParaRPr sz="1800"/>
          </a:p>
        </p:txBody>
      </p:sp>
      <p:sp>
        <p:nvSpPr>
          <p:cNvPr id="1312" name="Google Shape;1312;p82"/>
          <p:cNvSpPr txBox="1"/>
          <p:nvPr>
            <p:ph idx="1" type="body"/>
          </p:nvPr>
        </p:nvSpPr>
        <p:spPr>
          <a:xfrm>
            <a:off x="1832700" y="1700250"/>
            <a:ext cx="23370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duufsashada tiro badan oo 2 ah ama duufsashada tiro badan oo 3 ah</a:t>
            </a:r>
            <a:br>
              <a:rPr lang="en-GB" sz="1800"/>
            </a:br>
            <a:r>
              <a:rPr lang="en-GB" sz="1100">
                <a:latin typeface="Lexend"/>
              </a:rPr>
              <a:t/>
            </a:r>
            <a:br>
              <a:rPr lang="en-GB" sz="1800"/>
            </a:br>
            <a:r>
              <a:rPr lang="en-GB" sz="1100">
                <a:latin typeface="Lexend"/>
              </a:rPr>
              <a:t/>
            </a:r>
            <a:endParaRPr sz="1800"/>
          </a:p>
        </p:txBody>
      </p:sp>
      <p:sp>
        <p:nvSpPr>
          <p:cNvPr id="1313" name="Google Shape;1313;p82"/>
          <p:cNvSpPr txBox="1"/>
          <p:nvPr>
            <p:ph idx="1" type="body"/>
          </p:nvPr>
        </p:nvSpPr>
        <p:spPr>
          <a:xfrm>
            <a:off x="4819800" y="1140300"/>
            <a:ext cx="34173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wareejinta wareegga</a:t>
            </a:r>
            <a:endParaRPr sz="1800"/>
          </a:p>
        </p:txBody>
      </p:sp>
      <p:sp>
        <p:nvSpPr>
          <p:cNvPr id="1314" name="Google Shape;1314;p82"/>
          <p:cNvSpPr txBox="1"/>
          <p:nvPr>
            <p:ph idx="1" type="body"/>
          </p:nvPr>
        </p:nvSpPr>
        <p:spPr>
          <a:xfrm>
            <a:off x="6256800" y="1700250"/>
            <a:ext cx="25632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ku soo degto qayb ka mid ah 8 oo ah ku soo degto qayb ka mid ah 12</a:t>
            </a:r>
            <a:br>
              <a:rPr lang="en-GB" sz="1800"/>
            </a:br>
            <a:r>
              <a:rPr lang="en-GB" sz="1100">
                <a:latin typeface="Lexend"/>
              </a:rPr>
              <a:t/>
            </a:r>
            <a:br>
              <a:rPr lang="en-GB" sz="1800"/>
            </a:br>
            <a:r>
              <a:rPr lang="en-GB" sz="1100">
                <a:latin typeface="Lexend"/>
              </a:rPr>
              <a:t/>
            </a:r>
            <a:endParaRPr sz="1800"/>
          </a:p>
        </p:txBody>
      </p:sp>
      <p:sp>
        <p:nvSpPr>
          <p:cNvPr id="1315" name="Google Shape;1315;p82"/>
          <p:cNvSpPr txBox="1"/>
          <p:nvPr>
            <p:ph idx="1" type="body"/>
          </p:nvPr>
        </p:nvSpPr>
        <p:spPr>
          <a:xfrm>
            <a:off x="324000" y="3121500"/>
            <a:ext cx="4202700" cy="425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soo qaadashada tiro (counter) bacda laga soo qaaday</a:t>
            </a:r>
            <a:endParaRPr sz="1800"/>
          </a:p>
        </p:txBody>
      </p:sp>
      <p:sp>
        <p:nvSpPr>
          <p:cNvPr id="1316" name="Google Shape;1316;p82"/>
          <p:cNvSpPr txBox="1"/>
          <p:nvPr>
            <p:ph idx="1" type="body"/>
          </p:nvPr>
        </p:nvSpPr>
        <p:spPr>
          <a:xfrm>
            <a:off x="2729850" y="3620950"/>
            <a:ext cx="1408200" cy="1002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soo qaadashada A oo ah soo qaadashada B</a:t>
            </a:r>
            <a:br>
              <a:rPr lang="en-GB" sz="1800"/>
            </a:br>
            <a:r>
              <a:rPr lang="en-GB" sz="1100">
                <a:latin typeface="Lexend"/>
              </a:rPr>
              <a:t/>
            </a:r>
            <a:br>
              <a:rPr lang="en-GB" sz="1800"/>
            </a:br>
            <a:r>
              <a:rPr lang="en-GB" sz="1100">
                <a:latin typeface="Lexend"/>
              </a:rPr>
              <a:t/>
            </a:r>
            <a:endParaRPr sz="1800"/>
          </a:p>
        </p:txBody>
      </p:sp>
      <p:sp>
        <p:nvSpPr>
          <p:cNvPr id="1317" name="Google Shape;1317;p82"/>
          <p:cNvSpPr txBox="1"/>
          <p:nvPr>
            <p:ph idx="1" type="body"/>
          </p:nvPr>
        </p:nvSpPr>
        <p:spPr>
          <a:xfrm>
            <a:off x="4819800" y="3121500"/>
            <a:ext cx="3990300" cy="658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 doorashada xaraf si aan kala sooc lahayn oo ka mid ah erayga MATHEMATICS</a:t>
            </a:r>
            <a:endParaRPr sz="1800"/>
          </a:p>
        </p:txBody>
      </p:sp>
      <p:sp>
        <p:nvSpPr>
          <p:cNvPr id="1318" name="Google Shape;1318;p82"/>
          <p:cNvSpPr txBox="1"/>
          <p:nvPr>
            <p:ph idx="1" type="body"/>
          </p:nvPr>
        </p:nvSpPr>
        <p:spPr>
          <a:xfrm>
            <a:off x="5129250" y="3794575"/>
            <a:ext cx="2689200" cy="82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doorashada shaqal (vowel) oo ah doorashada shibbane (consonant)</a:t>
            </a:r>
            <a:br>
              <a:rPr lang="en-GB" sz="1800"/>
            </a:br>
            <a:r>
              <a:rPr lang="en-GB" sz="1100">
                <a:latin typeface="Lexend"/>
              </a:rPr>
              <a:t/>
            </a:r>
            <a:br>
              <a:rPr lang="en-GB" sz="1800"/>
            </a:br>
            <a:r>
              <a:rPr lang="en-GB" sz="1100">
                <a:latin typeface="Lexend"/>
              </a:rPr>
              <a:t/>
            </a:r>
            <a:endParaRPr sz="1800"/>
          </a:p>
        </p:txBody>
      </p:sp>
      <p:sp>
        <p:nvSpPr>
          <p:cNvPr id="1319" name="Google Shape;1319;p82"/>
          <p:cNvSpPr/>
          <p:nvPr/>
        </p:nvSpPr>
        <p:spPr>
          <a:xfrm>
            <a:off x="4846509" y="1485752"/>
            <a:ext cx="1317300" cy="1317300"/>
          </a:xfrm>
          <a:prstGeom prst="ellipse">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0" name="Google Shape;1320;p82"/>
          <p:cNvSpPr/>
          <p:nvPr/>
        </p:nvSpPr>
        <p:spPr>
          <a:xfrm flipH="1">
            <a:off x="4857880" y="1497217"/>
            <a:ext cx="1294500" cy="1294500"/>
          </a:xfrm>
          <a:prstGeom prst="pie">
            <a:avLst>
              <a:gd fmla="val 5387953" name="adj1"/>
              <a:gd fmla="val 1082421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1" name="Google Shape;1321;p82"/>
          <p:cNvSpPr/>
          <p:nvPr/>
        </p:nvSpPr>
        <p:spPr>
          <a:xfrm>
            <a:off x="4857975" y="1497217"/>
            <a:ext cx="1294500" cy="1294500"/>
          </a:xfrm>
          <a:prstGeom prst="pie">
            <a:avLst>
              <a:gd fmla="val 5387953" name="adj1"/>
              <a:gd fmla="val 808095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2" name="Google Shape;1322;p82"/>
          <p:cNvSpPr txBox="1"/>
          <p:nvPr/>
        </p:nvSpPr>
        <p:spPr>
          <a:xfrm>
            <a:off x="5153076" y="2378067"/>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5</a:t>
            </a:r>
            <a:endParaRPr sz="1600">
              <a:solidFill>
                <a:schemeClr val="dk1"/>
              </a:solidFill>
              <a:latin typeface="Lexend"/>
              <a:ea typeface="Lexend"/>
              <a:cs typeface="Lexend"/>
              <a:sym typeface="Lexend"/>
            </a:endParaRPr>
          </a:p>
        </p:txBody>
      </p:sp>
      <p:sp>
        <p:nvSpPr>
          <p:cNvPr id="1323" name="Google Shape;1323;p82"/>
          <p:cNvSpPr/>
          <p:nvPr/>
        </p:nvSpPr>
        <p:spPr>
          <a:xfrm>
            <a:off x="4857975" y="1497217"/>
            <a:ext cx="1294500" cy="1294500"/>
          </a:xfrm>
          <a:prstGeom prst="pie">
            <a:avLst>
              <a:gd fmla="val 10799941" name="adj1"/>
              <a:gd fmla="val 1348387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4" name="Google Shape;1324;p82"/>
          <p:cNvSpPr/>
          <p:nvPr/>
        </p:nvSpPr>
        <p:spPr>
          <a:xfrm flipH="1">
            <a:off x="4857880" y="1497217"/>
            <a:ext cx="1294500" cy="1294500"/>
          </a:xfrm>
          <a:prstGeom prst="pie">
            <a:avLst>
              <a:gd fmla="val 13450827" name="adj1"/>
              <a:gd fmla="val 1620000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5" name="Google Shape;1325;p82"/>
          <p:cNvSpPr txBox="1"/>
          <p:nvPr/>
        </p:nvSpPr>
        <p:spPr>
          <a:xfrm>
            <a:off x="5581887" y="1505991"/>
            <a:ext cx="226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a:t>
            </a:r>
            <a:endParaRPr sz="1600">
              <a:solidFill>
                <a:schemeClr val="dk1"/>
              </a:solidFill>
              <a:latin typeface="Lexend"/>
              <a:ea typeface="Lexend"/>
              <a:cs typeface="Lexend"/>
              <a:sym typeface="Lexend"/>
            </a:endParaRPr>
          </a:p>
        </p:txBody>
      </p:sp>
      <p:sp>
        <p:nvSpPr>
          <p:cNvPr id="1326" name="Google Shape;1326;p82"/>
          <p:cNvSpPr/>
          <p:nvPr/>
        </p:nvSpPr>
        <p:spPr>
          <a:xfrm>
            <a:off x="4857975" y="1497217"/>
            <a:ext cx="1294500" cy="1294500"/>
          </a:xfrm>
          <a:prstGeom prst="pie">
            <a:avLst>
              <a:gd fmla="val 13499013" name="adj1"/>
              <a:gd fmla="val 16232488"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7" name="Google Shape;1327;p82"/>
          <p:cNvSpPr txBox="1"/>
          <p:nvPr/>
        </p:nvSpPr>
        <p:spPr>
          <a:xfrm>
            <a:off x="5183071" y="1506586"/>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8</a:t>
            </a:r>
            <a:endParaRPr sz="1600">
              <a:solidFill>
                <a:schemeClr val="dk1"/>
              </a:solidFill>
              <a:latin typeface="Lexend"/>
              <a:ea typeface="Lexend"/>
              <a:cs typeface="Lexend"/>
              <a:sym typeface="Lexend"/>
            </a:endParaRPr>
          </a:p>
        </p:txBody>
      </p:sp>
      <p:sp>
        <p:nvSpPr>
          <p:cNvPr id="1328" name="Google Shape;1328;p82"/>
          <p:cNvSpPr/>
          <p:nvPr/>
        </p:nvSpPr>
        <p:spPr>
          <a:xfrm>
            <a:off x="4857975" y="1497217"/>
            <a:ext cx="1294500" cy="1294500"/>
          </a:xfrm>
          <a:prstGeom prst="pie">
            <a:avLst>
              <a:gd fmla="val 8080793" name="adj1"/>
              <a:gd fmla="val 10858220"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29" name="Google Shape;1329;p82"/>
          <p:cNvSpPr txBox="1"/>
          <p:nvPr/>
        </p:nvSpPr>
        <p:spPr>
          <a:xfrm>
            <a:off x="4885124" y="2099058"/>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6</a:t>
            </a:r>
            <a:endParaRPr sz="1600">
              <a:solidFill>
                <a:schemeClr val="dk1"/>
              </a:solidFill>
              <a:latin typeface="Lexend"/>
              <a:ea typeface="Lexend"/>
              <a:cs typeface="Lexend"/>
              <a:sym typeface="Lexend"/>
            </a:endParaRPr>
          </a:p>
        </p:txBody>
      </p:sp>
      <p:sp>
        <p:nvSpPr>
          <p:cNvPr id="1330" name="Google Shape;1330;p82"/>
          <p:cNvSpPr/>
          <p:nvPr/>
        </p:nvSpPr>
        <p:spPr>
          <a:xfrm flipH="1">
            <a:off x="4857880" y="1497217"/>
            <a:ext cx="1294500" cy="1294500"/>
          </a:xfrm>
          <a:prstGeom prst="pie">
            <a:avLst>
              <a:gd fmla="val 10765400" name="adj1"/>
              <a:gd fmla="val 13465582"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31" name="Google Shape;1331;p82"/>
          <p:cNvSpPr txBox="1"/>
          <p:nvPr/>
        </p:nvSpPr>
        <p:spPr>
          <a:xfrm>
            <a:off x="4916856" y="1743407"/>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7</a:t>
            </a:r>
            <a:endParaRPr sz="1600">
              <a:solidFill>
                <a:schemeClr val="dk1"/>
              </a:solidFill>
              <a:latin typeface="Lexend"/>
              <a:ea typeface="Lexend"/>
              <a:cs typeface="Lexend"/>
              <a:sym typeface="Lexend"/>
            </a:endParaRPr>
          </a:p>
        </p:txBody>
      </p:sp>
      <p:sp>
        <p:nvSpPr>
          <p:cNvPr id="1332" name="Google Shape;1332;p82"/>
          <p:cNvSpPr/>
          <p:nvPr/>
        </p:nvSpPr>
        <p:spPr>
          <a:xfrm flipH="1">
            <a:off x="4857880" y="1497217"/>
            <a:ext cx="1294500" cy="1294500"/>
          </a:xfrm>
          <a:prstGeom prst="pie">
            <a:avLst>
              <a:gd fmla="val 5387953" name="adj1"/>
              <a:gd fmla="val 8084426" name="adj2"/>
            </a:avLst>
          </a:prstGeom>
          <a:solidFill>
            <a:srgbClr val="EBEDF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33" name="Google Shape;1333;p82"/>
          <p:cNvSpPr txBox="1"/>
          <p:nvPr/>
        </p:nvSpPr>
        <p:spPr>
          <a:xfrm>
            <a:off x="5542675" y="2377385"/>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4</a:t>
            </a:r>
            <a:endParaRPr sz="1600">
              <a:solidFill>
                <a:schemeClr val="dk1"/>
              </a:solidFill>
              <a:latin typeface="Lexend"/>
              <a:ea typeface="Lexend"/>
              <a:cs typeface="Lexend"/>
              <a:sym typeface="Lexend"/>
            </a:endParaRPr>
          </a:p>
        </p:txBody>
      </p:sp>
      <p:sp>
        <p:nvSpPr>
          <p:cNvPr id="1334" name="Google Shape;1334;p82"/>
          <p:cNvSpPr txBox="1"/>
          <p:nvPr/>
        </p:nvSpPr>
        <p:spPr>
          <a:xfrm>
            <a:off x="5813672" y="2121192"/>
            <a:ext cx="48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a:t>
            </a:r>
            <a:endParaRPr sz="1600">
              <a:solidFill>
                <a:schemeClr val="dk1"/>
              </a:solidFill>
              <a:latin typeface="Lexend"/>
              <a:ea typeface="Lexend"/>
              <a:cs typeface="Lexend"/>
              <a:sym typeface="Lexend"/>
            </a:endParaRPr>
          </a:p>
        </p:txBody>
      </p:sp>
      <p:sp>
        <p:nvSpPr>
          <p:cNvPr id="1335" name="Google Shape;1335;p82"/>
          <p:cNvSpPr txBox="1"/>
          <p:nvPr/>
        </p:nvSpPr>
        <p:spPr>
          <a:xfrm>
            <a:off x="5805819" y="1785682"/>
            <a:ext cx="4440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a:t>
            </a:r>
            <a:endParaRPr sz="1600">
              <a:solidFill>
                <a:schemeClr val="dk1"/>
              </a:solidFill>
              <a:latin typeface="Lexend"/>
              <a:ea typeface="Lexend"/>
              <a:cs typeface="Lexend"/>
              <a:sym typeface="Lexend"/>
            </a:endParaRPr>
          </a:p>
        </p:txBody>
      </p:sp>
      <p:grpSp>
        <p:nvGrpSpPr>
          <p:cNvPr id="1336" name="Google Shape;1336;p82"/>
          <p:cNvGrpSpPr/>
          <p:nvPr/>
        </p:nvGrpSpPr>
        <p:grpSpPr>
          <a:xfrm>
            <a:off x="5467422" y="1536634"/>
            <a:ext cx="72942" cy="634538"/>
            <a:chOff x="996050" y="213293"/>
            <a:chExt cx="93900" cy="909732"/>
          </a:xfrm>
        </p:grpSpPr>
        <p:cxnSp>
          <p:nvCxnSpPr>
            <p:cNvPr id="1337" name="Google Shape;1337;p82"/>
            <p:cNvCxnSpPr/>
            <p:nvPr/>
          </p:nvCxnSpPr>
          <p:spPr>
            <a:xfrm rot="10800000">
              <a:off x="1046672" y="213293"/>
              <a:ext cx="0" cy="851400"/>
            </a:xfrm>
            <a:prstGeom prst="straightConnector1">
              <a:avLst/>
            </a:prstGeom>
            <a:noFill/>
            <a:ln cap="flat" cmpd="sng" w="38100">
              <a:solidFill>
                <a:schemeClr val="accent4"/>
              </a:solidFill>
              <a:prstDash val="solid"/>
              <a:round/>
              <a:headEnd len="med" w="med" type="none"/>
              <a:tailEnd len="med" w="med" type="triangle"/>
            </a:ln>
          </p:spPr>
        </p:cxnSp>
        <p:sp>
          <p:nvSpPr>
            <p:cNvPr id="1338" name="Google Shape;1338;p82"/>
            <p:cNvSpPr/>
            <p:nvPr/>
          </p:nvSpPr>
          <p:spPr>
            <a:xfrm>
              <a:off x="996050" y="1029125"/>
              <a:ext cx="93900" cy="93900"/>
            </a:xfrm>
            <a:prstGeom prst="ellipse">
              <a:avLst/>
            </a:prstGeom>
            <a:solidFill>
              <a:srgbClr val="FFFFFF"/>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pic>
        <p:nvPicPr>
          <p:cNvPr id="1339" name="Google Shape;1339;p82"/>
          <p:cNvPicPr preferRelativeResize="0"/>
          <p:nvPr/>
        </p:nvPicPr>
        <p:blipFill>
          <a:blip r:embed="rId3">
            <a:alphaModFix/>
          </a:blip>
          <a:stretch>
            <a:fillRect/>
          </a:stretch>
        </p:blipFill>
        <p:spPr>
          <a:xfrm>
            <a:off x="655050" y="3416525"/>
            <a:ext cx="2074801" cy="1317300"/>
          </a:xfrm>
          <a:prstGeom prst="rect">
            <a:avLst/>
          </a:prstGeom>
          <a:noFill/>
          <a:ln>
            <a:noFill/>
          </a:ln>
        </p:spPr>
      </p:pic>
      <p:sp>
        <p:nvSpPr>
          <p:cNvPr id="1340" name="Google Shape;1340;p82"/>
          <p:cNvSpPr/>
          <p:nvPr/>
        </p:nvSpPr>
        <p:spPr>
          <a:xfrm>
            <a:off x="2099500" y="4334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1" name="Google Shape;1341;p82"/>
          <p:cNvSpPr txBox="1"/>
          <p:nvPr>
            <p:ph idx="4294967295" type="subTitle"/>
          </p:nvPr>
        </p:nvSpPr>
        <p:spPr>
          <a:xfrm>
            <a:off x="21450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342" name="Google Shape;1342;p82"/>
          <p:cNvSpPr/>
          <p:nvPr/>
        </p:nvSpPr>
        <p:spPr>
          <a:xfrm>
            <a:off x="1870900" y="4029556"/>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3" name="Google Shape;1343;p82"/>
          <p:cNvSpPr txBox="1"/>
          <p:nvPr>
            <p:ph idx="4294967295" type="subTitle"/>
          </p:nvPr>
        </p:nvSpPr>
        <p:spPr>
          <a:xfrm>
            <a:off x="1916407" y="40102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sp>
        <p:nvSpPr>
          <p:cNvPr id="1344" name="Google Shape;1344;p82"/>
          <p:cNvSpPr/>
          <p:nvPr/>
        </p:nvSpPr>
        <p:spPr>
          <a:xfrm>
            <a:off x="1566100" y="41819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5" name="Google Shape;1345;p82"/>
          <p:cNvSpPr txBox="1"/>
          <p:nvPr>
            <p:ph idx="4294967295" type="subTitle"/>
          </p:nvPr>
        </p:nvSpPr>
        <p:spPr>
          <a:xfrm>
            <a:off x="1611607" y="41626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346" name="Google Shape;1346;p82"/>
          <p:cNvSpPr/>
          <p:nvPr/>
        </p:nvSpPr>
        <p:spPr>
          <a:xfrm>
            <a:off x="1337500" y="3953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7" name="Google Shape;1347;p82"/>
          <p:cNvSpPr txBox="1"/>
          <p:nvPr>
            <p:ph idx="4294967295" type="subTitle"/>
          </p:nvPr>
        </p:nvSpPr>
        <p:spPr>
          <a:xfrm>
            <a:off x="1383007" y="3934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348" name="Google Shape;1348;p82"/>
          <p:cNvSpPr/>
          <p:nvPr/>
        </p:nvSpPr>
        <p:spPr>
          <a:xfrm>
            <a:off x="956500" y="4334356"/>
            <a:ext cx="230700" cy="230700"/>
          </a:xfrm>
          <a:prstGeom prst="ellipse">
            <a:avLst/>
          </a:prstGeom>
          <a:solidFill>
            <a:schemeClr val="accent2"/>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49" name="Google Shape;1349;p82"/>
          <p:cNvSpPr txBox="1"/>
          <p:nvPr>
            <p:ph idx="4294967295" type="subTitle"/>
          </p:nvPr>
        </p:nvSpPr>
        <p:spPr>
          <a:xfrm>
            <a:off x="10020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B</a:t>
            </a:r>
            <a:endParaRPr sz="1600">
              <a:solidFill>
                <a:schemeClr val="lt1"/>
              </a:solidFill>
            </a:endParaRPr>
          </a:p>
        </p:txBody>
      </p:sp>
      <p:sp>
        <p:nvSpPr>
          <p:cNvPr id="1350" name="Google Shape;1350;p82"/>
          <p:cNvSpPr/>
          <p:nvPr/>
        </p:nvSpPr>
        <p:spPr>
          <a:xfrm>
            <a:off x="1261300" y="4334356"/>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1" name="Google Shape;1351;p82"/>
          <p:cNvSpPr txBox="1"/>
          <p:nvPr>
            <p:ph idx="4294967295" type="subTitle"/>
          </p:nvPr>
        </p:nvSpPr>
        <p:spPr>
          <a:xfrm>
            <a:off x="1306807" y="4315073"/>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sp>
        <p:nvSpPr>
          <p:cNvPr id="1352" name="Google Shape;1352;p82"/>
          <p:cNvSpPr/>
          <p:nvPr/>
        </p:nvSpPr>
        <p:spPr>
          <a:xfrm>
            <a:off x="1800237" y="4388405"/>
            <a:ext cx="230700" cy="230700"/>
          </a:xfrm>
          <a:prstGeom prst="ellipse">
            <a:avLst/>
          </a:prstGeom>
          <a:solidFill>
            <a:schemeClr val="accent4"/>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53" name="Google Shape;1353;p82"/>
          <p:cNvSpPr txBox="1"/>
          <p:nvPr>
            <p:ph idx="4294967295" type="subTitle"/>
          </p:nvPr>
        </p:nvSpPr>
        <p:spPr>
          <a:xfrm>
            <a:off x="1845745" y="4369122"/>
            <a:ext cx="130500" cy="23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solidFill>
                  <a:schemeClr val="lt1"/>
                </a:solidFill>
                <a:latin typeface="Lexend"/>
              </a:rPr>
              <a:t>A</a:t>
            </a:r>
            <a:endParaRPr sz="1600">
              <a:solidFill>
                <a:schemeClr val="lt1"/>
              </a:solidFill>
            </a:endParaRPr>
          </a:p>
        </p:txBody>
      </p:sp>
      <p:pic>
        <p:nvPicPr>
          <p:cNvPr id="1354" name="Google Shape;1354;p82"/>
          <p:cNvPicPr preferRelativeResize="0"/>
          <p:nvPr/>
        </p:nvPicPr>
        <p:blipFill>
          <a:blip r:embed="rId4">
            <a:alphaModFix/>
          </a:blip>
          <a:stretch>
            <a:fillRect/>
          </a:stretch>
        </p:blipFill>
        <p:spPr>
          <a:xfrm>
            <a:off x="4260325" y="1688969"/>
            <a:ext cx="311675" cy="329856"/>
          </a:xfrm>
          <a:prstGeom prst="rect">
            <a:avLst/>
          </a:prstGeom>
          <a:noFill/>
          <a:ln>
            <a:noFill/>
          </a:ln>
        </p:spPr>
      </p:pic>
      <p:pic>
        <p:nvPicPr>
          <p:cNvPr id="1355" name="Google Shape;1355;p82"/>
          <p:cNvPicPr preferRelativeResize="0"/>
          <p:nvPr/>
        </p:nvPicPr>
        <p:blipFill>
          <a:blip r:embed="rId4">
            <a:alphaModFix/>
          </a:blip>
          <a:stretch>
            <a:fillRect/>
          </a:stretch>
        </p:blipFill>
        <p:spPr>
          <a:xfrm>
            <a:off x="8498505" y="2436277"/>
            <a:ext cx="311675" cy="329856"/>
          </a:xfrm>
          <a:prstGeom prst="rect">
            <a:avLst/>
          </a:prstGeom>
          <a:noFill/>
          <a:ln>
            <a:noFill/>
          </a:ln>
        </p:spPr>
      </p:pic>
      <p:pic>
        <p:nvPicPr>
          <p:cNvPr id="1356" name="Google Shape;1356;p82"/>
          <p:cNvPicPr preferRelativeResize="0"/>
          <p:nvPr/>
        </p:nvPicPr>
        <p:blipFill>
          <a:blip r:embed="rId4">
            <a:alphaModFix/>
          </a:blip>
          <a:stretch>
            <a:fillRect/>
          </a:stretch>
        </p:blipFill>
        <p:spPr>
          <a:xfrm>
            <a:off x="3858021" y="4184052"/>
            <a:ext cx="311675" cy="329856"/>
          </a:xfrm>
          <a:prstGeom prst="rect">
            <a:avLst/>
          </a:prstGeom>
          <a:noFill/>
          <a:ln>
            <a:noFill/>
          </a:ln>
        </p:spPr>
      </p:pic>
      <p:pic>
        <p:nvPicPr>
          <p:cNvPr id="1357" name="Google Shape;1357;p82"/>
          <p:cNvPicPr preferRelativeResize="0"/>
          <p:nvPr/>
        </p:nvPicPr>
        <p:blipFill>
          <a:blip r:embed="rId4">
            <a:alphaModFix/>
          </a:blip>
          <a:stretch>
            <a:fillRect/>
          </a:stretch>
        </p:blipFill>
        <p:spPr>
          <a:xfrm>
            <a:off x="7635769" y="4319552"/>
            <a:ext cx="311675" cy="329856"/>
          </a:xfrm>
          <a:prstGeom prst="rect">
            <a:avLst/>
          </a:prstGeom>
          <a:noFill/>
          <a:ln>
            <a:noFill/>
          </a:ln>
        </p:spPr>
      </p:pic>
      <p:sp>
        <p:nvSpPr>
          <p:cNvPr id="1358" name="Google Shape;1358;p82"/>
          <p:cNvSpPr/>
          <p:nvPr/>
        </p:nvSpPr>
        <p:spPr>
          <a:xfrm>
            <a:off x="441900" y="1663500"/>
            <a:ext cx="995400" cy="936600"/>
          </a:xfrm>
          <a:prstGeom prst="cube">
            <a:avLst>
              <a:gd fmla="val 25000" name="adj"/>
            </a:avLst>
          </a:prstGeom>
          <a:solidFill>
            <a:srgbClr val="EEEEEE"/>
          </a:solidFill>
          <a:ln cap="flat" cmpd="sng" w="28575">
            <a:solidFill>
              <a:srgbClr val="59595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59" name="Google Shape;1359;p82"/>
          <p:cNvSpPr/>
          <p:nvPr/>
        </p:nvSpPr>
        <p:spPr>
          <a:xfrm rot="-5400000">
            <a:off x="1207277" y="2346722"/>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0" name="Google Shape;1360;p82"/>
          <p:cNvSpPr/>
          <p:nvPr/>
        </p:nvSpPr>
        <p:spPr>
          <a:xfrm rot="-5400000">
            <a:off x="1254039" y="2128621"/>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1" name="Google Shape;1361;p82"/>
          <p:cNvSpPr/>
          <p:nvPr/>
        </p:nvSpPr>
        <p:spPr>
          <a:xfrm rot="-5400000">
            <a:off x="1306622" y="1914929"/>
            <a:ext cx="128100" cy="456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2" name="Google Shape;1362;p82"/>
          <p:cNvSpPr/>
          <p:nvPr/>
        </p:nvSpPr>
        <p:spPr>
          <a:xfrm rot="-5400000">
            <a:off x="581403" y="2417228"/>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3" name="Google Shape;1363;p82"/>
          <p:cNvSpPr/>
          <p:nvPr/>
        </p:nvSpPr>
        <p:spPr>
          <a:xfrm rot="-5400000">
            <a:off x="958410" y="1961324"/>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4" name="Google Shape;1364;p82"/>
          <p:cNvSpPr/>
          <p:nvPr/>
        </p:nvSpPr>
        <p:spPr>
          <a:xfrm rot="-5400000">
            <a:off x="581403" y="1961193"/>
            <a:ext cx="99900" cy="1062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5" name="Google Shape;1365;p82"/>
          <p:cNvSpPr/>
          <p:nvPr/>
        </p:nvSpPr>
        <p:spPr>
          <a:xfrm rot="-5400000">
            <a:off x="958227" y="2417228"/>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6" name="Google Shape;1366;p82"/>
          <p:cNvSpPr/>
          <p:nvPr/>
        </p:nvSpPr>
        <p:spPr>
          <a:xfrm rot="-5400000">
            <a:off x="581403" y="2187294"/>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7" name="Google Shape;1367;p82"/>
          <p:cNvSpPr/>
          <p:nvPr/>
        </p:nvSpPr>
        <p:spPr>
          <a:xfrm rot="-5400000">
            <a:off x="958227" y="2187294"/>
            <a:ext cx="100200" cy="106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8" name="Google Shape;1368;p82"/>
          <p:cNvSpPr/>
          <p:nvPr/>
        </p:nvSpPr>
        <p:spPr>
          <a:xfrm rot="-5400000">
            <a:off x="1008398" y="1752272"/>
            <a:ext cx="699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69" name="Google Shape;1369;p82"/>
          <p:cNvSpPr/>
          <p:nvPr/>
        </p:nvSpPr>
        <p:spPr>
          <a:xfrm rot="-5400000">
            <a:off x="738184" y="1677417"/>
            <a:ext cx="67200" cy="109500"/>
          </a:xfrm>
          <a:prstGeom prst="ellipse">
            <a:avLst/>
          </a:prstGeom>
          <a:gradFill>
            <a:gsLst>
              <a:gs pos="0">
                <a:srgbClr val="424242"/>
              </a:gs>
              <a:gs pos="100000">
                <a:srgbClr val="010101"/>
              </a:gs>
            </a:gsLst>
            <a:path path="circle">
              <a:fillToRect b="50%" l="50%" r="50%" t="50%"/>
            </a:path>
            <a:tileRect/>
          </a:gra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83"/>
          <p:cNvSpPr/>
          <p:nvPr/>
        </p:nvSpPr>
        <p:spPr>
          <a:xfrm rot="7199673">
            <a:off x="7297295" y="1537300"/>
            <a:ext cx="1374826" cy="1374826"/>
          </a:xfrm>
          <a:prstGeom prst="pie">
            <a:avLst>
              <a:gd fmla="val 9034165" name="adj1"/>
              <a:gd fmla="val 1441823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5" name="Google Shape;1375;p83"/>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 Laga bilaabo kan ugu yar ee suurtogalka ah, u kala saar spinners-ka sida ay u badan tahay inay ku soo degaan 'win'.</a:t>
            </a:r>
            <a:endParaRPr sz="1800"/>
          </a:p>
        </p:txBody>
      </p:sp>
      <p:sp>
        <p:nvSpPr>
          <p:cNvPr id="1376" name="Google Shape;1376;p8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Aqoonsiga natiijada ay u badan tahay inay dhacdo</a:t>
            </a:r>
            <a:endParaRPr/>
          </a:p>
        </p:txBody>
      </p:sp>
      <p:sp>
        <p:nvSpPr>
          <p:cNvPr id="1377" name="Google Shape;1377;p83"/>
          <p:cNvSpPr/>
          <p:nvPr/>
        </p:nvSpPr>
        <p:spPr>
          <a:xfrm>
            <a:off x="2724431" y="1518214"/>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8" name="Google Shape;1378;p83"/>
          <p:cNvSpPr/>
          <p:nvPr/>
        </p:nvSpPr>
        <p:spPr>
          <a:xfrm rot="7199673">
            <a:off x="2736690" y="1530497"/>
            <a:ext cx="1374826" cy="1374826"/>
          </a:xfrm>
          <a:prstGeom prst="pie">
            <a:avLst>
              <a:gd fmla="val 9034165"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79" name="Google Shape;1379;p83"/>
          <p:cNvSpPr/>
          <p:nvPr/>
        </p:nvSpPr>
        <p:spPr>
          <a:xfrm rot="-7211120">
            <a:off x="2736798" y="1530874"/>
            <a:ext cx="1374705" cy="1374446"/>
          </a:xfrm>
          <a:prstGeom prst="pie">
            <a:avLst>
              <a:gd fmla="val 9034165"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0" name="Google Shape;1380;p83"/>
          <p:cNvSpPr/>
          <p:nvPr/>
        </p:nvSpPr>
        <p:spPr>
          <a:xfrm>
            <a:off x="2736704" y="1530537"/>
            <a:ext cx="1374900" cy="1374900"/>
          </a:xfrm>
          <a:prstGeom prst="pie">
            <a:avLst>
              <a:gd fmla="val 9034165"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1" name="Google Shape;1381;p83"/>
          <p:cNvSpPr/>
          <p:nvPr/>
        </p:nvSpPr>
        <p:spPr>
          <a:xfrm>
            <a:off x="556525" y="1574256"/>
            <a:ext cx="1399200" cy="139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2" name="Google Shape;1382;p83"/>
          <p:cNvSpPr/>
          <p:nvPr/>
        </p:nvSpPr>
        <p:spPr>
          <a:xfrm flipH="1">
            <a:off x="568620" y="1586434"/>
            <a:ext cx="1374900" cy="13749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3" name="Google Shape;1383;p83"/>
          <p:cNvSpPr/>
          <p:nvPr/>
        </p:nvSpPr>
        <p:spPr>
          <a:xfrm>
            <a:off x="568703" y="1586434"/>
            <a:ext cx="1374900" cy="1374900"/>
          </a:xfrm>
          <a:prstGeom prst="pie">
            <a:avLst>
              <a:gd fmla="val 5387953" name="adj1"/>
              <a:gd fmla="val 1565546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84" name="Google Shape;1384;p83"/>
          <p:cNvSpPr txBox="1"/>
          <p:nvPr/>
        </p:nvSpPr>
        <p:spPr>
          <a:xfrm>
            <a:off x="680409" y="210001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385" name="Google Shape;1385;p83"/>
          <p:cNvSpPr txBox="1"/>
          <p:nvPr/>
        </p:nvSpPr>
        <p:spPr>
          <a:xfrm>
            <a:off x="1346175" y="2100012"/>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386" name="Google Shape;1386;p83"/>
          <p:cNvSpPr txBox="1"/>
          <p:nvPr/>
        </p:nvSpPr>
        <p:spPr>
          <a:xfrm>
            <a:off x="3514068" y="1855383"/>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387" name="Google Shape;1387;p83"/>
          <p:cNvSpPr txBox="1"/>
          <p:nvPr/>
        </p:nvSpPr>
        <p:spPr>
          <a:xfrm>
            <a:off x="3199752" y="2358300"/>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388" name="Google Shape;1388;p83"/>
          <p:cNvSpPr txBox="1"/>
          <p:nvPr/>
        </p:nvSpPr>
        <p:spPr>
          <a:xfrm>
            <a:off x="2822546" y="1855383"/>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grpSp>
        <p:nvGrpSpPr>
          <p:cNvPr id="1389" name="Google Shape;1389;p83"/>
          <p:cNvGrpSpPr/>
          <p:nvPr/>
        </p:nvGrpSpPr>
        <p:grpSpPr>
          <a:xfrm>
            <a:off x="3383859" y="1588147"/>
            <a:ext cx="77467" cy="674020"/>
            <a:chOff x="996050" y="213293"/>
            <a:chExt cx="93900" cy="909732"/>
          </a:xfrm>
        </p:grpSpPr>
        <p:cxnSp>
          <p:nvCxnSpPr>
            <p:cNvPr id="1390" name="Google Shape;1390;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91" name="Google Shape;1391;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1392" name="Google Shape;1392;p83"/>
          <p:cNvGrpSpPr/>
          <p:nvPr/>
        </p:nvGrpSpPr>
        <p:grpSpPr>
          <a:xfrm>
            <a:off x="1215954" y="1620376"/>
            <a:ext cx="77467" cy="674020"/>
            <a:chOff x="996050" y="213293"/>
            <a:chExt cx="93900" cy="909732"/>
          </a:xfrm>
        </p:grpSpPr>
        <p:cxnSp>
          <p:nvCxnSpPr>
            <p:cNvPr id="1393" name="Google Shape;1393;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394" name="Google Shape;1394;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95" name="Google Shape;1395;p83"/>
          <p:cNvSpPr/>
          <p:nvPr/>
        </p:nvSpPr>
        <p:spPr>
          <a:xfrm>
            <a:off x="7285035" y="152501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6" name="Google Shape;1396;p83"/>
          <p:cNvSpPr/>
          <p:nvPr/>
        </p:nvSpPr>
        <p:spPr>
          <a:xfrm rot="-7211120">
            <a:off x="7297403" y="1537677"/>
            <a:ext cx="1374705" cy="1374446"/>
          </a:xfrm>
          <a:prstGeom prst="pie">
            <a:avLst>
              <a:gd fmla="val 7194289" name="adj1"/>
              <a:gd fmla="val 184224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7" name="Google Shape;1397;p83"/>
          <p:cNvSpPr/>
          <p:nvPr/>
        </p:nvSpPr>
        <p:spPr>
          <a:xfrm>
            <a:off x="7297309" y="1537340"/>
            <a:ext cx="1374900" cy="1374900"/>
          </a:xfrm>
          <a:prstGeom prst="pie">
            <a:avLst>
              <a:gd fmla="val 16233541" name="adj1"/>
              <a:gd fmla="val 1879777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398" name="Google Shape;1398;p83"/>
          <p:cNvSpPr txBox="1"/>
          <p:nvPr/>
        </p:nvSpPr>
        <p:spPr>
          <a:xfrm>
            <a:off x="8148106" y="1854077"/>
            <a:ext cx="68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399" name="Google Shape;1399;p83"/>
          <p:cNvSpPr txBox="1"/>
          <p:nvPr/>
        </p:nvSpPr>
        <p:spPr>
          <a:xfrm>
            <a:off x="7508887" y="2239384"/>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400" name="Google Shape;1400;p83"/>
          <p:cNvSpPr txBox="1"/>
          <p:nvPr/>
        </p:nvSpPr>
        <p:spPr>
          <a:xfrm>
            <a:off x="7959760" y="1510928"/>
            <a:ext cx="6855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grpSp>
        <p:nvGrpSpPr>
          <p:cNvPr id="1401" name="Google Shape;1401;p83"/>
          <p:cNvGrpSpPr/>
          <p:nvPr/>
        </p:nvGrpSpPr>
        <p:grpSpPr>
          <a:xfrm>
            <a:off x="7944464" y="1594950"/>
            <a:ext cx="77467" cy="674020"/>
            <a:chOff x="996050" y="213293"/>
            <a:chExt cx="93900" cy="909732"/>
          </a:xfrm>
        </p:grpSpPr>
        <p:cxnSp>
          <p:nvCxnSpPr>
            <p:cNvPr id="1402" name="Google Shape;1402;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03" name="Google Shape;1403;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04" name="Google Shape;1404;p83"/>
          <p:cNvSpPr/>
          <p:nvPr/>
        </p:nvSpPr>
        <p:spPr>
          <a:xfrm>
            <a:off x="1589043" y="300712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5" name="Google Shape;1405;p83"/>
          <p:cNvSpPr/>
          <p:nvPr/>
        </p:nvSpPr>
        <p:spPr>
          <a:xfrm flipH="1">
            <a:off x="1601138" y="3019304"/>
            <a:ext cx="1374900" cy="13749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6" name="Google Shape;1406;p83"/>
          <p:cNvSpPr/>
          <p:nvPr/>
        </p:nvSpPr>
        <p:spPr>
          <a:xfrm>
            <a:off x="1601221" y="3019304"/>
            <a:ext cx="1374900" cy="1374900"/>
          </a:xfrm>
          <a:prstGeom prst="pie">
            <a:avLst>
              <a:gd fmla="val 5387953" name="adj1"/>
              <a:gd fmla="val 8080958"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7" name="Google Shape;1407;p83"/>
          <p:cNvSpPr/>
          <p:nvPr/>
        </p:nvSpPr>
        <p:spPr>
          <a:xfrm>
            <a:off x="1601221" y="3019304"/>
            <a:ext cx="1374900" cy="13749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8" name="Google Shape;1408;p83"/>
          <p:cNvSpPr/>
          <p:nvPr/>
        </p:nvSpPr>
        <p:spPr>
          <a:xfrm flipH="1">
            <a:off x="1601138" y="3019304"/>
            <a:ext cx="1374900" cy="1374900"/>
          </a:xfrm>
          <a:prstGeom prst="pie">
            <a:avLst>
              <a:gd fmla="val 13450827" name="adj1"/>
              <a:gd fmla="val 16200000"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09" name="Google Shape;1409;p83"/>
          <p:cNvSpPr/>
          <p:nvPr/>
        </p:nvSpPr>
        <p:spPr>
          <a:xfrm>
            <a:off x="1601221" y="3019304"/>
            <a:ext cx="1374900" cy="13749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0" name="Google Shape;1410;p83"/>
          <p:cNvSpPr txBox="1"/>
          <p:nvPr/>
        </p:nvSpPr>
        <p:spPr>
          <a:xfrm>
            <a:off x="1785333" y="2996879"/>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411" name="Google Shape;1411;p83"/>
          <p:cNvSpPr/>
          <p:nvPr/>
        </p:nvSpPr>
        <p:spPr>
          <a:xfrm>
            <a:off x="1601221" y="3019304"/>
            <a:ext cx="1374900" cy="13749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2" name="Google Shape;1412;p83"/>
          <p:cNvSpPr txBox="1"/>
          <p:nvPr/>
        </p:nvSpPr>
        <p:spPr>
          <a:xfrm>
            <a:off x="1587621" y="3641011"/>
            <a:ext cx="615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413" name="Google Shape;1413;p83"/>
          <p:cNvSpPr/>
          <p:nvPr/>
        </p:nvSpPr>
        <p:spPr>
          <a:xfrm flipH="1">
            <a:off x="1601138" y="3019304"/>
            <a:ext cx="1374900" cy="1374900"/>
          </a:xfrm>
          <a:prstGeom prst="pie">
            <a:avLst>
              <a:gd fmla="val 10765400" name="adj1"/>
              <a:gd fmla="val 1346558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4" name="Google Shape;1414;p83"/>
          <p:cNvSpPr txBox="1"/>
          <p:nvPr/>
        </p:nvSpPr>
        <p:spPr>
          <a:xfrm>
            <a:off x="1610295" y="336124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415" name="Google Shape;1415;p83"/>
          <p:cNvSpPr/>
          <p:nvPr/>
        </p:nvSpPr>
        <p:spPr>
          <a:xfrm flipH="1">
            <a:off x="1601138" y="3019304"/>
            <a:ext cx="1374900" cy="1374900"/>
          </a:xfrm>
          <a:prstGeom prst="pie">
            <a:avLst>
              <a:gd fmla="val 5387953" name="adj1"/>
              <a:gd fmla="val 80844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16" name="Google Shape;1416;p83"/>
          <p:cNvSpPr txBox="1"/>
          <p:nvPr/>
        </p:nvSpPr>
        <p:spPr>
          <a:xfrm>
            <a:off x="2220300" y="3972952"/>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417" name="Google Shape;1417;p83"/>
          <p:cNvSpPr txBox="1"/>
          <p:nvPr/>
        </p:nvSpPr>
        <p:spPr>
          <a:xfrm>
            <a:off x="2443192" y="3651376"/>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lose</a:t>
            </a:r>
            <a:endParaRPr sz="1600">
              <a:solidFill>
                <a:srgbClr val="FFFFFF"/>
              </a:solidFill>
              <a:latin typeface="Lexend"/>
              <a:ea typeface="Lexend"/>
              <a:cs typeface="Lexend"/>
              <a:sym typeface="Lexend"/>
            </a:endParaRPr>
          </a:p>
        </p:txBody>
      </p:sp>
      <p:sp>
        <p:nvSpPr>
          <p:cNvPr id="1418" name="Google Shape;1418;p83"/>
          <p:cNvSpPr txBox="1"/>
          <p:nvPr/>
        </p:nvSpPr>
        <p:spPr>
          <a:xfrm>
            <a:off x="2448971" y="333859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grpSp>
        <p:nvGrpSpPr>
          <p:cNvPr id="1419" name="Google Shape;1419;p83"/>
          <p:cNvGrpSpPr/>
          <p:nvPr/>
        </p:nvGrpSpPr>
        <p:grpSpPr>
          <a:xfrm>
            <a:off x="2248472" y="3061184"/>
            <a:ext cx="77468" cy="674020"/>
            <a:chOff x="996050" y="213293"/>
            <a:chExt cx="93900" cy="909732"/>
          </a:xfrm>
        </p:grpSpPr>
        <p:cxnSp>
          <p:nvCxnSpPr>
            <p:cNvPr id="1420" name="Google Shape;1420;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21" name="Google Shape;1421;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22" name="Google Shape;1422;p83"/>
          <p:cNvSpPr/>
          <p:nvPr/>
        </p:nvSpPr>
        <p:spPr>
          <a:xfrm>
            <a:off x="4928533" y="1518214"/>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3" name="Google Shape;1423;p83"/>
          <p:cNvSpPr/>
          <p:nvPr/>
        </p:nvSpPr>
        <p:spPr>
          <a:xfrm rot="8649335">
            <a:off x="4941078" y="1530796"/>
            <a:ext cx="1374520" cy="1374520"/>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4" name="Google Shape;1424;p83"/>
          <p:cNvSpPr/>
          <p:nvPr/>
        </p:nvSpPr>
        <p:spPr>
          <a:xfrm rot="-8628924">
            <a:off x="4941031" y="1530790"/>
            <a:ext cx="1374518" cy="1374518"/>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5" name="Google Shape;1425;p83"/>
          <p:cNvSpPr/>
          <p:nvPr/>
        </p:nvSpPr>
        <p:spPr>
          <a:xfrm rot="-4309798">
            <a:off x="4940954" y="1530620"/>
            <a:ext cx="1374752" cy="1374752"/>
          </a:xfrm>
          <a:prstGeom prst="pie">
            <a:avLst>
              <a:gd fmla="val 11928607" name="adj1"/>
              <a:gd fmla="val 16225322"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6" name="Google Shape;1426;p83"/>
          <p:cNvSpPr/>
          <p:nvPr/>
        </p:nvSpPr>
        <p:spPr>
          <a:xfrm>
            <a:off x="4940942" y="1530735"/>
            <a:ext cx="1374600" cy="1374600"/>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7" name="Google Shape;1427;p83"/>
          <p:cNvSpPr txBox="1"/>
          <p:nvPr/>
        </p:nvSpPr>
        <p:spPr>
          <a:xfrm>
            <a:off x="5357762" y="2504606"/>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win</a:t>
            </a:r>
            <a:endParaRPr sz="1600">
              <a:solidFill>
                <a:srgbClr val="000000"/>
              </a:solidFill>
              <a:latin typeface="Lexend"/>
              <a:ea typeface="Lexend"/>
              <a:cs typeface="Lexend"/>
              <a:sym typeface="Lexend"/>
            </a:endParaRPr>
          </a:p>
        </p:txBody>
      </p:sp>
      <p:sp>
        <p:nvSpPr>
          <p:cNvPr id="1428" name="Google Shape;1428;p83"/>
          <p:cNvSpPr/>
          <p:nvPr/>
        </p:nvSpPr>
        <p:spPr>
          <a:xfrm rot="4312883">
            <a:off x="4940804" y="1530322"/>
            <a:ext cx="1374663" cy="1374663"/>
          </a:xfrm>
          <a:prstGeom prst="pie">
            <a:avLst>
              <a:gd fmla="val 11928607" name="adj1"/>
              <a:gd fmla="val 1622532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29" name="Google Shape;1429;p83"/>
          <p:cNvSpPr txBox="1"/>
          <p:nvPr/>
        </p:nvSpPr>
        <p:spPr>
          <a:xfrm>
            <a:off x="5056383" y="1680552"/>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30" name="Google Shape;1430;p83"/>
          <p:cNvSpPr txBox="1"/>
          <p:nvPr/>
        </p:nvSpPr>
        <p:spPr>
          <a:xfrm>
            <a:off x="5668068" y="1680558"/>
            <a:ext cx="5886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31" name="Google Shape;1431;p83"/>
          <p:cNvSpPr txBox="1"/>
          <p:nvPr/>
        </p:nvSpPr>
        <p:spPr>
          <a:xfrm>
            <a:off x="5781038" y="2169715"/>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432" name="Google Shape;1432;p83"/>
          <p:cNvSpPr txBox="1"/>
          <p:nvPr/>
        </p:nvSpPr>
        <p:spPr>
          <a:xfrm>
            <a:off x="4989561" y="216969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1433" name="Google Shape;1433;p83"/>
          <p:cNvGrpSpPr/>
          <p:nvPr/>
        </p:nvGrpSpPr>
        <p:grpSpPr>
          <a:xfrm>
            <a:off x="5587962" y="1564334"/>
            <a:ext cx="77468" cy="674020"/>
            <a:chOff x="996050" y="213293"/>
            <a:chExt cx="93900" cy="909732"/>
          </a:xfrm>
        </p:grpSpPr>
        <p:cxnSp>
          <p:nvCxnSpPr>
            <p:cNvPr id="1434" name="Google Shape;1434;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35" name="Google Shape;1435;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36" name="Google Shape;1436;p83"/>
          <p:cNvSpPr/>
          <p:nvPr/>
        </p:nvSpPr>
        <p:spPr>
          <a:xfrm>
            <a:off x="3896015" y="3007126"/>
            <a:ext cx="1399200" cy="1399200"/>
          </a:xfrm>
          <a:prstGeom prst="ellipse">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7" name="Google Shape;1437;p83"/>
          <p:cNvSpPr/>
          <p:nvPr/>
        </p:nvSpPr>
        <p:spPr>
          <a:xfrm flipH="1">
            <a:off x="3908109" y="3019304"/>
            <a:ext cx="1374900" cy="1374900"/>
          </a:xfrm>
          <a:prstGeom prst="pie">
            <a:avLst>
              <a:gd fmla="val 5387953" name="adj1"/>
              <a:gd fmla="val 1082421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8" name="Google Shape;1438;p83"/>
          <p:cNvSpPr/>
          <p:nvPr/>
        </p:nvSpPr>
        <p:spPr>
          <a:xfrm>
            <a:off x="3908192" y="3019304"/>
            <a:ext cx="1374900" cy="1374900"/>
          </a:xfrm>
          <a:prstGeom prst="pie">
            <a:avLst>
              <a:gd fmla="val 5387953" name="adj1"/>
              <a:gd fmla="val 808095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39" name="Google Shape;1439;p83"/>
          <p:cNvSpPr txBox="1"/>
          <p:nvPr/>
        </p:nvSpPr>
        <p:spPr>
          <a:xfrm>
            <a:off x="4129550" y="396670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guul</a:t>
            </a:r>
            <a:endParaRPr sz="1600">
              <a:solidFill>
                <a:schemeClr val="dk1"/>
              </a:solidFill>
              <a:latin typeface="Lexend"/>
              <a:ea typeface="Lexend"/>
              <a:cs typeface="Lexend"/>
              <a:sym typeface="Lexend"/>
            </a:endParaRPr>
          </a:p>
        </p:txBody>
      </p:sp>
      <p:sp>
        <p:nvSpPr>
          <p:cNvPr id="1440" name="Google Shape;1440;p83"/>
          <p:cNvSpPr/>
          <p:nvPr/>
        </p:nvSpPr>
        <p:spPr>
          <a:xfrm>
            <a:off x="3908192" y="3019304"/>
            <a:ext cx="1374900" cy="1374900"/>
          </a:xfrm>
          <a:prstGeom prst="pie">
            <a:avLst>
              <a:gd fmla="val 10799941" name="adj1"/>
              <a:gd fmla="val 13483876"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1" name="Google Shape;1441;p83"/>
          <p:cNvSpPr/>
          <p:nvPr/>
        </p:nvSpPr>
        <p:spPr>
          <a:xfrm flipH="1">
            <a:off x="3908109" y="3019304"/>
            <a:ext cx="1374900" cy="1374900"/>
          </a:xfrm>
          <a:prstGeom prst="pie">
            <a:avLst>
              <a:gd fmla="val 13450827" name="adj1"/>
              <a:gd fmla="val 1620000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2" name="Google Shape;1442;p83"/>
          <p:cNvSpPr/>
          <p:nvPr/>
        </p:nvSpPr>
        <p:spPr>
          <a:xfrm>
            <a:off x="3908192" y="3019304"/>
            <a:ext cx="1374900" cy="1374900"/>
          </a:xfrm>
          <a:prstGeom prst="pie">
            <a:avLst>
              <a:gd fmla="val 13499013" name="adj1"/>
              <a:gd fmla="val 16232488"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3" name="Google Shape;1443;p83"/>
          <p:cNvSpPr txBox="1"/>
          <p:nvPr/>
        </p:nvSpPr>
        <p:spPr>
          <a:xfrm>
            <a:off x="4097074" y="3005656"/>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44" name="Google Shape;1444;p83"/>
          <p:cNvSpPr/>
          <p:nvPr/>
        </p:nvSpPr>
        <p:spPr>
          <a:xfrm>
            <a:off x="3908192" y="3019304"/>
            <a:ext cx="1374900" cy="1374900"/>
          </a:xfrm>
          <a:prstGeom prst="pie">
            <a:avLst>
              <a:gd fmla="val 8080793" name="adj1"/>
              <a:gd fmla="val 10858220"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5" name="Google Shape;1445;p83"/>
          <p:cNvSpPr txBox="1"/>
          <p:nvPr/>
        </p:nvSpPr>
        <p:spPr>
          <a:xfrm>
            <a:off x="3889604" y="364225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46" name="Google Shape;1446;p83"/>
          <p:cNvSpPr/>
          <p:nvPr/>
        </p:nvSpPr>
        <p:spPr>
          <a:xfrm flipH="1">
            <a:off x="3908109" y="3019304"/>
            <a:ext cx="1374900" cy="1374900"/>
          </a:xfrm>
          <a:prstGeom prst="pie">
            <a:avLst>
              <a:gd fmla="val 10765400" name="adj1"/>
              <a:gd fmla="val 13465582"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7" name="Google Shape;1447;p83"/>
          <p:cNvSpPr txBox="1"/>
          <p:nvPr/>
        </p:nvSpPr>
        <p:spPr>
          <a:xfrm>
            <a:off x="3897851" y="3315847"/>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448" name="Google Shape;1448;p83"/>
          <p:cNvSpPr/>
          <p:nvPr/>
        </p:nvSpPr>
        <p:spPr>
          <a:xfrm flipH="1">
            <a:off x="3908109" y="3019304"/>
            <a:ext cx="1374900" cy="1374900"/>
          </a:xfrm>
          <a:prstGeom prst="pie">
            <a:avLst>
              <a:gd fmla="val 5387953" name="adj1"/>
              <a:gd fmla="val 8084426"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49" name="Google Shape;1449;p83"/>
          <p:cNvSpPr txBox="1"/>
          <p:nvPr/>
        </p:nvSpPr>
        <p:spPr>
          <a:xfrm>
            <a:off x="4550847" y="3969830"/>
            <a:ext cx="5502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0" name="Google Shape;1450;p83"/>
          <p:cNvSpPr txBox="1"/>
          <p:nvPr/>
        </p:nvSpPr>
        <p:spPr>
          <a:xfrm>
            <a:off x="4750167" y="3651376"/>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451" name="Google Shape;1451;p83"/>
          <p:cNvSpPr txBox="1"/>
          <p:nvPr/>
        </p:nvSpPr>
        <p:spPr>
          <a:xfrm>
            <a:off x="4771354" y="3343674"/>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grpSp>
        <p:nvGrpSpPr>
          <p:cNvPr id="1452" name="Google Shape;1452;p83"/>
          <p:cNvGrpSpPr/>
          <p:nvPr/>
        </p:nvGrpSpPr>
        <p:grpSpPr>
          <a:xfrm>
            <a:off x="4555443" y="3061184"/>
            <a:ext cx="77468" cy="674020"/>
            <a:chOff x="996050" y="213293"/>
            <a:chExt cx="93900" cy="909732"/>
          </a:xfrm>
        </p:grpSpPr>
        <p:cxnSp>
          <p:nvCxnSpPr>
            <p:cNvPr id="1453" name="Google Shape;1453;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54" name="Google Shape;1454;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55" name="Google Shape;1455;p83"/>
          <p:cNvSpPr/>
          <p:nvPr/>
        </p:nvSpPr>
        <p:spPr>
          <a:xfrm>
            <a:off x="6086783" y="3007126"/>
            <a:ext cx="1399200" cy="139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6" name="Google Shape;1456;p83"/>
          <p:cNvSpPr/>
          <p:nvPr/>
        </p:nvSpPr>
        <p:spPr>
          <a:xfrm flipH="1">
            <a:off x="6098877" y="3019304"/>
            <a:ext cx="1374900" cy="1374900"/>
          </a:xfrm>
          <a:prstGeom prst="pie">
            <a:avLst>
              <a:gd fmla="val 5387953" name="adj1"/>
              <a:gd fmla="val 17083187" name="adj2"/>
            </a:avLst>
          </a:prstGeom>
          <a:solidFill>
            <a:srgbClr val="595959"/>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7" name="Google Shape;1457;p83"/>
          <p:cNvSpPr/>
          <p:nvPr/>
        </p:nvSpPr>
        <p:spPr>
          <a:xfrm>
            <a:off x="6098960" y="3019304"/>
            <a:ext cx="1374900" cy="1374900"/>
          </a:xfrm>
          <a:prstGeom prst="pie">
            <a:avLst>
              <a:gd fmla="val 5387953" name="adj1"/>
              <a:gd fmla="val 16641225" name="adj2"/>
            </a:avLst>
          </a:prstGeom>
          <a:solidFill>
            <a:srgbClr val="EEEEEE"/>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p>
        </p:txBody>
      </p:sp>
      <p:sp>
        <p:nvSpPr>
          <p:cNvPr id="1458" name="Google Shape;1458;p83"/>
          <p:cNvSpPr txBox="1"/>
          <p:nvPr/>
        </p:nvSpPr>
        <p:spPr>
          <a:xfrm>
            <a:off x="6210671" y="3532884"/>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000000"/>
                </a:solidFill>
                <a:latin typeface="Lexend"/>
                <a:ea typeface="Lexend"/>
                <a:cs typeface="Lexend"/>
                <a:sym typeface="Lexend"/>
              </a:rPr>
              <a:t>guul</a:t>
            </a:r>
            <a:endParaRPr sz="1600">
              <a:solidFill>
                <a:srgbClr val="000000"/>
              </a:solidFill>
              <a:latin typeface="Lexend"/>
              <a:ea typeface="Lexend"/>
              <a:cs typeface="Lexend"/>
              <a:sym typeface="Lexend"/>
            </a:endParaRPr>
          </a:p>
        </p:txBody>
      </p:sp>
      <p:sp>
        <p:nvSpPr>
          <p:cNvPr id="1459" name="Google Shape;1459;p83"/>
          <p:cNvSpPr txBox="1"/>
          <p:nvPr/>
        </p:nvSpPr>
        <p:spPr>
          <a:xfrm>
            <a:off x="6876409" y="3532884"/>
            <a:ext cx="609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grpSp>
        <p:nvGrpSpPr>
          <p:cNvPr id="1460" name="Google Shape;1460;p83"/>
          <p:cNvGrpSpPr/>
          <p:nvPr/>
        </p:nvGrpSpPr>
        <p:grpSpPr>
          <a:xfrm>
            <a:off x="6746211" y="3053247"/>
            <a:ext cx="77467" cy="674020"/>
            <a:chOff x="996050" y="213293"/>
            <a:chExt cx="93900" cy="909732"/>
          </a:xfrm>
        </p:grpSpPr>
        <p:cxnSp>
          <p:nvCxnSpPr>
            <p:cNvPr id="1461" name="Google Shape;1461;p83"/>
            <p:cNvCxnSpPr/>
            <p:nvPr/>
          </p:nvCxnSpPr>
          <p:spPr>
            <a:xfrm rot="10800000">
              <a:off x="1046672" y="213293"/>
              <a:ext cx="0" cy="851400"/>
            </a:xfrm>
            <a:prstGeom prst="straightConnector1">
              <a:avLst/>
            </a:prstGeom>
            <a:noFill/>
            <a:ln cap="flat" cmpd="sng" w="38100">
              <a:solidFill>
                <a:srgbClr val="000000"/>
              </a:solidFill>
              <a:prstDash val="solid"/>
              <a:round/>
              <a:headEnd len="med" w="med" type="none"/>
              <a:tailEnd len="med" w="med" type="triangle"/>
            </a:ln>
          </p:spPr>
        </p:cxnSp>
        <p:sp>
          <p:nvSpPr>
            <p:cNvPr id="1462" name="Google Shape;1462;p83"/>
            <p:cNvSpPr/>
            <p:nvPr/>
          </p:nvSpPr>
          <p:spPr>
            <a:xfrm>
              <a:off x="996050" y="1029125"/>
              <a:ext cx="93900" cy="93900"/>
            </a:xfrm>
            <a:prstGeom prst="ellipse">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463" name="Google Shape;1463;p83"/>
          <p:cNvSpPr txBox="1"/>
          <p:nvPr/>
        </p:nvSpPr>
        <p:spPr>
          <a:xfrm>
            <a:off x="2251009" y="3036042"/>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464" name="Google Shape;1464;p83"/>
          <p:cNvSpPr txBox="1"/>
          <p:nvPr>
            <p:ph idx="1" type="body"/>
          </p:nvPr>
        </p:nvSpPr>
        <p:spPr>
          <a:xfrm>
            <a:off x="1181815" y="129833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a:t>
            </a:r>
            <a:endParaRPr sz="1600"/>
          </a:p>
        </p:txBody>
      </p:sp>
      <p:sp>
        <p:nvSpPr>
          <p:cNvPr id="1465" name="Google Shape;1465;p83"/>
          <p:cNvSpPr txBox="1"/>
          <p:nvPr>
            <p:ph idx="1" type="body"/>
          </p:nvPr>
        </p:nvSpPr>
        <p:spPr>
          <a:xfrm>
            <a:off x="3360331"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B</a:t>
            </a:r>
            <a:endParaRPr sz="1600"/>
          </a:p>
        </p:txBody>
      </p:sp>
      <p:sp>
        <p:nvSpPr>
          <p:cNvPr id="1466" name="Google Shape;1466;p83"/>
          <p:cNvSpPr txBox="1"/>
          <p:nvPr>
            <p:ph idx="1" type="body"/>
          </p:nvPr>
        </p:nvSpPr>
        <p:spPr>
          <a:xfrm>
            <a:off x="5552718"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t>
            </a:r>
            <a:endParaRPr sz="1600"/>
          </a:p>
        </p:txBody>
      </p:sp>
      <p:sp>
        <p:nvSpPr>
          <p:cNvPr id="1467" name="Google Shape;1467;p83"/>
          <p:cNvSpPr txBox="1"/>
          <p:nvPr>
            <p:ph idx="1" type="body"/>
          </p:nvPr>
        </p:nvSpPr>
        <p:spPr>
          <a:xfrm>
            <a:off x="7897505" y="1273551"/>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a:t>
            </a:r>
            <a:endParaRPr sz="1600"/>
          </a:p>
        </p:txBody>
      </p:sp>
      <p:sp>
        <p:nvSpPr>
          <p:cNvPr id="1468" name="Google Shape;1468;p83"/>
          <p:cNvSpPr txBox="1"/>
          <p:nvPr>
            <p:ph idx="1" type="body"/>
          </p:nvPr>
        </p:nvSpPr>
        <p:spPr>
          <a:xfrm>
            <a:off x="2231773"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E</a:t>
            </a:r>
            <a:endParaRPr sz="1600"/>
          </a:p>
        </p:txBody>
      </p:sp>
      <p:sp>
        <p:nvSpPr>
          <p:cNvPr id="1469" name="Google Shape;1469;p83"/>
          <p:cNvSpPr txBox="1"/>
          <p:nvPr>
            <p:ph idx="1" type="body"/>
          </p:nvPr>
        </p:nvSpPr>
        <p:spPr>
          <a:xfrm>
            <a:off x="4531378"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F</a:t>
            </a:r>
            <a:endParaRPr sz="1600"/>
          </a:p>
        </p:txBody>
      </p:sp>
      <p:sp>
        <p:nvSpPr>
          <p:cNvPr id="1470" name="Google Shape;1470;p83"/>
          <p:cNvSpPr txBox="1"/>
          <p:nvPr>
            <p:ph idx="1" type="body"/>
          </p:nvPr>
        </p:nvSpPr>
        <p:spPr>
          <a:xfrm>
            <a:off x="6717233" y="2767109"/>
            <a:ext cx="2025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a:t>
            </a:r>
            <a:endParaRPr sz="1600"/>
          </a:p>
        </p:txBody>
      </p:sp>
      <p:sp>
        <p:nvSpPr>
          <p:cNvPr id="1471" name="Google Shape;1471;p83"/>
          <p:cNvSpPr txBox="1"/>
          <p:nvPr/>
        </p:nvSpPr>
        <p:spPr>
          <a:xfrm>
            <a:off x="1793934" y="3966708"/>
            <a:ext cx="5811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rgbClr val="FFFFFF"/>
                </a:solidFill>
                <a:latin typeface="Lexend"/>
                <a:ea typeface="Lexend"/>
                <a:cs typeface="Lexend"/>
                <a:sym typeface="Lexend"/>
              </a:rPr>
              <a:t>khasaaro</a:t>
            </a:r>
            <a:endParaRPr sz="1600">
              <a:solidFill>
                <a:srgbClr val="FFFFFF"/>
              </a:solidFill>
              <a:latin typeface="Lexend"/>
              <a:ea typeface="Lexend"/>
              <a:cs typeface="Lexend"/>
              <a:sym typeface="Lexend"/>
            </a:endParaRPr>
          </a:p>
        </p:txBody>
      </p:sp>
      <p:sp>
        <p:nvSpPr>
          <p:cNvPr id="1472" name="Google Shape;1472;p83"/>
          <p:cNvSpPr txBox="1"/>
          <p:nvPr/>
        </p:nvSpPr>
        <p:spPr>
          <a:xfrm>
            <a:off x="4577326" y="2984625"/>
            <a:ext cx="615300" cy="4311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guul</a:t>
            </a:r>
            <a:endParaRPr sz="1600">
              <a:solidFill>
                <a:schemeClr val="dk1"/>
              </a:solidFill>
              <a:latin typeface="Lexend"/>
              <a:ea typeface="Lexend"/>
              <a:cs typeface="Lexend"/>
              <a:sym typeface="Lexend"/>
            </a:endParaRPr>
          </a:p>
        </p:txBody>
      </p:sp>
      <p:sp>
        <p:nvSpPr>
          <p:cNvPr id="1473" name="Google Shape;1473;p83"/>
          <p:cNvSpPr txBox="1"/>
          <p:nvPr>
            <p:ph idx="1" type="body"/>
          </p:nvPr>
        </p:nvSpPr>
        <p:spPr>
          <a:xfrm>
            <a:off x="3514075" y="4539350"/>
            <a:ext cx="2130900" cy="321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 B, A, E, G, C, F</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7" name="Shape 1477"/>
        <p:cNvGrpSpPr/>
        <p:nvPr/>
      </p:nvGrpSpPr>
      <p:grpSpPr>
        <a:xfrm>
          <a:off x="0" y="0"/>
          <a:ext cx="0" cy="0"/>
          <a:chOff x="0" y="0"/>
          <a:chExt cx="0" cy="0"/>
        </a:xfrm>
      </p:grpSpPr>
      <p:sp>
        <p:nvSpPr>
          <p:cNvPr id="1478" name="Google Shape;1478;p84"/>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Aqoonsashada natiijada ay u badan tahay inay ka badan tahay mid kale</a:t>
            </a:r>
            <a:endParaRPr/>
          </a:p>
        </p:txBody>
      </p:sp>
      <p:sp>
        <p:nvSpPr>
          <p:cNvPr id="1479" name="Google Shape;1479;p84"/>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Garashada natiijooyinka aan simanayn ee macnaha guud</a:t>
            </a:r>
            <a:endParaRPr/>
          </a:p>
        </p:txBody>
      </p:sp>
      <p:sp>
        <p:nvSpPr>
          <p:cNvPr id="1480" name="Google Shape;1480;p84"/>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Natiijooyin aan simanayn</a:t>
            </a:r>
            <a:endParaRPr/>
          </a:p>
        </p:txBody>
      </p:sp>
      <p:pic>
        <p:nvPicPr>
          <p:cNvPr id="1481" name="Google Shape;1481;p84"/>
          <p:cNvPicPr preferRelativeResize="0"/>
          <p:nvPr/>
        </p:nvPicPr>
        <p:blipFill>
          <a:blip r:embed="rId3">
            <a:alphaModFix/>
          </a:blip>
          <a:stretch>
            <a:fillRect/>
          </a:stretch>
        </p:blipFill>
        <p:spPr>
          <a:xfrm>
            <a:off x="417025" y="2988375"/>
            <a:ext cx="450575" cy="44675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85"/>
          <p:cNvSpPr txBox="1"/>
          <p:nvPr>
            <p:ph idx="1" type="body"/>
          </p:nvPr>
        </p:nvSpPr>
        <p:spPr>
          <a:xfrm>
            <a:off x="324000" y="759300"/>
            <a:ext cx="8496000" cy="29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Layla iyo Caasha waxay isku ciyaarayaan ciyaar tennis.</a:t>
            </a:r>
            <a:endParaRPr sz="1900">
              <a:solidFill>
                <a:srgbClr val="000000"/>
              </a:solidFill>
            </a:endParaRPr>
          </a:p>
        </p:txBody>
      </p:sp>
      <p:sp>
        <p:nvSpPr>
          <p:cNvPr id="1487" name="Google Shape;1487;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Garashada natiijooyinka aan simanayn ee macnaha guud</a:t>
            </a:r>
            <a:endParaRPr/>
          </a:p>
        </p:txBody>
      </p:sp>
      <p:pic>
        <p:nvPicPr>
          <p:cNvPr id="1488" name="Google Shape;1488;p85"/>
          <p:cNvPicPr preferRelativeResize="0"/>
          <p:nvPr/>
        </p:nvPicPr>
        <p:blipFill>
          <a:blip r:embed="rId12">
            <a:alphaModFix/>
          </a:blip>
          <a:stretch>
            <a:fillRect/>
          </a:stretch>
        </p:blipFill>
        <p:spPr>
          <a:xfrm>
            <a:off x="778726" y="3856200"/>
            <a:ext cx="411974" cy="777900"/>
          </a:xfrm>
          <a:prstGeom prst="rect">
            <a:avLst/>
          </a:prstGeom>
          <a:noFill/>
          <a:ln>
            <a:noFill/>
          </a:ln>
        </p:spPr>
      </p:pic>
      <p:pic>
        <p:nvPicPr>
          <p:cNvPr id="1489" name="Google Shape;1489;p85"/>
          <p:cNvPicPr preferRelativeResize="0"/>
          <p:nvPr/>
        </p:nvPicPr>
        <p:blipFill>
          <a:blip r:embed="rId13">
            <a:alphaModFix/>
          </a:blip>
          <a:stretch>
            <a:fillRect/>
          </a:stretch>
        </p:blipFill>
        <p:spPr>
          <a:xfrm>
            <a:off x="359876" y="2805600"/>
            <a:ext cx="514075" cy="673300"/>
          </a:xfrm>
          <a:prstGeom prst="rect">
            <a:avLst/>
          </a:prstGeom>
          <a:noFill/>
          <a:ln>
            <a:noFill/>
          </a:ln>
        </p:spPr>
      </p:pic>
      <p:sp>
        <p:nvSpPr>
          <p:cNvPr id="1490" name="Google Shape;1490;p85"/>
          <p:cNvSpPr txBox="1"/>
          <p:nvPr/>
        </p:nvSpPr>
        <p:spPr>
          <a:xfrm flipH="1">
            <a:off x="541944" y="45787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Caasha</a:t>
            </a:r>
            <a:endParaRPr sz="1600">
              <a:latin typeface="Lexend"/>
              <a:ea typeface="Lexend"/>
              <a:cs typeface="Lexend"/>
              <a:sym typeface="Lexend"/>
            </a:endParaRPr>
          </a:p>
        </p:txBody>
      </p:sp>
      <p:sp>
        <p:nvSpPr>
          <p:cNvPr id="1491" name="Google Shape;1491;p85"/>
          <p:cNvSpPr txBox="1"/>
          <p:nvPr/>
        </p:nvSpPr>
        <p:spPr>
          <a:xfrm flipH="1">
            <a:off x="157150" y="33792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492" name="Google Shape;1492;p85"/>
          <p:cNvPicPr preferRelativeResize="0"/>
          <p:nvPr/>
        </p:nvPicPr>
        <p:blipFill>
          <a:blip r:embed="rId14">
            <a:alphaModFix/>
          </a:blip>
          <a:stretch>
            <a:fillRect/>
          </a:stretch>
        </p:blipFill>
        <p:spPr>
          <a:xfrm flipH="1">
            <a:off x="7834137" y="3931725"/>
            <a:ext cx="475813" cy="685200"/>
          </a:xfrm>
          <a:prstGeom prst="rect">
            <a:avLst/>
          </a:prstGeom>
          <a:noFill/>
          <a:ln>
            <a:noFill/>
          </a:ln>
        </p:spPr>
      </p:pic>
      <p:pic>
        <p:nvPicPr>
          <p:cNvPr id="1493" name="Google Shape;1493;p85"/>
          <p:cNvPicPr preferRelativeResize="0"/>
          <p:nvPr/>
        </p:nvPicPr>
        <p:blipFill>
          <a:blip r:embed="rId15">
            <a:alphaModFix/>
          </a:blip>
          <a:stretch>
            <a:fillRect/>
          </a:stretch>
        </p:blipFill>
        <p:spPr>
          <a:xfrm>
            <a:off x="8170475" y="2802019"/>
            <a:ext cx="546600" cy="673305"/>
          </a:xfrm>
          <a:prstGeom prst="rect">
            <a:avLst/>
          </a:prstGeom>
          <a:noFill/>
          <a:ln>
            <a:noFill/>
          </a:ln>
        </p:spPr>
      </p:pic>
      <p:sp>
        <p:nvSpPr>
          <p:cNvPr id="1494" name="Google Shape;1494;p85"/>
          <p:cNvSpPr txBox="1"/>
          <p:nvPr/>
        </p:nvSpPr>
        <p:spPr>
          <a:xfrm flipH="1">
            <a:off x="7992900" y="3419076"/>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Yacquub</a:t>
            </a:r>
            <a:endParaRPr sz="1600">
              <a:latin typeface="Lexend"/>
              <a:ea typeface="Lexend"/>
              <a:cs typeface="Lexend"/>
              <a:sym typeface="Lexend"/>
            </a:endParaRPr>
          </a:p>
        </p:txBody>
      </p:sp>
      <p:sp>
        <p:nvSpPr>
          <p:cNvPr id="1495" name="Google Shape;1495;p85"/>
          <p:cNvSpPr txBox="1"/>
          <p:nvPr/>
        </p:nvSpPr>
        <p:spPr>
          <a:xfrm flipH="1">
            <a:off x="7601083" y="4569341"/>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Saciid</a:t>
            </a:r>
            <a:endParaRPr sz="1600">
              <a:latin typeface="Lexend"/>
              <a:ea typeface="Lexend"/>
              <a:cs typeface="Lexend"/>
              <a:sym typeface="Lexend"/>
            </a:endParaRPr>
          </a:p>
        </p:txBody>
      </p:sp>
      <p:pic>
        <p:nvPicPr>
          <p:cNvPr id="1496" name="Google Shape;1496;p85"/>
          <p:cNvPicPr preferRelativeResize="0"/>
          <p:nvPr/>
        </p:nvPicPr>
        <p:blipFill>
          <a:blip r:embed="rId7">
            <a:alphaModFix/>
          </a:blip>
          <a:stretch>
            <a:fillRect/>
          </a:stretch>
        </p:blipFill>
        <p:spPr>
          <a:xfrm flipH="1">
            <a:off x="3651802" y="1766687"/>
            <a:ext cx="4878223" cy="1355412"/>
          </a:xfrm>
          <a:prstGeom prst="rect">
            <a:avLst/>
          </a:prstGeom>
          <a:noFill/>
          <a:ln>
            <a:noFill/>
          </a:ln>
        </p:spPr>
      </p:pic>
      <p:sp>
        <p:nvSpPr>
          <p:cNvPr id="1497" name="Google Shape;1497;p85"/>
          <p:cNvSpPr txBox="1"/>
          <p:nvPr>
            <p:ph idx="1" type="body"/>
          </p:nvPr>
        </p:nvSpPr>
        <p:spPr>
          <a:xfrm flipH="1">
            <a:off x="3726200" y="1872950"/>
            <a:ext cx="4785000" cy="58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maleynayaa in labada natiijo ay isku ehel yihiin inay dhacaan, sababtoo ah ama Caasha ayaa guulaysan ama Layla ayaa guulaysan.</a:t>
            </a:r>
            <a:r>
              <a:rPr lang="en-GB" sz="1100">
                <a:solidFill>
                  <a:schemeClr val="accent5"/>
                </a:solidFill>
                <a:latin typeface="Lexend"/>
              </a:rPr>
              <a:t/>
            </a:r>
            <a:r>
              <a:rPr lang="en-GB" sz="1100">
                <a:latin typeface="Lexend"/>
              </a:rPr>
              <a:t/>
            </a:r>
            <a:endParaRPr sz="1800"/>
          </a:p>
        </p:txBody>
      </p:sp>
      <p:pic>
        <p:nvPicPr>
          <p:cNvPr id="1498" name="Google Shape;1498;p85"/>
          <p:cNvPicPr preferRelativeResize="0"/>
          <p:nvPr/>
        </p:nvPicPr>
        <p:blipFill>
          <a:blip r:embed="rId7">
            <a:alphaModFix/>
          </a:blip>
          <a:stretch>
            <a:fillRect/>
          </a:stretch>
        </p:blipFill>
        <p:spPr>
          <a:xfrm flipH="1">
            <a:off x="3304975" y="3240350"/>
            <a:ext cx="4625725" cy="898025"/>
          </a:xfrm>
          <a:prstGeom prst="rect">
            <a:avLst/>
          </a:prstGeom>
          <a:noFill/>
          <a:ln>
            <a:noFill/>
          </a:ln>
        </p:spPr>
      </p:pic>
      <p:sp>
        <p:nvSpPr>
          <p:cNvPr id="1499" name="Google Shape;1499;p85"/>
          <p:cNvSpPr txBox="1"/>
          <p:nvPr>
            <p:ph idx="1" type="body"/>
          </p:nvPr>
        </p:nvSpPr>
        <p:spPr>
          <a:xfrm flipH="1">
            <a:off x="3369750" y="3339825"/>
            <a:ext cx="4684200" cy="685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maleynayaa in mid ka mid ah natiijooyinkan uu noqon karo mid u badan inuu dhaco marka loo eego kan kale.</a:t>
            </a:r>
            <a:r>
              <a:rPr lang="en-GB" sz="1100">
                <a:solidFill>
                  <a:schemeClr val="accent5"/>
                </a:solidFill>
                <a:latin typeface="Lexend"/>
              </a:rPr>
              <a:t/>
            </a:r>
            <a:r>
              <a:rPr lang="en-GB" sz="1100">
                <a:latin typeface="Lexend"/>
              </a:rPr>
              <a:t/>
            </a:r>
            <a:endParaRPr sz="1800"/>
          </a:p>
        </p:txBody>
      </p:sp>
      <p:sp>
        <p:nvSpPr>
          <p:cNvPr id="1500" name="Google Shape;1500;p85"/>
          <p:cNvSpPr txBox="1"/>
          <p:nvPr>
            <p:ph idx="1" type="body"/>
          </p:nvPr>
        </p:nvSpPr>
        <p:spPr>
          <a:xfrm>
            <a:off x="324000" y="1163470"/>
            <a:ext cx="84960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Yacquub iyo Saciid waxay tixgelinayaan suurtogalnimada natiijooyinka suurtogalka ah.</a:t>
            </a:r>
            <a:endParaRPr sz="1900"/>
          </a:p>
        </p:txBody>
      </p:sp>
      <p:sp>
        <p:nvSpPr>
          <p:cNvPr id="1501" name="Google Shape;1501;p85"/>
          <p:cNvSpPr txBox="1"/>
          <p:nvPr/>
        </p:nvSpPr>
        <p:spPr>
          <a:xfrm>
            <a:off x="290275" y="1505925"/>
            <a:ext cx="34248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 = {Caasha guulaysataa, Layla guulaysataa}</a:t>
            </a:r>
            <a:r>
              <a:rPr lang="en-GB" sz="1100">
                <a:solidFill>
                  <a:schemeClr val="dk1"/>
                </a:solidFill>
                <a:latin typeface="Lexend"/>
                <a:ea typeface="Lexend"/>
                <a:cs typeface="Lexend"/>
                <a:sym typeface="Lexend"/>
              </a:rPr>
              <a:t/>
            </a:r>
            <a:endParaRPr sz="1300"/>
          </a:p>
        </p:txBody>
      </p:sp>
      <p:sp>
        <p:nvSpPr>
          <p:cNvPr id="1502" name="Google Shape;1502;p85"/>
          <p:cNvSpPr txBox="1"/>
          <p:nvPr>
            <p:ph idx="1" type="body"/>
          </p:nvPr>
        </p:nvSpPr>
        <p:spPr>
          <a:xfrm>
            <a:off x="2189295" y="4524766"/>
            <a:ext cx="47850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Yaa aad la raacsan tahay? Yacquub mise Saciid?</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pic>
        <p:nvPicPr>
          <p:cNvPr id="1507" name="Google Shape;1507;p86"/>
          <p:cNvPicPr preferRelativeResize="0"/>
          <p:nvPr/>
        </p:nvPicPr>
        <p:blipFill rotWithShape="1">
          <a:blip r:embed="rId3">
            <a:alphaModFix/>
          </a:blip>
          <a:srcRect b="43690" l="0" r="57905" t="0"/>
          <a:stretch/>
        </p:blipFill>
        <p:spPr>
          <a:xfrm>
            <a:off x="5961875" y="1718425"/>
            <a:ext cx="2424351" cy="1202299"/>
          </a:xfrm>
          <a:prstGeom prst="rect">
            <a:avLst/>
          </a:prstGeom>
          <a:noFill/>
          <a:ln>
            <a:noFill/>
          </a:ln>
        </p:spPr>
      </p:pic>
      <p:sp>
        <p:nvSpPr>
          <p:cNvPr id="1508" name="Google Shape;1508;p86"/>
          <p:cNvSpPr txBox="1"/>
          <p:nvPr>
            <p:ph idx="1" type="body"/>
          </p:nvPr>
        </p:nvSpPr>
        <p:spPr>
          <a:xfrm>
            <a:off x="324000" y="759300"/>
            <a:ext cx="8496000" cy="29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Layla iyo Caasha waxay isku ciyaarayaan ciyaar tennis.</a:t>
            </a:r>
            <a:endParaRPr sz="1900">
              <a:solidFill>
                <a:srgbClr val="000000"/>
              </a:solidFill>
            </a:endParaRPr>
          </a:p>
        </p:txBody>
      </p:sp>
      <p:sp>
        <p:nvSpPr>
          <p:cNvPr id="1509" name="Google Shape;1509;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Aqoonsashada natiijooyinka aan isku ehel ahayn ee macnaha guud</a:t>
            </a:r>
            <a:endParaRPr/>
          </a:p>
        </p:txBody>
      </p:sp>
      <p:pic>
        <p:nvPicPr>
          <p:cNvPr id="1510" name="Google Shape;1510;p86"/>
          <p:cNvPicPr preferRelativeResize="0"/>
          <p:nvPr/>
        </p:nvPicPr>
        <p:blipFill>
          <a:blip r:embed="rId13">
            <a:alphaModFix/>
          </a:blip>
          <a:stretch>
            <a:fillRect/>
          </a:stretch>
        </p:blipFill>
        <p:spPr>
          <a:xfrm>
            <a:off x="778726" y="3856200"/>
            <a:ext cx="411974" cy="777900"/>
          </a:xfrm>
          <a:prstGeom prst="rect">
            <a:avLst/>
          </a:prstGeom>
          <a:noFill/>
          <a:ln>
            <a:noFill/>
          </a:ln>
        </p:spPr>
      </p:pic>
      <p:pic>
        <p:nvPicPr>
          <p:cNvPr id="1511" name="Google Shape;1511;p86"/>
          <p:cNvPicPr preferRelativeResize="0"/>
          <p:nvPr/>
        </p:nvPicPr>
        <p:blipFill>
          <a:blip r:embed="rId14">
            <a:alphaModFix/>
          </a:blip>
          <a:stretch>
            <a:fillRect/>
          </a:stretch>
        </p:blipFill>
        <p:spPr>
          <a:xfrm>
            <a:off x="359876" y="2805600"/>
            <a:ext cx="514075" cy="673300"/>
          </a:xfrm>
          <a:prstGeom prst="rect">
            <a:avLst/>
          </a:prstGeom>
          <a:noFill/>
          <a:ln>
            <a:noFill/>
          </a:ln>
        </p:spPr>
      </p:pic>
      <p:sp>
        <p:nvSpPr>
          <p:cNvPr id="1512" name="Google Shape;1512;p86"/>
          <p:cNvSpPr txBox="1"/>
          <p:nvPr/>
        </p:nvSpPr>
        <p:spPr>
          <a:xfrm flipH="1">
            <a:off x="541944" y="45787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Caasha</a:t>
            </a:r>
            <a:endParaRPr sz="1600">
              <a:latin typeface="Lexend"/>
              <a:ea typeface="Lexend"/>
              <a:cs typeface="Lexend"/>
              <a:sym typeface="Lexend"/>
            </a:endParaRPr>
          </a:p>
        </p:txBody>
      </p:sp>
      <p:sp>
        <p:nvSpPr>
          <p:cNvPr id="1513" name="Google Shape;1513;p86"/>
          <p:cNvSpPr txBox="1"/>
          <p:nvPr/>
        </p:nvSpPr>
        <p:spPr>
          <a:xfrm flipH="1">
            <a:off x="157150" y="33792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Layla</a:t>
            </a:r>
            <a:endParaRPr sz="1600">
              <a:latin typeface="Lexend"/>
              <a:ea typeface="Lexend"/>
              <a:cs typeface="Lexend"/>
              <a:sym typeface="Lexend"/>
            </a:endParaRPr>
          </a:p>
        </p:txBody>
      </p:sp>
      <p:pic>
        <p:nvPicPr>
          <p:cNvPr id="1514" name="Google Shape;1514;p86"/>
          <p:cNvPicPr preferRelativeResize="0"/>
          <p:nvPr/>
        </p:nvPicPr>
        <p:blipFill>
          <a:blip r:embed="rId15">
            <a:alphaModFix/>
          </a:blip>
          <a:stretch>
            <a:fillRect/>
          </a:stretch>
        </p:blipFill>
        <p:spPr>
          <a:xfrm flipH="1">
            <a:off x="7834137" y="3931725"/>
            <a:ext cx="475813" cy="685200"/>
          </a:xfrm>
          <a:prstGeom prst="rect">
            <a:avLst/>
          </a:prstGeom>
          <a:noFill/>
          <a:ln>
            <a:noFill/>
          </a:ln>
        </p:spPr>
      </p:pic>
      <p:pic>
        <p:nvPicPr>
          <p:cNvPr id="1515" name="Google Shape;1515;p86"/>
          <p:cNvPicPr preferRelativeResize="0"/>
          <p:nvPr/>
        </p:nvPicPr>
        <p:blipFill>
          <a:blip r:embed="rId16">
            <a:alphaModFix/>
          </a:blip>
          <a:stretch>
            <a:fillRect/>
          </a:stretch>
        </p:blipFill>
        <p:spPr>
          <a:xfrm>
            <a:off x="8170475" y="2802019"/>
            <a:ext cx="546600" cy="673305"/>
          </a:xfrm>
          <a:prstGeom prst="rect">
            <a:avLst/>
          </a:prstGeom>
          <a:noFill/>
          <a:ln>
            <a:noFill/>
          </a:ln>
        </p:spPr>
      </p:pic>
      <p:sp>
        <p:nvSpPr>
          <p:cNvPr id="1516" name="Google Shape;1516;p86"/>
          <p:cNvSpPr txBox="1"/>
          <p:nvPr/>
        </p:nvSpPr>
        <p:spPr>
          <a:xfrm flipH="1">
            <a:off x="7992900" y="3419076"/>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Yacquub</a:t>
            </a:r>
            <a:endParaRPr sz="1600">
              <a:latin typeface="Lexend"/>
              <a:ea typeface="Lexend"/>
              <a:cs typeface="Lexend"/>
              <a:sym typeface="Lexend"/>
            </a:endParaRPr>
          </a:p>
        </p:txBody>
      </p:sp>
      <p:sp>
        <p:nvSpPr>
          <p:cNvPr id="1517" name="Google Shape;1517;p86"/>
          <p:cNvSpPr txBox="1"/>
          <p:nvPr/>
        </p:nvSpPr>
        <p:spPr>
          <a:xfrm flipH="1">
            <a:off x="7601083" y="4569341"/>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Saciid</a:t>
            </a:r>
            <a:endParaRPr sz="1600">
              <a:latin typeface="Lexend"/>
              <a:ea typeface="Lexend"/>
              <a:cs typeface="Lexend"/>
              <a:sym typeface="Lexend"/>
            </a:endParaRPr>
          </a:p>
        </p:txBody>
      </p:sp>
      <p:sp>
        <p:nvSpPr>
          <p:cNvPr id="1518" name="Google Shape;1518;p86"/>
          <p:cNvSpPr txBox="1"/>
          <p:nvPr>
            <p:ph idx="1" type="body"/>
          </p:nvPr>
        </p:nvSpPr>
        <p:spPr>
          <a:xfrm>
            <a:off x="324000" y="1163470"/>
            <a:ext cx="8496000" cy="36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Yacquub iyo Saciid waxay tixgelinayaan suurtogalnimada natiijooyinka suurtogalka ah.</a:t>
            </a:r>
            <a:endParaRPr sz="1900"/>
          </a:p>
        </p:txBody>
      </p:sp>
      <p:sp>
        <p:nvSpPr>
          <p:cNvPr id="1519" name="Google Shape;1519;p86"/>
          <p:cNvSpPr txBox="1"/>
          <p:nvPr/>
        </p:nvSpPr>
        <p:spPr>
          <a:xfrm>
            <a:off x="290275" y="1505925"/>
            <a:ext cx="34248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100">
                <a:solidFill>
                  <a:schemeClr val="dk1"/>
                </a:solidFill>
                <a:latin typeface="Lexend"/>
                <a:ea typeface="Lexend"/>
                <a:cs typeface="Lexend"/>
                <a:sym typeface="Lexend"/>
              </a:rPr>
              <a:t>ξ = {Caasha guulaysataa, Layla guulaysataa}</a:t>
            </a:r>
            <a:r>
              <a:rPr lang="en-GB" sz="1100">
                <a:solidFill>
                  <a:schemeClr val="dk1"/>
                </a:solidFill>
                <a:latin typeface="Lexend"/>
                <a:ea typeface="Lexend"/>
                <a:cs typeface="Lexend"/>
                <a:sym typeface="Lexend"/>
              </a:rPr>
              <a:t/>
            </a:r>
            <a:endParaRPr sz="1300"/>
          </a:p>
        </p:txBody>
      </p:sp>
      <p:pic>
        <p:nvPicPr>
          <p:cNvPr id="1520" name="Google Shape;1520;p86"/>
          <p:cNvPicPr preferRelativeResize="0"/>
          <p:nvPr/>
        </p:nvPicPr>
        <p:blipFill>
          <a:blip r:embed="rId8">
            <a:alphaModFix/>
          </a:blip>
          <a:stretch>
            <a:fillRect/>
          </a:stretch>
        </p:blipFill>
        <p:spPr>
          <a:xfrm>
            <a:off x="758275" y="2249750"/>
            <a:ext cx="3645327" cy="613500"/>
          </a:xfrm>
          <a:prstGeom prst="rect">
            <a:avLst/>
          </a:prstGeom>
          <a:noFill/>
          <a:ln>
            <a:noFill/>
          </a:ln>
        </p:spPr>
      </p:pic>
      <p:sp>
        <p:nvSpPr>
          <p:cNvPr id="1521" name="Google Shape;1521;p86"/>
          <p:cNvSpPr txBox="1"/>
          <p:nvPr>
            <p:ph idx="1" type="body"/>
          </p:nvPr>
        </p:nvSpPr>
        <p:spPr>
          <a:xfrm>
            <a:off x="874100" y="2349225"/>
            <a:ext cx="3529500" cy="29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Weligay tennis ma ciyaarin.</a:t>
            </a:r>
            <a:endParaRPr sz="1800"/>
          </a:p>
        </p:txBody>
      </p:sp>
      <p:pic>
        <p:nvPicPr>
          <p:cNvPr id="1522" name="Google Shape;1522;p86"/>
          <p:cNvPicPr preferRelativeResize="0"/>
          <p:nvPr/>
        </p:nvPicPr>
        <p:blipFill>
          <a:blip r:embed="rId8">
            <a:alphaModFix/>
          </a:blip>
          <a:stretch>
            <a:fillRect/>
          </a:stretch>
        </p:blipFill>
        <p:spPr>
          <a:xfrm>
            <a:off x="1137200" y="2920725"/>
            <a:ext cx="3610598" cy="1357237"/>
          </a:xfrm>
          <a:prstGeom prst="rect">
            <a:avLst/>
          </a:prstGeom>
          <a:noFill/>
          <a:ln>
            <a:noFill/>
          </a:ln>
        </p:spPr>
      </p:pic>
      <p:sp>
        <p:nvSpPr>
          <p:cNvPr id="1523" name="Google Shape;1523;p86"/>
          <p:cNvSpPr txBox="1"/>
          <p:nvPr>
            <p:ph idx="1" type="body"/>
          </p:nvPr>
        </p:nvSpPr>
        <p:spPr>
          <a:xfrm flipH="1">
            <a:off x="1198900" y="2973550"/>
            <a:ext cx="3487200" cy="8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ciyaaraa tennis toddobaad kasta waxaana ku guuleystay tartamo badan.</a:t>
            </a:r>
            <a:endParaRPr sz="1800"/>
          </a:p>
        </p:txBody>
      </p:sp>
      <p:sp>
        <p:nvSpPr>
          <p:cNvPr id="1524" name="Google Shape;1524;p86"/>
          <p:cNvSpPr txBox="1"/>
          <p:nvPr>
            <p:ph idx="1" type="body"/>
          </p:nvPr>
        </p:nvSpPr>
        <p:spPr>
          <a:xfrm>
            <a:off x="1877084" y="4198175"/>
            <a:ext cx="5402400" cy="77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Natiijooyinku ma isku ehel yihiin inay dhacaan? Mise natiijo mid ka mid ah ayaa u badan tan kale?</a:t>
            </a:r>
            <a:br>
              <a:rPr lang="en-GB" sz="1900"/>
            </a:br>
            <a:r>
              <a:rPr lang="en-GB" sz="1100">
                <a:latin typeface="Lexend"/>
              </a:rPr>
              <a:t/>
            </a:r>
            <a:endParaRPr sz="1900"/>
          </a:p>
        </p:txBody>
      </p:sp>
      <p:sp>
        <p:nvSpPr>
          <p:cNvPr id="1525" name="Google Shape;1525;p86"/>
          <p:cNvSpPr txBox="1"/>
          <p:nvPr>
            <p:ph idx="1" type="body"/>
          </p:nvPr>
        </p:nvSpPr>
        <p:spPr>
          <a:xfrm flipH="1">
            <a:off x="6047125" y="1809150"/>
            <a:ext cx="2238000" cy="897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Hadda waxaan u maleynayaa in Caasha ay u badan tahay inay guulaysato marka loo eego Layla.</a:t>
            </a:r>
            <a:r>
              <a:rPr lang="en-GB" sz="1100">
                <a:solidFill>
                  <a:schemeClr val="accent5"/>
                </a:solidFill>
                <a:latin typeface="Lexend"/>
              </a:rPr>
              <a:t/>
            </a:r>
            <a:r>
              <a:rPr lang="en-GB" sz="11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9" name="Shape 1529"/>
        <p:cNvGrpSpPr/>
        <p:nvPr/>
      </p:nvGrpSpPr>
      <p:grpSpPr>
        <a:xfrm>
          <a:off x="0" y="0"/>
          <a:ext cx="0" cy="0"/>
          <a:chOff x="0" y="0"/>
          <a:chExt cx="0" cy="0"/>
        </a:xfrm>
      </p:grpSpPr>
      <p:pic>
        <p:nvPicPr>
          <p:cNvPr id="1530" name="Google Shape;1530;p87"/>
          <p:cNvPicPr preferRelativeResize="0"/>
          <p:nvPr/>
        </p:nvPicPr>
        <p:blipFill rotWithShape="1">
          <a:blip r:embed="rId3">
            <a:alphaModFix/>
          </a:blip>
          <a:srcRect b="4760" l="40550" r="0" t="13015"/>
          <a:stretch/>
        </p:blipFill>
        <p:spPr>
          <a:xfrm>
            <a:off x="642950" y="1822350"/>
            <a:ext cx="3624550" cy="1713450"/>
          </a:xfrm>
          <a:prstGeom prst="rect">
            <a:avLst/>
          </a:prstGeom>
          <a:noFill/>
          <a:ln>
            <a:noFill/>
          </a:ln>
        </p:spPr>
      </p:pic>
      <p:pic>
        <p:nvPicPr>
          <p:cNvPr id="1531" name="Google Shape;1531;p87"/>
          <p:cNvPicPr preferRelativeResize="0"/>
          <p:nvPr/>
        </p:nvPicPr>
        <p:blipFill rotWithShape="1">
          <a:blip r:embed="rId3">
            <a:alphaModFix/>
          </a:blip>
          <a:srcRect b="4760" l="40550" r="0" t="13015"/>
          <a:stretch/>
        </p:blipFill>
        <p:spPr>
          <a:xfrm flipH="1">
            <a:off x="4965550" y="1897250"/>
            <a:ext cx="3624550" cy="1587100"/>
          </a:xfrm>
          <a:prstGeom prst="rect">
            <a:avLst/>
          </a:prstGeom>
          <a:noFill/>
          <a:ln>
            <a:noFill/>
          </a:ln>
        </p:spPr>
      </p:pic>
      <p:sp>
        <p:nvSpPr>
          <p:cNvPr id="1532" name="Google Shape;1532;p87"/>
          <p:cNvSpPr txBox="1"/>
          <p:nvPr>
            <p:ph idx="1" type="body"/>
          </p:nvPr>
        </p:nvSpPr>
        <p:spPr>
          <a:xfrm>
            <a:off x="324000" y="759300"/>
            <a:ext cx="8496000" cy="297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Cali iyo Nuur waxay ka fikirayaan in roobku da'o berri.</a:t>
            </a:r>
            <a:endParaRPr sz="1900">
              <a:solidFill>
                <a:srgbClr val="000000"/>
              </a:solidFill>
            </a:endParaRPr>
          </a:p>
        </p:txBody>
      </p:sp>
      <p:sp>
        <p:nvSpPr>
          <p:cNvPr id="1533" name="Google Shape;1533;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Aqoonsashada natiijooyinka aan isku ehel ahayn ee macnaha guud</a:t>
            </a:r>
            <a:endParaRPr/>
          </a:p>
        </p:txBody>
      </p:sp>
      <p:sp>
        <p:nvSpPr>
          <p:cNvPr id="1534" name="Google Shape;1534;p87"/>
          <p:cNvSpPr txBox="1"/>
          <p:nvPr/>
        </p:nvSpPr>
        <p:spPr>
          <a:xfrm>
            <a:off x="3490675" y="1201125"/>
            <a:ext cx="23715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 = {roob, roob la'aan}</a:t>
            </a:r>
            <a:r>
              <a:rPr lang="en-GB" sz="1400">
                <a:solidFill>
                  <a:schemeClr val="dk1"/>
                </a:solidFill>
                <a:latin typeface="Lexend"/>
                <a:ea typeface="Lexend"/>
                <a:cs typeface="Lexend"/>
                <a:sym typeface="Lexend"/>
              </a:rPr>
              <a:t/>
            </a:r>
            <a:endParaRPr sz="1300"/>
          </a:p>
        </p:txBody>
      </p:sp>
      <p:sp>
        <p:nvSpPr>
          <p:cNvPr id="1535" name="Google Shape;1535;p87"/>
          <p:cNvSpPr txBox="1"/>
          <p:nvPr>
            <p:ph idx="1" type="body"/>
          </p:nvPr>
        </p:nvSpPr>
        <p:spPr>
          <a:xfrm>
            <a:off x="2145551" y="4452444"/>
            <a:ext cx="4857300" cy="38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Yaa aad la raacsan tahay? Cali ama Nuur?</a:t>
            </a:r>
            <a:endParaRPr sz="1900"/>
          </a:p>
        </p:txBody>
      </p:sp>
      <p:pic>
        <p:nvPicPr>
          <p:cNvPr id="1536" name="Google Shape;1536;p87"/>
          <p:cNvPicPr preferRelativeResize="0"/>
          <p:nvPr/>
        </p:nvPicPr>
        <p:blipFill>
          <a:blip r:embed="rId8">
            <a:alphaModFix/>
          </a:blip>
          <a:stretch>
            <a:fillRect/>
          </a:stretch>
        </p:blipFill>
        <p:spPr>
          <a:xfrm flipH="1">
            <a:off x="8186547" y="3409950"/>
            <a:ext cx="512964" cy="641479"/>
          </a:xfrm>
          <a:prstGeom prst="rect">
            <a:avLst/>
          </a:prstGeom>
          <a:noFill/>
          <a:ln>
            <a:noFill/>
          </a:ln>
        </p:spPr>
      </p:pic>
      <p:pic>
        <p:nvPicPr>
          <p:cNvPr id="1537" name="Google Shape;1537;p87"/>
          <p:cNvPicPr preferRelativeResize="0"/>
          <p:nvPr/>
        </p:nvPicPr>
        <p:blipFill>
          <a:blip r:embed="rId9">
            <a:alphaModFix/>
          </a:blip>
          <a:stretch>
            <a:fillRect/>
          </a:stretch>
        </p:blipFill>
        <p:spPr>
          <a:xfrm flipH="1">
            <a:off x="486340" y="3360143"/>
            <a:ext cx="556116" cy="717131"/>
          </a:xfrm>
          <a:prstGeom prst="rect">
            <a:avLst/>
          </a:prstGeom>
          <a:noFill/>
          <a:ln>
            <a:noFill/>
          </a:ln>
        </p:spPr>
      </p:pic>
      <p:sp>
        <p:nvSpPr>
          <p:cNvPr id="1538" name="Google Shape;1538;p87"/>
          <p:cNvSpPr txBox="1"/>
          <p:nvPr/>
        </p:nvSpPr>
        <p:spPr>
          <a:xfrm>
            <a:off x="309550" y="4065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Cali</a:t>
            </a:r>
            <a:endParaRPr sz="1600">
              <a:latin typeface="Lexend"/>
              <a:ea typeface="Lexend"/>
              <a:cs typeface="Lexend"/>
              <a:sym typeface="Lexend"/>
            </a:endParaRPr>
          </a:p>
        </p:txBody>
      </p:sp>
      <p:sp>
        <p:nvSpPr>
          <p:cNvPr id="1539" name="Google Shape;1539;p87"/>
          <p:cNvSpPr txBox="1"/>
          <p:nvPr/>
        </p:nvSpPr>
        <p:spPr>
          <a:xfrm>
            <a:off x="8005750" y="40650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Nuur</a:t>
            </a:r>
            <a:endParaRPr sz="1600">
              <a:latin typeface="Lexend"/>
              <a:ea typeface="Lexend"/>
              <a:cs typeface="Lexend"/>
              <a:sym typeface="Lexend"/>
            </a:endParaRPr>
          </a:p>
        </p:txBody>
      </p:sp>
      <p:sp>
        <p:nvSpPr>
          <p:cNvPr id="1540" name="Google Shape;1540;p87"/>
          <p:cNvSpPr txBox="1"/>
          <p:nvPr>
            <p:ph idx="1" type="body"/>
          </p:nvPr>
        </p:nvSpPr>
        <p:spPr>
          <a:xfrm flipH="1">
            <a:off x="1004050" y="1962900"/>
            <a:ext cx="3212100" cy="119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u malaynayaa in natiijooyinkan ay isku egtahay inay dhacaan, sababtoo ah waa roob ama roob la'aan.</a:t>
            </a:r>
            <a:r>
              <a:rPr lang="en-GB" sz="1400">
                <a:solidFill>
                  <a:schemeClr val="accent5"/>
                </a:solidFill>
                <a:latin typeface="Lexend"/>
              </a:rPr>
              <a:t/>
            </a:r>
            <a:r>
              <a:rPr lang="en-GB" sz="1400">
                <a:latin typeface="Lexend"/>
              </a:rPr>
              <a:t/>
            </a:r>
            <a:endParaRPr sz="1800"/>
          </a:p>
        </p:txBody>
      </p:sp>
      <p:sp>
        <p:nvSpPr>
          <p:cNvPr id="1541" name="Google Shape;1541;p87"/>
          <p:cNvSpPr txBox="1"/>
          <p:nvPr>
            <p:ph idx="1" type="body"/>
          </p:nvPr>
        </p:nvSpPr>
        <p:spPr>
          <a:xfrm flipH="1">
            <a:off x="5155750" y="1945988"/>
            <a:ext cx="3122400" cy="1196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Waxaan u malaynayaa in mid ka mid ah natiijooyinkan uu noqon karo mid ka badan kan kale, iyadoo ku xiran arrimo kale.</a:t>
            </a:r>
            <a:r>
              <a:rPr lang="en-GB" sz="1400">
                <a:solidFill>
                  <a:srgbClr val="0B5FA5"/>
                </a:solidFill>
                <a:latin typeface="Lexend"/>
              </a:rPr>
              <a:t/>
            </a:r>
            <a:r>
              <a:rPr lang="en-GB" sz="1400">
                <a:latin typeface="Lexend"/>
              </a:rPr>
              <a:t/>
            </a:r>
            <a:r>
              <a:rPr lang="en-GB" sz="1400">
                <a:solidFill>
                  <a:schemeClr val="accent5"/>
                </a:solidFill>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pic>
        <p:nvPicPr>
          <p:cNvPr id="1546" name="Google Shape;1546;p88"/>
          <p:cNvPicPr preferRelativeResize="0"/>
          <p:nvPr/>
        </p:nvPicPr>
        <p:blipFill>
          <a:blip r:embed="rId3">
            <a:alphaModFix/>
          </a:blip>
          <a:stretch>
            <a:fillRect/>
          </a:stretch>
        </p:blipFill>
        <p:spPr>
          <a:xfrm flipH="1">
            <a:off x="1796977" y="1698795"/>
            <a:ext cx="6146273" cy="2130850"/>
          </a:xfrm>
          <a:prstGeom prst="rect">
            <a:avLst/>
          </a:prstGeom>
          <a:noFill/>
          <a:ln>
            <a:noFill/>
          </a:ln>
        </p:spPr>
      </p:pic>
      <p:sp>
        <p:nvSpPr>
          <p:cNvPr id="1547" name="Google Shape;1547;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Aqoonsiga natiijooyinka aan isku egnayn ee macnaha guud</a:t>
            </a:r>
            <a:endParaRPr/>
          </a:p>
        </p:txBody>
      </p:sp>
      <p:sp>
        <p:nvSpPr>
          <p:cNvPr id="1548" name="Google Shape;1548;p88"/>
          <p:cNvSpPr txBox="1"/>
          <p:nvPr/>
        </p:nvSpPr>
        <p:spPr>
          <a:xfrm>
            <a:off x="3490675" y="667725"/>
            <a:ext cx="24207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800">
                <a:solidFill>
                  <a:schemeClr val="dk1"/>
                </a:solidFill>
                <a:latin typeface="Lexend"/>
                <a:ea typeface="Lexend"/>
                <a:cs typeface="Lexend"/>
                <a:sym typeface="Lexend"/>
              </a:rPr>
              <a:t>ξ = {roob, roob la'aan}</a:t>
            </a:r>
            <a:r>
              <a:rPr lang="en-GB" sz="1800">
                <a:solidFill>
                  <a:schemeClr val="dk1"/>
                </a:solidFill>
                <a:latin typeface="Lexend"/>
                <a:ea typeface="Lexend"/>
                <a:cs typeface="Lexend"/>
                <a:sym typeface="Lexend"/>
              </a:rPr>
              <a:t/>
            </a:r>
            <a:endParaRPr sz="1300"/>
          </a:p>
        </p:txBody>
      </p:sp>
      <p:sp>
        <p:nvSpPr>
          <p:cNvPr id="1549" name="Google Shape;1549;p88"/>
          <p:cNvSpPr txBox="1"/>
          <p:nvPr>
            <p:ph idx="1" type="body"/>
          </p:nvPr>
        </p:nvSpPr>
        <p:spPr>
          <a:xfrm flipH="1">
            <a:off x="338250" y="1203885"/>
            <a:ext cx="7381200" cy="36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Ictimaalka natiijadu waxay ku xiran tahay goobta.</a:t>
            </a:r>
            <a:r>
              <a:rPr lang="en-GB" sz="1800">
                <a:solidFill>
                  <a:schemeClr val="accent5"/>
                </a:solidFill>
                <a:latin typeface="Lexend"/>
              </a:rPr>
              <a:t/>
            </a:r>
            <a:r>
              <a:rPr lang="en-GB" sz="1800">
                <a:latin typeface="Lexend"/>
              </a:rPr>
              <a:t/>
            </a:r>
            <a:endParaRPr sz="2000"/>
          </a:p>
        </p:txBody>
      </p:sp>
      <p:pic>
        <p:nvPicPr>
          <p:cNvPr id="1550" name="Google Shape;1550;p88"/>
          <p:cNvPicPr preferRelativeResize="0"/>
          <p:nvPr/>
        </p:nvPicPr>
        <p:blipFill>
          <a:blip r:embed="rId6">
            <a:alphaModFix/>
          </a:blip>
          <a:stretch>
            <a:fillRect/>
          </a:stretch>
        </p:blipFill>
        <p:spPr>
          <a:xfrm flipH="1">
            <a:off x="7348347" y="3638550"/>
            <a:ext cx="512964" cy="641479"/>
          </a:xfrm>
          <a:prstGeom prst="rect">
            <a:avLst/>
          </a:prstGeom>
          <a:noFill/>
          <a:ln>
            <a:noFill/>
          </a:ln>
        </p:spPr>
      </p:pic>
      <p:sp>
        <p:nvSpPr>
          <p:cNvPr id="1551" name="Google Shape;1551;p88"/>
          <p:cNvSpPr txBox="1"/>
          <p:nvPr/>
        </p:nvSpPr>
        <p:spPr>
          <a:xfrm>
            <a:off x="7167550" y="42936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Nuur</a:t>
            </a:r>
            <a:endParaRPr sz="1600">
              <a:latin typeface="Lexend"/>
              <a:ea typeface="Lexend"/>
              <a:cs typeface="Lexend"/>
              <a:sym typeface="Lexend"/>
            </a:endParaRPr>
          </a:p>
        </p:txBody>
      </p:sp>
      <p:sp>
        <p:nvSpPr>
          <p:cNvPr id="1552" name="Google Shape;1552;p88"/>
          <p:cNvSpPr txBox="1"/>
          <p:nvPr/>
        </p:nvSpPr>
        <p:spPr>
          <a:xfrm>
            <a:off x="1976672" y="1748875"/>
            <a:ext cx="59271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Isbayn, waxaa laga yaabaa inay ka badan tahay in roob la'aan dhacdo maalin gaar ah marka loo eego roobka.</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endParaRPr/>
          </a:p>
        </p:txBody>
      </p:sp>
      <p:sp>
        <p:nvSpPr>
          <p:cNvPr id="1553" name="Google Shape;1553;p88"/>
          <p:cNvSpPr txBox="1"/>
          <p:nvPr/>
        </p:nvSpPr>
        <p:spPr>
          <a:xfrm>
            <a:off x="1924650" y="2510875"/>
            <a:ext cx="60186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Laakiin UK, waxaa laga yaabaa inay ka badan tahay in roobku dhaco maalin gaar ah marka loo eego roob la'aanta.</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r>
              <a:rPr lang="en-GB" sz="1400">
                <a:solidFill>
                  <a:schemeClr val="accent5"/>
                </a:solidFill>
                <a:latin typeface="Lexend"/>
                <a:ea typeface="Lexend"/>
                <a:cs typeface="Lexend"/>
                <a:sym typeface="Lexend"/>
              </a:rPr>
              <a:t/>
            </a:r>
            <a:r>
              <a:rPr lang="en-GB" sz="1400">
                <a:solidFill>
                  <a:schemeClr val="dk1"/>
                </a:solidFill>
                <a:latin typeface="Lexend"/>
                <a:ea typeface="Lexend"/>
                <a:cs typeface="Lexend"/>
                <a:sym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7" name="Shape 1557"/>
        <p:cNvGrpSpPr/>
        <p:nvPr/>
      </p:nvGrpSpPr>
      <p:grpSpPr>
        <a:xfrm>
          <a:off x="0" y="0"/>
          <a:ext cx="0" cy="0"/>
          <a:chOff x="0" y="0"/>
          <a:chExt cx="0" cy="0"/>
        </a:xfrm>
      </p:grpSpPr>
      <p:pic>
        <p:nvPicPr>
          <p:cNvPr id="1558" name="Google Shape;1558;p89"/>
          <p:cNvPicPr preferRelativeResize="0"/>
          <p:nvPr/>
        </p:nvPicPr>
        <p:blipFill>
          <a:blip r:embed="rId3">
            <a:alphaModFix/>
          </a:blip>
          <a:stretch>
            <a:fillRect/>
          </a:stretch>
        </p:blipFill>
        <p:spPr>
          <a:xfrm flipH="1">
            <a:off x="973475" y="1620000"/>
            <a:ext cx="7489475" cy="1104150"/>
          </a:xfrm>
          <a:prstGeom prst="rect">
            <a:avLst/>
          </a:prstGeom>
          <a:noFill/>
          <a:ln>
            <a:noFill/>
          </a:ln>
        </p:spPr>
      </p:pic>
      <p:sp>
        <p:nvSpPr>
          <p:cNvPr id="1559" name="Google Shape;1559;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natiijooyinka aan isku egnayn ee macnaha guud</a:t>
            </a:r>
            <a:endParaRPr/>
          </a:p>
        </p:txBody>
      </p:sp>
      <p:sp>
        <p:nvSpPr>
          <p:cNvPr id="1560" name="Google Shape;1560;p89"/>
          <p:cNvSpPr txBox="1"/>
          <p:nvPr/>
        </p:nvSpPr>
        <p:spPr>
          <a:xfrm>
            <a:off x="3490675" y="667725"/>
            <a:ext cx="23952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 = {roob, roob la'aan}</a:t>
            </a:r>
            <a:r>
              <a:rPr lang="en-GB" sz="1400">
                <a:solidFill>
                  <a:schemeClr val="dk1"/>
                </a:solidFill>
                <a:latin typeface="Lexend"/>
                <a:ea typeface="Lexend"/>
                <a:cs typeface="Lexend"/>
                <a:sym typeface="Lexend"/>
              </a:rPr>
              <a:t/>
            </a:r>
            <a:endParaRPr sz="1300"/>
          </a:p>
        </p:txBody>
      </p:sp>
      <p:pic>
        <p:nvPicPr>
          <p:cNvPr id="1561" name="Google Shape;1561;p89"/>
          <p:cNvPicPr preferRelativeResize="0"/>
          <p:nvPr/>
        </p:nvPicPr>
        <p:blipFill>
          <a:blip r:embed="rId7">
            <a:alphaModFix/>
          </a:blip>
          <a:stretch>
            <a:fillRect/>
          </a:stretch>
        </p:blipFill>
        <p:spPr>
          <a:xfrm flipH="1">
            <a:off x="7805547" y="2724150"/>
            <a:ext cx="512964" cy="641479"/>
          </a:xfrm>
          <a:prstGeom prst="rect">
            <a:avLst/>
          </a:prstGeom>
          <a:noFill/>
          <a:ln>
            <a:noFill/>
          </a:ln>
        </p:spPr>
      </p:pic>
      <p:sp>
        <p:nvSpPr>
          <p:cNvPr id="1562" name="Google Shape;1562;p89"/>
          <p:cNvSpPr txBox="1"/>
          <p:nvPr/>
        </p:nvSpPr>
        <p:spPr>
          <a:xfrm>
            <a:off x="7624750" y="33792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Nuur</a:t>
            </a:r>
            <a:endParaRPr sz="1600">
              <a:latin typeface="Lexend"/>
              <a:ea typeface="Lexend"/>
              <a:cs typeface="Lexend"/>
              <a:sym typeface="Lexend"/>
            </a:endParaRPr>
          </a:p>
        </p:txBody>
      </p:sp>
      <p:sp>
        <p:nvSpPr>
          <p:cNvPr id="1563" name="Google Shape;1563;p89"/>
          <p:cNvSpPr txBox="1"/>
          <p:nvPr/>
        </p:nvSpPr>
        <p:spPr>
          <a:xfrm>
            <a:off x="990600" y="1672675"/>
            <a:ext cx="75423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Sida xogta Met Office laga soo bilaabo 1941 ilaa 2022, celceliska roobka ee Bradford wuxuu ugu yar yahay Abriil, ugu badanna Disembar.</a:t>
            </a:r>
            <a:endParaRPr>
              <a:solidFill>
                <a:schemeClr val="dk1"/>
              </a:solidFill>
            </a:endParaRPr>
          </a:p>
        </p:txBody>
      </p:sp>
      <p:pic>
        <p:nvPicPr>
          <p:cNvPr id="1564" name="Google Shape;1564;p89"/>
          <p:cNvPicPr preferRelativeResize="0"/>
          <p:nvPr/>
        </p:nvPicPr>
        <p:blipFill rotWithShape="1">
          <a:blip r:embed="rId5">
            <a:alphaModFix/>
          </a:blip>
          <a:srcRect b="9885" l="0" r="0" t="0"/>
          <a:stretch/>
        </p:blipFill>
        <p:spPr>
          <a:xfrm>
            <a:off x="2789525" y="2800350"/>
            <a:ext cx="3425275" cy="1689325"/>
          </a:xfrm>
          <a:prstGeom prst="rect">
            <a:avLst/>
          </a:prstGeom>
          <a:noFill/>
          <a:ln>
            <a:noFill/>
          </a:ln>
        </p:spPr>
      </p:pic>
      <p:cxnSp>
        <p:nvCxnSpPr>
          <p:cNvPr id="1565" name="Google Shape;1565;p89"/>
          <p:cNvCxnSpPr/>
          <p:nvPr/>
        </p:nvCxnSpPr>
        <p:spPr>
          <a:xfrm>
            <a:off x="2811500" y="4489675"/>
            <a:ext cx="3690600" cy="0"/>
          </a:xfrm>
          <a:prstGeom prst="straightConnector1">
            <a:avLst/>
          </a:prstGeom>
          <a:noFill/>
          <a:ln cap="flat" cmpd="sng" w="38100">
            <a:solidFill>
              <a:schemeClr val="dk1"/>
            </a:solidFill>
            <a:prstDash val="solid"/>
            <a:round/>
            <a:headEnd len="med" w="med" type="none"/>
            <a:tailEnd len="med" w="med" type="triangle"/>
          </a:ln>
        </p:spPr>
      </p:cxnSp>
      <p:cxnSp>
        <p:nvCxnSpPr>
          <p:cNvPr id="1566" name="Google Shape;1566;p89"/>
          <p:cNvCxnSpPr/>
          <p:nvPr/>
        </p:nvCxnSpPr>
        <p:spPr>
          <a:xfrm rot="10800000">
            <a:off x="2811500" y="2586175"/>
            <a:ext cx="0" cy="1903500"/>
          </a:xfrm>
          <a:prstGeom prst="straightConnector1">
            <a:avLst/>
          </a:prstGeom>
          <a:noFill/>
          <a:ln cap="flat" cmpd="sng" w="38100">
            <a:solidFill>
              <a:schemeClr val="dk1"/>
            </a:solidFill>
            <a:prstDash val="solid"/>
            <a:round/>
            <a:headEnd len="med" w="med" type="none"/>
            <a:tailEnd len="med" w="med" type="triangle"/>
          </a:ln>
        </p:spPr>
      </p:cxnSp>
      <p:sp>
        <p:nvSpPr>
          <p:cNvPr id="1567" name="Google Shape;1567;p89"/>
          <p:cNvSpPr txBox="1"/>
          <p:nvPr/>
        </p:nvSpPr>
        <p:spPr>
          <a:xfrm rot="-5400000">
            <a:off x="1528225" y="3310400"/>
            <a:ext cx="1631700" cy="71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celceliska roobka (mm)</a:t>
            </a:r>
            <a:endParaRPr sz="1600">
              <a:solidFill>
                <a:schemeClr val="dk1"/>
              </a:solidFill>
            </a:endParaRPr>
          </a:p>
        </p:txBody>
      </p:sp>
      <p:sp>
        <p:nvSpPr>
          <p:cNvPr id="1568" name="Google Shape;1568;p89"/>
          <p:cNvSpPr txBox="1"/>
          <p:nvPr/>
        </p:nvSpPr>
        <p:spPr>
          <a:xfrm>
            <a:off x="3436777" y="4453400"/>
            <a:ext cx="5478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Abriil</a:t>
            </a:r>
            <a:endParaRPr sz="1600">
              <a:solidFill>
                <a:schemeClr val="dk1"/>
              </a:solidFill>
            </a:endParaRPr>
          </a:p>
        </p:txBody>
      </p:sp>
      <p:sp>
        <p:nvSpPr>
          <p:cNvPr id="1569" name="Google Shape;1569;p89"/>
          <p:cNvSpPr txBox="1"/>
          <p:nvPr/>
        </p:nvSpPr>
        <p:spPr>
          <a:xfrm>
            <a:off x="5885991" y="4460665"/>
            <a:ext cx="6270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Disembar</a:t>
            </a:r>
            <a:endParaRPr sz="1600">
              <a:solidFill>
                <a:schemeClr val="dk1"/>
              </a:solidFill>
            </a:endParaRPr>
          </a:p>
        </p:txBody>
      </p:sp>
      <p:cxnSp>
        <p:nvCxnSpPr>
          <p:cNvPr id="1570" name="Google Shape;1570;p89"/>
          <p:cNvCxnSpPr/>
          <p:nvPr/>
        </p:nvCxnSpPr>
        <p:spPr>
          <a:xfrm rot="10800000">
            <a:off x="3724446" y="4475904"/>
            <a:ext cx="0" cy="130800"/>
          </a:xfrm>
          <a:prstGeom prst="straightConnector1">
            <a:avLst/>
          </a:prstGeom>
          <a:noFill/>
          <a:ln cap="flat" cmpd="sng" w="38100">
            <a:solidFill>
              <a:schemeClr val="dk1"/>
            </a:solidFill>
            <a:prstDash val="solid"/>
            <a:round/>
            <a:headEnd len="med" w="med" type="none"/>
            <a:tailEnd len="med" w="med" type="none"/>
          </a:ln>
        </p:spPr>
      </p:cxnSp>
      <p:cxnSp>
        <p:nvCxnSpPr>
          <p:cNvPr id="1571" name="Google Shape;1571;p89"/>
          <p:cNvCxnSpPr/>
          <p:nvPr/>
        </p:nvCxnSpPr>
        <p:spPr>
          <a:xfrm rot="10800000">
            <a:off x="6143207" y="4475904"/>
            <a:ext cx="0" cy="130800"/>
          </a:xfrm>
          <a:prstGeom prst="straightConnector1">
            <a:avLst/>
          </a:prstGeom>
          <a:noFill/>
          <a:ln cap="flat" cmpd="sng" w="38100">
            <a:solidFill>
              <a:schemeClr val="dk1"/>
            </a:solidFill>
            <a:prstDash val="solid"/>
            <a:round/>
            <a:headEnd len="med" w="med" type="none"/>
            <a:tailEnd len="med" w="med" type="none"/>
          </a:ln>
        </p:spPr>
      </p:cxnSp>
      <p:sp>
        <p:nvSpPr>
          <p:cNvPr id="1572" name="Google Shape;1572;p89"/>
          <p:cNvSpPr txBox="1"/>
          <p:nvPr>
            <p:ph idx="1" type="body"/>
          </p:nvPr>
        </p:nvSpPr>
        <p:spPr>
          <a:xfrm flipH="1">
            <a:off x="338250" y="1203885"/>
            <a:ext cx="7381200" cy="36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Ictimaalka natiijadu waxay ku xiran tahay waqtiga.</a:t>
            </a:r>
            <a:r>
              <a:rPr lang="en-GB" sz="1800">
                <a:solidFill>
                  <a:schemeClr val="accent5"/>
                </a:solidFill>
                <a:latin typeface="Lexend"/>
              </a:rPr>
              <a:t/>
            </a:r>
            <a:r>
              <a:rPr lang="en-GB" sz="1800">
                <a:latin typeface="Lexend"/>
              </a:rPr>
              <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7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6" name="Shape 1576"/>
        <p:cNvGrpSpPr/>
        <p:nvPr/>
      </p:nvGrpSpPr>
      <p:grpSpPr>
        <a:xfrm>
          <a:off x="0" y="0"/>
          <a:ext cx="0" cy="0"/>
          <a:chOff x="0" y="0"/>
          <a:chExt cx="0" cy="0"/>
        </a:xfrm>
      </p:grpSpPr>
      <p:sp>
        <p:nvSpPr>
          <p:cNvPr id="1577" name="Google Shape;1577;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natiijooyinka aan isku egnayn ee macnaha guud</a:t>
            </a:r>
            <a:endParaRPr/>
          </a:p>
        </p:txBody>
      </p:sp>
      <p:sp>
        <p:nvSpPr>
          <p:cNvPr id="1578" name="Google Shape;1578;p90"/>
          <p:cNvSpPr txBox="1"/>
          <p:nvPr/>
        </p:nvSpPr>
        <p:spPr>
          <a:xfrm>
            <a:off x="3490675" y="667725"/>
            <a:ext cx="2395200" cy="4770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i="1" lang="en-GB" sz="1400">
                <a:solidFill>
                  <a:schemeClr val="dk1"/>
                </a:solidFill>
                <a:latin typeface="Lexend"/>
                <a:ea typeface="Lexend"/>
                <a:cs typeface="Lexend"/>
                <a:sym typeface="Lexend"/>
              </a:rPr>
              <a:t>ξ = {roob, roob la'aan}</a:t>
            </a:r>
            <a:r>
              <a:rPr lang="en-GB" sz="1400">
                <a:solidFill>
                  <a:schemeClr val="dk1"/>
                </a:solidFill>
                <a:latin typeface="Lexend"/>
                <a:ea typeface="Lexend"/>
                <a:cs typeface="Lexend"/>
                <a:sym typeface="Lexend"/>
              </a:rPr>
              <a:t/>
            </a:r>
            <a:endParaRPr sz="1300"/>
          </a:p>
        </p:txBody>
      </p:sp>
      <p:pic>
        <p:nvPicPr>
          <p:cNvPr id="1579" name="Google Shape;1579;p90"/>
          <p:cNvPicPr preferRelativeResize="0"/>
          <p:nvPr/>
        </p:nvPicPr>
        <p:blipFill>
          <a:blip r:embed="rId3">
            <a:alphaModFix/>
          </a:blip>
          <a:stretch>
            <a:fillRect/>
          </a:stretch>
        </p:blipFill>
        <p:spPr>
          <a:xfrm flipH="1">
            <a:off x="1551498" y="1620000"/>
            <a:ext cx="6911452" cy="1104150"/>
          </a:xfrm>
          <a:prstGeom prst="rect">
            <a:avLst/>
          </a:prstGeom>
          <a:noFill/>
          <a:ln>
            <a:noFill/>
          </a:ln>
        </p:spPr>
      </p:pic>
      <p:pic>
        <p:nvPicPr>
          <p:cNvPr id="1580" name="Google Shape;1580;p90"/>
          <p:cNvPicPr preferRelativeResize="0"/>
          <p:nvPr/>
        </p:nvPicPr>
        <p:blipFill>
          <a:blip r:embed="rId7">
            <a:alphaModFix/>
          </a:blip>
          <a:stretch>
            <a:fillRect/>
          </a:stretch>
        </p:blipFill>
        <p:spPr>
          <a:xfrm flipH="1">
            <a:off x="7805547" y="2724150"/>
            <a:ext cx="512964" cy="641479"/>
          </a:xfrm>
          <a:prstGeom prst="rect">
            <a:avLst/>
          </a:prstGeom>
          <a:noFill/>
          <a:ln>
            <a:noFill/>
          </a:ln>
        </p:spPr>
      </p:pic>
      <p:sp>
        <p:nvSpPr>
          <p:cNvPr id="1581" name="Google Shape;1581;p90"/>
          <p:cNvSpPr txBox="1"/>
          <p:nvPr/>
        </p:nvSpPr>
        <p:spPr>
          <a:xfrm>
            <a:off x="7624750" y="3379200"/>
            <a:ext cx="885300" cy="313500"/>
          </a:xfrm>
          <a:prstGeom prst="rect">
            <a:avLst/>
          </a:prstGeom>
          <a:noFill/>
          <a:ln>
            <a:noFill/>
          </a:ln>
        </p:spPr>
        <p:txBody>
          <a:bodyPr anchorCtr="0" anchor="ctr" bIns="0" lIns="0" spcFirstLastPara="1" rIns="0" wrap="none" tIns="0">
            <a:normAutofit/>
          </a:bodyPr>
          <a:lstStyle/>
          <a:p>
            <a:pPr indent="0" lvl="0" marL="0" rtl="0" algn="ctr">
              <a:lnSpc>
                <a:spcPct val="115000"/>
              </a:lnSpc>
              <a:spcBef>
                <a:spcPts val="0"/>
              </a:spcBef>
              <a:spcAft>
                <a:spcPts val="0"/>
              </a:spcAft>
              <a:buNone/>
            </a:pPr>
            <a:r>
              <a:rPr lang="en-GB" sz="1400">
                <a:latin typeface="Lexend"/>
                <a:ea typeface="Lexend"/>
                <a:cs typeface="Lexend"/>
                <a:sym typeface="Lexend"/>
              </a:rPr>
              <a:t>Nuur</a:t>
            </a:r>
            <a:endParaRPr sz="1600">
              <a:latin typeface="Lexend"/>
              <a:ea typeface="Lexend"/>
              <a:cs typeface="Lexend"/>
              <a:sym typeface="Lexend"/>
            </a:endParaRPr>
          </a:p>
        </p:txBody>
      </p:sp>
      <p:sp>
        <p:nvSpPr>
          <p:cNvPr id="1582" name="Google Shape;1582;p90"/>
          <p:cNvSpPr txBox="1"/>
          <p:nvPr/>
        </p:nvSpPr>
        <p:spPr>
          <a:xfrm>
            <a:off x="1666575" y="1653025"/>
            <a:ext cx="67203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800">
                <a:solidFill>
                  <a:schemeClr val="dk1"/>
                </a:solidFill>
                <a:latin typeface="Lexend"/>
                <a:ea typeface="Lexend"/>
                <a:cs typeface="Lexend"/>
                <a:sym typeface="Lexend"/>
              </a:rPr>
              <a:t>Marka, xilliga sanadka wuxuu noqon karaa qodob go'aaminaya haddii ay u badan tahay in roob da'o ama aan da'in.</a:t>
            </a:r>
            <a:r>
              <a:rPr lang="en-GB" sz="1800">
                <a:solidFill>
                  <a:schemeClr val="accent5"/>
                </a:solidFill>
                <a:latin typeface="Lexend"/>
                <a:ea typeface="Lexend"/>
                <a:cs typeface="Lexend"/>
                <a:sym typeface="Lexend"/>
              </a:rPr>
              <a:t/>
            </a:r>
            <a:r>
              <a:rPr lang="en-GB" sz="1800">
                <a:solidFill>
                  <a:schemeClr val="dk1"/>
                </a:solidFill>
                <a:latin typeface="Lexend"/>
                <a:ea typeface="Lexend"/>
                <a:cs typeface="Lexend"/>
                <a:sym typeface="Lexend"/>
              </a:rPr>
              <a:t/>
            </a:r>
            <a:endParaRPr>
              <a:solidFill>
                <a:schemeClr val="dk1"/>
              </a:solidFill>
            </a:endParaRPr>
          </a:p>
        </p:txBody>
      </p:sp>
      <p:pic>
        <p:nvPicPr>
          <p:cNvPr id="1583" name="Google Shape;1583;p90"/>
          <p:cNvPicPr preferRelativeResize="0"/>
          <p:nvPr/>
        </p:nvPicPr>
        <p:blipFill rotWithShape="1">
          <a:blip r:embed="rId5">
            <a:alphaModFix/>
          </a:blip>
          <a:srcRect b="9885" l="0" r="0" t="0"/>
          <a:stretch/>
        </p:blipFill>
        <p:spPr>
          <a:xfrm>
            <a:off x="2789525" y="2800350"/>
            <a:ext cx="3425275" cy="1689325"/>
          </a:xfrm>
          <a:prstGeom prst="rect">
            <a:avLst/>
          </a:prstGeom>
          <a:noFill/>
          <a:ln>
            <a:noFill/>
          </a:ln>
        </p:spPr>
      </p:pic>
      <p:cxnSp>
        <p:nvCxnSpPr>
          <p:cNvPr id="1584" name="Google Shape;1584;p90"/>
          <p:cNvCxnSpPr/>
          <p:nvPr/>
        </p:nvCxnSpPr>
        <p:spPr>
          <a:xfrm>
            <a:off x="2811500" y="4489675"/>
            <a:ext cx="3690600" cy="0"/>
          </a:xfrm>
          <a:prstGeom prst="straightConnector1">
            <a:avLst/>
          </a:prstGeom>
          <a:noFill/>
          <a:ln cap="flat" cmpd="sng" w="38100">
            <a:solidFill>
              <a:schemeClr val="dk1"/>
            </a:solidFill>
            <a:prstDash val="solid"/>
            <a:round/>
            <a:headEnd len="med" w="med" type="none"/>
            <a:tailEnd len="med" w="med" type="triangle"/>
          </a:ln>
        </p:spPr>
      </p:cxnSp>
      <p:cxnSp>
        <p:nvCxnSpPr>
          <p:cNvPr id="1585" name="Google Shape;1585;p90"/>
          <p:cNvCxnSpPr/>
          <p:nvPr/>
        </p:nvCxnSpPr>
        <p:spPr>
          <a:xfrm rot="10800000">
            <a:off x="2811500" y="2586175"/>
            <a:ext cx="0" cy="1903500"/>
          </a:xfrm>
          <a:prstGeom prst="straightConnector1">
            <a:avLst/>
          </a:prstGeom>
          <a:noFill/>
          <a:ln cap="flat" cmpd="sng" w="38100">
            <a:solidFill>
              <a:schemeClr val="dk1"/>
            </a:solidFill>
            <a:prstDash val="solid"/>
            <a:round/>
            <a:headEnd len="med" w="med" type="none"/>
            <a:tailEnd len="med" w="med" type="triangle"/>
          </a:ln>
        </p:spPr>
      </p:cxnSp>
      <p:sp>
        <p:nvSpPr>
          <p:cNvPr id="1586" name="Google Shape;1586;p90"/>
          <p:cNvSpPr txBox="1"/>
          <p:nvPr/>
        </p:nvSpPr>
        <p:spPr>
          <a:xfrm rot="-5400000">
            <a:off x="1528225" y="3310400"/>
            <a:ext cx="1631700" cy="714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celceliska roobka (mm)</a:t>
            </a:r>
            <a:endParaRPr sz="1600">
              <a:solidFill>
                <a:schemeClr val="dk1"/>
              </a:solidFill>
            </a:endParaRPr>
          </a:p>
        </p:txBody>
      </p:sp>
      <p:sp>
        <p:nvSpPr>
          <p:cNvPr id="1587" name="Google Shape;1587;p90"/>
          <p:cNvSpPr txBox="1"/>
          <p:nvPr/>
        </p:nvSpPr>
        <p:spPr>
          <a:xfrm>
            <a:off x="3436777" y="4453400"/>
            <a:ext cx="5478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Abriil</a:t>
            </a:r>
            <a:endParaRPr sz="1600">
              <a:solidFill>
                <a:schemeClr val="dk1"/>
              </a:solidFill>
            </a:endParaRPr>
          </a:p>
        </p:txBody>
      </p:sp>
      <p:sp>
        <p:nvSpPr>
          <p:cNvPr id="1588" name="Google Shape;1588;p90"/>
          <p:cNvSpPr txBox="1"/>
          <p:nvPr/>
        </p:nvSpPr>
        <p:spPr>
          <a:xfrm>
            <a:off x="5885991" y="4460665"/>
            <a:ext cx="627000" cy="4311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Diseembar</a:t>
            </a:r>
            <a:endParaRPr sz="1600">
              <a:solidFill>
                <a:schemeClr val="dk1"/>
              </a:solidFill>
            </a:endParaRPr>
          </a:p>
        </p:txBody>
      </p:sp>
      <p:cxnSp>
        <p:nvCxnSpPr>
          <p:cNvPr id="1589" name="Google Shape;1589;p90"/>
          <p:cNvCxnSpPr/>
          <p:nvPr/>
        </p:nvCxnSpPr>
        <p:spPr>
          <a:xfrm rot="10800000">
            <a:off x="3724446" y="4475904"/>
            <a:ext cx="0" cy="130800"/>
          </a:xfrm>
          <a:prstGeom prst="straightConnector1">
            <a:avLst/>
          </a:prstGeom>
          <a:noFill/>
          <a:ln cap="flat" cmpd="sng" w="38100">
            <a:solidFill>
              <a:schemeClr val="dk1"/>
            </a:solidFill>
            <a:prstDash val="solid"/>
            <a:round/>
            <a:headEnd len="med" w="med" type="none"/>
            <a:tailEnd len="med" w="med" type="none"/>
          </a:ln>
        </p:spPr>
      </p:cxnSp>
      <p:cxnSp>
        <p:nvCxnSpPr>
          <p:cNvPr id="1590" name="Google Shape;1590;p90"/>
          <p:cNvCxnSpPr/>
          <p:nvPr/>
        </p:nvCxnSpPr>
        <p:spPr>
          <a:xfrm rot="10800000">
            <a:off x="6143207" y="4475904"/>
            <a:ext cx="0" cy="130800"/>
          </a:xfrm>
          <a:prstGeom prst="straightConnector1">
            <a:avLst/>
          </a:prstGeom>
          <a:noFill/>
          <a:ln cap="flat" cmpd="sng" w="38100">
            <a:solidFill>
              <a:schemeClr val="dk1"/>
            </a:solidFill>
            <a:prstDash val="solid"/>
            <a:round/>
            <a:headEnd len="med" w="med" type="none"/>
            <a:tailEnd len="med" w="med" type="none"/>
          </a:ln>
        </p:spPr>
      </p:cxnSp>
      <p:sp>
        <p:nvSpPr>
          <p:cNvPr id="1591" name="Google Shape;1591;p90"/>
          <p:cNvSpPr txBox="1"/>
          <p:nvPr>
            <p:ph idx="1" type="body"/>
          </p:nvPr>
        </p:nvSpPr>
        <p:spPr>
          <a:xfrm flipH="1">
            <a:off x="338250" y="1203885"/>
            <a:ext cx="7381200" cy="36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Suurtogalnimada natiijadu waxay ku xirnaan kartaa wakhtiga.</a:t>
            </a:r>
            <a:r>
              <a:rPr lang="en-GB" sz="1800">
                <a:solidFill>
                  <a:schemeClr val="accent5"/>
                </a:solidFill>
                <a:latin typeface="Lexend"/>
              </a:rPr>
              <a:t/>
            </a:r>
            <a:r>
              <a:rPr lang="en-GB" sz="1800">
                <a:latin typeface="Lexend"/>
              </a:rPr>
              <a:t/>
            </a:r>
            <a:endParaRPr sz="2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sp>
        <p:nvSpPr>
          <p:cNvPr id="1596" name="Google Shape;1596;p91"/>
          <p:cNvSpPr txBox="1"/>
          <p:nvPr>
            <p:ph idx="1" type="body"/>
          </p:nvPr>
        </p:nvSpPr>
        <p:spPr>
          <a:xfrm>
            <a:off x="324000" y="759300"/>
            <a:ext cx="8496000" cy="70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Suurtogalnimada laba natiijoo gaar ah waa la isbarbardhigi karaa, xitaa marka ay jiraan natiijooyin kale oo suurtogal ah.</a:t>
            </a:r>
            <a:endParaRPr sz="1900">
              <a:solidFill>
                <a:srgbClr val="000000"/>
              </a:solidFill>
            </a:endParaRPr>
          </a:p>
          <a:p>
            <a:pPr indent="0" lvl="0" marL="0" rtl="0" algn="l">
              <a:spcBef>
                <a:spcPts val="1000"/>
              </a:spcBef>
              <a:spcAft>
                <a:spcPts val="1000"/>
              </a:spcAft>
              <a:buNone/>
            </a:pPr>
            <a:r>
              <a:rPr>
                <a:latin typeface="Lexend"/>
              </a:rPr>
              <a:t/>
            </a:r>
            <a:endParaRPr sz="1900"/>
          </a:p>
        </p:txBody>
      </p:sp>
      <p:sp>
        <p:nvSpPr>
          <p:cNvPr id="1597" name="Google Shape;1597;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Aqoonsiga natiijooyinka aan simanayn ee macnaha guud</a:t>
            </a:r>
            <a:endParaRPr/>
          </a:p>
        </p:txBody>
      </p:sp>
      <p:sp>
        <p:nvSpPr>
          <p:cNvPr id="1598" name="Google Shape;1598;p91"/>
          <p:cNvSpPr txBox="1"/>
          <p:nvPr>
            <p:ph idx="1" type="body"/>
          </p:nvPr>
        </p:nvSpPr>
        <p:spPr>
          <a:xfrm>
            <a:off x="324000" y="1597500"/>
            <a:ext cx="8496000" cy="38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Cimilooyinka kee ayaa u badan inuu dhaco Boqortooyada Ingiriiska bisha Diseembar?</a:t>
            </a:r>
            <a:endParaRPr sz="1900">
              <a:solidFill>
                <a:srgbClr val="000000"/>
              </a:solidFill>
            </a:endParaRPr>
          </a:p>
        </p:txBody>
      </p:sp>
      <p:sp>
        <p:nvSpPr>
          <p:cNvPr id="1599" name="Google Shape;1599;p91"/>
          <p:cNvSpPr txBox="1"/>
          <p:nvPr>
            <p:ph idx="1" type="body"/>
          </p:nvPr>
        </p:nvSpPr>
        <p:spPr>
          <a:xfrm>
            <a:off x="2991000" y="2435700"/>
            <a:ext cx="816900" cy="38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rPr>
              <a:t>baraf</a:t>
            </a:r>
            <a:endParaRPr sz="1900">
              <a:solidFill>
                <a:srgbClr val="000000"/>
              </a:solidFill>
            </a:endParaRPr>
          </a:p>
        </p:txBody>
      </p:sp>
      <p:sp>
        <p:nvSpPr>
          <p:cNvPr id="1600" name="Google Shape;1600;p91"/>
          <p:cNvSpPr txBox="1"/>
          <p:nvPr>
            <p:ph idx="1" type="body"/>
          </p:nvPr>
        </p:nvSpPr>
        <p:spPr>
          <a:xfrm>
            <a:off x="5353200" y="2435700"/>
            <a:ext cx="1482900" cy="38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rPr>
              <a:t>kulayl daran (heatwave)</a:t>
            </a:r>
            <a:endParaRPr sz="1900">
              <a:solidFill>
                <a:srgbClr val="000000"/>
              </a:solidFill>
            </a:endParaRPr>
          </a:p>
        </p:txBody>
      </p:sp>
      <p:sp>
        <p:nvSpPr>
          <p:cNvPr id="1601" name="Google Shape;1601;p91"/>
          <p:cNvSpPr txBox="1"/>
          <p:nvPr>
            <p:ph idx="1" type="body"/>
          </p:nvPr>
        </p:nvSpPr>
        <p:spPr>
          <a:xfrm>
            <a:off x="324000" y="3197700"/>
            <a:ext cx="8248500" cy="70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solidFill>
                  <a:srgbClr val="000000"/>
                </a:solidFill>
                <a:latin typeface="Lexend"/>
              </a:rPr>
              <a:t>Kuwani ma aha labada natiijoo kaliya ee suurtogal ah ee dhacdooyinka cimilada (tusaale, waxay noqon kartaa roob ama heerkul dhexdhexaad ah).</a:t>
            </a:r>
            <a:r>
              <a:rPr lang="en-GB" sz="1100">
                <a:solidFill>
                  <a:schemeClr val="accent5"/>
                </a:solidFill>
                <a:latin typeface="Lexend"/>
              </a:rPr>
              <a:t/>
            </a:r>
            <a:r>
              <a:rPr lang="en-GB" sz="1100">
                <a:solidFill>
                  <a:srgbClr val="000000"/>
                </a:solidFill>
                <a:latin typeface="Lexend"/>
              </a:rPr>
              <a:t/>
            </a:r>
            <a:endParaRPr sz="1900"/>
          </a:p>
        </p:txBody>
      </p:sp>
      <p:pic>
        <p:nvPicPr>
          <p:cNvPr id="1602" name="Google Shape;1602;p91"/>
          <p:cNvPicPr preferRelativeResize="0"/>
          <p:nvPr/>
        </p:nvPicPr>
        <p:blipFill>
          <a:blip r:embed="rId3">
            <a:alphaModFix/>
          </a:blip>
          <a:stretch>
            <a:fillRect/>
          </a:stretch>
        </p:blipFill>
        <p:spPr>
          <a:xfrm>
            <a:off x="3623483" y="2381100"/>
            <a:ext cx="396000" cy="419100"/>
          </a:xfrm>
          <a:prstGeom prst="rect">
            <a:avLst/>
          </a:prstGeom>
          <a:noFill/>
          <a:ln>
            <a:noFill/>
          </a:ln>
        </p:spPr>
      </p:pic>
      <p:sp>
        <p:nvSpPr>
          <p:cNvPr id="1603" name="Google Shape;1603;p91"/>
          <p:cNvSpPr txBox="1"/>
          <p:nvPr>
            <p:ph idx="1" type="body"/>
          </p:nvPr>
        </p:nvSpPr>
        <p:spPr>
          <a:xfrm>
            <a:off x="324000" y="3987600"/>
            <a:ext cx="8248500" cy="703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rPr>
              <a:t>Laakiin natiijooyinkan gaarka ah wali waa la isbarbardhigi karaa si loo go'aamiyo in barafku uu ka badan yahay kulayl daran (heatwave) bisha Diseembar.</a:t>
            </a:r>
            <a:r>
              <a:rPr lang="en-GB" sz="1100">
                <a:solidFill>
                  <a:schemeClr val="accent5"/>
                </a:solidFill>
                <a:latin typeface="Lexend"/>
              </a:rPr>
              <a:t/>
            </a:r>
            <a:r>
              <a:rPr lang="en-GB" sz="1100">
                <a:solidFill>
                  <a:srgbClr val="000000"/>
                </a:solidFill>
                <a:latin typeface="Lexend"/>
              </a:rPr>
              <a:t/>
            </a:r>
            <a:r>
              <a:rPr lang="en-GB" sz="1100">
                <a:solidFill>
                  <a:schemeClr val="accent5"/>
                </a:solidFill>
                <a:latin typeface="Lexend"/>
              </a:rPr>
              <a:t/>
            </a:r>
            <a:r>
              <a:rPr lang="en-GB" sz="1100">
                <a:solidFill>
                  <a:srgbClr val="000000"/>
                </a:solidFill>
                <a:latin typeface="Lexend"/>
              </a:rPr>
              <a:t/>
            </a:r>
            <a:endParaRPr sz="1900">
              <a:solidFill>
                <a:srgbClr val="000000"/>
              </a:solidFill>
            </a:endParaRPr>
          </a:p>
          <a:p>
            <a:pPr indent="0" lvl="0" marL="0" rtl="0" algn="l">
              <a:spcBef>
                <a:spcPts val="1000"/>
              </a:spcBef>
              <a:spcAft>
                <a:spcPts val="1000"/>
              </a:spcAft>
              <a:buNone/>
            </a:pPr>
            <a:r>
              <a:rPr>
                <a:latin typeface="Lexend"/>
              </a:rPr>
              <a:t/>
            </a:r>
            <a:endParaRPr sz="19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sp>
        <p:nvSpPr>
          <p:cNvPr id="1608" name="Google Shape;1608;p92"/>
          <p:cNvSpPr txBox="1"/>
          <p:nvPr>
            <p:ph idx="4294967295" type="body"/>
          </p:nvPr>
        </p:nvSpPr>
        <p:spPr>
          <a:xfrm>
            <a:off x="324000" y="759300"/>
            <a:ext cx="8496000" cy="6057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Cimilooyinka kee ayaa u badan inuu dhaco Boqortooyada Ingiriiska bisha Luulyo?</a:t>
            </a:r>
            <a:endParaRPr sz="2600"/>
          </a:p>
        </p:txBody>
      </p:sp>
      <p:sp>
        <p:nvSpPr>
          <p:cNvPr id="1609" name="Google Shape;160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pPr>
            <a:r>
              <a:rPr b="1" lang="en-GB" sz="1800">
                <a:latin typeface="Lexend"/>
              </a:rPr>
              <a:t>Aqoonsiga natiijooyinka aan simanayn ee macnaha guud</a:t>
            </a:r>
            <a:endParaRPr/>
          </a:p>
        </p:txBody>
      </p:sp>
      <p:sp>
        <p:nvSpPr>
          <p:cNvPr id="1610" name="Google Shape;1610;p92"/>
          <p:cNvSpPr txBox="1"/>
          <p:nvPr>
            <p:ph idx="1" type="body"/>
          </p:nvPr>
        </p:nvSpPr>
        <p:spPr>
          <a:xfrm>
            <a:off x="2977300" y="2446500"/>
            <a:ext cx="795300" cy="321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rPr>
              <a:t>baraf</a:t>
            </a:r>
            <a:endParaRPr sz="1900">
              <a:solidFill>
                <a:srgbClr val="000000"/>
              </a:solidFill>
            </a:endParaRPr>
          </a:p>
        </p:txBody>
      </p:sp>
      <p:sp>
        <p:nvSpPr>
          <p:cNvPr id="1611" name="Google Shape;1611;p92"/>
          <p:cNvSpPr txBox="1"/>
          <p:nvPr>
            <p:ph idx="1" type="body"/>
          </p:nvPr>
        </p:nvSpPr>
        <p:spPr>
          <a:xfrm>
            <a:off x="5124600" y="2435700"/>
            <a:ext cx="1482900" cy="386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solidFill>
                  <a:srgbClr val="000000"/>
                </a:solidFill>
                <a:latin typeface="Lexend"/>
              </a:rPr>
              <a:t>kulayl daran (heatwave)</a:t>
            </a:r>
            <a:endParaRPr sz="1900">
              <a:solidFill>
                <a:srgbClr val="000000"/>
              </a:solidFill>
            </a:endParaRPr>
          </a:p>
        </p:txBody>
      </p:sp>
      <p:pic>
        <p:nvPicPr>
          <p:cNvPr id="1612" name="Google Shape;1612;p92"/>
          <p:cNvPicPr preferRelativeResize="0"/>
          <p:nvPr/>
        </p:nvPicPr>
        <p:blipFill>
          <a:blip r:embed="rId3">
            <a:alphaModFix/>
          </a:blip>
          <a:stretch>
            <a:fillRect/>
          </a:stretch>
        </p:blipFill>
        <p:spPr>
          <a:xfrm>
            <a:off x="6517533" y="236220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6" name="Shape 1616"/>
        <p:cNvGrpSpPr/>
        <p:nvPr/>
      </p:nvGrpSpPr>
      <p:grpSpPr>
        <a:xfrm>
          <a:off x="0" y="0"/>
          <a:ext cx="0" cy="0"/>
          <a:chOff x="0" y="0"/>
          <a:chExt cx="0" cy="0"/>
        </a:xfrm>
      </p:grpSpPr>
      <p:sp>
        <p:nvSpPr>
          <p:cNvPr id="1617" name="Google Shape;1617;p93"/>
          <p:cNvSpPr txBox="1"/>
          <p:nvPr>
            <p:ph idx="1" type="subTitle"/>
          </p:nvPr>
        </p:nvSpPr>
        <p:spPr>
          <a:xfrm>
            <a:off x="324000" y="1080000"/>
            <a:ext cx="8454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Dabaasha bilow ah ayaa la tartamaya dabaasha xirfad leh. Waa isku mid suurtogalnimada in qof kasta guuleysto.</a:t>
            </a:r>
            <a:br>
              <a:rPr lang="en-GB"/>
            </a:br>
            <a:r>
              <a:rPr lang="en-GB" sz="1100">
                <a:latin typeface="Lexend"/>
              </a:rPr>
              <a:t/>
            </a:r>
            <a:endParaRPr/>
          </a:p>
        </p:txBody>
      </p:sp>
      <p:sp>
        <p:nvSpPr>
          <p:cNvPr id="1618" name="Google Shape;1618;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Aqoonsiga natiijooyinka aan simanayn ee macnaha guud</a:t>
            </a:r>
            <a:endParaRPr/>
          </a:p>
        </p:txBody>
      </p:sp>
      <p:sp>
        <p:nvSpPr>
          <p:cNvPr id="1619" name="Google Shape;1619;p93"/>
          <p:cNvSpPr txBox="1"/>
          <p:nvPr>
            <p:ph idx="2" type="subTitle"/>
          </p:nvPr>
        </p:nvSpPr>
        <p:spPr>
          <a:xfrm>
            <a:off x="980575" y="3196113"/>
            <a:ext cx="74526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Ama bilowga ayaa guuleysan ama xirfadlaha ayaa guuleysan.</a:t>
            </a:r>
            <a:endParaRPr/>
          </a:p>
        </p:txBody>
      </p:sp>
      <p:sp>
        <p:nvSpPr>
          <p:cNvPr id="1620" name="Google Shape;1620;p93"/>
          <p:cNvSpPr txBox="1"/>
          <p:nvPr>
            <p:ph idx="3" type="subTitle"/>
          </p:nvPr>
        </p:nvSpPr>
        <p:spPr>
          <a:xfrm>
            <a:off x="980575" y="4040345"/>
            <a:ext cx="74526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Dabaasha xirfadlaha ah ayaa u badan inuu guuleysto marka loo eego dabaasha bilowga ah.</a:t>
            </a:r>
            <a:endParaRPr/>
          </a:p>
        </p:txBody>
      </p:sp>
      <p:pic>
        <p:nvPicPr>
          <p:cNvPr id="1621" name="Google Shape;1621;p93"/>
          <p:cNvPicPr preferRelativeResize="0"/>
          <p:nvPr/>
        </p:nvPicPr>
        <p:blipFill>
          <a:blip r:embed="rId3">
            <a:alphaModFix/>
          </a:blip>
          <a:stretch>
            <a:fillRect/>
          </a:stretch>
        </p:blipFill>
        <p:spPr>
          <a:xfrm>
            <a:off x="6256808" y="1894775"/>
            <a:ext cx="396000" cy="419100"/>
          </a:xfrm>
          <a:prstGeom prst="rect">
            <a:avLst/>
          </a:prstGeom>
          <a:noFill/>
          <a:ln>
            <a:noFill/>
          </a:ln>
        </p:spPr>
      </p:pic>
      <p:pic>
        <p:nvPicPr>
          <p:cNvPr id="1622" name="Google Shape;1622;p93"/>
          <p:cNvPicPr preferRelativeResize="0"/>
          <p:nvPr/>
        </p:nvPicPr>
        <p:blipFill>
          <a:blip r:embed="rId3">
            <a:alphaModFix/>
          </a:blip>
          <a:stretch>
            <a:fillRect/>
          </a:stretch>
        </p:blipFill>
        <p:spPr>
          <a:xfrm>
            <a:off x="7891958" y="42467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94"/>
          <p:cNvSpPr txBox="1"/>
          <p:nvPr>
            <p:ph idx="1" type="body"/>
          </p:nvPr>
        </p:nvSpPr>
        <p:spPr>
          <a:xfrm>
            <a:off x="324000" y="7593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Macnaha kasta, calaamadee natiijada ugu badan inay dhacdo.</a:t>
            </a:r>
            <a:r>
              <a:rPr lang="en-GB" sz="1100">
                <a:latin typeface="Lexend"/>
              </a:rPr>
              <a:t/>
            </a:r>
            <a:endParaRPr sz="1800"/>
          </a:p>
        </p:txBody>
      </p:sp>
      <p:sp>
        <p:nvSpPr>
          <p:cNvPr id="1628" name="Google Shape;1628;p9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Aqoonsashada natiijooyinka aan sinnayn ee macnaha guud</a:t>
            </a:r>
            <a:endParaRPr/>
          </a:p>
        </p:txBody>
      </p:sp>
      <p:graphicFrame>
        <p:nvGraphicFramePr>
          <p:cNvPr id="1629" name="Google Shape;1629;p94"/>
          <p:cNvGraphicFramePr/>
          <p:nvPr/>
        </p:nvGraphicFramePr>
        <p:xfrm>
          <a:off x="535175" y="1123950"/>
          <a:ext cx="3000000" cy="3000000"/>
        </p:xfrm>
        <a:graphic>
          <a:graphicData uri="http://schemas.openxmlformats.org/drawingml/2006/table">
            <a:tbl>
              <a:tblPr>
                <a:noFill/>
                <a:tableStyleId>{F3394E82-D0AC-41AB-AE17-E3A0158B5B99}</a:tableStyleId>
              </a:tblPr>
              <a:tblGrid>
                <a:gridCol w="3616225"/>
                <a:gridCol w="2173225"/>
                <a:gridCol w="2173225"/>
              </a:tblGrid>
              <a:tr h="381000">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macnaha guud</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natiijada A</a:t>
                      </a:r>
                      <a:r>
                        <a:rPr b="1" lang="en-GB" sz="1600">
                          <a:solidFill>
                            <a:schemeClr val="lt1"/>
                          </a:solidFill>
                          <a:latin typeface="Lexend"/>
                          <a:ea typeface="Lexend"/>
                          <a:cs typeface="Lexend"/>
                          <a:sym typeface="Lexend"/>
                        </a:rPr>
                        <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natiijada B</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r>
              <a:tr h="381000">
                <a:tc>
                  <a:txBody>
                    <a:bodyPr/>
                    <a:lstStyle/>
                    <a:p>
                      <a:pPr indent="0" lvl="0" marL="0" rtl="0" algn="l">
                        <a:spcBef>
                          <a:spcPts val="0"/>
                        </a:spcBef>
                        <a:spcAft>
                          <a:spcPts val="0"/>
                        </a:spcAft>
                        <a:buClr>
                          <a:schemeClr val="dk1"/>
                        </a:buClr>
                        <a:buSzPts val="1100"/>
                        <a:buFont typeface="Arial"/>
                        <a:buNone/>
                        <a:defRPr/>
                      </a:pPr>
                      <a:r>
                        <a:rPr lang="en-GB" sz="1100">
                          <a:solidFill>
                            <a:schemeClr val="dk1"/>
                          </a:solidFill>
                          <a:latin typeface="Lexend"/>
                          <a:ea typeface="Lexend"/>
                          <a:cs typeface="Lexend"/>
                          <a:sym typeface="Lexend"/>
                        </a:rPr>
                        <a:t>maalin bisha July ee UK</a:t>
                      </a:r>
                      <a:r>
                        <a:rPr lang="en-GB" sz="11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qabow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kulayl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defRPr/>
                      </a:pPr>
                      <a:r>
                        <a:rPr lang="en-GB" sz="1100">
                          <a:solidFill>
                            <a:schemeClr val="dk1"/>
                          </a:solidFill>
                          <a:latin typeface="Lexend"/>
                          <a:ea typeface="Lexend"/>
                          <a:cs typeface="Lexend"/>
                          <a:sym typeface="Lexend"/>
                        </a:rPr>
                        <a:t>maalin bisha December ee UK</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qabow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kulayl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defRPr/>
                      </a:pPr>
                      <a:r>
                        <a:rPr lang="en-GB" sz="1100">
                          <a:solidFill>
                            <a:schemeClr val="dk1"/>
                          </a:solidFill>
                          <a:latin typeface="Lexend"/>
                          <a:ea typeface="Lexend"/>
                          <a:cs typeface="Lexend"/>
                          <a:sym typeface="Lexend"/>
                        </a:rPr>
                        <a:t>maalin bisha December ee Australia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qabow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kulayl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dukaan cabitaan ee UK bisha December</a:t>
                      </a:r>
                      <a:endParaRPr>
                        <a:solidFill>
                          <a:schemeClr val="dk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inta badan macaamiishu waxay iibsadaan smoothies qabow</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inta badan macaamiishu waxay iibsadaan hot chocolates</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100">
                          <a:latin typeface="Lexend"/>
                          <a:ea typeface="Lexend"/>
                          <a:cs typeface="Lexend"/>
                          <a:sym typeface="Lexend"/>
                        </a:rPr>
                        <a:t>ciyaaryahan darts xirfad leh oo ku tartamaya orod ciyaaryahan sprinter xirfad leh</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ciyaaryahanka darts xirfaddu wuu guuleystaa</a:t>
                      </a:r>
                      <a:r>
                        <a:rPr lang="en-GB" sz="1100">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ciyaaryahanka sprinter xirfaddu wuu guuleystaa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defRPr/>
                      </a:pPr>
                      <a:r>
                        <a:rPr lang="en-GB" sz="1100">
                          <a:solidFill>
                            <a:schemeClr val="dk1"/>
                          </a:solidFill>
                          <a:latin typeface="Lexend"/>
                          <a:ea typeface="Lexend"/>
                          <a:cs typeface="Lexend"/>
                          <a:sym typeface="Lexend"/>
                        </a:rPr>
                        <a:t>ciyaaryahan darts xirfad leh oo ku tartamaya ciyaar darts ciyaaryahan sprinter xirfad leh</a:t>
                      </a:r>
                      <a:r>
                        <a:rPr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ciyaaryahanka darts xirfaddu wuu guuleystaa</a:t>
                      </a:r>
                      <a:r>
                        <a:rPr lang="en-GB" sz="1100">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100">
                          <a:latin typeface="Lexend"/>
                          <a:ea typeface="Lexend"/>
                          <a:cs typeface="Lexend"/>
                          <a:sym typeface="Lexend"/>
                        </a:rPr>
                        <a:t>ciyaaryahanka sprinter xirfaddu wuu guuleystaa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95"/>
          <p:cNvSpPr txBox="1"/>
          <p:nvPr>
            <p:ph idx="1" type="body"/>
          </p:nvPr>
        </p:nvSpPr>
        <p:spPr>
          <a:xfrm>
            <a:off x="324000" y="759300"/>
            <a:ext cx="8496000" cy="647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Xaalad kasta, qor arrin duruufeed oo saamayn karta suurtogalnimada natiijooyinka.</a:t>
            </a:r>
            <a:r>
              <a:rPr lang="en-GB" sz="1100">
                <a:latin typeface="Lexend"/>
              </a:rPr>
              <a:t/>
            </a:r>
            <a:endParaRPr sz="1800"/>
          </a:p>
        </p:txBody>
      </p:sp>
      <p:sp>
        <p:nvSpPr>
          <p:cNvPr id="1635" name="Google Shape;1635;p9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Aqoonsashada natiijooyinka aan simanayn ee duruufaha</a:t>
            </a:r>
            <a:endParaRPr/>
          </a:p>
        </p:txBody>
      </p:sp>
      <p:sp>
        <p:nvSpPr>
          <p:cNvPr id="1636" name="Google Shape;1636;p95"/>
          <p:cNvSpPr txBox="1"/>
          <p:nvPr>
            <p:ph idx="1" type="body"/>
          </p:nvPr>
        </p:nvSpPr>
        <p:spPr>
          <a:xfrm>
            <a:off x="324000" y="15213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Saciid iyo Axmed ayaa is ciyaaraya ciyaar shax (chess). ξ = {Saciid wuu guuleystaa, Axmed wuu guuleystaa}</a:t>
            </a:r>
            <a:r>
              <a:rPr lang="en-GB" sz="1100">
                <a:latin typeface="Lexend"/>
              </a:rPr>
              <a:t/>
            </a:r>
            <a:br>
              <a:rPr lang="en-GB" sz="1800"/>
            </a:br>
            <a:r>
              <a:rPr lang="en-GB" sz="1100">
                <a:latin typeface="Lexend"/>
              </a:rPr>
              <a:t/>
            </a:r>
            <a:r>
              <a:rPr i="1" lang="en-GB" sz="1100">
                <a:latin typeface="Lexend"/>
              </a:rPr>
              <a:t/>
            </a:r>
            <a:r>
              <a:rPr lang="en-GB" sz="1100">
                <a:latin typeface="Lexend"/>
              </a:rPr>
              <a:t/>
            </a:r>
            <a:endParaRPr sz="1800"/>
          </a:p>
        </p:txBody>
      </p:sp>
      <p:sp>
        <p:nvSpPr>
          <p:cNvPr id="1637" name="Google Shape;1637;p95"/>
          <p:cNvSpPr txBox="1"/>
          <p:nvPr>
            <p:ph idx="1" type="body"/>
          </p:nvPr>
        </p:nvSpPr>
        <p:spPr>
          <a:xfrm>
            <a:off x="324000" y="27024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Layla waxay saadaalinaysaa in roob baraf (snow) da'i doono maalin gaar ah. ξ = {roob baraf, roob baraf ma da'o}</a:t>
            </a:r>
            <a:r>
              <a:rPr lang="en-GB" sz="1100">
                <a:latin typeface="Lexend"/>
              </a:rPr>
              <a:t/>
            </a:r>
            <a:br>
              <a:rPr lang="en-GB" sz="1800"/>
            </a:br>
            <a:r>
              <a:rPr lang="en-GB" sz="1100">
                <a:latin typeface="Lexend"/>
              </a:rPr>
              <a:t/>
            </a:r>
            <a:r>
              <a:rPr i="1" lang="en-GB" sz="1100">
                <a:latin typeface="Lexend"/>
              </a:rPr>
              <a:t/>
            </a:r>
            <a:r>
              <a:rPr lang="en-GB" sz="1100">
                <a:latin typeface="Lexend"/>
              </a:rPr>
              <a:t/>
            </a:r>
            <a:endParaRPr sz="1800"/>
          </a:p>
        </p:txBody>
      </p:sp>
      <p:sp>
        <p:nvSpPr>
          <p:cNvPr id="1638" name="Google Shape;1638;p95"/>
          <p:cNvSpPr txBox="1"/>
          <p:nvPr>
            <p:ph idx="1" type="body"/>
          </p:nvPr>
        </p:nvSpPr>
        <p:spPr>
          <a:xfrm>
            <a:off x="324000" y="38835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Nuur wuxuu iibsanayaa jalaato (ice cream) oo wuxuu dooranayaa dhadhan. ξ = {vanilla, strawberry, mint, chocolate}</a:t>
            </a:r>
            <a:r>
              <a:rPr lang="en-GB" sz="1100">
                <a:latin typeface="Lexend"/>
              </a:rPr>
              <a:t/>
            </a:r>
            <a:br>
              <a:rPr lang="en-GB" sz="1800"/>
            </a:br>
            <a:r>
              <a:rPr lang="en-GB" sz="1100">
                <a:latin typeface="Lexend"/>
              </a:rPr>
              <a:t/>
            </a:r>
            <a:r>
              <a:rPr i="1" lang="en-GB" sz="1100">
                <a:latin typeface="Lexend"/>
              </a:rPr>
              <a:t/>
            </a:r>
            <a:r>
              <a:rPr lang="en-GB" sz="1100">
                <a:latin typeface="Lexend"/>
              </a:rPr>
              <a:t/>
            </a:r>
            <a:endParaRPr sz="1800"/>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96"/>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Duruuf kasta, calaamadee natiijada ugu badan ee dhici karta.</a:t>
            </a:r>
            <a:endParaRPr sz="1800"/>
          </a:p>
        </p:txBody>
      </p:sp>
      <p:sp>
        <p:nvSpPr>
          <p:cNvPr id="1644" name="Google Shape;1644;p9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Aqoonsashada natiijooyinka aan simanayn ee duruufaha</a:t>
            </a:r>
            <a:endParaRPr/>
          </a:p>
        </p:txBody>
      </p:sp>
      <p:graphicFrame>
        <p:nvGraphicFramePr>
          <p:cNvPr id="1645" name="Google Shape;1645;p96"/>
          <p:cNvGraphicFramePr/>
          <p:nvPr/>
        </p:nvGraphicFramePr>
        <p:xfrm>
          <a:off x="535175" y="1123950"/>
          <a:ext cx="3000000" cy="3000000"/>
        </p:xfrm>
        <a:graphic>
          <a:graphicData uri="http://schemas.openxmlformats.org/drawingml/2006/table">
            <a:tbl>
              <a:tblPr>
                <a:noFill/>
                <a:tableStyleId>{F3394E82-D0AC-41AB-AE17-E3A0158B5B99}</a:tableStyleId>
              </a:tblPr>
              <a:tblGrid>
                <a:gridCol w="3616225"/>
                <a:gridCol w="2173225"/>
                <a:gridCol w="2173225"/>
              </a:tblGrid>
              <a:tr h="381000">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duruuf</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natiijo A</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b="1" lang="en-GB" sz="1600">
                          <a:solidFill>
                            <a:schemeClr val="lt1"/>
                          </a:solidFill>
                          <a:latin typeface="Lexend"/>
                          <a:ea typeface="Lexend"/>
                          <a:cs typeface="Lexend"/>
                          <a:sym typeface="Lexend"/>
                        </a:rPr>
                        <a:t>natiijo B</a:t>
                      </a:r>
                      <a:endParaRPr b="1" sz="1600">
                        <a:solidFill>
                          <a:schemeClr val="lt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solidFill>
                      <a:schemeClr val="accent5"/>
                    </a:solidFill>
                  </a:tcPr>
                </a:tc>
              </a:tr>
              <a:tr h="381000">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maalin July ah UK</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dhaxan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kulayl daran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maalin December ah UK</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dhaxan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kulayl daran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maalin December ah Australia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dhaxan (frost)</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kulayl daran (heatwave)</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dukaan cabbitaan (drink stall) UK December</a:t>
                      </a:r>
                      <a:endParaRPr>
                        <a:solidFill>
                          <a:schemeClr val="dk1"/>
                        </a:solidFill>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macmiilasha badankood waxay iibsadaan smoothies qabow</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macmiilasha badankood waxay iibsadaan hot chocolates</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300">
                          <a:latin typeface="Lexend"/>
                          <a:ea typeface="Lexend"/>
                          <a:cs typeface="Lexend"/>
                          <a:sym typeface="Lexend"/>
                        </a:rPr>
                        <a:t>ciyaaryahan xirfadle ah oo darts ah oo ku ordaya tartan ka dhanka ah orodyahan xirfadle ah</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ciyaaryahanka darts-ka ee xirfadlaha ayaa guuleysta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orodyahanka xirfadlaha ayaa guuleysta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r h="381000">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ciyaaryahan xirfadle ah oo darts ah oo ku ciyaaraya ciyaar darts ka dhanka ah orodyahan xirfadle ah</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solidFill>
                            <a:schemeClr val="dk1"/>
                          </a:solidFill>
                          <a:latin typeface="Lexend"/>
                          <a:ea typeface="Lexend"/>
                          <a:cs typeface="Lexend"/>
                          <a:sym typeface="Lexend"/>
                        </a:rPr>
                        <a:t>ciyaaryahanka darts-ka ee xirfadlaha ayaa guuleysta</a:t>
                      </a:r>
                      <a:r>
                        <a:rPr lang="en-GB" sz="1300">
                          <a:latin typeface="Lexend"/>
                          <a:ea typeface="Lexend"/>
                          <a:cs typeface="Lexend"/>
                          <a:sym typeface="Lexend"/>
                        </a:rPr>
                        <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c>
                  <a:txBody>
                    <a:bodyPr/>
                    <a:lstStyle/>
                    <a:p>
                      <a:pPr indent="0" lvl="0" marL="0" rtl="0" algn="l">
                        <a:spcBef>
                          <a:spcPts val="0"/>
                        </a:spcBef>
                        <a:spcAft>
                          <a:spcPts val="0"/>
                        </a:spcAft>
                        <a:buNone/>
                        <a:defRPr/>
                      </a:pPr>
                      <a:r>
                        <a:rPr lang="en-GB" sz="1300">
                          <a:latin typeface="Lexend"/>
                          <a:ea typeface="Lexend"/>
                          <a:cs typeface="Lexend"/>
                          <a:sym typeface="Lexend"/>
                        </a:rPr>
                        <a:t>orodyahanka xirfadlaha ayaa guuleysta</a:t>
                      </a:r>
                      <a:endParaRPr>
                        <a:latin typeface="Lexend"/>
                        <a:ea typeface="Lexend"/>
                        <a:cs typeface="Lexend"/>
                        <a:sym typeface="Lexend"/>
                      </a:endParaRPr>
                    </a:p>
                  </a:txBody>
                  <a:tcPr marT="91425" marB="91425" marR="91425" marL="91425">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9525">
                      <a:solidFill>
                        <a:schemeClr val="dk1"/>
                      </a:solidFill>
                      <a:prstDash val="solid"/>
                      <a:round/>
                      <a:headEnd len="sm" w="sm" type="none"/>
                      <a:tailEnd len="sm" w="sm" type="none"/>
                    </a:lnB>
                  </a:tcPr>
                </a:tc>
              </a:tr>
            </a:tbl>
          </a:graphicData>
        </a:graphic>
      </p:graphicFrame>
      <p:pic>
        <p:nvPicPr>
          <p:cNvPr id="1646" name="Google Shape;1646;p96"/>
          <p:cNvPicPr preferRelativeResize="0"/>
          <p:nvPr/>
        </p:nvPicPr>
        <p:blipFill>
          <a:blip r:embed="rId3">
            <a:alphaModFix/>
          </a:blip>
          <a:stretch>
            <a:fillRect/>
          </a:stretch>
        </p:blipFill>
        <p:spPr>
          <a:xfrm>
            <a:off x="7424962" y="1620000"/>
            <a:ext cx="264897" cy="280350"/>
          </a:xfrm>
          <a:prstGeom prst="rect">
            <a:avLst/>
          </a:prstGeom>
          <a:noFill/>
          <a:ln>
            <a:noFill/>
          </a:ln>
        </p:spPr>
      </p:pic>
      <p:pic>
        <p:nvPicPr>
          <p:cNvPr id="1647" name="Google Shape;1647;p96"/>
          <p:cNvPicPr preferRelativeResize="0"/>
          <p:nvPr/>
        </p:nvPicPr>
        <p:blipFill>
          <a:blip r:embed="rId3">
            <a:alphaModFix/>
          </a:blip>
          <a:stretch>
            <a:fillRect/>
          </a:stretch>
        </p:blipFill>
        <p:spPr>
          <a:xfrm>
            <a:off x="4774512" y="2019825"/>
            <a:ext cx="264897" cy="280350"/>
          </a:xfrm>
          <a:prstGeom prst="rect">
            <a:avLst/>
          </a:prstGeom>
          <a:noFill/>
          <a:ln>
            <a:noFill/>
          </a:ln>
        </p:spPr>
      </p:pic>
      <p:pic>
        <p:nvPicPr>
          <p:cNvPr id="1648" name="Google Shape;1648;p96"/>
          <p:cNvPicPr preferRelativeResize="0"/>
          <p:nvPr/>
        </p:nvPicPr>
        <p:blipFill>
          <a:blip r:embed="rId3">
            <a:alphaModFix/>
          </a:blip>
          <a:stretch>
            <a:fillRect/>
          </a:stretch>
        </p:blipFill>
        <p:spPr>
          <a:xfrm>
            <a:off x="7326762" y="2392123"/>
            <a:ext cx="264897" cy="280350"/>
          </a:xfrm>
          <a:prstGeom prst="rect">
            <a:avLst/>
          </a:prstGeom>
          <a:noFill/>
          <a:ln>
            <a:noFill/>
          </a:ln>
        </p:spPr>
      </p:pic>
      <p:pic>
        <p:nvPicPr>
          <p:cNvPr id="1649" name="Google Shape;1649;p96"/>
          <p:cNvPicPr preferRelativeResize="0"/>
          <p:nvPr/>
        </p:nvPicPr>
        <p:blipFill>
          <a:blip r:embed="rId3">
            <a:alphaModFix/>
          </a:blip>
          <a:stretch>
            <a:fillRect/>
          </a:stretch>
        </p:blipFill>
        <p:spPr>
          <a:xfrm>
            <a:off x="8125287" y="2959648"/>
            <a:ext cx="264897" cy="280350"/>
          </a:xfrm>
          <a:prstGeom prst="rect">
            <a:avLst/>
          </a:prstGeom>
          <a:noFill/>
          <a:ln>
            <a:noFill/>
          </a:ln>
        </p:spPr>
      </p:pic>
      <p:pic>
        <p:nvPicPr>
          <p:cNvPr id="1650" name="Google Shape;1650;p96"/>
          <p:cNvPicPr preferRelativeResize="0"/>
          <p:nvPr/>
        </p:nvPicPr>
        <p:blipFill>
          <a:blip r:embed="rId3">
            <a:alphaModFix/>
          </a:blip>
          <a:stretch>
            <a:fillRect/>
          </a:stretch>
        </p:blipFill>
        <p:spPr>
          <a:xfrm>
            <a:off x="8169662" y="3563748"/>
            <a:ext cx="264897" cy="280350"/>
          </a:xfrm>
          <a:prstGeom prst="rect">
            <a:avLst/>
          </a:prstGeom>
          <a:noFill/>
          <a:ln>
            <a:noFill/>
          </a:ln>
        </p:spPr>
      </p:pic>
      <p:pic>
        <p:nvPicPr>
          <p:cNvPr id="1651" name="Google Shape;1651;p96"/>
          <p:cNvPicPr preferRelativeResize="0"/>
          <p:nvPr/>
        </p:nvPicPr>
        <p:blipFill>
          <a:blip r:embed="rId3">
            <a:alphaModFix/>
          </a:blip>
          <a:stretch>
            <a:fillRect/>
          </a:stretch>
        </p:blipFill>
        <p:spPr>
          <a:xfrm>
            <a:off x="5818087" y="4179823"/>
            <a:ext cx="264897" cy="2803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97"/>
          <p:cNvSpPr txBox="1"/>
          <p:nvPr>
            <p:ph idx="1" type="body"/>
          </p:nvPr>
        </p:nvSpPr>
        <p:spPr>
          <a:xfrm>
            <a:off x="324000" y="759300"/>
            <a:ext cx="8496000" cy="30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Xaalad kasta, qor arrin macnaha ah oo saameyn karta suurtogalnimada natiijooyinka.</a:t>
            </a:r>
            <a:endParaRPr sz="1800"/>
          </a:p>
        </p:txBody>
      </p:sp>
      <p:sp>
        <p:nvSpPr>
          <p:cNvPr id="1657" name="Google Shape;1657;p9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Aqoonsiga natiijooyinka aan si isku mid ah u suurtogal ahayn ee macnaha</a:t>
            </a:r>
            <a:endParaRPr/>
          </a:p>
        </p:txBody>
      </p:sp>
      <p:sp>
        <p:nvSpPr>
          <p:cNvPr id="1658" name="Google Shape;1658;p97"/>
          <p:cNvSpPr txBox="1"/>
          <p:nvPr>
            <p:ph idx="1" type="body"/>
          </p:nvPr>
        </p:nvSpPr>
        <p:spPr>
          <a:xfrm>
            <a:off x="324000" y="15213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 Saciid iyo Axmed ayaa isku ciyaaraya ciyaar chess. ξ = {Saciid waa guuleystaa, Axmed waa guuleystaa}</a:t>
            </a:r>
            <a:br>
              <a:rPr lang="en-GB" sz="1800"/>
            </a:br>
            <a:r>
              <a:rPr lang="en-GB" sz="1100">
                <a:latin typeface="Lexend"/>
              </a:rPr>
              <a:t/>
            </a:r>
            <a:r>
              <a:rPr i="1" lang="en-GB" sz="1100">
                <a:latin typeface="Lexend"/>
              </a:rPr>
              <a:t/>
            </a:r>
            <a:r>
              <a:rPr lang="en-GB" sz="1100">
                <a:latin typeface="Lexend"/>
              </a:rPr>
              <a:t/>
            </a:r>
            <a:endParaRPr sz="1800"/>
          </a:p>
        </p:txBody>
      </p:sp>
      <p:sp>
        <p:nvSpPr>
          <p:cNvPr id="1659" name="Google Shape;1659;p97"/>
          <p:cNvSpPr txBox="1"/>
          <p:nvPr>
            <p:ph idx="1" type="body"/>
          </p:nvPr>
        </p:nvSpPr>
        <p:spPr>
          <a:xfrm>
            <a:off x="324000" y="27024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Layla ayaa saadaalinaysa in baraf da'ayo maalin gaar ah. ξ = {baraf, baraf ma da'o}</a:t>
            </a:r>
            <a:br>
              <a:rPr lang="en-GB" sz="1800"/>
            </a:br>
            <a:r>
              <a:rPr lang="en-GB" sz="1100">
                <a:latin typeface="Lexend"/>
              </a:rPr>
              <a:t/>
            </a:r>
            <a:r>
              <a:rPr i="1" lang="en-GB" sz="1100">
                <a:latin typeface="Lexend"/>
              </a:rPr>
              <a:t/>
            </a:r>
            <a:r>
              <a:rPr lang="en-GB" sz="1100">
                <a:latin typeface="Lexend"/>
              </a:rPr>
              <a:t/>
            </a:r>
            <a:endParaRPr sz="1800"/>
          </a:p>
        </p:txBody>
      </p:sp>
      <p:sp>
        <p:nvSpPr>
          <p:cNvPr id="1660" name="Google Shape;1660;p97"/>
          <p:cNvSpPr txBox="1"/>
          <p:nvPr>
            <p:ph idx="1" type="body"/>
          </p:nvPr>
        </p:nvSpPr>
        <p:spPr>
          <a:xfrm>
            <a:off x="324000" y="3883500"/>
            <a:ext cx="8237700" cy="56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 Nuur wuxuu iibsanayaa jalaato oo dooranayaa dhadhan. ξ = {vanilla, strawberry, mint, chocolate}</a:t>
            </a:r>
            <a:br>
              <a:rPr lang="en-GB" sz="1800"/>
            </a:br>
            <a:r>
              <a:rPr lang="en-GB" sz="1100">
                <a:latin typeface="Lexend"/>
              </a:rPr>
              <a:t/>
            </a:r>
            <a:r>
              <a:rPr i="1" lang="en-GB" sz="1100">
                <a:latin typeface="Lexend"/>
              </a:rPr>
              <a:t/>
            </a:r>
            <a:r>
              <a:rPr lang="en-GB" sz="1100">
                <a:latin typeface="Lexend"/>
              </a:rPr>
              <a:t/>
            </a:r>
            <a:endParaRPr sz="1800"/>
          </a:p>
        </p:txBody>
      </p:sp>
      <p:sp>
        <p:nvSpPr>
          <p:cNvPr id="1661" name="Google Shape;1661;p97"/>
          <p:cNvSpPr txBox="1"/>
          <p:nvPr>
            <p:ph idx="1" type="body"/>
          </p:nvPr>
        </p:nvSpPr>
        <p:spPr>
          <a:xfrm>
            <a:off x="552600" y="2159991"/>
            <a:ext cx="5830200" cy="32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Khibrada ciyaaryahan kasta ee ciyaarta chess.</a:t>
            </a:r>
            <a:endParaRPr sz="1800">
              <a:latin typeface="Kalam"/>
              <a:ea typeface="Kalam"/>
              <a:cs typeface="Kalam"/>
              <a:sym typeface="Kalam"/>
            </a:endParaRPr>
          </a:p>
        </p:txBody>
      </p:sp>
      <p:sp>
        <p:nvSpPr>
          <p:cNvPr id="1662" name="Google Shape;1662;p97"/>
          <p:cNvSpPr txBox="1"/>
          <p:nvPr>
            <p:ph idx="1" type="body"/>
          </p:nvPr>
        </p:nvSpPr>
        <p:spPr>
          <a:xfrm>
            <a:off x="552600" y="3316746"/>
            <a:ext cx="7194900" cy="32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Waqtiga sanadka, goobta, cimilada maalmaha ka hor.</a:t>
            </a:r>
            <a:endParaRPr sz="1800">
              <a:latin typeface="Kalam"/>
              <a:ea typeface="Kalam"/>
              <a:cs typeface="Kalam"/>
              <a:sym typeface="Kalam"/>
            </a:endParaRPr>
          </a:p>
        </p:txBody>
      </p:sp>
      <p:sp>
        <p:nvSpPr>
          <p:cNvPr id="1663" name="Google Shape;1663;p97"/>
          <p:cNvSpPr txBox="1"/>
          <p:nvPr>
            <p:ph idx="1" type="body"/>
          </p:nvPr>
        </p:nvSpPr>
        <p:spPr>
          <a:xfrm>
            <a:off x="552600" y="4473495"/>
            <a:ext cx="7194900" cy="321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Dhadhanka Nuur uu doorbido.</a:t>
            </a:r>
            <a:endParaRPr sz="18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7" name="Shape 1667"/>
        <p:cNvGrpSpPr/>
        <p:nvPr/>
      </p:nvGrpSpPr>
      <p:grpSpPr>
        <a:xfrm>
          <a:off x="0" y="0"/>
          <a:ext cx="0" cy="0"/>
          <a:chOff x="0" y="0"/>
          <a:chExt cx="0" cy="0"/>
        </a:xfrm>
      </p:grpSpPr>
      <p:sp>
        <p:nvSpPr>
          <p:cNvPr id="1668" name="Google Shape;1668;p98"/>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Char char="●"/>
              <a:defRPr/>
            </a:pPr>
            <a:r>
              <a:rPr lang="en-GB" sz="1400">
                <a:latin typeface="Lexend"/>
              </a:rPr>
              <a:t>Ma aha dhammaan natiijooyinka tijaabada si isku mid ah u suurtogal ah inay dhacaan.</a:t>
            </a:r>
            <a:br>
              <a:rPr lang="en-GB"/>
            </a:br>
            <a:endParaRPr/>
          </a:p>
          <a:p>
            <a:pPr indent="-368300" lvl="0" marL="457200" rtl="0" algn="l">
              <a:spcBef>
                <a:spcPts val="0"/>
              </a:spcBef>
              <a:spcAft>
                <a:spcPts val="0"/>
              </a:spcAft>
              <a:buSzPts val="2200"/>
              <a:buChar char="●"/>
              <a:defRPr/>
            </a:pPr>
            <a:r>
              <a:rPr lang="en-GB" sz="1400">
                <a:latin typeface="Lexend"/>
              </a:rPr>
              <a:t>Natiijooyinka aan si isku mid ah u suurtogal ahayn waa la isbarbardhigi karaa si loo go'aamiyo midka ugu suurtogal badan inuu dhaco.</a:t>
            </a:r>
            <a:br>
              <a:rPr lang="en-GB"/>
            </a:br>
            <a:endParaRPr/>
          </a:p>
          <a:p>
            <a:pPr indent="-368300" lvl="0" marL="457200" rtl="0" algn="l">
              <a:spcBef>
                <a:spcPts val="0"/>
              </a:spcBef>
              <a:spcAft>
                <a:spcPts val="0"/>
              </a:spcAft>
              <a:buSzPts val="2200"/>
              <a:buChar char="●"/>
              <a:defRPr/>
            </a:pPr>
            <a:r>
              <a:rPr lang="en-GB" sz="1400">
                <a:latin typeface="Lexend"/>
              </a:rPr>
              <a:t>Go'aaminta natiijada ugu suurtogal badan waxaa saameyn kara arrimo macnaha ah.</a:t>
            </a:r>
            <a:endParaRPr/>
          </a:p>
        </p:txBody>
      </p:sp>
      <p:sp>
        <p:nvSpPr>
          <p:cNvPr id="1669" name="Google Shape;1669;p98"/>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Natiijooyin aan si isku mid ah u suurtogal ahayn</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