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64A8307-0F7D-4AD2-ADF6-A58BC17439A6}">
  <a:tblStyle styleId="{564A8307-0F7D-4AD2-ADF6-A58BC17439A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fe1e0b73e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fe1e0b73e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effac932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effac932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fe1e0b73e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fe1e0b73e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2fe1e0b73e4_0_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2fe1e0b73e4_0_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fe1e0b73e4_0_8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2fe1e0b73e4_0_8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fe1e0b73e4_0_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fe1e0b73e4_0_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2fe1e0b73e4_0_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2fe1e0b73e4_0_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fe1e0b73e4_0_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fe1e0b73e4_0_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fe1e0b73e4_0_9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2fe1e0b73e4_0_9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2fe1e0b73e4_0_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2fe1e0b73e4_0_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fe1e0b73e4_0_10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fe1e0b73e4_0_1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2fe1e0b73e4_0_1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2fe1e0b73e4_0_1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2fe1e0b73e4_0_1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2fe1e0b73e4_0_1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2fe1e0b73e4_0_1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2fe1e0b73e4_0_1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fe1e0b73e4_0_1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fe1e0b73e4_0_1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2fe1e0b73e4_0_1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2fe1e0b73e4_0_1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2fe1e0b73e4_0_1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2fe1e0b73e4_0_1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2fe7cb01f8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2fe7cb01f8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2fe7cb01f8f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2fe7cb01f8f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9" name="Shape 1359"/>
        <p:cNvGrpSpPr/>
        <p:nvPr/>
      </p:nvGrpSpPr>
      <p:grpSpPr>
        <a:xfrm>
          <a:off x="0" y="0"/>
          <a:ext cx="0" cy="0"/>
          <a:chOff x="0" y="0"/>
          <a:chExt cx="0" cy="0"/>
        </a:xfrm>
      </p:grpSpPr>
      <p:sp>
        <p:nvSpPr>
          <p:cNvPr id="1360" name="Google Shape;1360;g2fe7cb01f8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1" name="Google Shape;1361;g2fe7cb01f8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2fe7cb01f8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2fe7cb01f8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9" name="Shape 1399"/>
        <p:cNvGrpSpPr/>
        <p:nvPr/>
      </p:nvGrpSpPr>
      <p:grpSpPr>
        <a:xfrm>
          <a:off x="0" y="0"/>
          <a:ext cx="0" cy="0"/>
          <a:chOff x="0" y="0"/>
          <a:chExt cx="0" cy="0"/>
        </a:xfrm>
      </p:grpSpPr>
      <p:sp>
        <p:nvSpPr>
          <p:cNvPr id="1400" name="Google Shape;1400;g2fe7cb01f8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1" name="Google Shape;1401;g2fe7cb01f8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2fe7cb01f8f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2fe7cb01f8f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2fe7cb01f8f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2fe7cb01f8f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7" name="Shape 1447"/>
        <p:cNvGrpSpPr/>
        <p:nvPr/>
      </p:nvGrpSpPr>
      <p:grpSpPr>
        <a:xfrm>
          <a:off x="0" y="0"/>
          <a:ext cx="0" cy="0"/>
          <a:chOff x="0" y="0"/>
          <a:chExt cx="0" cy="0"/>
        </a:xfrm>
      </p:grpSpPr>
      <p:sp>
        <p:nvSpPr>
          <p:cNvPr id="1448" name="Google Shape;1448;g2fe7cb01f8f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9" name="Google Shape;1449;g2fe7cb01f8f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8" name="Shape 1488"/>
        <p:cNvGrpSpPr/>
        <p:nvPr/>
      </p:nvGrpSpPr>
      <p:grpSpPr>
        <a:xfrm>
          <a:off x="0" y="0"/>
          <a:ext cx="0" cy="0"/>
          <a:chOff x="0" y="0"/>
          <a:chExt cx="0" cy="0"/>
        </a:xfrm>
      </p:grpSpPr>
      <p:sp>
        <p:nvSpPr>
          <p:cNvPr id="1489" name="Google Shape;1489;g2fe1e0b73e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0" name="Google Shape;1490;g2fe1e0b73e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6" name="Shape 1496"/>
        <p:cNvGrpSpPr/>
        <p:nvPr/>
      </p:nvGrpSpPr>
      <p:grpSpPr>
        <a:xfrm>
          <a:off x="0" y="0"/>
          <a:ext cx="0" cy="0"/>
          <a:chOff x="0" y="0"/>
          <a:chExt cx="0" cy="0"/>
        </a:xfrm>
      </p:grpSpPr>
      <p:sp>
        <p:nvSpPr>
          <p:cNvPr id="1497" name="Google Shape;1497;g2fe1e0b73e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2fe1e0b73e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2fe7cb01f8f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2fe7cb01f8f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2fe7cb01f8f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g2fe7cb01f8f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2fe7cb01f8f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2fe7cb01f8f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2fe7cb01f8f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0" name="Google Shape;1540;g2fe7cb01f8f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2fe7cb01f8f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4" name="Google Shape;1554;g2fe7cb01f8f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2fe7cb01f8f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2fe7cb01f8f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2fe7cb01f8f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9" name="Google Shape;1599;g2fe7cb01f8f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g2fe7cb01f8f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6" name="Google Shape;1626;g2fe7cb01f8f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8" name="Shape 1648"/>
        <p:cNvGrpSpPr/>
        <p:nvPr/>
      </p:nvGrpSpPr>
      <p:grpSpPr>
        <a:xfrm>
          <a:off x="0" y="0"/>
          <a:ext cx="0" cy="0"/>
          <a:chOff x="0" y="0"/>
          <a:chExt cx="0" cy="0"/>
        </a:xfrm>
      </p:grpSpPr>
      <p:sp>
        <p:nvSpPr>
          <p:cNvPr id="1649" name="Google Shape;1649;g2fe7cb01f8f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0" name="Google Shape;1650;g2fe7cb01f8f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g2fe7cb01f8f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6" name="Google Shape;1656;g2fe7cb01f8f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2fe7cb01f8f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3" name="Google Shape;1663;g2fe7cb01f8f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9" name="Shape 1669"/>
        <p:cNvGrpSpPr/>
        <p:nvPr/>
      </p:nvGrpSpPr>
      <p:grpSpPr>
        <a:xfrm>
          <a:off x="0" y="0"/>
          <a:ext cx="0" cy="0"/>
          <a:chOff x="0" y="0"/>
          <a:chExt cx="0" cy="0"/>
        </a:xfrm>
      </p:grpSpPr>
      <p:sp>
        <p:nvSpPr>
          <p:cNvPr id="1670" name="Google Shape;1670;g2fe7cb01f8f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1" name="Google Shape;1671;g2fe7cb01f8f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0" name="Shape 1680"/>
        <p:cNvGrpSpPr/>
        <p:nvPr/>
      </p:nvGrpSpPr>
      <p:grpSpPr>
        <a:xfrm>
          <a:off x="0" y="0"/>
          <a:ext cx="0" cy="0"/>
          <a:chOff x="0" y="0"/>
          <a:chExt cx="0" cy="0"/>
        </a:xfrm>
      </p:grpSpPr>
      <p:sp>
        <p:nvSpPr>
          <p:cNvPr id="1681" name="Google Shape;1681;g2fe7cb01f8f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2" name="Google Shape;1682;g2fe7cb01f8f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2fe7cb01f8f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4" name="Google Shape;1694;g2fe7cb01f8f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2fe7cb01f8f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2fe7cb01f8f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8" name="Google Shape;1728;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2.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18.png"/><Relationship Id="rId5"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6.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2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13.png"/><Relationship Id="rId5"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13.png"/><Relationship Id="rId5"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 Id="rId4" Type="http://schemas.openxmlformats.org/officeDocument/2006/relationships/image" Target="../media/image19.png"/><Relationship Id="rId5"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1.png"/><Relationship Id="rId4" Type="http://schemas.openxmlformats.org/officeDocument/2006/relationships/image" Target="../media/image33.png"/><Relationship Id="rId5" Type="http://schemas.openxmlformats.org/officeDocument/2006/relationships/image" Target="../media/image37.png"/><Relationship Id="rId6" Type="http://schemas.openxmlformats.org/officeDocument/2006/relationships/image" Target="../media/image32.png"/><Relationship Id="rId7"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5.png"/><Relationship Id="rId4" Type="http://schemas.openxmlformats.org/officeDocument/2006/relationships/image" Target="../media/image76.png"/><Relationship Id="rId5" Type="http://schemas.openxmlformats.org/officeDocument/2006/relationships/image" Target="../media/image42.png"/><Relationship Id="rId6" Type="http://schemas.openxmlformats.org/officeDocument/2006/relationships/image" Target="../media/image41.png"/><Relationship Id="rId7" Type="http://schemas.openxmlformats.org/officeDocument/2006/relationships/image" Target="../media/image3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76.png"/><Relationship Id="rId4" Type="http://schemas.openxmlformats.org/officeDocument/2006/relationships/image" Target="../media/image40.png"/><Relationship Id="rId5" Type="http://schemas.openxmlformats.org/officeDocument/2006/relationships/image" Target="../media/image35.png"/><Relationship Id="rId6" Type="http://schemas.openxmlformats.org/officeDocument/2006/relationships/image" Target="../media/image44.png"/><Relationship Id="rId7" Type="http://schemas.openxmlformats.org/officeDocument/2006/relationships/image" Target="../media/image42.png"/><Relationship Id="rId8" Type="http://schemas.openxmlformats.org/officeDocument/2006/relationships/image" Target="../media/image41.png"/><Relationship Id="rId9" Type="http://schemas.openxmlformats.org/officeDocument/2006/relationships/image" Target="../media/image3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76.png"/><Relationship Id="rId4" Type="http://schemas.openxmlformats.org/officeDocument/2006/relationships/image" Target="../media/image46.png"/><Relationship Id="rId5" Type="http://schemas.openxmlformats.org/officeDocument/2006/relationships/image" Target="../media/image40.png"/><Relationship Id="rId6" Type="http://schemas.openxmlformats.org/officeDocument/2006/relationships/image" Target="../media/image35.png"/><Relationship Id="rId7" Type="http://schemas.openxmlformats.org/officeDocument/2006/relationships/image" Target="../media/image44.png"/><Relationship Id="rId8" Type="http://schemas.openxmlformats.org/officeDocument/2006/relationships/image" Target="../media/image42.png"/><Relationship Id="rId9" Type="http://schemas.openxmlformats.org/officeDocument/2006/relationships/image" Target="../media/image41.png"/><Relationship Id="rId10" Type="http://schemas.openxmlformats.org/officeDocument/2006/relationships/image" Target="../media/image53.png"/><Relationship Id="rId11" Type="http://schemas.openxmlformats.org/officeDocument/2006/relationships/image" Target="../media/image3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4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5.png"/><Relationship Id="rId4" Type="http://schemas.openxmlformats.org/officeDocument/2006/relationships/image" Target="../media/image5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6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6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a:pPr>
              <a:defRPr/>
            </a:pPr>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7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68.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7.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68.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7.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 Id="rId3" Type="http://schemas.openxmlformats.org/officeDocument/2006/relationships/image" Target="../media/image7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image" Target="../media/image7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 Id="rId3" Type="http://schemas.openxmlformats.org/officeDocument/2006/relationships/image" Target="../media/image7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9.xml"/><Relationship Id="rId3" Type="http://schemas.openxmlformats.org/officeDocument/2006/relationships/image" Target="../media/image7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 Id="rId3"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7.xml"/><Relationship Id="rId3" Type="http://schemas.openxmlformats.org/officeDocument/2006/relationships/image" Target="../media/image7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Cilmi-baaris hawleed (Operational research)</a:t>
            </a:r>
            <a:endParaRPr/>
          </a:p>
        </p:txBody>
      </p:sp>
      <p:sp>
        <p:nvSpPr>
          <p:cNvPr id="837" name="Google Shape;837;p7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 goobta shaqada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1" name="Shape 841"/>
        <p:cNvGrpSpPr/>
        <p:nvPr/>
      </p:nvGrpSpPr>
      <p:grpSpPr>
        <a:xfrm>
          <a:off x="0" y="0"/>
          <a:ext cx="0" cy="0"/>
          <a:chOff x="0" y="0"/>
          <a:chExt cx="0" cy="0"/>
        </a:xfrm>
      </p:grpSpPr>
      <p:sp>
        <p:nvSpPr>
          <p:cNvPr id="842" name="Google Shape;842;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fahmi karaa sida xisaabta loogu isticmaalo cilmi-baarista hawleed (operational research).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76"/>
          <p:cNvSpPr txBox="1"/>
          <p:nvPr>
            <p:ph idx="3" type="subTitle"/>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Saadka (Logistics) waa habayn taxaddar leh oo mashruuc adag (hawlo) ah si uu ugu dhaco si guul leh oo wax ku ool ah.</a:t>
            </a:r>
            <a:r>
              <a:rPr b="0" lang="en-GB">
                <a:latin typeface="Lexend"/>
              </a:rPr>
              <a:t/>
            </a:r>
            <a:r>
              <a:rPr b="0" lang="en-GB">
                <a:latin typeface="Lexend"/>
              </a:rPr>
              <a:t/>
            </a:r>
            <a:endParaRPr b="0"/>
          </a:p>
          <a:p>
            <a:pPr indent="0" lvl="0" marL="0" rtl="0" algn="l">
              <a:spcBef>
                <a:spcPts val="1000"/>
              </a:spcBef>
              <a:spcAft>
                <a:spcPts val="0"/>
              </a:spcAft>
              <a:buNone/>
            </a:pPr>
            <a:r>
              <a:rPr>
                <a:latin typeface="Lexend"/>
              </a:rPr>
              <a:t/>
            </a:r>
            <a:endParaRPr b="0"/>
          </a:p>
          <a:p>
            <a:pPr indent="0" lvl="0" marL="0" rtl="0" algn="l">
              <a:spcBef>
                <a:spcPts val="1000"/>
              </a:spcBef>
              <a:spcAft>
                <a:spcPts val="1000"/>
              </a:spcAft>
              <a:buNone/>
            </a:pPr>
            <a:r>
              <a:rPr>
                <a:latin typeface="Lexend"/>
              </a:rPr>
              <a:t/>
            </a:r>
            <a:endParaRPr b="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858" name="Google Shape;858;p7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mashruuc</a:t>
            </a:r>
            <a:endParaRPr/>
          </a:p>
        </p:txBody>
      </p:sp>
      <p:sp>
        <p:nvSpPr>
          <p:cNvPr id="859" name="Google Shape;859;p7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Cilmi-baaris hawleed (Operational research)</a:t>
            </a:r>
            <a:endParaRPr/>
          </a:p>
        </p:txBody>
      </p:sp>
      <p:pic>
        <p:nvPicPr>
          <p:cNvPr id="860" name="Google Shape;860;p77"/>
          <p:cNvPicPr preferRelativeResize="0"/>
          <p:nvPr/>
        </p:nvPicPr>
        <p:blipFill>
          <a:blip r:embed="rId3">
            <a:alphaModFix/>
          </a:blip>
          <a:stretch>
            <a:fillRect/>
          </a:stretch>
        </p:blipFill>
        <p:spPr>
          <a:xfrm>
            <a:off x="417542" y="2059642"/>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866" name="Google Shape;866;p78"/>
          <p:cNvSpPr txBox="1"/>
          <p:nvPr>
            <p:ph idx="1" type="body"/>
          </p:nvPr>
        </p:nvSpPr>
        <p:spPr>
          <a:xfrm>
            <a:off x="324000" y="759300"/>
            <a:ext cx="8237700" cy="4105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 ganacsi uu u noolaado, dakhligiisu waa inuu ka weyn yahay ama la mid yahay kharashkiisa.</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a:latin typeface="Lexend"/>
              </a:rPr>
              <a:t>Laakiin kaliya daboolida kharashka kuma ogolaan doonto ganacsiga inuu maalgeliyo ama horumariyo kheyraadka jira.</a:t>
            </a:r>
            <a:r>
              <a:rPr lang="en-GB">
                <a:latin typeface="Lexend"/>
              </a:rPr>
              <a:t/>
            </a:r>
            <a:r>
              <a:rPr lang="en-GB">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Sidaa darteed, haddii ganacsi uu yahay mid hufan (efficient), waxay u badan tahay inuu faa'iido (profit) sameeyo.</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872" name="Google Shape;872;p79"/>
          <p:cNvSpPr txBox="1"/>
          <p:nvPr>
            <p:ph idx="1" type="body"/>
          </p:nvPr>
        </p:nvSpPr>
        <p:spPr>
          <a:xfrm>
            <a:off x="324000" y="759300"/>
            <a:ext cx="8237700" cy="4105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Aynu diiradda saarno diyaarinta alaabta gaadiidka. Si loo fududeeyo, waxaan diiradda saari doonnaa tiro yar oo alaab ah.</a:t>
            </a:r>
            <a:r>
              <a:rPr lang="en-GB">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Xaqiiqda, shirkaduhu waxay la tacaalaan boqolaal ama kumanaan alaab.</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Baakadayn (Packing)</a:t>
            </a:r>
            <a:endParaRPr/>
          </a:p>
        </p:txBody>
      </p:sp>
      <p:sp>
        <p:nvSpPr>
          <p:cNvPr id="878" name="Google Shape;878;p80"/>
          <p:cNvSpPr txBox="1"/>
          <p:nvPr>
            <p:ph idx="1" type="body"/>
          </p:nvPr>
        </p:nvSpPr>
        <p:spPr>
          <a:xfrm>
            <a:off x="324000" y="759300"/>
            <a:ext cx="8237700" cy="4105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Shirkad waxay u baahan tahay inay u dirto sagaal shay dukaan. Shayyada waa in lagu raraa sariir (pallet). Sariir (pallet) kuma qaadi karto wax ka badan 200 kg.</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400">
                <a:latin typeface="Lexend"/>
              </a:rPr>
              <a:t>Waa kuwan cufnaanta (masses) (kg) ee shayyada:</a:t>
            </a:r>
            <a:endParaRPr/>
          </a:p>
          <a:p>
            <a:pPr indent="0" lvl="0" marL="0" rtl="0" algn="ctr">
              <a:spcBef>
                <a:spcPts val="1000"/>
              </a:spcBef>
              <a:spcAft>
                <a:spcPts val="0"/>
              </a:spcAft>
              <a:buNone/>
              <a:defRPr/>
            </a:pPr>
            <a:r>
              <a:rPr lang="en-GB" sz="1400">
                <a:latin typeface="Lexend"/>
              </a:rPr>
              <a:t>30     70     80     80     100     110     110     120     150</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400">
                <a:latin typeface="Lexend"/>
              </a:rPr>
              <a:t>Waa imisa tirada ugu yar ee sariiraha (pallets) loo baahan yahay?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Baakadayn (Packing)</a:t>
            </a:r>
            <a:endParaRPr/>
          </a:p>
        </p:txBody>
      </p:sp>
      <p:sp>
        <p:nvSpPr>
          <p:cNvPr id="884" name="Google Shape;884;p81"/>
          <p:cNvSpPr txBox="1"/>
          <p:nvPr>
            <p:ph idx="1" type="body"/>
          </p:nvPr>
        </p:nvSpPr>
        <p:spPr>
          <a:xfrm>
            <a:off x="324000" y="759300"/>
            <a:ext cx="8237700" cy="1435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Sariir (pallet) kuma qaadi karto wax ka badan 200 kg.</a:t>
            </a:r>
            <a:endParaRPr/>
          </a:p>
          <a:p>
            <a:pPr indent="0" lvl="0" marL="0" rtl="0" algn="l">
              <a:spcBef>
                <a:spcPts val="1000"/>
              </a:spcBef>
              <a:spcAft>
                <a:spcPts val="0"/>
              </a:spcAft>
              <a:buNone/>
              <a:defRPr/>
            </a:pPr>
            <a:r>
              <a:rPr lang="en-GB" sz="1100">
                <a:latin typeface="Lexend"/>
              </a:rPr>
              <a:t>Waa kuwan cufnaanta (masses) (kg) ee shayyada:</a:t>
            </a:r>
            <a:endParaRPr/>
          </a:p>
          <a:p>
            <a:pPr indent="0" lvl="0" marL="0" rtl="0" algn="ctr">
              <a:spcBef>
                <a:spcPts val="1000"/>
              </a:spcBef>
              <a:spcAft>
                <a:spcPts val="0"/>
              </a:spcAft>
              <a:buNone/>
              <a:defRPr/>
            </a:pPr>
            <a:r>
              <a:rPr lang="en-GB" sz="1100">
                <a:latin typeface="Lexend"/>
              </a:rPr>
              <a:t>30     70     80     80     100     110     110     120     150</a:t>
            </a:r>
            <a:endParaRPr/>
          </a:p>
          <a:p>
            <a:pPr indent="0" lvl="0" marL="0" rtl="0" algn="l">
              <a:spcBef>
                <a:spcPts val="1000"/>
              </a:spcBef>
              <a:spcAft>
                <a:spcPts val="1000"/>
              </a:spcAft>
              <a:buNone/>
            </a:pPr>
            <a:r>
              <a:rPr>
                <a:latin typeface="Lexend"/>
              </a:rPr>
              <a:t/>
            </a:r>
            <a:endParaRPr/>
          </a:p>
        </p:txBody>
      </p:sp>
      <p:pic>
        <p:nvPicPr>
          <p:cNvPr id="885" name="Google Shape;885;p81"/>
          <p:cNvPicPr preferRelativeResize="0"/>
          <p:nvPr/>
        </p:nvPicPr>
        <p:blipFill>
          <a:blip r:embed="rId8">
            <a:alphaModFix/>
          </a:blip>
          <a:stretch>
            <a:fillRect/>
          </a:stretch>
        </p:blipFill>
        <p:spPr>
          <a:xfrm>
            <a:off x="7282425" y="3225766"/>
            <a:ext cx="1114250" cy="1078300"/>
          </a:xfrm>
          <a:prstGeom prst="rect">
            <a:avLst/>
          </a:prstGeom>
          <a:noFill/>
          <a:ln>
            <a:noFill/>
          </a:ln>
        </p:spPr>
      </p:pic>
      <p:pic>
        <p:nvPicPr>
          <p:cNvPr id="886" name="Google Shape;886;p81"/>
          <p:cNvPicPr preferRelativeResize="0"/>
          <p:nvPr/>
        </p:nvPicPr>
        <p:blipFill>
          <a:blip r:embed="rId9">
            <a:alphaModFix/>
          </a:blip>
          <a:stretch>
            <a:fillRect/>
          </a:stretch>
        </p:blipFill>
        <p:spPr>
          <a:xfrm>
            <a:off x="323996" y="3386588"/>
            <a:ext cx="798316" cy="896106"/>
          </a:xfrm>
          <a:prstGeom prst="rect">
            <a:avLst/>
          </a:prstGeom>
          <a:noFill/>
          <a:ln>
            <a:noFill/>
          </a:ln>
        </p:spPr>
      </p:pic>
      <p:sp>
        <p:nvSpPr>
          <p:cNvPr id="887" name="Google Shape;887;p81"/>
          <p:cNvSpPr txBox="1"/>
          <p:nvPr/>
        </p:nvSpPr>
        <p:spPr>
          <a:xfrm>
            <a:off x="7323900" y="4320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sz="1800">
              <a:latin typeface="Lexend"/>
              <a:ea typeface="Lexend"/>
              <a:cs typeface="Lexend"/>
              <a:sym typeface="Lexend"/>
            </a:endParaRPr>
          </a:p>
        </p:txBody>
      </p:sp>
      <p:sp>
        <p:nvSpPr>
          <p:cNvPr id="888" name="Google Shape;888;p81"/>
          <p:cNvSpPr txBox="1"/>
          <p:nvPr/>
        </p:nvSpPr>
        <p:spPr>
          <a:xfrm>
            <a:off x="324000" y="4320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Cabdi</a:t>
            </a:r>
            <a:endParaRPr sz="1800">
              <a:latin typeface="Lexend"/>
              <a:ea typeface="Lexend"/>
              <a:cs typeface="Lexend"/>
              <a:sym typeface="Lexend"/>
            </a:endParaRPr>
          </a:p>
        </p:txBody>
      </p:sp>
      <p:grpSp>
        <p:nvGrpSpPr>
          <p:cNvPr id="889" name="Google Shape;889;p81"/>
          <p:cNvGrpSpPr/>
          <p:nvPr/>
        </p:nvGrpSpPr>
        <p:grpSpPr>
          <a:xfrm>
            <a:off x="893700" y="2236175"/>
            <a:ext cx="2399724" cy="1548675"/>
            <a:chOff x="893700" y="2236175"/>
            <a:chExt cx="2399724" cy="1548675"/>
          </a:xfrm>
        </p:grpSpPr>
        <p:pic>
          <p:nvPicPr>
            <p:cNvPr id="890" name="Google Shape;890;p81"/>
            <p:cNvPicPr preferRelativeResize="0"/>
            <p:nvPr/>
          </p:nvPicPr>
          <p:blipFill rotWithShape="1">
            <a:blip r:embed="rId5">
              <a:alphaModFix/>
            </a:blip>
            <a:srcRect b="6172" l="40550" r="0" t="13240"/>
            <a:stretch/>
          </p:blipFill>
          <p:spPr>
            <a:xfrm>
              <a:off x="893700" y="2236175"/>
              <a:ext cx="2399724" cy="1548675"/>
            </a:xfrm>
            <a:prstGeom prst="rect">
              <a:avLst/>
            </a:prstGeom>
            <a:noFill/>
            <a:ln>
              <a:noFill/>
            </a:ln>
          </p:spPr>
        </p:pic>
        <p:sp>
          <p:nvSpPr>
            <p:cNvPr id="891" name="Google Shape;891;p81"/>
            <p:cNvSpPr txBox="1"/>
            <p:nvPr/>
          </p:nvSpPr>
          <p:spPr>
            <a:xfrm>
              <a:off x="1122300" y="2340600"/>
              <a:ext cx="2128200" cy="11589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Waxaan u baahan nahay afar pallet oo keliya si aan u qaadno alaabta.</a:t>
              </a:r>
              <a:endParaRPr sz="1800">
                <a:solidFill>
                  <a:srgbClr val="000000"/>
                </a:solidFill>
                <a:latin typeface="Lexend"/>
                <a:ea typeface="Lexend"/>
                <a:cs typeface="Lexend"/>
                <a:sym typeface="Lexend"/>
              </a:endParaRPr>
            </a:p>
          </p:txBody>
        </p:sp>
      </p:grpSp>
      <p:grpSp>
        <p:nvGrpSpPr>
          <p:cNvPr id="892" name="Google Shape;892;p81"/>
          <p:cNvGrpSpPr/>
          <p:nvPr/>
        </p:nvGrpSpPr>
        <p:grpSpPr>
          <a:xfrm>
            <a:off x="5076580" y="2254075"/>
            <a:ext cx="2399724" cy="1548666"/>
            <a:chOff x="5076580" y="2254075"/>
            <a:chExt cx="2399724" cy="1548666"/>
          </a:xfrm>
        </p:grpSpPr>
        <p:pic>
          <p:nvPicPr>
            <p:cNvPr id="893" name="Google Shape;893;p81"/>
            <p:cNvPicPr preferRelativeResize="0"/>
            <p:nvPr/>
          </p:nvPicPr>
          <p:blipFill rotWithShape="1">
            <a:blip r:embed="rId5">
              <a:alphaModFix/>
            </a:blip>
            <a:srcRect b="6172" l="40550" r="0" t="13240"/>
            <a:stretch/>
          </p:blipFill>
          <p:spPr>
            <a:xfrm flipH="1">
              <a:off x="5076580" y="2254075"/>
              <a:ext cx="2399724" cy="1548666"/>
            </a:xfrm>
            <a:prstGeom prst="rect">
              <a:avLst/>
            </a:prstGeom>
            <a:noFill/>
            <a:ln>
              <a:noFill/>
            </a:ln>
          </p:spPr>
        </p:pic>
        <p:sp>
          <p:nvSpPr>
            <p:cNvPr id="894" name="Google Shape;894;p81"/>
            <p:cNvSpPr txBox="1"/>
            <p:nvPr/>
          </p:nvSpPr>
          <p:spPr>
            <a:xfrm flipH="1">
              <a:off x="5107925" y="2334470"/>
              <a:ext cx="2240700" cy="10821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Waxaan u malaynayaa inaan u baahan nahay shan pallet.</a:t>
              </a:r>
              <a:endParaRPr sz="1800">
                <a:solidFill>
                  <a:srgbClr val="000000"/>
                </a:solidFill>
                <a:latin typeface="Lexend"/>
                <a:ea typeface="Lexend"/>
                <a:cs typeface="Lexend"/>
                <a:sym typeface="Lexend"/>
              </a:endParaRPr>
            </a:p>
          </p:txBody>
        </p:sp>
      </p:grpSp>
      <p:sp>
        <p:nvSpPr>
          <p:cNvPr id="895" name="Google Shape;895;p81"/>
          <p:cNvSpPr txBox="1"/>
          <p:nvPr/>
        </p:nvSpPr>
        <p:spPr>
          <a:xfrm>
            <a:off x="2948425" y="3532050"/>
            <a:ext cx="2498400" cy="11589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Yaa sax ah? Sidee ku ogaanaysaa?</a:t>
            </a:r>
            <a:br>
              <a:rPr lang="en-GB" sz="20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Baakadeyn (Packing)</a:t>
            </a:r>
            <a:endParaRPr/>
          </a:p>
        </p:txBody>
      </p:sp>
      <p:sp>
        <p:nvSpPr>
          <p:cNvPr id="901" name="Google Shape;901;p82"/>
          <p:cNvSpPr txBox="1"/>
          <p:nvPr>
            <p:ph idx="1" type="body"/>
          </p:nvPr>
        </p:nvSpPr>
        <p:spPr>
          <a:xfrm>
            <a:off x="324000" y="759300"/>
            <a:ext cx="8237700" cy="1435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Wadarta culeyska (mass) waa: 30 + 70 + 80 + 80 + 100 + 110 + 110 + 120 + 150 = 850</a:t>
            </a:r>
            <a:br>
              <a:rPr lang="en-GB"/>
            </a:br>
            <a:r>
              <a:rPr lang="en-GB" sz="1100">
                <a:latin typeface="Lexend"/>
              </a:rPr>
              <a:t/>
            </a:r>
            <a:endParaRPr/>
          </a:p>
          <a:p>
            <a:pPr indent="0" lvl="0" marL="0" rtl="0" algn="l">
              <a:spcBef>
                <a:spcPts val="0"/>
              </a:spcBef>
              <a:spcAft>
                <a:spcPts val="0"/>
              </a:spcAft>
              <a:buClr>
                <a:schemeClr val="dk1"/>
              </a:buClr>
              <a:buSzPts val="1100"/>
              <a:buFont typeface="Arial"/>
              <a:buNone/>
              <a:defRPr/>
            </a:pPr>
            <a:r>
              <a:rPr lang="en-GB" sz="1100">
                <a:latin typeface="Lexend"/>
              </a:rPr>
              <a:t>850 loo qaybiyay 200 waa 4.25</a:t>
            </a:r>
            <a:endParaRPr sz="2600"/>
          </a:p>
          <a:p>
            <a:pPr indent="0" lvl="0" marL="0" rtl="0" algn="l">
              <a:spcBef>
                <a:spcPts val="0"/>
              </a:spcBef>
              <a:spcAft>
                <a:spcPts val="1000"/>
              </a:spcAft>
              <a:buNone/>
            </a:pPr>
            <a:r>
              <a:rPr>
                <a:latin typeface="Lexend"/>
              </a:rPr>
              <a:t/>
            </a:r>
            <a:endParaRPr sz="2600"/>
          </a:p>
        </p:txBody>
      </p:sp>
      <p:pic>
        <p:nvPicPr>
          <p:cNvPr id="902" name="Google Shape;902;p82"/>
          <p:cNvPicPr preferRelativeResize="0"/>
          <p:nvPr/>
        </p:nvPicPr>
        <p:blipFill>
          <a:blip r:embed="rId8">
            <a:alphaModFix/>
          </a:blip>
          <a:stretch>
            <a:fillRect/>
          </a:stretch>
        </p:blipFill>
        <p:spPr>
          <a:xfrm>
            <a:off x="7282425" y="3225766"/>
            <a:ext cx="1114250" cy="1078300"/>
          </a:xfrm>
          <a:prstGeom prst="rect">
            <a:avLst/>
          </a:prstGeom>
          <a:noFill/>
          <a:ln>
            <a:noFill/>
          </a:ln>
        </p:spPr>
      </p:pic>
      <p:pic>
        <p:nvPicPr>
          <p:cNvPr id="903" name="Google Shape;903;p82"/>
          <p:cNvPicPr preferRelativeResize="0"/>
          <p:nvPr/>
        </p:nvPicPr>
        <p:blipFill>
          <a:blip r:embed="rId9">
            <a:alphaModFix/>
          </a:blip>
          <a:stretch>
            <a:fillRect/>
          </a:stretch>
        </p:blipFill>
        <p:spPr>
          <a:xfrm>
            <a:off x="323996" y="3386588"/>
            <a:ext cx="798316" cy="896106"/>
          </a:xfrm>
          <a:prstGeom prst="rect">
            <a:avLst/>
          </a:prstGeom>
          <a:noFill/>
          <a:ln>
            <a:noFill/>
          </a:ln>
        </p:spPr>
      </p:pic>
      <p:sp>
        <p:nvSpPr>
          <p:cNvPr id="904" name="Google Shape;904;p82"/>
          <p:cNvSpPr txBox="1"/>
          <p:nvPr/>
        </p:nvSpPr>
        <p:spPr>
          <a:xfrm>
            <a:off x="7323900" y="4320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Isra</a:t>
            </a:r>
            <a:endParaRPr sz="1800">
              <a:latin typeface="Lexend"/>
              <a:ea typeface="Lexend"/>
              <a:cs typeface="Lexend"/>
              <a:sym typeface="Lexend"/>
            </a:endParaRPr>
          </a:p>
        </p:txBody>
      </p:sp>
      <p:sp>
        <p:nvSpPr>
          <p:cNvPr id="905" name="Google Shape;905;p82"/>
          <p:cNvSpPr txBox="1"/>
          <p:nvPr/>
        </p:nvSpPr>
        <p:spPr>
          <a:xfrm>
            <a:off x="324000" y="4320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Cabdi</a:t>
            </a:r>
            <a:endParaRPr sz="1800">
              <a:latin typeface="Lexend"/>
              <a:ea typeface="Lexend"/>
              <a:cs typeface="Lexend"/>
              <a:sym typeface="Lexend"/>
            </a:endParaRPr>
          </a:p>
        </p:txBody>
      </p:sp>
      <p:grpSp>
        <p:nvGrpSpPr>
          <p:cNvPr id="906" name="Google Shape;906;p82"/>
          <p:cNvGrpSpPr/>
          <p:nvPr/>
        </p:nvGrpSpPr>
        <p:grpSpPr>
          <a:xfrm>
            <a:off x="893700" y="2236175"/>
            <a:ext cx="2399724" cy="1548675"/>
            <a:chOff x="893700" y="2236175"/>
            <a:chExt cx="2399724" cy="1548675"/>
          </a:xfrm>
        </p:grpSpPr>
        <p:pic>
          <p:nvPicPr>
            <p:cNvPr id="907" name="Google Shape;907;p82"/>
            <p:cNvPicPr preferRelativeResize="0"/>
            <p:nvPr/>
          </p:nvPicPr>
          <p:blipFill rotWithShape="1">
            <a:blip r:embed="rId5">
              <a:alphaModFix/>
            </a:blip>
            <a:srcRect b="6172" l="40550" r="0" t="13240"/>
            <a:stretch/>
          </p:blipFill>
          <p:spPr>
            <a:xfrm>
              <a:off x="893700" y="2236175"/>
              <a:ext cx="2399724" cy="1548675"/>
            </a:xfrm>
            <a:prstGeom prst="rect">
              <a:avLst/>
            </a:prstGeom>
            <a:noFill/>
            <a:ln>
              <a:noFill/>
            </a:ln>
          </p:spPr>
        </p:pic>
        <p:sp>
          <p:nvSpPr>
            <p:cNvPr id="908" name="Google Shape;908;p82"/>
            <p:cNvSpPr txBox="1"/>
            <p:nvPr/>
          </p:nvSpPr>
          <p:spPr>
            <a:xfrm>
              <a:off x="1122300" y="2340600"/>
              <a:ext cx="2128200" cy="11589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4.25 waa la soo koobay (rounds down) ilaa 4, marka waa afar pallet.</a:t>
              </a:r>
              <a:endParaRPr sz="1800">
                <a:solidFill>
                  <a:srgbClr val="000000"/>
                </a:solidFill>
                <a:latin typeface="Lexend"/>
                <a:ea typeface="Lexend"/>
                <a:cs typeface="Lexend"/>
                <a:sym typeface="Lexend"/>
              </a:endParaRPr>
            </a:p>
          </p:txBody>
        </p:sp>
      </p:grpSp>
      <p:grpSp>
        <p:nvGrpSpPr>
          <p:cNvPr id="909" name="Google Shape;909;p82"/>
          <p:cNvGrpSpPr/>
          <p:nvPr/>
        </p:nvGrpSpPr>
        <p:grpSpPr>
          <a:xfrm>
            <a:off x="5076580" y="2254075"/>
            <a:ext cx="2399724" cy="1548666"/>
            <a:chOff x="5076580" y="2254075"/>
            <a:chExt cx="2399724" cy="1548666"/>
          </a:xfrm>
        </p:grpSpPr>
        <p:pic>
          <p:nvPicPr>
            <p:cNvPr id="910" name="Google Shape;910;p82"/>
            <p:cNvPicPr preferRelativeResize="0"/>
            <p:nvPr/>
          </p:nvPicPr>
          <p:blipFill rotWithShape="1">
            <a:blip r:embed="rId5">
              <a:alphaModFix/>
            </a:blip>
            <a:srcRect b="6172" l="40550" r="0" t="13240"/>
            <a:stretch/>
          </p:blipFill>
          <p:spPr>
            <a:xfrm flipH="1">
              <a:off x="5076580" y="2254075"/>
              <a:ext cx="2399724" cy="1548666"/>
            </a:xfrm>
            <a:prstGeom prst="rect">
              <a:avLst/>
            </a:prstGeom>
            <a:noFill/>
            <a:ln>
              <a:noFill/>
            </a:ln>
          </p:spPr>
        </p:pic>
        <p:sp>
          <p:nvSpPr>
            <p:cNvPr id="911" name="Google Shape;911;p82"/>
            <p:cNvSpPr txBox="1"/>
            <p:nvPr/>
          </p:nvSpPr>
          <p:spPr>
            <a:xfrm flipH="1">
              <a:off x="5107925" y="2334470"/>
              <a:ext cx="2240700" cy="10821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Waxaan u baahanahay in ka badan afar pallet, marka tirada ugu yar ee aan u baahanahay waa shan.</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Baakadeyn (Packing)</a:t>
            </a:r>
            <a:endParaRPr/>
          </a:p>
        </p:txBody>
      </p:sp>
      <p:sp>
        <p:nvSpPr>
          <p:cNvPr id="917" name="Google Shape;917;p8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Pallet kuma qaadi karo wax ka badan 200 kg.</a:t>
            </a:r>
            <a:endParaRPr/>
          </a:p>
          <a:p>
            <a:pPr indent="0" lvl="0" marL="0" rtl="0" algn="l">
              <a:spcBef>
                <a:spcPts val="1000"/>
              </a:spcBef>
              <a:spcAft>
                <a:spcPts val="0"/>
              </a:spcAft>
              <a:buNone/>
              <a:defRPr/>
            </a:pPr>
            <a:r>
              <a:rPr lang="en-GB">
                <a:latin typeface="Lexend"/>
              </a:rPr>
              <a:t>Waa kuwan culeysyada (masses) (kg) ee alaabta:</a:t>
            </a:r>
            <a:endParaRPr/>
          </a:p>
          <a:p>
            <a:pPr indent="0" lvl="0" marL="0" rtl="0" algn="ctr">
              <a:spcBef>
                <a:spcPts val="1000"/>
              </a:spcBef>
              <a:spcAft>
                <a:spcPts val="0"/>
              </a:spcAft>
              <a:buNone/>
              <a:defRPr/>
            </a:pPr>
            <a:r>
              <a:rPr lang="en-GB">
                <a:latin typeface="Lexend"/>
              </a:rPr>
              <a:t>30     70     80     80     100     110     110     120     150</a:t>
            </a:r>
            <a:endParaRPr/>
          </a:p>
          <a:p>
            <a:pPr indent="0" lvl="0" marL="0" rtl="0" algn="l">
              <a:spcBef>
                <a:spcPts val="1000"/>
              </a:spcBef>
              <a:spcAft>
                <a:spcPts val="0"/>
              </a:spcAft>
              <a:buNone/>
              <a:defRPr/>
            </a:pPr>
            <a:r>
              <a:rPr lang="en-GB">
                <a:latin typeface="Lexend"/>
              </a:rPr>
              <a:t>Go'aanso alaabta kee loo dhigo pallet-ka kee. Ma ku habboon kartaa alaabta shan pallet?</a:t>
            </a:r>
            <a:endParaRPr/>
          </a:p>
          <a:p>
            <a:pPr indent="0" lvl="0" marL="0" rtl="0" algn="l">
              <a:spcBef>
                <a:spcPts val="1000"/>
              </a:spcBef>
              <a:spcAft>
                <a:spcPts val="1000"/>
              </a:spcAft>
              <a:buNone/>
            </a:pPr>
            <a:r>
              <a:rPr>
                <a:latin typeface="Lexend"/>
              </a:rPr>
              <a:t/>
            </a:r>
            <a:endParaRPr/>
          </a:p>
        </p:txBody>
      </p:sp>
      <p:grpSp>
        <p:nvGrpSpPr>
          <p:cNvPr id="918" name="Google Shape;918;p83"/>
          <p:cNvGrpSpPr/>
          <p:nvPr/>
        </p:nvGrpSpPr>
        <p:grpSpPr>
          <a:xfrm>
            <a:off x="1413000" y="4078801"/>
            <a:ext cx="874800" cy="241200"/>
            <a:chOff x="1538525" y="3973751"/>
            <a:chExt cx="874800" cy="241200"/>
          </a:xfrm>
        </p:grpSpPr>
        <p:cxnSp>
          <p:nvCxnSpPr>
            <p:cNvPr id="919" name="Google Shape;919;p83"/>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20" name="Google Shape;920;p83"/>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21" name="Google Shape;921;p83"/>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22" name="Google Shape;922;p83"/>
          <p:cNvGrpSpPr/>
          <p:nvPr/>
        </p:nvGrpSpPr>
        <p:grpSpPr>
          <a:xfrm>
            <a:off x="2773800" y="4078801"/>
            <a:ext cx="874800" cy="241200"/>
            <a:chOff x="1538525" y="3973751"/>
            <a:chExt cx="874800" cy="241200"/>
          </a:xfrm>
        </p:grpSpPr>
        <p:cxnSp>
          <p:nvCxnSpPr>
            <p:cNvPr id="923" name="Google Shape;923;p83"/>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24" name="Google Shape;924;p83"/>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25" name="Google Shape;925;p83"/>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26" name="Google Shape;926;p83"/>
          <p:cNvGrpSpPr/>
          <p:nvPr/>
        </p:nvGrpSpPr>
        <p:grpSpPr>
          <a:xfrm>
            <a:off x="4134600" y="4078801"/>
            <a:ext cx="874800" cy="241200"/>
            <a:chOff x="1538525" y="3973751"/>
            <a:chExt cx="874800" cy="241200"/>
          </a:xfrm>
        </p:grpSpPr>
        <p:cxnSp>
          <p:nvCxnSpPr>
            <p:cNvPr id="927" name="Google Shape;927;p83"/>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28" name="Google Shape;928;p83"/>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29" name="Google Shape;929;p83"/>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30" name="Google Shape;930;p83"/>
          <p:cNvGrpSpPr/>
          <p:nvPr/>
        </p:nvGrpSpPr>
        <p:grpSpPr>
          <a:xfrm>
            <a:off x="5495400" y="4078801"/>
            <a:ext cx="874800" cy="241200"/>
            <a:chOff x="1538525" y="3973751"/>
            <a:chExt cx="874800" cy="241200"/>
          </a:xfrm>
        </p:grpSpPr>
        <p:cxnSp>
          <p:nvCxnSpPr>
            <p:cNvPr id="931" name="Google Shape;931;p83"/>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32" name="Google Shape;932;p83"/>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33" name="Google Shape;933;p83"/>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34" name="Google Shape;934;p83"/>
          <p:cNvGrpSpPr/>
          <p:nvPr/>
        </p:nvGrpSpPr>
        <p:grpSpPr>
          <a:xfrm>
            <a:off x="6856200" y="4078801"/>
            <a:ext cx="874800" cy="241200"/>
            <a:chOff x="1538525" y="3973751"/>
            <a:chExt cx="874800" cy="241200"/>
          </a:xfrm>
        </p:grpSpPr>
        <p:cxnSp>
          <p:nvCxnSpPr>
            <p:cNvPr id="935" name="Google Shape;935;p83"/>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36" name="Google Shape;936;p83"/>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37" name="Google Shape;937;p83"/>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938" name="Google Shape;938;p83"/>
          <p:cNvSpPr txBox="1"/>
          <p:nvPr/>
        </p:nvSpPr>
        <p:spPr>
          <a:xfrm>
            <a:off x="1413000" y="4221850"/>
            <a:ext cx="63180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Baakadeyn (Packing)</a:t>
            </a:r>
            <a:endParaRPr/>
          </a:p>
        </p:txBody>
      </p:sp>
      <p:sp>
        <p:nvSpPr>
          <p:cNvPr id="944" name="Google Shape;944;p8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Pallet kuma qaadi karo wax ka badan 200 kg.</a:t>
            </a:r>
            <a:endParaRPr/>
          </a:p>
          <a:p>
            <a:pPr indent="0" lvl="0" marL="0" rtl="0" algn="l">
              <a:spcBef>
                <a:spcPts val="1000"/>
              </a:spcBef>
              <a:spcAft>
                <a:spcPts val="0"/>
              </a:spcAft>
              <a:buNone/>
              <a:defRPr/>
            </a:pPr>
            <a:r>
              <a:rPr lang="en-GB">
                <a:latin typeface="Lexend"/>
              </a:rPr>
              <a:t>Waa kuwan culeysyada (masses) (kg) ee alaabta:</a:t>
            </a:r>
            <a:endParaRPr/>
          </a:p>
          <a:p>
            <a:pPr indent="0" lvl="0" marL="0" rtl="0" algn="ctr">
              <a:spcBef>
                <a:spcPts val="1000"/>
              </a:spcBef>
              <a:spcAft>
                <a:spcPts val="0"/>
              </a:spcAft>
              <a:buNone/>
              <a:defRPr/>
            </a:pPr>
            <a:r>
              <a:rPr lang="en-GB">
                <a:latin typeface="Lexend"/>
              </a:rPr>
              <a:t>30     70     80     80     100     110     110     120     150</a:t>
            </a:r>
            <a:endParaRPr/>
          </a:p>
          <a:p>
            <a:pPr indent="0" lvl="0" marL="0" rtl="0" algn="l">
              <a:spcBef>
                <a:spcPts val="1000"/>
              </a:spcBef>
              <a:spcAft>
                <a:spcPts val="0"/>
              </a:spcAft>
              <a:buNone/>
            </a:pPr>
            <a:r>
              <a:rPr lang="en-GB" sz="1100">
                <a:latin typeface="Kalam"/>
                <a:ea typeface="Kalam"/>
                <a:cs typeface="Kalam"/>
                <a:sym typeface="Kalam"/>
              </a:rPr>
              <a:t>Cabdi wuxuu go'aansaday inuu alaab kasta dhigo pallet-kii ugu horreeyay ee qaadi kara.</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a:p>
        </p:txBody>
      </p:sp>
      <p:grpSp>
        <p:nvGrpSpPr>
          <p:cNvPr id="945" name="Google Shape;945;p84"/>
          <p:cNvGrpSpPr/>
          <p:nvPr/>
        </p:nvGrpSpPr>
        <p:grpSpPr>
          <a:xfrm>
            <a:off x="1413000" y="4078801"/>
            <a:ext cx="874800" cy="241200"/>
            <a:chOff x="1538525" y="3973751"/>
            <a:chExt cx="874800" cy="241200"/>
          </a:xfrm>
        </p:grpSpPr>
        <p:cxnSp>
          <p:nvCxnSpPr>
            <p:cNvPr id="946" name="Google Shape;946;p84"/>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47" name="Google Shape;947;p84"/>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48" name="Google Shape;948;p84"/>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49" name="Google Shape;949;p84"/>
          <p:cNvGrpSpPr/>
          <p:nvPr/>
        </p:nvGrpSpPr>
        <p:grpSpPr>
          <a:xfrm>
            <a:off x="2773800" y="4078801"/>
            <a:ext cx="874800" cy="241200"/>
            <a:chOff x="1538525" y="3973751"/>
            <a:chExt cx="874800" cy="241200"/>
          </a:xfrm>
        </p:grpSpPr>
        <p:cxnSp>
          <p:nvCxnSpPr>
            <p:cNvPr id="950" name="Google Shape;950;p84"/>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51" name="Google Shape;951;p84"/>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52" name="Google Shape;952;p84"/>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53" name="Google Shape;953;p84"/>
          <p:cNvGrpSpPr/>
          <p:nvPr/>
        </p:nvGrpSpPr>
        <p:grpSpPr>
          <a:xfrm>
            <a:off x="4134600" y="4078801"/>
            <a:ext cx="874800" cy="241200"/>
            <a:chOff x="1538525" y="3973751"/>
            <a:chExt cx="874800" cy="241200"/>
          </a:xfrm>
        </p:grpSpPr>
        <p:cxnSp>
          <p:nvCxnSpPr>
            <p:cNvPr id="954" name="Google Shape;954;p84"/>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55" name="Google Shape;955;p84"/>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56" name="Google Shape;956;p84"/>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57" name="Google Shape;957;p84"/>
          <p:cNvGrpSpPr/>
          <p:nvPr/>
        </p:nvGrpSpPr>
        <p:grpSpPr>
          <a:xfrm>
            <a:off x="5495400" y="4078801"/>
            <a:ext cx="874800" cy="241200"/>
            <a:chOff x="1538525" y="3973751"/>
            <a:chExt cx="874800" cy="241200"/>
          </a:xfrm>
        </p:grpSpPr>
        <p:cxnSp>
          <p:nvCxnSpPr>
            <p:cNvPr id="958" name="Google Shape;958;p84"/>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59" name="Google Shape;959;p84"/>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60" name="Google Shape;960;p84"/>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961" name="Google Shape;961;p84"/>
          <p:cNvGrpSpPr/>
          <p:nvPr/>
        </p:nvGrpSpPr>
        <p:grpSpPr>
          <a:xfrm>
            <a:off x="6856200" y="4078801"/>
            <a:ext cx="874800" cy="241200"/>
            <a:chOff x="1538525" y="3973751"/>
            <a:chExt cx="874800" cy="241200"/>
          </a:xfrm>
        </p:grpSpPr>
        <p:cxnSp>
          <p:nvCxnSpPr>
            <p:cNvPr id="962" name="Google Shape;962;p84"/>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63" name="Google Shape;963;p84"/>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964" name="Google Shape;964;p84"/>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965" name="Google Shape;965;p84"/>
          <p:cNvSpPr txBox="1"/>
          <p:nvPr/>
        </p:nvSpPr>
        <p:spPr>
          <a:xfrm>
            <a:off x="1413000" y="4221850"/>
            <a:ext cx="63180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grpSp>
        <p:nvGrpSpPr>
          <p:cNvPr id="966" name="Google Shape;966;p84"/>
          <p:cNvGrpSpPr/>
          <p:nvPr/>
        </p:nvGrpSpPr>
        <p:grpSpPr>
          <a:xfrm>
            <a:off x="927625" y="1743750"/>
            <a:ext cx="1360175" cy="2436750"/>
            <a:chOff x="927625" y="1743750"/>
            <a:chExt cx="1360175" cy="2436750"/>
          </a:xfrm>
        </p:grpSpPr>
        <p:sp>
          <p:nvSpPr>
            <p:cNvPr id="967" name="Google Shape;967;p84"/>
            <p:cNvSpPr/>
            <p:nvPr/>
          </p:nvSpPr>
          <p:spPr>
            <a:xfrm>
              <a:off x="927625" y="17437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68" name="Google Shape;968;p84"/>
            <p:cNvSpPr txBox="1"/>
            <p:nvPr/>
          </p:nvSpPr>
          <p:spPr>
            <a:xfrm>
              <a:off x="1413000" y="38562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30</a:t>
              </a:r>
              <a:endParaRPr sz="1800">
                <a:solidFill>
                  <a:schemeClr val="dk1"/>
                </a:solidFill>
                <a:latin typeface="Lexend"/>
                <a:ea typeface="Lexend"/>
                <a:cs typeface="Lexend"/>
                <a:sym typeface="Lexend"/>
              </a:endParaRPr>
            </a:p>
          </p:txBody>
        </p:sp>
      </p:grpSp>
      <p:grpSp>
        <p:nvGrpSpPr>
          <p:cNvPr id="969" name="Google Shape;969;p84"/>
          <p:cNvGrpSpPr/>
          <p:nvPr/>
        </p:nvGrpSpPr>
        <p:grpSpPr>
          <a:xfrm>
            <a:off x="1413000" y="1787400"/>
            <a:ext cx="874800" cy="2088300"/>
            <a:chOff x="1413000" y="1787400"/>
            <a:chExt cx="874800" cy="2088300"/>
          </a:xfrm>
        </p:grpSpPr>
        <p:sp>
          <p:nvSpPr>
            <p:cNvPr id="970" name="Google Shape;970;p84"/>
            <p:cNvSpPr txBox="1"/>
            <p:nvPr/>
          </p:nvSpPr>
          <p:spPr>
            <a:xfrm>
              <a:off x="1413000" y="35514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971" name="Google Shape;971;p84"/>
            <p:cNvSpPr/>
            <p:nvPr/>
          </p:nvSpPr>
          <p:spPr>
            <a:xfrm>
              <a:off x="1684800"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72" name="Google Shape;972;p84"/>
          <p:cNvGrpSpPr/>
          <p:nvPr/>
        </p:nvGrpSpPr>
        <p:grpSpPr>
          <a:xfrm>
            <a:off x="1413000" y="1787400"/>
            <a:ext cx="1531525" cy="1783500"/>
            <a:chOff x="1413000" y="1787400"/>
            <a:chExt cx="1531525" cy="1783500"/>
          </a:xfrm>
        </p:grpSpPr>
        <p:sp>
          <p:nvSpPr>
            <p:cNvPr id="973" name="Google Shape;973;p84"/>
            <p:cNvSpPr txBox="1"/>
            <p:nvPr/>
          </p:nvSpPr>
          <p:spPr>
            <a:xfrm>
              <a:off x="1413000" y="32466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974" name="Google Shape;974;p84"/>
            <p:cNvSpPr/>
            <p:nvPr/>
          </p:nvSpPr>
          <p:spPr>
            <a:xfrm>
              <a:off x="2371225"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75" name="Google Shape;975;p84"/>
          <p:cNvGrpSpPr/>
          <p:nvPr/>
        </p:nvGrpSpPr>
        <p:grpSpPr>
          <a:xfrm>
            <a:off x="2773800" y="1743750"/>
            <a:ext cx="882450" cy="2456250"/>
            <a:chOff x="2773800" y="1743750"/>
            <a:chExt cx="882450" cy="2456250"/>
          </a:xfrm>
        </p:grpSpPr>
        <p:sp>
          <p:nvSpPr>
            <p:cNvPr id="976" name="Google Shape;976;p84"/>
            <p:cNvSpPr/>
            <p:nvPr/>
          </p:nvSpPr>
          <p:spPr>
            <a:xfrm>
              <a:off x="3082950" y="17437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7" name="Google Shape;977;p84"/>
            <p:cNvSpPr txBox="1"/>
            <p:nvPr/>
          </p:nvSpPr>
          <p:spPr>
            <a:xfrm>
              <a:off x="2773800"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grpSp>
      <p:grpSp>
        <p:nvGrpSpPr>
          <p:cNvPr id="978" name="Google Shape;978;p84"/>
          <p:cNvGrpSpPr/>
          <p:nvPr/>
        </p:nvGrpSpPr>
        <p:grpSpPr>
          <a:xfrm>
            <a:off x="2773800" y="1787400"/>
            <a:ext cx="1689750" cy="2108316"/>
            <a:chOff x="2773800" y="1787400"/>
            <a:chExt cx="1689750" cy="2108316"/>
          </a:xfrm>
        </p:grpSpPr>
        <p:sp>
          <p:nvSpPr>
            <p:cNvPr id="979" name="Google Shape;979;p84"/>
            <p:cNvSpPr txBox="1"/>
            <p:nvPr/>
          </p:nvSpPr>
          <p:spPr>
            <a:xfrm>
              <a:off x="2773800" y="3571416"/>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980" name="Google Shape;980;p84"/>
            <p:cNvSpPr/>
            <p:nvPr/>
          </p:nvSpPr>
          <p:spPr>
            <a:xfrm>
              <a:off x="3890250"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81" name="Google Shape;981;p84"/>
          <p:cNvGrpSpPr/>
          <p:nvPr/>
        </p:nvGrpSpPr>
        <p:grpSpPr>
          <a:xfrm>
            <a:off x="4130316" y="1787400"/>
            <a:ext cx="1194584" cy="2405575"/>
            <a:chOff x="4130316" y="1787400"/>
            <a:chExt cx="1194584" cy="2405575"/>
          </a:xfrm>
        </p:grpSpPr>
        <p:sp>
          <p:nvSpPr>
            <p:cNvPr id="982" name="Google Shape;982;p84"/>
            <p:cNvSpPr txBox="1"/>
            <p:nvPr/>
          </p:nvSpPr>
          <p:spPr>
            <a:xfrm>
              <a:off x="4130316" y="3868675"/>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983" name="Google Shape;983;p84"/>
            <p:cNvSpPr/>
            <p:nvPr/>
          </p:nvSpPr>
          <p:spPr>
            <a:xfrm>
              <a:off x="4751600"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84" name="Google Shape;984;p84"/>
          <p:cNvGrpSpPr/>
          <p:nvPr/>
        </p:nvGrpSpPr>
        <p:grpSpPr>
          <a:xfrm>
            <a:off x="5494375" y="1743750"/>
            <a:ext cx="874800" cy="2449225"/>
            <a:chOff x="5494375" y="1743750"/>
            <a:chExt cx="874800" cy="2449225"/>
          </a:xfrm>
        </p:grpSpPr>
        <p:sp>
          <p:nvSpPr>
            <p:cNvPr id="985" name="Google Shape;985;p84"/>
            <p:cNvSpPr txBox="1"/>
            <p:nvPr/>
          </p:nvSpPr>
          <p:spPr>
            <a:xfrm>
              <a:off x="5494375" y="3868675"/>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986" name="Google Shape;986;p84"/>
            <p:cNvSpPr/>
            <p:nvPr/>
          </p:nvSpPr>
          <p:spPr>
            <a:xfrm>
              <a:off x="5597825" y="17437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87" name="Google Shape;987;p84"/>
          <p:cNvGrpSpPr/>
          <p:nvPr/>
        </p:nvGrpSpPr>
        <p:grpSpPr>
          <a:xfrm>
            <a:off x="6428975" y="1787400"/>
            <a:ext cx="1302016" cy="2412600"/>
            <a:chOff x="6428975" y="1787400"/>
            <a:chExt cx="1302016" cy="2412600"/>
          </a:xfrm>
        </p:grpSpPr>
        <p:sp>
          <p:nvSpPr>
            <p:cNvPr id="988" name="Google Shape;988;p84"/>
            <p:cNvSpPr txBox="1"/>
            <p:nvPr/>
          </p:nvSpPr>
          <p:spPr>
            <a:xfrm>
              <a:off x="6856191"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sp>
          <p:nvSpPr>
            <p:cNvPr id="989" name="Google Shape;989;p84"/>
            <p:cNvSpPr/>
            <p:nvPr/>
          </p:nvSpPr>
          <p:spPr>
            <a:xfrm>
              <a:off x="6428975"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990" name="Google Shape;990;p84"/>
          <p:cNvPicPr preferRelativeResize="0"/>
          <p:nvPr/>
        </p:nvPicPr>
        <p:blipFill>
          <a:blip r:embed="rId3">
            <a:alphaModFix/>
          </a:blip>
          <a:stretch>
            <a:fillRect/>
          </a:stretch>
        </p:blipFill>
        <p:spPr>
          <a:xfrm>
            <a:off x="7850863" y="1743742"/>
            <a:ext cx="396000" cy="4197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Baakadeyn (Packing)</a:t>
            </a:r>
            <a:endParaRPr/>
          </a:p>
        </p:txBody>
      </p:sp>
      <p:sp>
        <p:nvSpPr>
          <p:cNvPr id="996" name="Google Shape;996;p8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Pallet kuma qaadi karo wax ka badan 200 kg.</a:t>
            </a:r>
            <a:endParaRPr/>
          </a:p>
          <a:p>
            <a:pPr indent="0" lvl="0" marL="0" rtl="0" algn="l">
              <a:spcBef>
                <a:spcPts val="1000"/>
              </a:spcBef>
              <a:spcAft>
                <a:spcPts val="0"/>
              </a:spcAft>
              <a:buNone/>
              <a:defRPr/>
            </a:pPr>
            <a:r>
              <a:rPr lang="en-GB">
                <a:latin typeface="Lexend"/>
              </a:rPr>
              <a:t>Waa kuwan cufka (masses) (kg) ee alaabta:</a:t>
            </a:r>
            <a:endParaRPr/>
          </a:p>
          <a:p>
            <a:pPr indent="0" lvl="0" marL="0" rtl="0" algn="ctr">
              <a:spcBef>
                <a:spcPts val="1000"/>
              </a:spcBef>
              <a:spcAft>
                <a:spcPts val="0"/>
              </a:spcAft>
              <a:buNone/>
              <a:defRPr/>
            </a:pPr>
            <a:r>
              <a:rPr lang="en-GB">
                <a:latin typeface="Lexend"/>
              </a:rPr>
              <a:t>30     70     80     80     100     110     110     120     150</a:t>
            </a:r>
            <a:endParaRPr/>
          </a:p>
          <a:p>
            <a:pPr indent="0" lvl="0" marL="0" rtl="0" algn="l">
              <a:spcBef>
                <a:spcPts val="1000"/>
              </a:spcBef>
              <a:spcAft>
                <a:spcPts val="1000"/>
              </a:spcAft>
              <a:buNone/>
            </a:pPr>
            <a:r>
              <a:rPr lang="en-GB" sz="1100">
                <a:latin typeface="Kalam"/>
                <a:ea typeface="Kalam"/>
                <a:cs typeface="Kalam"/>
                <a:sym typeface="Kalam"/>
              </a:rPr>
              <a:t>Cabdi ayaa markale isku dayay, laakiin markan wuxuu ku bilaabay cufka ugu weyn.</a:t>
            </a:r>
            <a:endParaRPr/>
          </a:p>
        </p:txBody>
      </p:sp>
      <p:grpSp>
        <p:nvGrpSpPr>
          <p:cNvPr id="997" name="Google Shape;997;p85"/>
          <p:cNvGrpSpPr/>
          <p:nvPr/>
        </p:nvGrpSpPr>
        <p:grpSpPr>
          <a:xfrm>
            <a:off x="1413000" y="4078801"/>
            <a:ext cx="874800" cy="241200"/>
            <a:chOff x="1538525" y="3973751"/>
            <a:chExt cx="874800" cy="241200"/>
          </a:xfrm>
        </p:grpSpPr>
        <p:cxnSp>
          <p:nvCxnSpPr>
            <p:cNvPr id="998" name="Google Shape;998;p85"/>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999" name="Google Shape;999;p85"/>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00" name="Google Shape;1000;p85"/>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01" name="Google Shape;1001;p85"/>
          <p:cNvGrpSpPr/>
          <p:nvPr/>
        </p:nvGrpSpPr>
        <p:grpSpPr>
          <a:xfrm>
            <a:off x="2773800" y="4078801"/>
            <a:ext cx="874800" cy="241200"/>
            <a:chOff x="1538525" y="3973751"/>
            <a:chExt cx="874800" cy="241200"/>
          </a:xfrm>
        </p:grpSpPr>
        <p:cxnSp>
          <p:nvCxnSpPr>
            <p:cNvPr id="1002" name="Google Shape;1002;p85"/>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03" name="Google Shape;1003;p85"/>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04" name="Google Shape;1004;p85"/>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05" name="Google Shape;1005;p85"/>
          <p:cNvGrpSpPr/>
          <p:nvPr/>
        </p:nvGrpSpPr>
        <p:grpSpPr>
          <a:xfrm>
            <a:off x="4134600" y="4078801"/>
            <a:ext cx="874800" cy="241200"/>
            <a:chOff x="1538525" y="3973751"/>
            <a:chExt cx="874800" cy="241200"/>
          </a:xfrm>
        </p:grpSpPr>
        <p:cxnSp>
          <p:nvCxnSpPr>
            <p:cNvPr id="1006" name="Google Shape;1006;p85"/>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07" name="Google Shape;1007;p85"/>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08" name="Google Shape;1008;p85"/>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09" name="Google Shape;1009;p85"/>
          <p:cNvGrpSpPr/>
          <p:nvPr/>
        </p:nvGrpSpPr>
        <p:grpSpPr>
          <a:xfrm>
            <a:off x="5495400" y="4078801"/>
            <a:ext cx="874800" cy="241200"/>
            <a:chOff x="1538525" y="3973751"/>
            <a:chExt cx="874800" cy="241200"/>
          </a:xfrm>
        </p:grpSpPr>
        <p:cxnSp>
          <p:nvCxnSpPr>
            <p:cNvPr id="1010" name="Google Shape;1010;p85"/>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11" name="Google Shape;1011;p85"/>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12" name="Google Shape;1012;p85"/>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13" name="Google Shape;1013;p85"/>
          <p:cNvGrpSpPr/>
          <p:nvPr/>
        </p:nvGrpSpPr>
        <p:grpSpPr>
          <a:xfrm>
            <a:off x="6856200" y="4078801"/>
            <a:ext cx="874800" cy="241200"/>
            <a:chOff x="1538525" y="3973751"/>
            <a:chExt cx="874800" cy="241200"/>
          </a:xfrm>
        </p:grpSpPr>
        <p:cxnSp>
          <p:nvCxnSpPr>
            <p:cNvPr id="1014" name="Google Shape;1014;p85"/>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15" name="Google Shape;1015;p85"/>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16" name="Google Shape;1016;p85"/>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017" name="Google Shape;1017;p85"/>
          <p:cNvSpPr txBox="1"/>
          <p:nvPr/>
        </p:nvSpPr>
        <p:spPr>
          <a:xfrm>
            <a:off x="1413000" y="4221850"/>
            <a:ext cx="63180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grpSp>
        <p:nvGrpSpPr>
          <p:cNvPr id="1018" name="Google Shape;1018;p85"/>
          <p:cNvGrpSpPr/>
          <p:nvPr/>
        </p:nvGrpSpPr>
        <p:grpSpPr>
          <a:xfrm>
            <a:off x="1413000" y="1743750"/>
            <a:ext cx="6412525" cy="2436750"/>
            <a:chOff x="1413000" y="1743750"/>
            <a:chExt cx="6412525" cy="2436750"/>
          </a:xfrm>
        </p:grpSpPr>
        <p:sp>
          <p:nvSpPr>
            <p:cNvPr id="1019" name="Google Shape;1019;p85"/>
            <p:cNvSpPr/>
            <p:nvPr/>
          </p:nvSpPr>
          <p:spPr>
            <a:xfrm>
              <a:off x="7252225" y="17437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0" name="Google Shape;1020;p85"/>
            <p:cNvSpPr txBox="1"/>
            <p:nvPr/>
          </p:nvSpPr>
          <p:spPr>
            <a:xfrm>
              <a:off x="1413000" y="38562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15</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grpSp>
      <p:grpSp>
        <p:nvGrpSpPr>
          <p:cNvPr id="1021" name="Google Shape;1021;p85"/>
          <p:cNvGrpSpPr/>
          <p:nvPr/>
        </p:nvGrpSpPr>
        <p:grpSpPr>
          <a:xfrm>
            <a:off x="2773791" y="1774175"/>
            <a:ext cx="4228484" cy="2418283"/>
            <a:chOff x="2773791" y="1774175"/>
            <a:chExt cx="4228484" cy="2418283"/>
          </a:xfrm>
        </p:grpSpPr>
        <p:sp>
          <p:nvSpPr>
            <p:cNvPr id="1022" name="Google Shape;1022;p85"/>
            <p:cNvSpPr/>
            <p:nvPr/>
          </p:nvSpPr>
          <p:spPr>
            <a:xfrm>
              <a:off x="6428975" y="1774175"/>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3" name="Google Shape;1023;p85"/>
            <p:cNvSpPr txBox="1"/>
            <p:nvPr/>
          </p:nvSpPr>
          <p:spPr>
            <a:xfrm>
              <a:off x="2773791"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grpSp>
      <p:grpSp>
        <p:nvGrpSpPr>
          <p:cNvPr id="1024" name="Google Shape;1024;p85"/>
          <p:cNvGrpSpPr/>
          <p:nvPr/>
        </p:nvGrpSpPr>
        <p:grpSpPr>
          <a:xfrm>
            <a:off x="4130308" y="1774175"/>
            <a:ext cx="2088117" cy="2418283"/>
            <a:chOff x="4130308" y="1774175"/>
            <a:chExt cx="2088117" cy="2418283"/>
          </a:xfrm>
        </p:grpSpPr>
        <p:sp>
          <p:nvSpPr>
            <p:cNvPr id="1025" name="Google Shape;1025;p85"/>
            <p:cNvSpPr txBox="1"/>
            <p:nvPr/>
          </p:nvSpPr>
          <p:spPr>
            <a:xfrm>
              <a:off x="4130308"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026" name="Google Shape;1026;p85"/>
            <p:cNvSpPr/>
            <p:nvPr/>
          </p:nvSpPr>
          <p:spPr>
            <a:xfrm>
              <a:off x="5645125" y="1774175"/>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27" name="Google Shape;1027;p85"/>
          <p:cNvGrpSpPr/>
          <p:nvPr/>
        </p:nvGrpSpPr>
        <p:grpSpPr>
          <a:xfrm>
            <a:off x="4780450" y="1774175"/>
            <a:ext cx="1588716" cy="2418283"/>
            <a:chOff x="4780450" y="1774175"/>
            <a:chExt cx="1588716" cy="2418283"/>
          </a:xfrm>
        </p:grpSpPr>
        <p:sp>
          <p:nvSpPr>
            <p:cNvPr id="1028" name="Google Shape;1028;p85"/>
            <p:cNvSpPr txBox="1"/>
            <p:nvPr/>
          </p:nvSpPr>
          <p:spPr>
            <a:xfrm>
              <a:off x="5494366"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029" name="Google Shape;1029;p85"/>
            <p:cNvSpPr/>
            <p:nvPr/>
          </p:nvSpPr>
          <p:spPr>
            <a:xfrm>
              <a:off x="4780450" y="1774175"/>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30" name="Google Shape;1030;p85"/>
          <p:cNvGrpSpPr/>
          <p:nvPr/>
        </p:nvGrpSpPr>
        <p:grpSpPr>
          <a:xfrm>
            <a:off x="3907175" y="1774175"/>
            <a:ext cx="3823816" cy="2425825"/>
            <a:chOff x="3907175" y="1774175"/>
            <a:chExt cx="3823816" cy="2425825"/>
          </a:xfrm>
        </p:grpSpPr>
        <p:sp>
          <p:nvSpPr>
            <p:cNvPr id="1031" name="Google Shape;1031;p85"/>
            <p:cNvSpPr txBox="1"/>
            <p:nvPr/>
          </p:nvSpPr>
          <p:spPr>
            <a:xfrm>
              <a:off x="6856191"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032" name="Google Shape;1032;p85"/>
            <p:cNvSpPr/>
            <p:nvPr/>
          </p:nvSpPr>
          <p:spPr>
            <a:xfrm>
              <a:off x="3907175" y="1774175"/>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33" name="Google Shape;1033;p85"/>
          <p:cNvGrpSpPr/>
          <p:nvPr/>
        </p:nvGrpSpPr>
        <p:grpSpPr>
          <a:xfrm>
            <a:off x="2773791" y="1774175"/>
            <a:ext cx="916359" cy="2113483"/>
            <a:chOff x="2773791" y="1774175"/>
            <a:chExt cx="916359" cy="2113483"/>
          </a:xfrm>
        </p:grpSpPr>
        <p:sp>
          <p:nvSpPr>
            <p:cNvPr id="1034" name="Google Shape;1034;p85"/>
            <p:cNvSpPr/>
            <p:nvPr/>
          </p:nvSpPr>
          <p:spPr>
            <a:xfrm>
              <a:off x="3116850" y="1774175"/>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5" name="Google Shape;1035;p85"/>
            <p:cNvSpPr txBox="1"/>
            <p:nvPr/>
          </p:nvSpPr>
          <p:spPr>
            <a:xfrm>
              <a:off x="2773791"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grpSp>
      <p:grpSp>
        <p:nvGrpSpPr>
          <p:cNvPr id="1036" name="Google Shape;1036;p85"/>
          <p:cNvGrpSpPr/>
          <p:nvPr/>
        </p:nvGrpSpPr>
        <p:grpSpPr>
          <a:xfrm>
            <a:off x="2401925" y="1774175"/>
            <a:ext cx="2618266" cy="2113483"/>
            <a:chOff x="2401925" y="1774175"/>
            <a:chExt cx="2618266" cy="2113483"/>
          </a:xfrm>
        </p:grpSpPr>
        <p:sp>
          <p:nvSpPr>
            <p:cNvPr id="1037" name="Google Shape;1037;p85"/>
            <p:cNvSpPr txBox="1"/>
            <p:nvPr/>
          </p:nvSpPr>
          <p:spPr>
            <a:xfrm>
              <a:off x="4145391"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038" name="Google Shape;1038;p85"/>
            <p:cNvSpPr/>
            <p:nvPr/>
          </p:nvSpPr>
          <p:spPr>
            <a:xfrm>
              <a:off x="2401925" y="1774175"/>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39" name="Google Shape;1039;p85"/>
          <p:cNvGrpSpPr/>
          <p:nvPr/>
        </p:nvGrpSpPr>
        <p:grpSpPr>
          <a:xfrm>
            <a:off x="1684800" y="1774175"/>
            <a:ext cx="4684366" cy="2113483"/>
            <a:chOff x="1684800" y="1774175"/>
            <a:chExt cx="4684366" cy="2113483"/>
          </a:xfrm>
        </p:grpSpPr>
        <p:sp>
          <p:nvSpPr>
            <p:cNvPr id="1040" name="Google Shape;1040;p85"/>
            <p:cNvSpPr/>
            <p:nvPr/>
          </p:nvSpPr>
          <p:spPr>
            <a:xfrm>
              <a:off x="1684800" y="1774175"/>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1" name="Google Shape;1041;p85"/>
            <p:cNvSpPr txBox="1"/>
            <p:nvPr/>
          </p:nvSpPr>
          <p:spPr>
            <a:xfrm>
              <a:off x="5494366"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grpSp>
      <p:grpSp>
        <p:nvGrpSpPr>
          <p:cNvPr id="1042" name="Google Shape;1042;p85"/>
          <p:cNvGrpSpPr/>
          <p:nvPr/>
        </p:nvGrpSpPr>
        <p:grpSpPr>
          <a:xfrm>
            <a:off x="947275" y="1743750"/>
            <a:ext cx="1337258" cy="2143908"/>
            <a:chOff x="947275" y="1743750"/>
            <a:chExt cx="1337258" cy="2143908"/>
          </a:xfrm>
        </p:grpSpPr>
        <p:sp>
          <p:nvSpPr>
            <p:cNvPr id="1043" name="Google Shape;1043;p85"/>
            <p:cNvSpPr txBox="1"/>
            <p:nvPr/>
          </p:nvSpPr>
          <p:spPr>
            <a:xfrm>
              <a:off x="1409733"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1044" name="Google Shape;1044;p85"/>
            <p:cNvSpPr/>
            <p:nvPr/>
          </p:nvSpPr>
          <p:spPr>
            <a:xfrm>
              <a:off x="947275" y="17437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5" name="Google Shape;1045;p85"/>
          <p:cNvPicPr preferRelativeResize="0"/>
          <p:nvPr/>
        </p:nvPicPr>
        <p:blipFill>
          <a:blip r:embed="rId3">
            <a:alphaModFix/>
          </a:blip>
          <a:stretch>
            <a:fillRect/>
          </a:stretch>
        </p:blipFill>
        <p:spPr>
          <a:xfrm>
            <a:off x="7970783" y="39258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1051" name="Google Shape;1051;p8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Pallet kuma qaadi karo wax ka badan 200 kg.</a:t>
            </a:r>
            <a:endParaRPr/>
          </a:p>
          <a:p>
            <a:pPr indent="0" lvl="0" marL="0" rtl="0" algn="l">
              <a:spcBef>
                <a:spcPts val="1000"/>
              </a:spcBef>
              <a:spcAft>
                <a:spcPts val="0"/>
              </a:spcAft>
              <a:buNone/>
              <a:defRPr/>
            </a:pPr>
            <a:r>
              <a:rPr lang="en-GB">
                <a:latin typeface="Lexend"/>
              </a:rPr>
              <a:t>Waa kuwan cufka (masses) (kg) ee alaabta:</a:t>
            </a:r>
            <a:endParaRPr/>
          </a:p>
          <a:p>
            <a:pPr indent="0" lvl="0" marL="0" rtl="0" algn="ctr">
              <a:spcBef>
                <a:spcPts val="1000"/>
              </a:spcBef>
              <a:spcAft>
                <a:spcPts val="0"/>
              </a:spcAft>
              <a:buNone/>
              <a:defRPr/>
            </a:pPr>
            <a:r>
              <a:rPr lang="en-GB">
                <a:latin typeface="Lexend"/>
              </a:rPr>
              <a:t>30     70     80     80     100     110     110     120     150</a:t>
            </a:r>
            <a:endParaRPr/>
          </a:p>
          <a:p>
            <a:pPr indent="0" lvl="0" marL="0" rtl="0" algn="l">
              <a:spcBef>
                <a:spcPts val="1000"/>
              </a:spcBef>
              <a:spcAft>
                <a:spcPts val="1000"/>
              </a:spcAft>
              <a:buNone/>
            </a:pPr>
            <a:r>
              <a:rPr lang="en-GB" sz="1100">
                <a:latin typeface="Kalam"/>
                <a:ea typeface="Kalam"/>
                <a:cs typeface="Kalam"/>
                <a:sym typeface="Kalam"/>
              </a:rPr>
              <a:t>Isra ayaa isku soo ururisay cufka (masses) si ay u abuurto pallets 'buuxa'.</a:t>
            </a:r>
            <a:endParaRPr/>
          </a:p>
        </p:txBody>
      </p:sp>
      <p:grpSp>
        <p:nvGrpSpPr>
          <p:cNvPr id="1052" name="Google Shape;1052;p86"/>
          <p:cNvGrpSpPr/>
          <p:nvPr/>
        </p:nvGrpSpPr>
        <p:grpSpPr>
          <a:xfrm>
            <a:off x="1413000" y="4078801"/>
            <a:ext cx="874800" cy="241200"/>
            <a:chOff x="1538525" y="3973751"/>
            <a:chExt cx="874800" cy="241200"/>
          </a:xfrm>
        </p:grpSpPr>
        <p:cxnSp>
          <p:nvCxnSpPr>
            <p:cNvPr id="1053" name="Google Shape;1053;p8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54" name="Google Shape;1054;p8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55" name="Google Shape;1055;p8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56" name="Google Shape;1056;p86"/>
          <p:cNvGrpSpPr/>
          <p:nvPr/>
        </p:nvGrpSpPr>
        <p:grpSpPr>
          <a:xfrm>
            <a:off x="2773800" y="4078801"/>
            <a:ext cx="874800" cy="241200"/>
            <a:chOff x="1538525" y="3973751"/>
            <a:chExt cx="874800" cy="241200"/>
          </a:xfrm>
        </p:grpSpPr>
        <p:cxnSp>
          <p:nvCxnSpPr>
            <p:cNvPr id="1057" name="Google Shape;1057;p8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58" name="Google Shape;1058;p8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59" name="Google Shape;1059;p8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60" name="Google Shape;1060;p86"/>
          <p:cNvGrpSpPr/>
          <p:nvPr/>
        </p:nvGrpSpPr>
        <p:grpSpPr>
          <a:xfrm>
            <a:off x="4134600" y="4078801"/>
            <a:ext cx="874800" cy="241200"/>
            <a:chOff x="1538525" y="3973751"/>
            <a:chExt cx="874800" cy="241200"/>
          </a:xfrm>
        </p:grpSpPr>
        <p:cxnSp>
          <p:nvCxnSpPr>
            <p:cNvPr id="1061" name="Google Shape;1061;p8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62" name="Google Shape;1062;p8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63" name="Google Shape;1063;p8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64" name="Google Shape;1064;p86"/>
          <p:cNvGrpSpPr/>
          <p:nvPr/>
        </p:nvGrpSpPr>
        <p:grpSpPr>
          <a:xfrm>
            <a:off x="5495400" y="4078801"/>
            <a:ext cx="874800" cy="241200"/>
            <a:chOff x="1538525" y="3973751"/>
            <a:chExt cx="874800" cy="241200"/>
          </a:xfrm>
        </p:grpSpPr>
        <p:cxnSp>
          <p:nvCxnSpPr>
            <p:cNvPr id="1065" name="Google Shape;1065;p8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66" name="Google Shape;1066;p8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67" name="Google Shape;1067;p8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068" name="Google Shape;1068;p86"/>
          <p:cNvGrpSpPr/>
          <p:nvPr/>
        </p:nvGrpSpPr>
        <p:grpSpPr>
          <a:xfrm>
            <a:off x="6856200" y="4078801"/>
            <a:ext cx="874800" cy="241200"/>
            <a:chOff x="1538525" y="3973751"/>
            <a:chExt cx="874800" cy="241200"/>
          </a:xfrm>
        </p:grpSpPr>
        <p:cxnSp>
          <p:nvCxnSpPr>
            <p:cNvPr id="1069" name="Google Shape;1069;p8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070" name="Google Shape;1070;p8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071" name="Google Shape;1071;p8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072" name="Google Shape;1072;p86"/>
          <p:cNvSpPr txBox="1"/>
          <p:nvPr/>
        </p:nvSpPr>
        <p:spPr>
          <a:xfrm>
            <a:off x="1413000" y="4221850"/>
            <a:ext cx="63180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pic>
        <p:nvPicPr>
          <p:cNvPr id="1073" name="Google Shape;1073;p86"/>
          <p:cNvPicPr preferRelativeResize="0"/>
          <p:nvPr/>
        </p:nvPicPr>
        <p:blipFill>
          <a:blip r:embed="rId3">
            <a:alphaModFix/>
          </a:blip>
          <a:stretch>
            <a:fillRect/>
          </a:stretch>
        </p:blipFill>
        <p:spPr>
          <a:xfrm>
            <a:off x="1739157" y="3289000"/>
            <a:ext cx="227905" cy="241200"/>
          </a:xfrm>
          <a:prstGeom prst="rect">
            <a:avLst/>
          </a:prstGeom>
          <a:noFill/>
          <a:ln>
            <a:noFill/>
          </a:ln>
        </p:spPr>
      </p:pic>
      <p:grpSp>
        <p:nvGrpSpPr>
          <p:cNvPr id="1074" name="Google Shape;1074;p86"/>
          <p:cNvGrpSpPr/>
          <p:nvPr/>
        </p:nvGrpSpPr>
        <p:grpSpPr>
          <a:xfrm>
            <a:off x="1409733" y="1787400"/>
            <a:ext cx="5603817" cy="2393100"/>
            <a:chOff x="1409733" y="1787400"/>
            <a:chExt cx="5603817" cy="2393100"/>
          </a:xfrm>
        </p:grpSpPr>
        <p:sp>
          <p:nvSpPr>
            <p:cNvPr id="1075" name="Google Shape;1075;p86"/>
            <p:cNvSpPr txBox="1"/>
            <p:nvPr/>
          </p:nvSpPr>
          <p:spPr>
            <a:xfrm>
              <a:off x="1413000" y="38562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sp>
          <p:nvSpPr>
            <p:cNvPr id="1076" name="Google Shape;1076;p86"/>
            <p:cNvSpPr txBox="1"/>
            <p:nvPr/>
          </p:nvSpPr>
          <p:spPr>
            <a:xfrm>
              <a:off x="1409733"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1077" name="Google Shape;1077;p86"/>
            <p:cNvSpPr/>
            <p:nvPr/>
          </p:nvSpPr>
          <p:spPr>
            <a:xfrm>
              <a:off x="2375250"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8" name="Google Shape;1078;p86"/>
            <p:cNvSpPr/>
            <p:nvPr/>
          </p:nvSpPr>
          <p:spPr>
            <a:xfrm>
              <a:off x="6440250"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79" name="Google Shape;1079;p86"/>
          <p:cNvGrpSpPr/>
          <p:nvPr/>
        </p:nvGrpSpPr>
        <p:grpSpPr>
          <a:xfrm>
            <a:off x="928800" y="1764950"/>
            <a:ext cx="3525275" cy="2427508"/>
            <a:chOff x="928800" y="1764950"/>
            <a:chExt cx="3525275" cy="2427508"/>
          </a:xfrm>
        </p:grpSpPr>
        <p:sp>
          <p:nvSpPr>
            <p:cNvPr id="1080" name="Google Shape;1080;p86"/>
            <p:cNvSpPr txBox="1"/>
            <p:nvPr/>
          </p:nvSpPr>
          <p:spPr>
            <a:xfrm>
              <a:off x="2773791"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081" name="Google Shape;1081;p86"/>
            <p:cNvSpPr txBox="1"/>
            <p:nvPr/>
          </p:nvSpPr>
          <p:spPr>
            <a:xfrm>
              <a:off x="2773791"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1082" name="Google Shape;1082;p86"/>
            <p:cNvSpPr txBox="1"/>
            <p:nvPr/>
          </p:nvSpPr>
          <p:spPr>
            <a:xfrm>
              <a:off x="2773791" y="32585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1083" name="Google Shape;1083;p86"/>
            <p:cNvSpPr/>
            <p:nvPr/>
          </p:nvSpPr>
          <p:spPr>
            <a:xfrm>
              <a:off x="928800"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4" name="Google Shape;1084;p86"/>
            <p:cNvSpPr/>
            <p:nvPr/>
          </p:nvSpPr>
          <p:spPr>
            <a:xfrm>
              <a:off x="1684800" y="17649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5" name="Google Shape;1085;p86"/>
            <p:cNvSpPr/>
            <p:nvPr/>
          </p:nvSpPr>
          <p:spPr>
            <a:xfrm>
              <a:off x="3880775"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86" name="Google Shape;1086;p86"/>
          <p:cNvPicPr preferRelativeResize="0"/>
          <p:nvPr/>
        </p:nvPicPr>
        <p:blipFill>
          <a:blip r:embed="rId3">
            <a:alphaModFix/>
          </a:blip>
          <a:stretch>
            <a:fillRect/>
          </a:stretch>
        </p:blipFill>
        <p:spPr>
          <a:xfrm>
            <a:off x="3097257" y="2998800"/>
            <a:ext cx="227905" cy="241200"/>
          </a:xfrm>
          <a:prstGeom prst="rect">
            <a:avLst/>
          </a:prstGeom>
          <a:noFill/>
          <a:ln>
            <a:noFill/>
          </a:ln>
        </p:spPr>
      </p:pic>
      <p:grpSp>
        <p:nvGrpSpPr>
          <p:cNvPr id="1087" name="Google Shape;1087;p86"/>
          <p:cNvGrpSpPr/>
          <p:nvPr/>
        </p:nvGrpSpPr>
        <p:grpSpPr>
          <a:xfrm>
            <a:off x="3082950" y="1787400"/>
            <a:ext cx="2256675" cy="2405058"/>
            <a:chOff x="3082950" y="1787400"/>
            <a:chExt cx="2256675" cy="2405058"/>
          </a:xfrm>
        </p:grpSpPr>
        <p:sp>
          <p:nvSpPr>
            <p:cNvPr id="1088" name="Google Shape;1088;p86"/>
            <p:cNvSpPr txBox="1"/>
            <p:nvPr/>
          </p:nvSpPr>
          <p:spPr>
            <a:xfrm>
              <a:off x="4130308"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089" name="Google Shape;1089;p86"/>
            <p:cNvSpPr txBox="1"/>
            <p:nvPr/>
          </p:nvSpPr>
          <p:spPr>
            <a:xfrm>
              <a:off x="4137850"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090" name="Google Shape;1090;p86"/>
            <p:cNvSpPr/>
            <p:nvPr/>
          </p:nvSpPr>
          <p:spPr>
            <a:xfrm>
              <a:off x="3082950"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1" name="Google Shape;1091;p86"/>
            <p:cNvSpPr/>
            <p:nvPr/>
          </p:nvSpPr>
          <p:spPr>
            <a:xfrm>
              <a:off x="4766325" y="178740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092" name="Google Shape;1092;p86"/>
          <p:cNvGrpSpPr/>
          <p:nvPr/>
        </p:nvGrpSpPr>
        <p:grpSpPr>
          <a:xfrm>
            <a:off x="5494366" y="1764950"/>
            <a:ext cx="2378059" cy="2435050"/>
            <a:chOff x="5494366" y="1764950"/>
            <a:chExt cx="2378059" cy="2435050"/>
          </a:xfrm>
        </p:grpSpPr>
        <p:sp>
          <p:nvSpPr>
            <p:cNvPr id="1093" name="Google Shape;1093;p86"/>
            <p:cNvSpPr txBox="1"/>
            <p:nvPr/>
          </p:nvSpPr>
          <p:spPr>
            <a:xfrm>
              <a:off x="5494366"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094" name="Google Shape;1094;p86"/>
            <p:cNvSpPr txBox="1"/>
            <p:nvPr/>
          </p:nvSpPr>
          <p:spPr>
            <a:xfrm>
              <a:off x="6856191"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150</a:t>
              </a:r>
              <a:endParaRPr sz="1800">
                <a:solidFill>
                  <a:schemeClr val="dk1"/>
                </a:solidFill>
                <a:latin typeface="Lexend"/>
                <a:ea typeface="Lexend"/>
                <a:cs typeface="Lexend"/>
                <a:sym typeface="Lexend"/>
              </a:endParaRPr>
            </a:p>
          </p:txBody>
        </p:sp>
        <p:sp>
          <p:nvSpPr>
            <p:cNvPr id="1095" name="Google Shape;1095;p86"/>
            <p:cNvSpPr/>
            <p:nvPr/>
          </p:nvSpPr>
          <p:spPr>
            <a:xfrm>
              <a:off x="5589950" y="17649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6" name="Google Shape;1096;p86"/>
            <p:cNvSpPr/>
            <p:nvPr/>
          </p:nvSpPr>
          <p:spPr>
            <a:xfrm>
              <a:off x="7299125" y="1764950"/>
              <a:ext cx="573300" cy="372600"/>
            </a:xfrm>
            <a:prstGeom prst="rect">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87"/>
          <p:cNvSpPr/>
          <p:nvPr/>
        </p:nvSpPr>
        <p:spPr>
          <a:xfrm>
            <a:off x="324300" y="1092774"/>
            <a:ext cx="7475100" cy="1317600"/>
          </a:xfrm>
          <a:prstGeom prst="roundRect">
            <a:avLst>
              <a:gd fmla="val 16667" name="adj"/>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2" name="Google Shape;1102;p87"/>
          <p:cNvSpPr/>
          <p:nvPr/>
        </p:nvSpPr>
        <p:spPr>
          <a:xfrm>
            <a:off x="324300" y="2494547"/>
            <a:ext cx="7475100" cy="982800"/>
          </a:xfrm>
          <a:prstGeom prst="roundRect">
            <a:avLst>
              <a:gd fmla="val 16667" name="adj"/>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3" name="Google Shape;1103;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1104" name="Google Shape;1104;p87"/>
          <p:cNvSpPr txBox="1"/>
          <p:nvPr>
            <p:ph idx="1" type="body"/>
          </p:nvPr>
        </p:nvSpPr>
        <p:spPr>
          <a:xfrm>
            <a:off x="324000" y="759300"/>
            <a:ext cx="8237700" cy="44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Saddexda hab (methods) midkee ayaad door bidaysaa?</a:t>
            </a:r>
            <a:endParaRPr sz="2000"/>
          </a:p>
        </p:txBody>
      </p:sp>
      <p:grpSp>
        <p:nvGrpSpPr>
          <p:cNvPr id="1105" name="Google Shape;1105;p87"/>
          <p:cNvGrpSpPr/>
          <p:nvPr/>
        </p:nvGrpSpPr>
        <p:grpSpPr>
          <a:xfrm>
            <a:off x="400200" y="1110949"/>
            <a:ext cx="6318000" cy="1299550"/>
            <a:chOff x="1413000" y="3246600"/>
            <a:chExt cx="6318000" cy="1299550"/>
          </a:xfrm>
        </p:grpSpPr>
        <p:grpSp>
          <p:nvGrpSpPr>
            <p:cNvPr id="1106" name="Google Shape;1106;p87"/>
            <p:cNvGrpSpPr/>
            <p:nvPr/>
          </p:nvGrpSpPr>
          <p:grpSpPr>
            <a:xfrm>
              <a:off x="1413000" y="4078801"/>
              <a:ext cx="874800" cy="241200"/>
              <a:chOff x="1538525" y="3973751"/>
              <a:chExt cx="874800" cy="241200"/>
            </a:xfrm>
          </p:grpSpPr>
          <p:cxnSp>
            <p:nvCxnSpPr>
              <p:cNvPr id="1107" name="Google Shape;1107;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08" name="Google Shape;1108;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09" name="Google Shape;1109;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10" name="Google Shape;1110;p87"/>
            <p:cNvGrpSpPr/>
            <p:nvPr/>
          </p:nvGrpSpPr>
          <p:grpSpPr>
            <a:xfrm>
              <a:off x="2773800" y="4078801"/>
              <a:ext cx="874800" cy="241200"/>
              <a:chOff x="1538525" y="3973751"/>
              <a:chExt cx="874800" cy="241200"/>
            </a:xfrm>
          </p:grpSpPr>
          <p:cxnSp>
            <p:nvCxnSpPr>
              <p:cNvPr id="1111" name="Google Shape;1111;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12" name="Google Shape;1112;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13" name="Google Shape;1113;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14" name="Google Shape;1114;p87"/>
            <p:cNvGrpSpPr/>
            <p:nvPr/>
          </p:nvGrpSpPr>
          <p:grpSpPr>
            <a:xfrm>
              <a:off x="4134600" y="4078801"/>
              <a:ext cx="874800" cy="241200"/>
              <a:chOff x="1538525" y="3973751"/>
              <a:chExt cx="874800" cy="241200"/>
            </a:xfrm>
          </p:grpSpPr>
          <p:cxnSp>
            <p:nvCxnSpPr>
              <p:cNvPr id="1115" name="Google Shape;1115;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16" name="Google Shape;1116;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17" name="Google Shape;1117;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18" name="Google Shape;1118;p87"/>
            <p:cNvGrpSpPr/>
            <p:nvPr/>
          </p:nvGrpSpPr>
          <p:grpSpPr>
            <a:xfrm>
              <a:off x="5495400" y="4078801"/>
              <a:ext cx="874800" cy="241200"/>
              <a:chOff x="1538525" y="3973751"/>
              <a:chExt cx="874800" cy="241200"/>
            </a:xfrm>
          </p:grpSpPr>
          <p:cxnSp>
            <p:nvCxnSpPr>
              <p:cNvPr id="1119" name="Google Shape;1119;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20" name="Google Shape;1120;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21" name="Google Shape;1121;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22" name="Google Shape;1122;p87"/>
            <p:cNvGrpSpPr/>
            <p:nvPr/>
          </p:nvGrpSpPr>
          <p:grpSpPr>
            <a:xfrm>
              <a:off x="6856200" y="4078801"/>
              <a:ext cx="874800" cy="241200"/>
              <a:chOff x="1538525" y="3973751"/>
              <a:chExt cx="874800" cy="241200"/>
            </a:xfrm>
          </p:grpSpPr>
          <p:cxnSp>
            <p:nvCxnSpPr>
              <p:cNvPr id="1123" name="Google Shape;1123;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24" name="Google Shape;1124;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25" name="Google Shape;1125;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126" name="Google Shape;1126;p87"/>
            <p:cNvSpPr txBox="1"/>
            <p:nvPr/>
          </p:nvSpPr>
          <p:spPr>
            <a:xfrm>
              <a:off x="1413000" y="4221850"/>
              <a:ext cx="6318000" cy="32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sp>
          <p:nvSpPr>
            <p:cNvPr id="1127" name="Google Shape;1127;p87"/>
            <p:cNvSpPr txBox="1"/>
            <p:nvPr/>
          </p:nvSpPr>
          <p:spPr>
            <a:xfrm>
              <a:off x="1413000" y="38562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30</a:t>
              </a:r>
              <a:endParaRPr sz="1800">
                <a:solidFill>
                  <a:schemeClr val="dk1"/>
                </a:solidFill>
                <a:latin typeface="Lexend"/>
                <a:ea typeface="Lexend"/>
                <a:cs typeface="Lexend"/>
                <a:sym typeface="Lexend"/>
              </a:endParaRPr>
            </a:p>
          </p:txBody>
        </p:sp>
        <p:sp>
          <p:nvSpPr>
            <p:cNvPr id="1128" name="Google Shape;1128;p87"/>
            <p:cNvSpPr txBox="1"/>
            <p:nvPr/>
          </p:nvSpPr>
          <p:spPr>
            <a:xfrm>
              <a:off x="1413000" y="35514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p:txBody>
        </p:sp>
        <p:sp>
          <p:nvSpPr>
            <p:cNvPr id="1129" name="Google Shape;1129;p87"/>
            <p:cNvSpPr txBox="1"/>
            <p:nvPr/>
          </p:nvSpPr>
          <p:spPr>
            <a:xfrm>
              <a:off x="1413000" y="32466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130" name="Google Shape;1130;p87"/>
            <p:cNvSpPr txBox="1"/>
            <p:nvPr/>
          </p:nvSpPr>
          <p:spPr>
            <a:xfrm>
              <a:off x="2773800"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131" name="Google Shape;1131;p87"/>
            <p:cNvSpPr txBox="1"/>
            <p:nvPr/>
          </p:nvSpPr>
          <p:spPr>
            <a:xfrm>
              <a:off x="2773800" y="3571416"/>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132" name="Google Shape;1132;p87"/>
            <p:cNvSpPr txBox="1"/>
            <p:nvPr/>
          </p:nvSpPr>
          <p:spPr>
            <a:xfrm>
              <a:off x="4130316" y="3868675"/>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133" name="Google Shape;1133;p87"/>
            <p:cNvSpPr txBox="1"/>
            <p:nvPr/>
          </p:nvSpPr>
          <p:spPr>
            <a:xfrm>
              <a:off x="5494375" y="3868675"/>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134" name="Google Shape;1134;p87"/>
            <p:cNvSpPr txBox="1"/>
            <p:nvPr/>
          </p:nvSpPr>
          <p:spPr>
            <a:xfrm>
              <a:off x="6856191"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grpSp>
      <p:grpSp>
        <p:nvGrpSpPr>
          <p:cNvPr id="1135" name="Google Shape;1135;p87"/>
          <p:cNvGrpSpPr/>
          <p:nvPr/>
        </p:nvGrpSpPr>
        <p:grpSpPr>
          <a:xfrm>
            <a:off x="398571" y="2521807"/>
            <a:ext cx="6321267" cy="982792"/>
            <a:chOff x="322371" y="2643258"/>
            <a:chExt cx="6321267" cy="982792"/>
          </a:xfrm>
        </p:grpSpPr>
        <p:grpSp>
          <p:nvGrpSpPr>
            <p:cNvPr id="1136" name="Google Shape;1136;p87"/>
            <p:cNvGrpSpPr/>
            <p:nvPr/>
          </p:nvGrpSpPr>
          <p:grpSpPr>
            <a:xfrm>
              <a:off x="325638" y="3158701"/>
              <a:ext cx="874800" cy="241200"/>
              <a:chOff x="1538525" y="3973751"/>
              <a:chExt cx="874800" cy="241200"/>
            </a:xfrm>
          </p:grpSpPr>
          <p:cxnSp>
            <p:nvCxnSpPr>
              <p:cNvPr id="1137" name="Google Shape;1137;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38" name="Google Shape;1138;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39" name="Google Shape;1139;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40" name="Google Shape;1140;p87"/>
            <p:cNvGrpSpPr/>
            <p:nvPr/>
          </p:nvGrpSpPr>
          <p:grpSpPr>
            <a:xfrm>
              <a:off x="1686438" y="3158701"/>
              <a:ext cx="874800" cy="241200"/>
              <a:chOff x="1538525" y="3973751"/>
              <a:chExt cx="874800" cy="241200"/>
            </a:xfrm>
          </p:grpSpPr>
          <p:cxnSp>
            <p:nvCxnSpPr>
              <p:cNvPr id="1141" name="Google Shape;1141;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42" name="Google Shape;1142;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43" name="Google Shape;1143;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44" name="Google Shape;1144;p87"/>
            <p:cNvGrpSpPr/>
            <p:nvPr/>
          </p:nvGrpSpPr>
          <p:grpSpPr>
            <a:xfrm>
              <a:off x="3047238" y="3158701"/>
              <a:ext cx="874800" cy="241200"/>
              <a:chOff x="1538525" y="3973751"/>
              <a:chExt cx="874800" cy="241200"/>
            </a:xfrm>
          </p:grpSpPr>
          <p:cxnSp>
            <p:nvCxnSpPr>
              <p:cNvPr id="1145" name="Google Shape;1145;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46" name="Google Shape;1146;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47" name="Google Shape;1147;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48" name="Google Shape;1148;p87"/>
            <p:cNvGrpSpPr/>
            <p:nvPr/>
          </p:nvGrpSpPr>
          <p:grpSpPr>
            <a:xfrm>
              <a:off x="4408038" y="3158701"/>
              <a:ext cx="874800" cy="241200"/>
              <a:chOff x="1538525" y="3973751"/>
              <a:chExt cx="874800" cy="241200"/>
            </a:xfrm>
          </p:grpSpPr>
          <p:cxnSp>
            <p:nvCxnSpPr>
              <p:cNvPr id="1149" name="Google Shape;1149;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50" name="Google Shape;1150;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51" name="Google Shape;1151;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52" name="Google Shape;1152;p87"/>
            <p:cNvGrpSpPr/>
            <p:nvPr/>
          </p:nvGrpSpPr>
          <p:grpSpPr>
            <a:xfrm>
              <a:off x="5768838" y="3158701"/>
              <a:ext cx="874800" cy="241200"/>
              <a:chOff x="1538525" y="3973751"/>
              <a:chExt cx="874800" cy="241200"/>
            </a:xfrm>
          </p:grpSpPr>
          <p:cxnSp>
            <p:nvCxnSpPr>
              <p:cNvPr id="1153" name="Google Shape;1153;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54" name="Google Shape;1154;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55" name="Google Shape;1155;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156" name="Google Shape;1156;p87"/>
            <p:cNvSpPr txBox="1"/>
            <p:nvPr/>
          </p:nvSpPr>
          <p:spPr>
            <a:xfrm>
              <a:off x="325638" y="3301750"/>
              <a:ext cx="6318000" cy="32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sp>
          <p:nvSpPr>
            <p:cNvPr id="1157" name="Google Shape;1157;p87"/>
            <p:cNvSpPr txBox="1"/>
            <p:nvPr/>
          </p:nvSpPr>
          <p:spPr>
            <a:xfrm>
              <a:off x="1686429" y="29480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sp>
          <p:nvSpPr>
            <p:cNvPr id="1158" name="Google Shape;1158;p87"/>
            <p:cNvSpPr txBox="1"/>
            <p:nvPr/>
          </p:nvSpPr>
          <p:spPr>
            <a:xfrm>
              <a:off x="3042945" y="29480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159" name="Google Shape;1159;p87"/>
            <p:cNvSpPr txBox="1"/>
            <p:nvPr/>
          </p:nvSpPr>
          <p:spPr>
            <a:xfrm>
              <a:off x="325638" y="29361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150</a:t>
              </a:r>
              <a:endParaRPr sz="1800">
                <a:solidFill>
                  <a:schemeClr val="dk1"/>
                </a:solidFill>
                <a:latin typeface="Lexend"/>
                <a:ea typeface="Lexend"/>
                <a:cs typeface="Lexend"/>
                <a:sym typeface="Lexend"/>
              </a:endParaRPr>
            </a:p>
          </p:txBody>
        </p:sp>
        <p:sp>
          <p:nvSpPr>
            <p:cNvPr id="1160" name="Google Shape;1160;p87"/>
            <p:cNvSpPr txBox="1"/>
            <p:nvPr/>
          </p:nvSpPr>
          <p:spPr>
            <a:xfrm>
              <a:off x="4407004" y="29480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161" name="Google Shape;1161;p87"/>
            <p:cNvSpPr txBox="1"/>
            <p:nvPr/>
          </p:nvSpPr>
          <p:spPr>
            <a:xfrm>
              <a:off x="5768829" y="29556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162" name="Google Shape;1162;p87"/>
            <p:cNvSpPr txBox="1"/>
            <p:nvPr/>
          </p:nvSpPr>
          <p:spPr>
            <a:xfrm>
              <a:off x="1686429"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163" name="Google Shape;1163;p87"/>
            <p:cNvSpPr txBox="1"/>
            <p:nvPr/>
          </p:nvSpPr>
          <p:spPr>
            <a:xfrm>
              <a:off x="3058029"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164" name="Google Shape;1164;p87"/>
            <p:cNvSpPr txBox="1"/>
            <p:nvPr/>
          </p:nvSpPr>
          <p:spPr>
            <a:xfrm>
              <a:off x="4407004"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p:txBody>
        </p:sp>
        <p:sp>
          <p:nvSpPr>
            <p:cNvPr id="1165" name="Google Shape;1165;p87"/>
            <p:cNvSpPr txBox="1"/>
            <p:nvPr/>
          </p:nvSpPr>
          <p:spPr>
            <a:xfrm>
              <a:off x="322371"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30</a:t>
              </a:r>
              <a:endParaRPr sz="1800">
                <a:solidFill>
                  <a:schemeClr val="dk1"/>
                </a:solidFill>
                <a:latin typeface="Lexend"/>
                <a:ea typeface="Lexend"/>
                <a:cs typeface="Lexend"/>
                <a:sym typeface="Lexend"/>
              </a:endParaRPr>
            </a:p>
          </p:txBody>
        </p:sp>
      </p:grpSp>
      <p:sp>
        <p:nvSpPr>
          <p:cNvPr id="1166" name="Google Shape;1166;p87"/>
          <p:cNvSpPr txBox="1"/>
          <p:nvPr/>
        </p:nvSpPr>
        <p:spPr>
          <a:xfrm>
            <a:off x="6924516" y="1876399"/>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Cabdi 1</a:t>
            </a:r>
            <a:endParaRPr sz="1800">
              <a:solidFill>
                <a:schemeClr val="dk1"/>
              </a:solidFill>
              <a:latin typeface="Lexend"/>
              <a:ea typeface="Lexend"/>
              <a:cs typeface="Lexend"/>
              <a:sym typeface="Lexend"/>
            </a:endParaRPr>
          </a:p>
        </p:txBody>
      </p:sp>
      <p:sp>
        <p:nvSpPr>
          <p:cNvPr id="1167" name="Google Shape;1167;p87"/>
          <p:cNvSpPr txBox="1"/>
          <p:nvPr/>
        </p:nvSpPr>
        <p:spPr>
          <a:xfrm>
            <a:off x="6924516" y="2956399"/>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Cabdi 2</a:t>
            </a:r>
            <a:endParaRPr sz="1800">
              <a:solidFill>
                <a:schemeClr val="dk1"/>
              </a:solidFill>
              <a:latin typeface="Lexend"/>
              <a:ea typeface="Lexend"/>
              <a:cs typeface="Lexend"/>
              <a:sym typeface="Lexend"/>
            </a:endParaRPr>
          </a:p>
        </p:txBody>
      </p:sp>
      <p:grpSp>
        <p:nvGrpSpPr>
          <p:cNvPr id="1168" name="Google Shape;1168;p87"/>
          <p:cNvGrpSpPr/>
          <p:nvPr/>
        </p:nvGrpSpPr>
        <p:grpSpPr>
          <a:xfrm>
            <a:off x="400508" y="3504607"/>
            <a:ext cx="6321267" cy="1287592"/>
            <a:chOff x="1175933" y="3982558"/>
            <a:chExt cx="6321267" cy="1287592"/>
          </a:xfrm>
        </p:grpSpPr>
        <p:grpSp>
          <p:nvGrpSpPr>
            <p:cNvPr id="1169" name="Google Shape;1169;p87"/>
            <p:cNvGrpSpPr/>
            <p:nvPr/>
          </p:nvGrpSpPr>
          <p:grpSpPr>
            <a:xfrm>
              <a:off x="1179200" y="4802801"/>
              <a:ext cx="874800" cy="241200"/>
              <a:chOff x="1538525" y="3973751"/>
              <a:chExt cx="874800" cy="241200"/>
            </a:xfrm>
          </p:grpSpPr>
          <p:cxnSp>
            <p:nvCxnSpPr>
              <p:cNvPr id="1170" name="Google Shape;1170;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71" name="Google Shape;1171;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72" name="Google Shape;1172;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73" name="Google Shape;1173;p87"/>
            <p:cNvGrpSpPr/>
            <p:nvPr/>
          </p:nvGrpSpPr>
          <p:grpSpPr>
            <a:xfrm>
              <a:off x="2540000" y="4802801"/>
              <a:ext cx="874800" cy="241200"/>
              <a:chOff x="1538525" y="3973751"/>
              <a:chExt cx="874800" cy="241200"/>
            </a:xfrm>
          </p:grpSpPr>
          <p:cxnSp>
            <p:nvCxnSpPr>
              <p:cNvPr id="1174" name="Google Shape;1174;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75" name="Google Shape;1175;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76" name="Google Shape;1176;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77" name="Google Shape;1177;p87"/>
            <p:cNvGrpSpPr/>
            <p:nvPr/>
          </p:nvGrpSpPr>
          <p:grpSpPr>
            <a:xfrm>
              <a:off x="3900800" y="4802801"/>
              <a:ext cx="874800" cy="241200"/>
              <a:chOff x="1538525" y="3973751"/>
              <a:chExt cx="874800" cy="241200"/>
            </a:xfrm>
          </p:grpSpPr>
          <p:cxnSp>
            <p:nvCxnSpPr>
              <p:cNvPr id="1178" name="Google Shape;1178;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79" name="Google Shape;1179;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80" name="Google Shape;1180;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81" name="Google Shape;1181;p87"/>
            <p:cNvGrpSpPr/>
            <p:nvPr/>
          </p:nvGrpSpPr>
          <p:grpSpPr>
            <a:xfrm>
              <a:off x="5261600" y="4802801"/>
              <a:ext cx="874800" cy="241200"/>
              <a:chOff x="1538525" y="3973751"/>
              <a:chExt cx="874800" cy="241200"/>
            </a:xfrm>
          </p:grpSpPr>
          <p:cxnSp>
            <p:nvCxnSpPr>
              <p:cNvPr id="1182" name="Google Shape;1182;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83" name="Google Shape;1183;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84" name="Google Shape;1184;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185" name="Google Shape;1185;p87"/>
            <p:cNvGrpSpPr/>
            <p:nvPr/>
          </p:nvGrpSpPr>
          <p:grpSpPr>
            <a:xfrm>
              <a:off x="6622400" y="4802801"/>
              <a:ext cx="874800" cy="241200"/>
              <a:chOff x="1538525" y="3973751"/>
              <a:chExt cx="874800" cy="241200"/>
            </a:xfrm>
          </p:grpSpPr>
          <p:cxnSp>
            <p:nvCxnSpPr>
              <p:cNvPr id="1186" name="Google Shape;1186;p8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187" name="Google Shape;1187;p8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188" name="Google Shape;1188;p8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189" name="Google Shape;1189;p87"/>
            <p:cNvSpPr txBox="1"/>
            <p:nvPr/>
          </p:nvSpPr>
          <p:spPr>
            <a:xfrm>
              <a:off x="1179200" y="4945850"/>
              <a:ext cx="6318000" cy="32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grpSp>
          <p:nvGrpSpPr>
            <p:cNvPr id="1190" name="Google Shape;1190;p87"/>
            <p:cNvGrpSpPr/>
            <p:nvPr/>
          </p:nvGrpSpPr>
          <p:grpSpPr>
            <a:xfrm>
              <a:off x="1175933" y="4287358"/>
              <a:ext cx="878067" cy="617142"/>
              <a:chOff x="1409733" y="3563358"/>
              <a:chExt cx="878067" cy="617142"/>
            </a:xfrm>
          </p:grpSpPr>
          <p:sp>
            <p:nvSpPr>
              <p:cNvPr id="1191" name="Google Shape;1191;p87"/>
              <p:cNvSpPr txBox="1"/>
              <p:nvPr/>
            </p:nvSpPr>
            <p:spPr>
              <a:xfrm>
                <a:off x="1413000" y="38562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sp>
            <p:nvSpPr>
              <p:cNvPr id="1192" name="Google Shape;1192;p87"/>
              <p:cNvSpPr txBox="1"/>
              <p:nvPr/>
            </p:nvSpPr>
            <p:spPr>
              <a:xfrm>
                <a:off x="1409733"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grpSp>
        <p:grpSp>
          <p:nvGrpSpPr>
            <p:cNvPr id="1193" name="Google Shape;1193;p87"/>
            <p:cNvGrpSpPr/>
            <p:nvPr/>
          </p:nvGrpSpPr>
          <p:grpSpPr>
            <a:xfrm>
              <a:off x="2539991" y="3982558"/>
              <a:ext cx="874800" cy="933900"/>
              <a:chOff x="2773791" y="3258558"/>
              <a:chExt cx="874800" cy="933900"/>
            </a:xfrm>
          </p:grpSpPr>
          <p:sp>
            <p:nvSpPr>
              <p:cNvPr id="1194" name="Google Shape;1194;p87"/>
              <p:cNvSpPr txBox="1"/>
              <p:nvPr/>
            </p:nvSpPr>
            <p:spPr>
              <a:xfrm>
                <a:off x="2773791"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195" name="Google Shape;1195;p87"/>
              <p:cNvSpPr txBox="1"/>
              <p:nvPr/>
            </p:nvSpPr>
            <p:spPr>
              <a:xfrm>
                <a:off x="2773791"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p:txBody>
          </p:sp>
          <p:sp>
            <p:nvSpPr>
              <p:cNvPr id="1196" name="Google Shape;1196;p87"/>
              <p:cNvSpPr txBox="1"/>
              <p:nvPr/>
            </p:nvSpPr>
            <p:spPr>
              <a:xfrm>
                <a:off x="2773791" y="32585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30</a:t>
                </a:r>
                <a:endParaRPr sz="1800">
                  <a:solidFill>
                    <a:schemeClr val="dk1"/>
                  </a:solidFill>
                  <a:latin typeface="Lexend"/>
                  <a:ea typeface="Lexend"/>
                  <a:cs typeface="Lexend"/>
                  <a:sym typeface="Lexend"/>
                </a:endParaRPr>
              </a:p>
            </p:txBody>
          </p:sp>
        </p:grpSp>
        <p:grpSp>
          <p:nvGrpSpPr>
            <p:cNvPr id="1197" name="Google Shape;1197;p87"/>
            <p:cNvGrpSpPr/>
            <p:nvPr/>
          </p:nvGrpSpPr>
          <p:grpSpPr>
            <a:xfrm>
              <a:off x="3896508" y="4287358"/>
              <a:ext cx="882342" cy="629100"/>
              <a:chOff x="4130308" y="3563358"/>
              <a:chExt cx="882342" cy="629100"/>
            </a:xfrm>
          </p:grpSpPr>
          <p:sp>
            <p:nvSpPr>
              <p:cNvPr id="1198" name="Google Shape;1198;p87"/>
              <p:cNvSpPr txBox="1"/>
              <p:nvPr/>
            </p:nvSpPr>
            <p:spPr>
              <a:xfrm>
                <a:off x="4130308"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199" name="Google Shape;1199;p87"/>
              <p:cNvSpPr txBox="1"/>
              <p:nvPr/>
            </p:nvSpPr>
            <p:spPr>
              <a:xfrm>
                <a:off x="4137850"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grpSp>
        <p:grpSp>
          <p:nvGrpSpPr>
            <p:cNvPr id="1200" name="Google Shape;1200;p87"/>
            <p:cNvGrpSpPr/>
            <p:nvPr/>
          </p:nvGrpSpPr>
          <p:grpSpPr>
            <a:xfrm>
              <a:off x="5260566" y="4592158"/>
              <a:ext cx="2236625" cy="331842"/>
              <a:chOff x="5494366" y="3868158"/>
              <a:chExt cx="2236625" cy="331842"/>
            </a:xfrm>
          </p:grpSpPr>
          <p:sp>
            <p:nvSpPr>
              <p:cNvPr id="1201" name="Google Shape;1201;p87"/>
              <p:cNvSpPr txBox="1"/>
              <p:nvPr/>
            </p:nvSpPr>
            <p:spPr>
              <a:xfrm>
                <a:off x="5494366"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202" name="Google Shape;1202;p87"/>
              <p:cNvSpPr txBox="1"/>
              <p:nvPr/>
            </p:nvSpPr>
            <p:spPr>
              <a:xfrm>
                <a:off x="6856191"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150</a:t>
                </a:r>
                <a:endParaRPr sz="1800">
                  <a:solidFill>
                    <a:schemeClr val="dk1"/>
                  </a:solidFill>
                  <a:latin typeface="Lexend"/>
                  <a:ea typeface="Lexend"/>
                  <a:cs typeface="Lexend"/>
                  <a:sym typeface="Lexend"/>
                </a:endParaRPr>
              </a:p>
            </p:txBody>
          </p:sp>
        </p:grpSp>
      </p:grpSp>
      <p:sp>
        <p:nvSpPr>
          <p:cNvPr id="1203" name="Google Shape;1203;p87"/>
          <p:cNvSpPr/>
          <p:nvPr/>
        </p:nvSpPr>
        <p:spPr>
          <a:xfrm>
            <a:off x="324300" y="3539700"/>
            <a:ext cx="7475100" cy="1211700"/>
          </a:xfrm>
          <a:prstGeom prst="roundRect">
            <a:avLst>
              <a:gd fmla="val 16667" name="adj"/>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4" name="Google Shape;1204;p87"/>
          <p:cNvSpPr txBox="1"/>
          <p:nvPr/>
        </p:nvSpPr>
        <p:spPr>
          <a:xfrm>
            <a:off x="6924516" y="4251799"/>
            <a:ext cx="874800" cy="3243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Isra</a:t>
            </a:r>
            <a:endParaRPr sz="1800">
              <a:solidFill>
                <a:schemeClr val="dk1"/>
              </a:solidFill>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88"/>
          <p:cNvSpPr/>
          <p:nvPr/>
        </p:nvSpPr>
        <p:spPr>
          <a:xfrm>
            <a:off x="324300" y="1092774"/>
            <a:ext cx="7475100" cy="1317600"/>
          </a:xfrm>
          <a:prstGeom prst="roundRect">
            <a:avLst>
              <a:gd fmla="val 16667" name="adj"/>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0" name="Google Shape;121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1211" name="Google Shape;1211;p88"/>
          <p:cNvSpPr txBox="1"/>
          <p:nvPr>
            <p:ph idx="1" type="body"/>
          </p:nvPr>
        </p:nvSpPr>
        <p:spPr>
          <a:xfrm>
            <a:off x="324000" y="759300"/>
            <a:ext cx="8237700" cy="44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Saddexda hab (methods) midkee ayaad door bidaysaa?</a:t>
            </a:r>
            <a:endParaRPr sz="2000"/>
          </a:p>
        </p:txBody>
      </p:sp>
      <p:grpSp>
        <p:nvGrpSpPr>
          <p:cNvPr id="1212" name="Google Shape;1212;p88"/>
          <p:cNvGrpSpPr/>
          <p:nvPr/>
        </p:nvGrpSpPr>
        <p:grpSpPr>
          <a:xfrm>
            <a:off x="400200" y="1110949"/>
            <a:ext cx="6318000" cy="1299550"/>
            <a:chOff x="1413000" y="3246600"/>
            <a:chExt cx="6318000" cy="1299550"/>
          </a:xfrm>
        </p:grpSpPr>
        <p:grpSp>
          <p:nvGrpSpPr>
            <p:cNvPr id="1213" name="Google Shape;1213;p88"/>
            <p:cNvGrpSpPr/>
            <p:nvPr/>
          </p:nvGrpSpPr>
          <p:grpSpPr>
            <a:xfrm>
              <a:off x="1413000" y="4078801"/>
              <a:ext cx="874800" cy="241200"/>
              <a:chOff x="1538525" y="3973751"/>
              <a:chExt cx="874800" cy="241200"/>
            </a:xfrm>
          </p:grpSpPr>
          <p:cxnSp>
            <p:nvCxnSpPr>
              <p:cNvPr id="1214" name="Google Shape;1214;p88"/>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15" name="Google Shape;1215;p88"/>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16" name="Google Shape;1216;p88"/>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17" name="Google Shape;1217;p88"/>
            <p:cNvGrpSpPr/>
            <p:nvPr/>
          </p:nvGrpSpPr>
          <p:grpSpPr>
            <a:xfrm>
              <a:off x="2773800" y="4078801"/>
              <a:ext cx="874800" cy="241200"/>
              <a:chOff x="1538525" y="3973751"/>
              <a:chExt cx="874800" cy="241200"/>
            </a:xfrm>
          </p:grpSpPr>
          <p:cxnSp>
            <p:nvCxnSpPr>
              <p:cNvPr id="1218" name="Google Shape;1218;p88"/>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19" name="Google Shape;1219;p88"/>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20" name="Google Shape;1220;p88"/>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21" name="Google Shape;1221;p88"/>
            <p:cNvGrpSpPr/>
            <p:nvPr/>
          </p:nvGrpSpPr>
          <p:grpSpPr>
            <a:xfrm>
              <a:off x="4134600" y="4078801"/>
              <a:ext cx="874800" cy="241200"/>
              <a:chOff x="1538525" y="3973751"/>
              <a:chExt cx="874800" cy="241200"/>
            </a:xfrm>
          </p:grpSpPr>
          <p:cxnSp>
            <p:nvCxnSpPr>
              <p:cNvPr id="1222" name="Google Shape;1222;p88"/>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23" name="Google Shape;1223;p88"/>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24" name="Google Shape;1224;p88"/>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25" name="Google Shape;1225;p88"/>
            <p:cNvGrpSpPr/>
            <p:nvPr/>
          </p:nvGrpSpPr>
          <p:grpSpPr>
            <a:xfrm>
              <a:off x="5495400" y="4078801"/>
              <a:ext cx="874800" cy="241200"/>
              <a:chOff x="1538525" y="3973751"/>
              <a:chExt cx="874800" cy="241200"/>
            </a:xfrm>
          </p:grpSpPr>
          <p:cxnSp>
            <p:nvCxnSpPr>
              <p:cNvPr id="1226" name="Google Shape;1226;p88"/>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27" name="Google Shape;1227;p88"/>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28" name="Google Shape;1228;p88"/>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29" name="Google Shape;1229;p88"/>
            <p:cNvGrpSpPr/>
            <p:nvPr/>
          </p:nvGrpSpPr>
          <p:grpSpPr>
            <a:xfrm>
              <a:off x="6856200" y="4078801"/>
              <a:ext cx="874800" cy="241200"/>
              <a:chOff x="1538525" y="3973751"/>
              <a:chExt cx="874800" cy="241200"/>
            </a:xfrm>
          </p:grpSpPr>
          <p:cxnSp>
            <p:nvCxnSpPr>
              <p:cNvPr id="1230" name="Google Shape;1230;p88"/>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31" name="Google Shape;1231;p88"/>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32" name="Google Shape;1232;p88"/>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233" name="Google Shape;1233;p88"/>
            <p:cNvSpPr txBox="1"/>
            <p:nvPr/>
          </p:nvSpPr>
          <p:spPr>
            <a:xfrm>
              <a:off x="1413000" y="4221850"/>
              <a:ext cx="6318000" cy="32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sp>
          <p:nvSpPr>
            <p:cNvPr id="1234" name="Google Shape;1234;p88"/>
            <p:cNvSpPr txBox="1"/>
            <p:nvPr/>
          </p:nvSpPr>
          <p:spPr>
            <a:xfrm>
              <a:off x="1413000" y="38562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30</a:t>
              </a:r>
              <a:endParaRPr sz="1800">
                <a:solidFill>
                  <a:schemeClr val="dk1"/>
                </a:solidFill>
                <a:latin typeface="Lexend"/>
                <a:ea typeface="Lexend"/>
                <a:cs typeface="Lexend"/>
                <a:sym typeface="Lexend"/>
              </a:endParaRPr>
            </a:p>
          </p:txBody>
        </p:sp>
        <p:sp>
          <p:nvSpPr>
            <p:cNvPr id="1235" name="Google Shape;1235;p88"/>
            <p:cNvSpPr txBox="1"/>
            <p:nvPr/>
          </p:nvSpPr>
          <p:spPr>
            <a:xfrm>
              <a:off x="1413000" y="35514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p:txBody>
        </p:sp>
        <p:sp>
          <p:nvSpPr>
            <p:cNvPr id="1236" name="Google Shape;1236;p88"/>
            <p:cNvSpPr txBox="1"/>
            <p:nvPr/>
          </p:nvSpPr>
          <p:spPr>
            <a:xfrm>
              <a:off x="1413000" y="32466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237" name="Google Shape;1237;p88"/>
            <p:cNvSpPr txBox="1"/>
            <p:nvPr/>
          </p:nvSpPr>
          <p:spPr>
            <a:xfrm>
              <a:off x="2773800"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238" name="Google Shape;1238;p88"/>
            <p:cNvSpPr txBox="1"/>
            <p:nvPr/>
          </p:nvSpPr>
          <p:spPr>
            <a:xfrm>
              <a:off x="2773800" y="3571416"/>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239" name="Google Shape;1239;p88"/>
            <p:cNvSpPr txBox="1"/>
            <p:nvPr/>
          </p:nvSpPr>
          <p:spPr>
            <a:xfrm>
              <a:off x="4130316" y="3868675"/>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240" name="Google Shape;1240;p88"/>
            <p:cNvSpPr txBox="1"/>
            <p:nvPr/>
          </p:nvSpPr>
          <p:spPr>
            <a:xfrm>
              <a:off x="5494375" y="3868675"/>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241" name="Google Shape;1241;p88"/>
            <p:cNvSpPr txBox="1"/>
            <p:nvPr/>
          </p:nvSpPr>
          <p:spPr>
            <a:xfrm>
              <a:off x="6856191"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grpSp>
      <p:sp>
        <p:nvSpPr>
          <p:cNvPr id="1242" name="Google Shape;1242;p88"/>
          <p:cNvSpPr txBox="1"/>
          <p:nvPr/>
        </p:nvSpPr>
        <p:spPr>
          <a:xfrm>
            <a:off x="6924516" y="1876399"/>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Cabdi 1</a:t>
            </a:r>
            <a:endParaRPr sz="1800">
              <a:solidFill>
                <a:schemeClr val="dk1"/>
              </a:solidFill>
              <a:latin typeface="Lexend"/>
              <a:ea typeface="Lexend"/>
              <a:cs typeface="Lexend"/>
              <a:sym typeface="Lexend"/>
            </a:endParaRPr>
          </a:p>
        </p:txBody>
      </p:sp>
      <p:sp>
        <p:nvSpPr>
          <p:cNvPr id="1243" name="Google Shape;1243;p88"/>
          <p:cNvSpPr txBox="1"/>
          <p:nvPr/>
        </p:nvSpPr>
        <p:spPr>
          <a:xfrm>
            <a:off x="324300" y="2835725"/>
            <a:ext cx="8495700" cy="784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Habka 1 aad buu u dhakhsaha badnaa laakiin kuma shaqayn qiimahan.</a:t>
            </a:r>
            <a:endParaRPr sz="2000">
              <a:solidFill>
                <a:schemeClr val="dk1"/>
              </a:solidFill>
              <a:latin typeface="Kalam"/>
              <a:ea typeface="Kalam"/>
              <a:cs typeface="Kalam"/>
              <a:sym typeface="Kala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89"/>
          <p:cNvSpPr/>
          <p:nvPr/>
        </p:nvSpPr>
        <p:spPr>
          <a:xfrm>
            <a:off x="324300" y="2494547"/>
            <a:ext cx="7475100" cy="982800"/>
          </a:xfrm>
          <a:prstGeom prst="roundRect">
            <a:avLst>
              <a:gd fmla="val 16667" name="adj"/>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9" name="Google Shape;1249;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1250" name="Google Shape;1250;p89"/>
          <p:cNvSpPr txBox="1"/>
          <p:nvPr>
            <p:ph idx="1" type="body"/>
          </p:nvPr>
        </p:nvSpPr>
        <p:spPr>
          <a:xfrm>
            <a:off x="324000" y="759300"/>
            <a:ext cx="8237700" cy="44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Saddexda hab (methods) midkee ayaad door bidaysaa?</a:t>
            </a:r>
            <a:endParaRPr sz="2000"/>
          </a:p>
        </p:txBody>
      </p:sp>
      <p:grpSp>
        <p:nvGrpSpPr>
          <p:cNvPr id="1251" name="Google Shape;1251;p89"/>
          <p:cNvGrpSpPr/>
          <p:nvPr/>
        </p:nvGrpSpPr>
        <p:grpSpPr>
          <a:xfrm>
            <a:off x="398571" y="2521807"/>
            <a:ext cx="6321267" cy="982792"/>
            <a:chOff x="322371" y="2643258"/>
            <a:chExt cx="6321267" cy="982792"/>
          </a:xfrm>
        </p:grpSpPr>
        <p:grpSp>
          <p:nvGrpSpPr>
            <p:cNvPr id="1252" name="Google Shape;1252;p89"/>
            <p:cNvGrpSpPr/>
            <p:nvPr/>
          </p:nvGrpSpPr>
          <p:grpSpPr>
            <a:xfrm>
              <a:off x="325638" y="3158701"/>
              <a:ext cx="874800" cy="241200"/>
              <a:chOff x="1538525" y="3973751"/>
              <a:chExt cx="874800" cy="241200"/>
            </a:xfrm>
          </p:grpSpPr>
          <p:cxnSp>
            <p:nvCxnSpPr>
              <p:cNvPr id="1253" name="Google Shape;1253;p89"/>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54" name="Google Shape;1254;p89"/>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55" name="Google Shape;1255;p89"/>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56" name="Google Shape;1256;p89"/>
            <p:cNvGrpSpPr/>
            <p:nvPr/>
          </p:nvGrpSpPr>
          <p:grpSpPr>
            <a:xfrm>
              <a:off x="1686438" y="3158701"/>
              <a:ext cx="874800" cy="241200"/>
              <a:chOff x="1538525" y="3973751"/>
              <a:chExt cx="874800" cy="241200"/>
            </a:xfrm>
          </p:grpSpPr>
          <p:cxnSp>
            <p:nvCxnSpPr>
              <p:cNvPr id="1257" name="Google Shape;1257;p89"/>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58" name="Google Shape;1258;p89"/>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59" name="Google Shape;1259;p89"/>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60" name="Google Shape;1260;p89"/>
            <p:cNvGrpSpPr/>
            <p:nvPr/>
          </p:nvGrpSpPr>
          <p:grpSpPr>
            <a:xfrm>
              <a:off x="3047238" y="3158701"/>
              <a:ext cx="874800" cy="241200"/>
              <a:chOff x="1538525" y="3973751"/>
              <a:chExt cx="874800" cy="241200"/>
            </a:xfrm>
          </p:grpSpPr>
          <p:cxnSp>
            <p:nvCxnSpPr>
              <p:cNvPr id="1261" name="Google Shape;1261;p89"/>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62" name="Google Shape;1262;p89"/>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63" name="Google Shape;1263;p89"/>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64" name="Google Shape;1264;p89"/>
            <p:cNvGrpSpPr/>
            <p:nvPr/>
          </p:nvGrpSpPr>
          <p:grpSpPr>
            <a:xfrm>
              <a:off x="4408038" y="3158701"/>
              <a:ext cx="874800" cy="241200"/>
              <a:chOff x="1538525" y="3973751"/>
              <a:chExt cx="874800" cy="241200"/>
            </a:xfrm>
          </p:grpSpPr>
          <p:cxnSp>
            <p:nvCxnSpPr>
              <p:cNvPr id="1265" name="Google Shape;1265;p89"/>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66" name="Google Shape;1266;p89"/>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67" name="Google Shape;1267;p89"/>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68" name="Google Shape;1268;p89"/>
            <p:cNvGrpSpPr/>
            <p:nvPr/>
          </p:nvGrpSpPr>
          <p:grpSpPr>
            <a:xfrm>
              <a:off x="5768838" y="3158701"/>
              <a:ext cx="874800" cy="241200"/>
              <a:chOff x="1538525" y="3973751"/>
              <a:chExt cx="874800" cy="241200"/>
            </a:xfrm>
          </p:grpSpPr>
          <p:cxnSp>
            <p:nvCxnSpPr>
              <p:cNvPr id="1269" name="Google Shape;1269;p89"/>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70" name="Google Shape;1270;p89"/>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71" name="Google Shape;1271;p89"/>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272" name="Google Shape;1272;p89"/>
            <p:cNvSpPr txBox="1"/>
            <p:nvPr/>
          </p:nvSpPr>
          <p:spPr>
            <a:xfrm>
              <a:off x="325638" y="3301750"/>
              <a:ext cx="6318000" cy="32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sp>
          <p:nvSpPr>
            <p:cNvPr id="1273" name="Google Shape;1273;p89"/>
            <p:cNvSpPr txBox="1"/>
            <p:nvPr/>
          </p:nvSpPr>
          <p:spPr>
            <a:xfrm>
              <a:off x="1686429" y="29480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sp>
          <p:nvSpPr>
            <p:cNvPr id="1274" name="Google Shape;1274;p89"/>
            <p:cNvSpPr txBox="1"/>
            <p:nvPr/>
          </p:nvSpPr>
          <p:spPr>
            <a:xfrm>
              <a:off x="3042945" y="29480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275" name="Google Shape;1275;p89"/>
            <p:cNvSpPr txBox="1"/>
            <p:nvPr/>
          </p:nvSpPr>
          <p:spPr>
            <a:xfrm>
              <a:off x="325638" y="29361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150</a:t>
              </a:r>
              <a:endParaRPr sz="1800">
                <a:solidFill>
                  <a:schemeClr val="dk1"/>
                </a:solidFill>
                <a:latin typeface="Lexend"/>
                <a:ea typeface="Lexend"/>
                <a:cs typeface="Lexend"/>
                <a:sym typeface="Lexend"/>
              </a:endParaRPr>
            </a:p>
          </p:txBody>
        </p:sp>
        <p:sp>
          <p:nvSpPr>
            <p:cNvPr id="1276" name="Google Shape;1276;p89"/>
            <p:cNvSpPr txBox="1"/>
            <p:nvPr/>
          </p:nvSpPr>
          <p:spPr>
            <a:xfrm>
              <a:off x="4407004" y="29480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277" name="Google Shape;1277;p89"/>
            <p:cNvSpPr txBox="1"/>
            <p:nvPr/>
          </p:nvSpPr>
          <p:spPr>
            <a:xfrm>
              <a:off x="5768829" y="29556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278" name="Google Shape;1278;p89"/>
            <p:cNvSpPr txBox="1"/>
            <p:nvPr/>
          </p:nvSpPr>
          <p:spPr>
            <a:xfrm>
              <a:off x="1686429"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279" name="Google Shape;1279;p89"/>
            <p:cNvSpPr txBox="1"/>
            <p:nvPr/>
          </p:nvSpPr>
          <p:spPr>
            <a:xfrm>
              <a:off x="3058029"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sp>
          <p:nvSpPr>
            <p:cNvPr id="1280" name="Google Shape;1280;p89"/>
            <p:cNvSpPr txBox="1"/>
            <p:nvPr/>
          </p:nvSpPr>
          <p:spPr>
            <a:xfrm>
              <a:off x="4407004"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p:txBody>
        </p:sp>
        <p:sp>
          <p:nvSpPr>
            <p:cNvPr id="1281" name="Google Shape;1281;p89"/>
            <p:cNvSpPr txBox="1"/>
            <p:nvPr/>
          </p:nvSpPr>
          <p:spPr>
            <a:xfrm>
              <a:off x="322371" y="26432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30</a:t>
              </a:r>
              <a:endParaRPr sz="1800">
                <a:solidFill>
                  <a:schemeClr val="dk1"/>
                </a:solidFill>
                <a:latin typeface="Lexend"/>
                <a:ea typeface="Lexend"/>
                <a:cs typeface="Lexend"/>
                <a:sym typeface="Lexend"/>
              </a:endParaRPr>
            </a:p>
          </p:txBody>
        </p:sp>
      </p:grpSp>
      <p:sp>
        <p:nvSpPr>
          <p:cNvPr id="1282" name="Google Shape;1282;p89"/>
          <p:cNvSpPr txBox="1"/>
          <p:nvPr/>
        </p:nvSpPr>
        <p:spPr>
          <a:xfrm>
            <a:off x="6924516" y="2956399"/>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Cabdi 2</a:t>
            </a:r>
            <a:endParaRPr sz="1800">
              <a:solidFill>
                <a:schemeClr val="dk1"/>
              </a:solidFill>
              <a:latin typeface="Lexend"/>
              <a:ea typeface="Lexend"/>
              <a:cs typeface="Lexend"/>
              <a:sym typeface="Lexend"/>
            </a:endParaRPr>
          </a:p>
        </p:txBody>
      </p:sp>
      <p:sp>
        <p:nvSpPr>
          <p:cNvPr id="1283" name="Google Shape;1283;p89"/>
          <p:cNvSpPr txBox="1"/>
          <p:nvPr/>
        </p:nvSpPr>
        <p:spPr>
          <a:xfrm>
            <a:off x="324300" y="3673925"/>
            <a:ext cx="8495700" cy="784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Habka 2 wuu dhakhsaha badnaa wuxuuna keenay tiro la mid ah alaabta pallet kasta.</a:t>
            </a:r>
            <a:endParaRPr sz="2000">
              <a:solidFill>
                <a:schemeClr val="dk1"/>
              </a:solidFill>
              <a:latin typeface="Kalam"/>
              <a:ea typeface="Kalam"/>
              <a:cs typeface="Kalam"/>
              <a:sym typeface="Kala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sp>
        <p:nvSpPr>
          <p:cNvPr id="1289" name="Google Shape;1289;p90"/>
          <p:cNvSpPr txBox="1"/>
          <p:nvPr>
            <p:ph idx="1" type="body"/>
          </p:nvPr>
        </p:nvSpPr>
        <p:spPr>
          <a:xfrm>
            <a:off x="324000" y="759300"/>
            <a:ext cx="8237700" cy="44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Saddexda hab (methods) midkee ayaad door bidaysaa?</a:t>
            </a:r>
            <a:endParaRPr sz="2000"/>
          </a:p>
        </p:txBody>
      </p:sp>
      <p:grpSp>
        <p:nvGrpSpPr>
          <p:cNvPr id="1290" name="Google Shape;1290;p90"/>
          <p:cNvGrpSpPr/>
          <p:nvPr/>
        </p:nvGrpSpPr>
        <p:grpSpPr>
          <a:xfrm>
            <a:off x="400508" y="3504607"/>
            <a:ext cx="6321267" cy="1287592"/>
            <a:chOff x="1175933" y="3982558"/>
            <a:chExt cx="6321267" cy="1287592"/>
          </a:xfrm>
        </p:grpSpPr>
        <p:grpSp>
          <p:nvGrpSpPr>
            <p:cNvPr id="1291" name="Google Shape;1291;p90"/>
            <p:cNvGrpSpPr/>
            <p:nvPr/>
          </p:nvGrpSpPr>
          <p:grpSpPr>
            <a:xfrm>
              <a:off x="1179200" y="4802801"/>
              <a:ext cx="874800" cy="241200"/>
              <a:chOff x="1538525" y="3973751"/>
              <a:chExt cx="874800" cy="241200"/>
            </a:xfrm>
          </p:grpSpPr>
          <p:cxnSp>
            <p:nvCxnSpPr>
              <p:cNvPr id="1292" name="Google Shape;1292;p9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93" name="Google Shape;1293;p9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94" name="Google Shape;1294;p9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95" name="Google Shape;1295;p90"/>
            <p:cNvGrpSpPr/>
            <p:nvPr/>
          </p:nvGrpSpPr>
          <p:grpSpPr>
            <a:xfrm>
              <a:off x="2540000" y="4802801"/>
              <a:ext cx="874800" cy="241200"/>
              <a:chOff x="1538525" y="3973751"/>
              <a:chExt cx="874800" cy="241200"/>
            </a:xfrm>
          </p:grpSpPr>
          <p:cxnSp>
            <p:nvCxnSpPr>
              <p:cNvPr id="1296" name="Google Shape;1296;p9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297" name="Google Shape;1297;p9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298" name="Google Shape;1298;p9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299" name="Google Shape;1299;p90"/>
            <p:cNvGrpSpPr/>
            <p:nvPr/>
          </p:nvGrpSpPr>
          <p:grpSpPr>
            <a:xfrm>
              <a:off x="3900800" y="4802801"/>
              <a:ext cx="874800" cy="241200"/>
              <a:chOff x="1538525" y="3973751"/>
              <a:chExt cx="874800" cy="241200"/>
            </a:xfrm>
          </p:grpSpPr>
          <p:cxnSp>
            <p:nvCxnSpPr>
              <p:cNvPr id="1300" name="Google Shape;1300;p9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301" name="Google Shape;1301;p9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302" name="Google Shape;1302;p9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303" name="Google Shape;1303;p90"/>
            <p:cNvGrpSpPr/>
            <p:nvPr/>
          </p:nvGrpSpPr>
          <p:grpSpPr>
            <a:xfrm>
              <a:off x="5261600" y="4802801"/>
              <a:ext cx="874800" cy="241200"/>
              <a:chOff x="1538525" y="3973751"/>
              <a:chExt cx="874800" cy="241200"/>
            </a:xfrm>
          </p:grpSpPr>
          <p:cxnSp>
            <p:nvCxnSpPr>
              <p:cNvPr id="1304" name="Google Shape;1304;p9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305" name="Google Shape;1305;p9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306" name="Google Shape;1306;p9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307" name="Google Shape;1307;p90"/>
            <p:cNvGrpSpPr/>
            <p:nvPr/>
          </p:nvGrpSpPr>
          <p:grpSpPr>
            <a:xfrm>
              <a:off x="6622400" y="4802801"/>
              <a:ext cx="874800" cy="241200"/>
              <a:chOff x="1538525" y="3973751"/>
              <a:chExt cx="874800" cy="241200"/>
            </a:xfrm>
          </p:grpSpPr>
          <p:cxnSp>
            <p:nvCxnSpPr>
              <p:cNvPr id="1308" name="Google Shape;1308;p9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309" name="Google Shape;1309;p9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310" name="Google Shape;1310;p9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311" name="Google Shape;1311;p90"/>
            <p:cNvSpPr txBox="1"/>
            <p:nvPr/>
          </p:nvSpPr>
          <p:spPr>
            <a:xfrm>
              <a:off x="1179200" y="4945850"/>
              <a:ext cx="6318000" cy="32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1                   2                    3                   4                   5</a:t>
              </a:r>
              <a:endParaRPr sz="1800">
                <a:solidFill>
                  <a:schemeClr val="dk1"/>
                </a:solidFill>
                <a:latin typeface="Lexend"/>
                <a:ea typeface="Lexend"/>
                <a:cs typeface="Lexend"/>
                <a:sym typeface="Lexend"/>
              </a:endParaRPr>
            </a:p>
          </p:txBody>
        </p:sp>
        <p:grpSp>
          <p:nvGrpSpPr>
            <p:cNvPr id="1312" name="Google Shape;1312;p90"/>
            <p:cNvGrpSpPr/>
            <p:nvPr/>
          </p:nvGrpSpPr>
          <p:grpSpPr>
            <a:xfrm>
              <a:off x="1175933" y="4287358"/>
              <a:ext cx="878067" cy="617142"/>
              <a:chOff x="1409733" y="3563358"/>
              <a:chExt cx="878067" cy="617142"/>
            </a:xfrm>
          </p:grpSpPr>
          <p:sp>
            <p:nvSpPr>
              <p:cNvPr id="1313" name="Google Shape;1313;p90"/>
              <p:cNvSpPr txBox="1"/>
              <p:nvPr/>
            </p:nvSpPr>
            <p:spPr>
              <a:xfrm>
                <a:off x="1413000" y="38562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120</a:t>
                </a:r>
                <a:endParaRPr sz="1800">
                  <a:solidFill>
                    <a:schemeClr val="dk1"/>
                  </a:solidFill>
                  <a:latin typeface="Lexend"/>
                  <a:ea typeface="Lexend"/>
                  <a:cs typeface="Lexend"/>
                  <a:sym typeface="Lexend"/>
                </a:endParaRPr>
              </a:p>
            </p:txBody>
          </p:sp>
          <p:sp>
            <p:nvSpPr>
              <p:cNvPr id="1314" name="Google Shape;1314;p90"/>
              <p:cNvSpPr txBox="1"/>
              <p:nvPr/>
            </p:nvSpPr>
            <p:spPr>
              <a:xfrm>
                <a:off x="1409733"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grpSp>
        <p:grpSp>
          <p:nvGrpSpPr>
            <p:cNvPr id="1315" name="Google Shape;1315;p90"/>
            <p:cNvGrpSpPr/>
            <p:nvPr/>
          </p:nvGrpSpPr>
          <p:grpSpPr>
            <a:xfrm>
              <a:off x="2539991" y="3982558"/>
              <a:ext cx="874800" cy="933900"/>
              <a:chOff x="2773791" y="3258558"/>
              <a:chExt cx="874800" cy="933900"/>
            </a:xfrm>
          </p:grpSpPr>
          <p:sp>
            <p:nvSpPr>
              <p:cNvPr id="1316" name="Google Shape;1316;p90"/>
              <p:cNvSpPr txBox="1"/>
              <p:nvPr/>
            </p:nvSpPr>
            <p:spPr>
              <a:xfrm>
                <a:off x="2773791"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317" name="Google Shape;1317;p90"/>
              <p:cNvSpPr txBox="1"/>
              <p:nvPr/>
            </p:nvSpPr>
            <p:spPr>
              <a:xfrm>
                <a:off x="2773791"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70</a:t>
                </a:r>
                <a:endParaRPr sz="1800">
                  <a:solidFill>
                    <a:schemeClr val="dk1"/>
                  </a:solidFill>
                  <a:latin typeface="Lexend"/>
                  <a:ea typeface="Lexend"/>
                  <a:cs typeface="Lexend"/>
                  <a:sym typeface="Lexend"/>
                </a:endParaRPr>
              </a:p>
            </p:txBody>
          </p:sp>
          <p:sp>
            <p:nvSpPr>
              <p:cNvPr id="1318" name="Google Shape;1318;p90"/>
              <p:cNvSpPr txBox="1"/>
              <p:nvPr/>
            </p:nvSpPr>
            <p:spPr>
              <a:xfrm>
                <a:off x="2773791" y="32585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30</a:t>
                </a:r>
                <a:endParaRPr sz="1800">
                  <a:solidFill>
                    <a:schemeClr val="dk1"/>
                  </a:solidFill>
                  <a:latin typeface="Lexend"/>
                  <a:ea typeface="Lexend"/>
                  <a:cs typeface="Lexend"/>
                  <a:sym typeface="Lexend"/>
                </a:endParaRPr>
              </a:p>
            </p:txBody>
          </p:sp>
        </p:grpSp>
        <p:grpSp>
          <p:nvGrpSpPr>
            <p:cNvPr id="1319" name="Google Shape;1319;p90"/>
            <p:cNvGrpSpPr/>
            <p:nvPr/>
          </p:nvGrpSpPr>
          <p:grpSpPr>
            <a:xfrm>
              <a:off x="3896508" y="4287358"/>
              <a:ext cx="882342" cy="629100"/>
              <a:chOff x="4130308" y="3563358"/>
              <a:chExt cx="882342" cy="629100"/>
            </a:xfrm>
          </p:grpSpPr>
          <p:sp>
            <p:nvSpPr>
              <p:cNvPr id="1320" name="Google Shape;1320;p90"/>
              <p:cNvSpPr txBox="1"/>
              <p:nvPr/>
            </p:nvSpPr>
            <p:spPr>
              <a:xfrm>
                <a:off x="4130308"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321" name="Google Shape;1321;p90"/>
              <p:cNvSpPr txBox="1"/>
              <p:nvPr/>
            </p:nvSpPr>
            <p:spPr>
              <a:xfrm>
                <a:off x="4137850" y="35633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80</a:t>
                </a:r>
                <a:endParaRPr sz="1800">
                  <a:solidFill>
                    <a:schemeClr val="dk1"/>
                  </a:solidFill>
                  <a:latin typeface="Lexend"/>
                  <a:ea typeface="Lexend"/>
                  <a:cs typeface="Lexend"/>
                  <a:sym typeface="Lexend"/>
                </a:endParaRPr>
              </a:p>
            </p:txBody>
          </p:sp>
        </p:grpSp>
        <p:grpSp>
          <p:nvGrpSpPr>
            <p:cNvPr id="1322" name="Google Shape;1322;p90"/>
            <p:cNvGrpSpPr/>
            <p:nvPr/>
          </p:nvGrpSpPr>
          <p:grpSpPr>
            <a:xfrm>
              <a:off x="5260566" y="4592158"/>
              <a:ext cx="2236625" cy="331842"/>
              <a:chOff x="5494366" y="3868158"/>
              <a:chExt cx="2236625" cy="331842"/>
            </a:xfrm>
          </p:grpSpPr>
          <p:sp>
            <p:nvSpPr>
              <p:cNvPr id="1323" name="Google Shape;1323;p90"/>
              <p:cNvSpPr txBox="1"/>
              <p:nvPr/>
            </p:nvSpPr>
            <p:spPr>
              <a:xfrm>
                <a:off x="5494366" y="3868158"/>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324" name="Google Shape;1324;p90"/>
              <p:cNvSpPr txBox="1"/>
              <p:nvPr/>
            </p:nvSpPr>
            <p:spPr>
              <a:xfrm>
                <a:off x="6856191" y="3875700"/>
                <a:ext cx="874800" cy="324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150</a:t>
                </a:r>
                <a:endParaRPr sz="1800">
                  <a:solidFill>
                    <a:schemeClr val="dk1"/>
                  </a:solidFill>
                  <a:latin typeface="Lexend"/>
                  <a:ea typeface="Lexend"/>
                  <a:cs typeface="Lexend"/>
                  <a:sym typeface="Lexend"/>
                </a:endParaRPr>
              </a:p>
            </p:txBody>
          </p:sp>
        </p:grpSp>
      </p:grpSp>
      <p:sp>
        <p:nvSpPr>
          <p:cNvPr id="1325" name="Google Shape;1325;p90"/>
          <p:cNvSpPr/>
          <p:nvPr/>
        </p:nvSpPr>
        <p:spPr>
          <a:xfrm>
            <a:off x="324300" y="3539700"/>
            <a:ext cx="7475100" cy="1211700"/>
          </a:xfrm>
          <a:prstGeom prst="roundRect">
            <a:avLst>
              <a:gd fmla="val 16667" name="adj"/>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6" name="Google Shape;1326;p90"/>
          <p:cNvSpPr txBox="1"/>
          <p:nvPr/>
        </p:nvSpPr>
        <p:spPr>
          <a:xfrm>
            <a:off x="6924516" y="4251799"/>
            <a:ext cx="874800" cy="3243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Isra</a:t>
            </a:r>
            <a:endParaRPr sz="1800">
              <a:solidFill>
                <a:schemeClr val="dk1"/>
              </a:solidFill>
              <a:latin typeface="Lexend"/>
              <a:ea typeface="Lexend"/>
              <a:cs typeface="Lexend"/>
              <a:sym typeface="Lexend"/>
            </a:endParaRPr>
          </a:p>
        </p:txBody>
      </p:sp>
      <p:sp>
        <p:nvSpPr>
          <p:cNvPr id="1327" name="Google Shape;1327;p90"/>
          <p:cNvSpPr txBox="1"/>
          <p:nvPr/>
        </p:nvSpPr>
        <p:spPr>
          <a:xfrm>
            <a:off x="324300" y="2571750"/>
            <a:ext cx="8495700" cy="104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Habka 3 wuxuu keenay pallets (pallets) oo aan ognahay in aan wax kale lagu saari karin.</a:t>
            </a:r>
            <a:endParaRPr sz="2000">
              <a:solidFill>
                <a:schemeClr val="dk1"/>
              </a:solidFill>
              <a:latin typeface="Kalam"/>
              <a:ea typeface="Kalam"/>
              <a:cs typeface="Kalam"/>
              <a:sym typeface="Kala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91"/>
          <p:cNvSpPr txBox="1"/>
          <p:nvPr>
            <p:ph idx="1" type="subTitle"/>
          </p:nvPr>
        </p:nvSpPr>
        <p:spPr>
          <a:xfrm>
            <a:off x="324000" y="3577125"/>
            <a:ext cx="81093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Waxay ku xiran tahay xannibaadaha (constraints) jira, sida cabbirka alaabta ama cabbirka sanduuqyada baakadaynta.</a:t>
            </a:r>
            <a:endParaRPr/>
          </a:p>
        </p:txBody>
      </p:sp>
      <p:sp>
        <p:nvSpPr>
          <p:cNvPr id="1333" name="Google Shape;1333;p91"/>
          <p:cNvSpPr txBox="1"/>
          <p:nvPr>
            <p:ph idx="2" type="subTitle"/>
          </p:nvPr>
        </p:nvSpPr>
        <p:spPr>
          <a:xfrm>
            <a:off x="324000" y="1080000"/>
            <a:ext cx="84960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Waxaa jira hal hab oo hufan oo lagu baakadeeyo alaabta lagu qaado.</a:t>
            </a:r>
            <a:endParaRPr/>
          </a:p>
        </p:txBody>
      </p:sp>
      <p:sp>
        <p:nvSpPr>
          <p:cNvPr id="1334" name="Google Shape;1334;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Baakadayn (Packing)</a:t>
            </a:r>
            <a:endParaRPr/>
          </a:p>
        </p:txBody>
      </p:sp>
      <p:pic>
        <p:nvPicPr>
          <p:cNvPr id="1335" name="Google Shape;1335;p91"/>
          <p:cNvPicPr preferRelativeResize="0"/>
          <p:nvPr/>
        </p:nvPicPr>
        <p:blipFill>
          <a:blip r:embed="rId3">
            <a:alphaModFix/>
          </a:blip>
          <a:stretch>
            <a:fillRect/>
          </a:stretch>
        </p:blipFill>
        <p:spPr>
          <a:xfrm>
            <a:off x="6256808" y="20378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Baakadayn (Packing)</a:t>
            </a:r>
            <a:endParaRPr/>
          </a:p>
        </p:txBody>
      </p:sp>
      <p:sp>
        <p:nvSpPr>
          <p:cNvPr id="1341" name="Google Shape;1341;p92"/>
          <p:cNvSpPr txBox="1"/>
          <p:nvPr>
            <p:ph idx="1" type="body"/>
          </p:nvPr>
        </p:nvSpPr>
        <p:spPr>
          <a:xfrm>
            <a:off x="324000" y="759300"/>
            <a:ext cx="8237700" cy="111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Doon ayaa gaadiidka u qaada wabiga. Doonku wuxuu leeyahay saddex waddo oo gaadiidku isticmaali karo. Waddo kastaa waa 30 m dherer.</a:t>
            </a:r>
            <a:endParaRPr sz="1800"/>
          </a:p>
          <a:p>
            <a:pPr indent="0" lvl="0" marL="0" rtl="0" algn="l">
              <a:spcBef>
                <a:spcPts val="1000"/>
              </a:spcBef>
              <a:spcAft>
                <a:spcPts val="0"/>
              </a:spcAft>
              <a:buNone/>
            </a:pPr>
            <a:r>
              <a:rPr lang="en-GB" sz="1400">
                <a:latin typeface="Lexend"/>
              </a:rPr>
              <a:t>Subax ka mid ah, gaadiidkani waxay yimaadaan sidan:</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Clr>
                <a:schemeClr val="dk1"/>
              </a:buClr>
              <a:buSzPts val="1100"/>
              <a:buFont typeface="Arial"/>
              <a:buNone/>
            </a:pPr>
            <a:r>
              <a:rPr lang="en-GB" sz="1400">
                <a:latin typeface="Lexend"/>
              </a:rPr>
              <a:t>a) Adigoo raraya gaadiid kasta, marka uu yimaado, waddada ugu horreysa ee furan, ma awoodi doonaan dhammaan gaadiidku inay gudbaan? Caddee jawaabtaada.</a:t>
            </a:r>
            <a:endParaRPr sz="1800"/>
          </a:p>
        </p:txBody>
      </p:sp>
      <p:graphicFrame>
        <p:nvGraphicFramePr>
          <p:cNvPr id="1342" name="Google Shape;1342;p92"/>
          <p:cNvGraphicFramePr/>
          <p:nvPr/>
        </p:nvGraphicFramePr>
        <p:xfrm>
          <a:off x="577250" y="18705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Nidaamka imaatinka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Gaadiid</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Dhererka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1</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2</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 xamaar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7</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3</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weyn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13</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4</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yar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5</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weyn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13</a:t>
                      </a:r>
                      <a:endParaRPr>
                        <a:latin typeface="Lexend"/>
                        <a:ea typeface="Lexend"/>
                        <a:cs typeface="Lexend"/>
                        <a:sym typeface="Lexend"/>
                      </a:endParaRPr>
                    </a:p>
                  </a:txBody>
                  <a:tcPr marT="0" marB="0" marR="0" marL="0"/>
                </a:tc>
              </a:tr>
            </a:tbl>
          </a:graphicData>
        </a:graphic>
      </p:graphicFrame>
      <p:graphicFrame>
        <p:nvGraphicFramePr>
          <p:cNvPr id="1343" name="Google Shape;1343;p92"/>
          <p:cNvGraphicFramePr/>
          <p:nvPr/>
        </p:nvGraphicFramePr>
        <p:xfrm>
          <a:off x="4432675" y="18705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Nidaamka imaatinka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Gaadiid</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Dhererka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6</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7</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weyn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12</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8</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weyn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9</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10</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11</a:t>
                      </a:r>
                      <a:endParaRPr>
                        <a:latin typeface="Lexend"/>
                        <a:ea typeface="Lexend"/>
                        <a:cs typeface="Lexend"/>
                        <a:sym typeface="Lexend"/>
                      </a:endParaRPr>
                    </a:p>
                  </a:txBody>
                  <a:tcPr marT="0" marB="0" marR="0" marL="0"/>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Rarista (Packing)</a:t>
            </a:r>
            <a:endParaRPr/>
          </a:p>
        </p:txBody>
      </p:sp>
      <p:sp>
        <p:nvSpPr>
          <p:cNvPr id="1349" name="Google Shape;1349;p93"/>
          <p:cNvSpPr txBox="1"/>
          <p:nvPr>
            <p:ph idx="1" type="body"/>
          </p:nvPr>
        </p:nvSpPr>
        <p:spPr>
          <a:xfrm>
            <a:off x="324000" y="759300"/>
            <a:ext cx="8237700" cy="111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Doonye ayaa gaadiidka ku qaada webiga. Doonyuhu wuxuu leeyahay saddex waddo oo gaadiidku isticmaali karo. Waddo kastaa waa 30 m dherer.</a:t>
            </a:r>
            <a:endParaRPr sz="1800"/>
          </a:p>
          <a:p>
            <a:pPr indent="0" lvl="0" marL="0" rtl="0" algn="l">
              <a:spcBef>
                <a:spcPts val="1000"/>
              </a:spcBef>
              <a:spcAft>
                <a:spcPts val="0"/>
              </a:spcAft>
              <a:buNone/>
            </a:pPr>
            <a:r>
              <a:rPr lang="en-GB" sz="1400">
                <a:latin typeface="Lexend"/>
              </a:rPr>
              <a:t>Subax ka mid ah, gaadiidkani waxay yimaadaan sidan:</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Clr>
                <a:schemeClr val="dk1"/>
              </a:buClr>
              <a:buSzPts val="1100"/>
              <a:buFont typeface="Arial"/>
              <a:buNone/>
            </a:pPr>
            <a:r>
              <a:rPr lang="en-GB" sz="1400">
                <a:latin typeface="Lexend"/>
              </a:rPr>
              <a:t>b) Adigoo tixgelinaya dhammaan gaadiidka (iyadoon loo eegin markay yimaadeen), ma lagu rari karaa dhammaan gaadiidka doonyaha? Caddee jawaabtaada.</a:t>
            </a:r>
            <a:endParaRPr sz="1800"/>
          </a:p>
          <a:p>
            <a:pPr indent="0" lvl="0" marL="0" rtl="0" algn="l">
              <a:spcBef>
                <a:spcPts val="1000"/>
              </a:spcBef>
              <a:spcAft>
                <a:spcPts val="1000"/>
              </a:spcAft>
              <a:buClr>
                <a:schemeClr val="dk1"/>
              </a:buClr>
              <a:buSzPts val="1100"/>
              <a:buFont typeface="Arial"/>
              <a:buNone/>
            </a:pPr>
            <a:r>
              <a:rPr lang="en-GB" sz="1400">
                <a:latin typeface="Lexend"/>
              </a:rPr>
              <a:t>c) Maxay tahay sababta jawaabtaada qayb b aysan macquul ahayn?</a:t>
            </a:r>
            <a:endParaRPr sz="1800"/>
          </a:p>
        </p:txBody>
      </p:sp>
      <p:graphicFrame>
        <p:nvGraphicFramePr>
          <p:cNvPr id="1350" name="Google Shape;1350;p93"/>
          <p:cNvGraphicFramePr/>
          <p:nvPr/>
        </p:nvGraphicFramePr>
        <p:xfrm>
          <a:off x="577250" y="18705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Nidaamka imaatinka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Gaadiidka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Dhererka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1</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2</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 xamaar (car + trailer)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7</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3</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13</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4</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5</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13</a:t>
                      </a:r>
                      <a:endParaRPr>
                        <a:latin typeface="Lexend"/>
                        <a:ea typeface="Lexend"/>
                        <a:cs typeface="Lexend"/>
                        <a:sym typeface="Lexend"/>
                      </a:endParaRPr>
                    </a:p>
                  </a:txBody>
                  <a:tcPr marT="0" marB="0" marR="0" marL="0"/>
                </a:tc>
              </a:tr>
            </a:tbl>
          </a:graphicData>
        </a:graphic>
      </p:graphicFrame>
      <p:graphicFrame>
        <p:nvGraphicFramePr>
          <p:cNvPr id="1351" name="Google Shape;1351;p93"/>
          <p:cNvGraphicFramePr/>
          <p:nvPr/>
        </p:nvGraphicFramePr>
        <p:xfrm>
          <a:off x="4432675" y="18705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Nidaamka imaatinka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Gaadiidka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700">
                          <a:solidFill>
                            <a:schemeClr val="lt1"/>
                          </a:solidFill>
                          <a:latin typeface="Lexend"/>
                          <a:ea typeface="Lexend"/>
                          <a:cs typeface="Lexend"/>
                          <a:sym typeface="Lexend"/>
                        </a:rPr>
                        <a:t>Dhererka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6</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7</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12</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8</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9</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700">
                          <a:latin typeface="Lexend"/>
                          <a:ea typeface="Lexend"/>
                          <a:cs typeface="Lexend"/>
                          <a:sym typeface="Lexend"/>
                        </a:rPr>
                        <a:t>10</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700">
                          <a:latin typeface="Lexend"/>
                          <a:ea typeface="Lexend"/>
                          <a:cs typeface="Lexend"/>
                          <a:sym typeface="Lexend"/>
                        </a:rPr>
                        <a:t>11</a:t>
                      </a:r>
                      <a:endParaRPr>
                        <a:latin typeface="Lexend"/>
                        <a:ea typeface="Lexend"/>
                        <a:cs typeface="Lexend"/>
                        <a:sym typeface="Lexend"/>
                      </a:endParaRPr>
                    </a:p>
                  </a:txBody>
                  <a:tcPr marT="0" marB="0" marR="0" marL="0"/>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Baakadayn (Packing)</a:t>
            </a:r>
            <a:endParaRPr/>
          </a:p>
        </p:txBody>
      </p:sp>
      <p:sp>
        <p:nvSpPr>
          <p:cNvPr id="1357" name="Google Shape;1357;p94"/>
          <p:cNvSpPr txBox="1"/>
          <p:nvPr>
            <p:ph idx="1" type="body"/>
          </p:nvPr>
        </p:nvSpPr>
        <p:spPr>
          <a:xfrm>
            <a:off x="324000" y="759300"/>
            <a:ext cx="8237700" cy="1111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Yacquub wuxuu kaydinayaa kombiyuutarkiisa. Wuxuu koobiyaynayaa ciyaaraha (games) oo la gelinayo USB sticks 32 GB ah. Cabbirka (size) ciyaar kasta waxaa lagu qoray jaantuska (table).</a:t>
            </a:r>
            <a:r>
              <a:rPr lang="en-GB" sz="14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lang="en-GB" sz="1400">
                <a:latin typeface="Lexend"/>
              </a:rPr>
              <a:t>a) Yacquub wuxuu u malaynayaa inay suurtagal tahay in dhammaan ciyaaraha (games) lagu kaydiyo shan USB stick. Sharax sababta Yacquub u malayn karo tan iyo sababta uu u qaldan yahay.</a:t>
            </a:r>
            <a:r>
              <a:rPr lang="en-GB" sz="14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400">
                <a:latin typeface="Lexend"/>
              </a:rPr>
              <a:t>b) Sheeg tirada ugu yar ee USB sticks ee loo baahan yahay oo bixi milan (solution) suurtagal ah oo ah ciyaaraha (games) lagu kaydin doono USB stick kasta.</a:t>
            </a:r>
            <a:endParaRPr sz="1800"/>
          </a:p>
        </p:txBody>
      </p:sp>
      <p:graphicFrame>
        <p:nvGraphicFramePr>
          <p:cNvPr id="1358" name="Google Shape;1358;p94"/>
          <p:cNvGraphicFramePr/>
          <p:nvPr/>
        </p:nvGraphicFramePr>
        <p:xfrm>
          <a:off x="324000" y="1448175"/>
          <a:ext cx="3000000" cy="3000000"/>
        </p:xfrm>
        <a:graphic>
          <a:graphicData uri="http://schemas.openxmlformats.org/drawingml/2006/table">
            <a:tbl>
              <a:tblPr>
                <a:noFill/>
                <a:tableStyleId>{564A8307-0F7D-4AD2-ADF6-A58BC17439A6}</a:tableStyleId>
              </a:tblPr>
              <a:tblGrid>
                <a:gridCol w="1175550"/>
                <a:gridCol w="915050"/>
                <a:gridCol w="915050"/>
                <a:gridCol w="915050"/>
                <a:gridCol w="915050"/>
                <a:gridCol w="915050"/>
                <a:gridCol w="915050"/>
                <a:gridCol w="915050"/>
                <a:gridCol w="915050"/>
              </a:tblGrid>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Ciyaar (Game)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A</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B</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C</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D</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E</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F</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G</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H</a:t>
                      </a:r>
                      <a:endParaRPr>
                        <a:solidFill>
                          <a:schemeClr val="dk1"/>
                        </a:solidFill>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Cabbir (Size) (GB)</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8</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13</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17</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21</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22</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24</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25</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solidFill>
                            <a:schemeClr val="dk1"/>
                          </a:solidFill>
                          <a:latin typeface="Lexend"/>
                          <a:ea typeface="Lexend"/>
                          <a:cs typeface="Lexend"/>
                          <a:sym typeface="Lexend"/>
                        </a:rPr>
                        <a:t>25</a:t>
                      </a:r>
                      <a:endParaRPr>
                        <a:solidFill>
                          <a:schemeClr val="dk1"/>
                        </a:solidFill>
                        <a:latin typeface="Lexend"/>
                        <a:ea typeface="Lexend"/>
                        <a:cs typeface="Lexend"/>
                        <a:sym typeface="Lexend"/>
                      </a:endParaRPr>
                    </a:p>
                  </a:txBody>
                  <a:tcPr marT="0" marB="0" marR="0" marL="0"/>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2" name="Shape 1362"/>
        <p:cNvGrpSpPr/>
        <p:nvPr/>
      </p:nvGrpSpPr>
      <p:grpSpPr>
        <a:xfrm>
          <a:off x="0" y="0"/>
          <a:ext cx="0" cy="0"/>
          <a:chOff x="0" y="0"/>
          <a:chExt cx="0" cy="0"/>
        </a:xfrm>
      </p:grpSpPr>
      <p:sp>
        <p:nvSpPr>
          <p:cNvPr id="1363" name="Google Shape;1363;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Baakadayn (Packing)</a:t>
            </a:r>
            <a:endParaRPr/>
          </a:p>
        </p:txBody>
      </p:sp>
      <p:sp>
        <p:nvSpPr>
          <p:cNvPr id="1364" name="Google Shape;1364;p9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Doon (ferry) ayaa qaadda gaadiidka (vehicles) webiga dushiisa. Doonta waxay leedahay saddex waddo (lane) oo gaadiidku isticmaali karo. Waddo kasta waxay dherer tahay 30 m.</a:t>
            </a:r>
            <a:endParaRPr sz="1800"/>
          </a:p>
          <a:p>
            <a:pPr indent="0" lvl="0" marL="0" rtl="0" algn="l">
              <a:spcBef>
                <a:spcPts val="1000"/>
              </a:spcBef>
              <a:spcAft>
                <a:spcPts val="0"/>
              </a:spcAft>
              <a:buNone/>
            </a:pPr>
            <a:r>
              <a:rPr lang="en-GB" sz="1400">
                <a:latin typeface="Lexend"/>
              </a:rPr>
              <a:t>Subax ka mid ah, gaadiidkan ayaa yimid sidan u kala horreeya:</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200"/>
          </a:p>
          <a:p>
            <a:pPr indent="0" lvl="0" marL="0" rtl="0" algn="l">
              <a:spcBef>
                <a:spcPts val="1000"/>
              </a:spcBef>
              <a:spcAft>
                <a:spcPts val="1000"/>
              </a:spcAft>
              <a:buNone/>
            </a:pPr>
            <a:r>
              <a:rPr>
                <a:latin typeface="Lexend"/>
              </a:rPr>
              <a:t/>
            </a:r>
            <a:endParaRPr sz="1800"/>
          </a:p>
        </p:txBody>
      </p:sp>
      <p:graphicFrame>
        <p:nvGraphicFramePr>
          <p:cNvPr id="1365" name="Google Shape;1365;p95"/>
          <p:cNvGraphicFramePr/>
          <p:nvPr/>
        </p:nvGraphicFramePr>
        <p:xfrm>
          <a:off x="577250" y="18705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Nambarka imaatinka (Arrival order)</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Gaadiid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Dherer (Length)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1</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2</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 xamuul (car + trailer)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7</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3</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13</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yar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5</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13</a:t>
                      </a:r>
                      <a:endParaRPr>
                        <a:latin typeface="Lexend"/>
                        <a:ea typeface="Lexend"/>
                        <a:cs typeface="Lexend"/>
                        <a:sym typeface="Lexend"/>
                      </a:endParaRPr>
                    </a:p>
                  </a:txBody>
                  <a:tcPr marT="0" marB="0" marR="0" marL="0"/>
                </a:tc>
              </a:tr>
            </a:tbl>
          </a:graphicData>
        </a:graphic>
      </p:graphicFrame>
      <p:graphicFrame>
        <p:nvGraphicFramePr>
          <p:cNvPr id="1366" name="Google Shape;1366;p95"/>
          <p:cNvGraphicFramePr/>
          <p:nvPr/>
        </p:nvGraphicFramePr>
        <p:xfrm>
          <a:off x="4432675" y="18705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Nambarka imaatinka (Arrival order)</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Gaadiid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Dherer (Length)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7</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12</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8</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9</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10</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11</a:t>
                      </a:r>
                      <a:endParaRPr>
                        <a:latin typeface="Lexend"/>
                        <a:ea typeface="Lexend"/>
                        <a:cs typeface="Lexend"/>
                        <a:sym typeface="Lexend"/>
                      </a:endParaRPr>
                    </a:p>
                  </a:txBody>
                  <a:tcPr marT="0" marB="0" marR="0" marL="0"/>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Baakadays (Packing)</a:t>
            </a:r>
            <a:endParaRPr/>
          </a:p>
        </p:txBody>
      </p:sp>
      <p:sp>
        <p:nvSpPr>
          <p:cNvPr id="1372" name="Google Shape;1372;p96"/>
          <p:cNvSpPr txBox="1"/>
          <p:nvPr>
            <p:ph idx="1" type="body"/>
          </p:nvPr>
        </p:nvSpPr>
        <p:spPr>
          <a:xfrm>
            <a:off x="324000" y="759300"/>
            <a:ext cx="8237700" cy="64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Marka la raro gaari kasta, sida uu u yimaado, ee marinka ugu horreeya ee la heli karo, ma awoodi doonaan dhammaan gaadiidka inay gudbaan? Caddee jawaabtaada.</a:t>
            </a:r>
            <a:endParaRPr sz="1800"/>
          </a:p>
        </p:txBody>
      </p:sp>
      <p:graphicFrame>
        <p:nvGraphicFramePr>
          <p:cNvPr id="1373" name="Google Shape;1373;p96"/>
          <p:cNvGraphicFramePr/>
          <p:nvPr/>
        </p:nvGraphicFramePr>
        <p:xfrm>
          <a:off x="577250" y="14133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Nidaamka imaatinka (Arrival order)</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Gaari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Dhererka (m) (Length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1</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2</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 xamaar (car + trailer)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7</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3</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13</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5</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13</a:t>
                      </a:r>
                      <a:endParaRPr>
                        <a:latin typeface="Lexend"/>
                        <a:ea typeface="Lexend"/>
                        <a:cs typeface="Lexend"/>
                        <a:sym typeface="Lexend"/>
                      </a:endParaRPr>
                    </a:p>
                  </a:txBody>
                  <a:tcPr marT="0" marB="0" marR="0" marL="0"/>
                </a:tc>
              </a:tr>
            </a:tbl>
          </a:graphicData>
        </a:graphic>
      </p:graphicFrame>
      <p:graphicFrame>
        <p:nvGraphicFramePr>
          <p:cNvPr id="1374" name="Google Shape;1374;p96"/>
          <p:cNvGraphicFramePr/>
          <p:nvPr/>
        </p:nvGraphicFramePr>
        <p:xfrm>
          <a:off x="4432675" y="14133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Nidaamka imaatinka (Arrival order)</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Gaari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Dhererka (m) (Length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7</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12</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8</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9</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10</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weyn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11</a:t>
                      </a:r>
                      <a:endParaRPr>
                        <a:latin typeface="Lexend"/>
                        <a:ea typeface="Lexend"/>
                        <a:cs typeface="Lexend"/>
                        <a:sym typeface="Lexend"/>
                      </a:endParaRPr>
                    </a:p>
                  </a:txBody>
                  <a:tcPr marT="0" marB="0" marR="0" marL="0"/>
                </a:tc>
              </a:tr>
            </a:tbl>
          </a:graphicData>
        </a:graphic>
      </p:graphicFrame>
      <p:grpSp>
        <p:nvGrpSpPr>
          <p:cNvPr id="1375" name="Google Shape;1375;p96"/>
          <p:cNvGrpSpPr/>
          <p:nvPr/>
        </p:nvGrpSpPr>
        <p:grpSpPr>
          <a:xfrm>
            <a:off x="2644650" y="4176826"/>
            <a:ext cx="874800" cy="241200"/>
            <a:chOff x="1538525" y="3973751"/>
            <a:chExt cx="874800" cy="241200"/>
          </a:xfrm>
        </p:grpSpPr>
        <p:cxnSp>
          <p:nvCxnSpPr>
            <p:cNvPr id="1376" name="Google Shape;1376;p9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377" name="Google Shape;1377;p9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378" name="Google Shape;1378;p9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379" name="Google Shape;1379;p96"/>
          <p:cNvGrpSpPr/>
          <p:nvPr/>
        </p:nvGrpSpPr>
        <p:grpSpPr>
          <a:xfrm>
            <a:off x="4005450" y="4176826"/>
            <a:ext cx="874800" cy="241200"/>
            <a:chOff x="1538525" y="3973751"/>
            <a:chExt cx="874800" cy="241200"/>
          </a:xfrm>
        </p:grpSpPr>
        <p:cxnSp>
          <p:nvCxnSpPr>
            <p:cNvPr id="1380" name="Google Shape;1380;p9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381" name="Google Shape;1381;p9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382" name="Google Shape;1382;p9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383" name="Google Shape;1383;p96"/>
          <p:cNvGrpSpPr/>
          <p:nvPr/>
        </p:nvGrpSpPr>
        <p:grpSpPr>
          <a:xfrm>
            <a:off x="5366250" y="4176826"/>
            <a:ext cx="874800" cy="241200"/>
            <a:chOff x="1538525" y="3973751"/>
            <a:chExt cx="874800" cy="241200"/>
          </a:xfrm>
        </p:grpSpPr>
        <p:cxnSp>
          <p:nvCxnSpPr>
            <p:cNvPr id="1384" name="Google Shape;1384;p96"/>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385" name="Google Shape;1385;p96"/>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386" name="Google Shape;1386;p96"/>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387" name="Google Shape;1387;p96"/>
          <p:cNvSpPr txBox="1"/>
          <p:nvPr/>
        </p:nvSpPr>
        <p:spPr>
          <a:xfrm>
            <a:off x="2644650" y="4319875"/>
            <a:ext cx="35964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      1                   2                    3               </a:t>
            </a:r>
            <a:endParaRPr sz="1800">
              <a:solidFill>
                <a:schemeClr val="dk1"/>
              </a:solidFill>
              <a:latin typeface="Lexend"/>
              <a:ea typeface="Lexend"/>
              <a:cs typeface="Lexend"/>
              <a:sym typeface="Lexend"/>
            </a:endParaRPr>
          </a:p>
        </p:txBody>
      </p:sp>
      <p:sp>
        <p:nvSpPr>
          <p:cNvPr id="1388" name="Google Shape;1388;p96"/>
          <p:cNvSpPr txBox="1"/>
          <p:nvPr/>
        </p:nvSpPr>
        <p:spPr>
          <a:xfrm>
            <a:off x="2644650" y="39630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4</a:t>
            </a:r>
            <a:endParaRPr sz="1800">
              <a:solidFill>
                <a:schemeClr val="dk1"/>
              </a:solidFill>
              <a:latin typeface="Kalam"/>
              <a:ea typeface="Kalam"/>
              <a:cs typeface="Kalam"/>
              <a:sym typeface="Kalam"/>
            </a:endParaRPr>
          </a:p>
        </p:txBody>
      </p:sp>
      <p:sp>
        <p:nvSpPr>
          <p:cNvPr id="1389" name="Google Shape;1389;p96"/>
          <p:cNvSpPr txBox="1"/>
          <p:nvPr/>
        </p:nvSpPr>
        <p:spPr>
          <a:xfrm>
            <a:off x="2644650" y="37344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7</a:t>
            </a:r>
            <a:endParaRPr sz="1800">
              <a:solidFill>
                <a:schemeClr val="dk1"/>
              </a:solidFill>
              <a:latin typeface="Kalam"/>
              <a:ea typeface="Kalam"/>
              <a:cs typeface="Kalam"/>
              <a:sym typeface="Kalam"/>
            </a:endParaRPr>
          </a:p>
        </p:txBody>
      </p:sp>
      <p:sp>
        <p:nvSpPr>
          <p:cNvPr id="1390" name="Google Shape;1390;p96"/>
          <p:cNvSpPr txBox="1"/>
          <p:nvPr/>
        </p:nvSpPr>
        <p:spPr>
          <a:xfrm>
            <a:off x="2644650" y="35058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13</a:t>
            </a:r>
            <a:endParaRPr sz="1800">
              <a:solidFill>
                <a:schemeClr val="dk1"/>
              </a:solidFill>
              <a:latin typeface="Kalam"/>
              <a:ea typeface="Kalam"/>
              <a:cs typeface="Kalam"/>
              <a:sym typeface="Kalam"/>
            </a:endParaRPr>
          </a:p>
        </p:txBody>
      </p:sp>
      <p:sp>
        <p:nvSpPr>
          <p:cNvPr id="1391" name="Google Shape;1391;p96"/>
          <p:cNvSpPr txBox="1"/>
          <p:nvPr/>
        </p:nvSpPr>
        <p:spPr>
          <a:xfrm>
            <a:off x="2644650" y="32772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6</a:t>
            </a:r>
            <a:endParaRPr sz="1800">
              <a:solidFill>
                <a:schemeClr val="dk1"/>
              </a:solidFill>
              <a:latin typeface="Kalam"/>
              <a:ea typeface="Kalam"/>
              <a:cs typeface="Kalam"/>
              <a:sym typeface="Kalam"/>
            </a:endParaRPr>
          </a:p>
        </p:txBody>
      </p:sp>
      <p:sp>
        <p:nvSpPr>
          <p:cNvPr id="1392" name="Google Shape;1392;p96"/>
          <p:cNvSpPr txBox="1"/>
          <p:nvPr/>
        </p:nvSpPr>
        <p:spPr>
          <a:xfrm>
            <a:off x="3997908" y="39630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13</a:t>
            </a:r>
            <a:endParaRPr sz="1800">
              <a:solidFill>
                <a:schemeClr val="dk1"/>
              </a:solidFill>
              <a:latin typeface="Kalam"/>
              <a:ea typeface="Kalam"/>
              <a:cs typeface="Kalam"/>
              <a:sym typeface="Kalam"/>
            </a:endParaRPr>
          </a:p>
        </p:txBody>
      </p:sp>
      <p:sp>
        <p:nvSpPr>
          <p:cNvPr id="1393" name="Google Shape;1393;p96"/>
          <p:cNvSpPr txBox="1"/>
          <p:nvPr/>
        </p:nvSpPr>
        <p:spPr>
          <a:xfrm>
            <a:off x="3997908" y="37344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4</a:t>
            </a:r>
            <a:endParaRPr sz="1800">
              <a:solidFill>
                <a:schemeClr val="dk1"/>
              </a:solidFill>
              <a:latin typeface="Kalam"/>
              <a:ea typeface="Kalam"/>
              <a:cs typeface="Kalam"/>
              <a:sym typeface="Kalam"/>
            </a:endParaRPr>
          </a:p>
        </p:txBody>
      </p:sp>
      <p:sp>
        <p:nvSpPr>
          <p:cNvPr id="1394" name="Google Shape;1394;p96"/>
          <p:cNvSpPr txBox="1"/>
          <p:nvPr/>
        </p:nvSpPr>
        <p:spPr>
          <a:xfrm>
            <a:off x="3997908" y="35058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12</a:t>
            </a:r>
            <a:endParaRPr sz="1800">
              <a:solidFill>
                <a:schemeClr val="dk1"/>
              </a:solidFill>
              <a:latin typeface="Kalam"/>
              <a:ea typeface="Kalam"/>
              <a:cs typeface="Kalam"/>
              <a:sym typeface="Kalam"/>
            </a:endParaRPr>
          </a:p>
        </p:txBody>
      </p:sp>
      <p:sp>
        <p:nvSpPr>
          <p:cNvPr id="1395" name="Google Shape;1395;p96"/>
          <p:cNvSpPr txBox="1"/>
          <p:nvPr/>
        </p:nvSpPr>
        <p:spPr>
          <a:xfrm>
            <a:off x="5366258" y="39630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14</a:t>
            </a:r>
            <a:endParaRPr sz="1800">
              <a:solidFill>
                <a:schemeClr val="dk1"/>
              </a:solidFill>
              <a:latin typeface="Kalam"/>
              <a:ea typeface="Kalam"/>
              <a:cs typeface="Kalam"/>
              <a:sym typeface="Kalam"/>
            </a:endParaRPr>
          </a:p>
        </p:txBody>
      </p:sp>
      <p:sp>
        <p:nvSpPr>
          <p:cNvPr id="1396" name="Google Shape;1396;p96"/>
          <p:cNvSpPr txBox="1"/>
          <p:nvPr/>
        </p:nvSpPr>
        <p:spPr>
          <a:xfrm>
            <a:off x="5366258" y="37344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6</a:t>
            </a:r>
            <a:endParaRPr sz="1800">
              <a:solidFill>
                <a:schemeClr val="dk1"/>
              </a:solidFill>
              <a:latin typeface="Kalam"/>
              <a:ea typeface="Kalam"/>
              <a:cs typeface="Kalam"/>
              <a:sym typeface="Kalam"/>
            </a:endParaRPr>
          </a:p>
        </p:txBody>
      </p:sp>
      <p:sp>
        <p:nvSpPr>
          <p:cNvPr id="1397" name="Google Shape;1397;p96"/>
          <p:cNvSpPr/>
          <p:nvPr/>
        </p:nvSpPr>
        <p:spPr>
          <a:xfrm>
            <a:off x="7338150" y="2663950"/>
            <a:ext cx="241200" cy="241200"/>
          </a:xfrm>
          <a:prstGeom prst="ellips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8" name="Google Shape;1398;p96"/>
          <p:cNvSpPr txBox="1"/>
          <p:nvPr>
            <p:ph idx="4294967295" type="subTitle"/>
          </p:nvPr>
        </p:nvSpPr>
        <p:spPr>
          <a:xfrm>
            <a:off x="6538725" y="3601575"/>
            <a:ext cx="1894800" cy="104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Gaariga ugu dambeeya (lorry) ma gudbi karo marinka.</a:t>
            </a:r>
            <a:endParaRPr sz="1800">
              <a:latin typeface="Kalam"/>
              <a:ea typeface="Kalam"/>
              <a:cs typeface="Kalam"/>
              <a:sym typeface="Kala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2" name="Shape 1402"/>
        <p:cNvGrpSpPr/>
        <p:nvPr/>
      </p:nvGrpSpPr>
      <p:grpSpPr>
        <a:xfrm>
          <a:off x="0" y="0"/>
          <a:ext cx="0" cy="0"/>
          <a:chOff x="0" y="0"/>
          <a:chExt cx="0" cy="0"/>
        </a:xfrm>
      </p:grpSpPr>
      <p:sp>
        <p:nvSpPr>
          <p:cNvPr id="1403" name="Google Shape;1403;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Rarid (Packing)</a:t>
            </a:r>
            <a:endParaRPr/>
          </a:p>
        </p:txBody>
      </p:sp>
      <p:sp>
        <p:nvSpPr>
          <p:cNvPr id="1404" name="Google Shape;1404;p97"/>
          <p:cNvSpPr txBox="1"/>
          <p:nvPr>
            <p:ph idx="1" type="body"/>
          </p:nvPr>
        </p:nvSpPr>
        <p:spPr>
          <a:xfrm>
            <a:off x="324000" y="759300"/>
            <a:ext cx="8237700" cy="64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b) Adigoo tixgelinaya dhammaan gaadiidka (iyadoon loo eegin goortay yimaadeen), ma laga rari karaa dhammaan gaadiidka doonta? Sharax jawaabtaada.</a:t>
            </a:r>
            <a:endParaRPr sz="1800"/>
          </a:p>
        </p:txBody>
      </p:sp>
      <p:graphicFrame>
        <p:nvGraphicFramePr>
          <p:cNvPr id="1405" name="Google Shape;1405;p97"/>
          <p:cNvGraphicFramePr/>
          <p:nvPr/>
        </p:nvGraphicFramePr>
        <p:xfrm>
          <a:off x="577250" y="14133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Nidaamka imaatinka (Arrival order)</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Gaadiid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Dherer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1</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2</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 xamaar (car + trailer)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7</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3</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13</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yar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5</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13</a:t>
                      </a:r>
                      <a:endParaRPr>
                        <a:latin typeface="Lexend"/>
                        <a:ea typeface="Lexend"/>
                        <a:cs typeface="Lexend"/>
                        <a:sym typeface="Lexend"/>
                      </a:endParaRPr>
                    </a:p>
                  </a:txBody>
                  <a:tcPr marT="0" marB="0" marR="0" marL="0"/>
                </a:tc>
              </a:tr>
            </a:tbl>
          </a:graphicData>
        </a:graphic>
      </p:graphicFrame>
      <p:graphicFrame>
        <p:nvGraphicFramePr>
          <p:cNvPr id="1406" name="Google Shape;1406;p97"/>
          <p:cNvGraphicFramePr/>
          <p:nvPr/>
        </p:nvGraphicFramePr>
        <p:xfrm>
          <a:off x="4432675" y="14133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Nidaamka imaatinka (Arrival order)</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Gaadiid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sz="1400">
                          <a:solidFill>
                            <a:schemeClr val="lt1"/>
                          </a:solidFill>
                          <a:latin typeface="Lexend"/>
                          <a:ea typeface="Lexend"/>
                          <a:cs typeface="Lexend"/>
                          <a:sym typeface="Lexend"/>
                        </a:rPr>
                        <a:t>Dherer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baabuur (car)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7</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12</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8</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9</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yar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sz="1400">
                          <a:latin typeface="Lexend"/>
                          <a:ea typeface="Lexend"/>
                          <a:cs typeface="Lexend"/>
                          <a:sym typeface="Lexend"/>
                        </a:rPr>
                        <a:t>10</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gaari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400">
                          <a:latin typeface="Lexend"/>
                          <a:ea typeface="Lexend"/>
                          <a:cs typeface="Lexend"/>
                          <a:sym typeface="Lexend"/>
                        </a:rPr>
                        <a:t>11</a:t>
                      </a:r>
                      <a:endParaRPr>
                        <a:latin typeface="Lexend"/>
                        <a:ea typeface="Lexend"/>
                        <a:cs typeface="Lexend"/>
                        <a:sym typeface="Lexend"/>
                      </a:endParaRPr>
                    </a:p>
                  </a:txBody>
                  <a:tcPr marT="0" marB="0" marR="0" marL="0"/>
                </a:tc>
              </a:tr>
            </a:tbl>
          </a:graphicData>
        </a:graphic>
      </p:graphicFrame>
      <p:grpSp>
        <p:nvGrpSpPr>
          <p:cNvPr id="1407" name="Google Shape;1407;p97"/>
          <p:cNvGrpSpPr/>
          <p:nvPr/>
        </p:nvGrpSpPr>
        <p:grpSpPr>
          <a:xfrm>
            <a:off x="2644650" y="4176826"/>
            <a:ext cx="874800" cy="241200"/>
            <a:chOff x="1538525" y="3973751"/>
            <a:chExt cx="874800" cy="241200"/>
          </a:xfrm>
        </p:grpSpPr>
        <p:cxnSp>
          <p:nvCxnSpPr>
            <p:cNvPr id="1408" name="Google Shape;1408;p9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09" name="Google Shape;1409;p9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10" name="Google Shape;1410;p9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411" name="Google Shape;1411;p97"/>
          <p:cNvGrpSpPr/>
          <p:nvPr/>
        </p:nvGrpSpPr>
        <p:grpSpPr>
          <a:xfrm>
            <a:off x="4005450" y="4176826"/>
            <a:ext cx="874800" cy="241200"/>
            <a:chOff x="1538525" y="3973751"/>
            <a:chExt cx="874800" cy="241200"/>
          </a:xfrm>
        </p:grpSpPr>
        <p:cxnSp>
          <p:nvCxnSpPr>
            <p:cNvPr id="1412" name="Google Shape;1412;p9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13" name="Google Shape;1413;p9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14" name="Google Shape;1414;p9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415" name="Google Shape;1415;p97"/>
          <p:cNvGrpSpPr/>
          <p:nvPr/>
        </p:nvGrpSpPr>
        <p:grpSpPr>
          <a:xfrm>
            <a:off x="5366250" y="4176826"/>
            <a:ext cx="874800" cy="241200"/>
            <a:chOff x="1538525" y="3973751"/>
            <a:chExt cx="874800" cy="241200"/>
          </a:xfrm>
        </p:grpSpPr>
        <p:cxnSp>
          <p:nvCxnSpPr>
            <p:cNvPr id="1416" name="Google Shape;1416;p97"/>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17" name="Google Shape;1417;p97"/>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18" name="Google Shape;1418;p97"/>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419" name="Google Shape;1419;p97"/>
          <p:cNvSpPr txBox="1"/>
          <p:nvPr/>
        </p:nvSpPr>
        <p:spPr>
          <a:xfrm>
            <a:off x="2644650" y="4319875"/>
            <a:ext cx="35964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      1                   2                    3               </a:t>
            </a:r>
            <a:endParaRPr sz="1800">
              <a:solidFill>
                <a:schemeClr val="dk1"/>
              </a:solidFill>
              <a:latin typeface="Lexend"/>
              <a:ea typeface="Lexend"/>
              <a:cs typeface="Lexend"/>
              <a:sym typeface="Lexend"/>
            </a:endParaRPr>
          </a:p>
        </p:txBody>
      </p:sp>
      <p:sp>
        <p:nvSpPr>
          <p:cNvPr id="1420" name="Google Shape;1420;p97"/>
          <p:cNvSpPr txBox="1"/>
          <p:nvPr/>
        </p:nvSpPr>
        <p:spPr>
          <a:xfrm>
            <a:off x="2644650" y="39630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4</a:t>
            </a:r>
            <a:endParaRPr sz="1800">
              <a:solidFill>
                <a:schemeClr val="dk1"/>
              </a:solidFill>
              <a:latin typeface="Kalam"/>
              <a:ea typeface="Kalam"/>
              <a:cs typeface="Kalam"/>
              <a:sym typeface="Kalam"/>
            </a:endParaRPr>
          </a:p>
        </p:txBody>
      </p:sp>
      <p:sp>
        <p:nvSpPr>
          <p:cNvPr id="1421" name="Google Shape;1421;p97"/>
          <p:cNvSpPr txBox="1"/>
          <p:nvPr/>
        </p:nvSpPr>
        <p:spPr>
          <a:xfrm>
            <a:off x="2644650" y="37344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7</a:t>
            </a:r>
            <a:endParaRPr sz="1800">
              <a:solidFill>
                <a:schemeClr val="dk1"/>
              </a:solidFill>
              <a:latin typeface="Kalam"/>
              <a:ea typeface="Kalam"/>
              <a:cs typeface="Kalam"/>
              <a:sym typeface="Kalam"/>
            </a:endParaRPr>
          </a:p>
        </p:txBody>
      </p:sp>
      <p:sp>
        <p:nvSpPr>
          <p:cNvPr id="1422" name="Google Shape;1422;p97"/>
          <p:cNvSpPr txBox="1"/>
          <p:nvPr/>
        </p:nvSpPr>
        <p:spPr>
          <a:xfrm>
            <a:off x="2644650" y="35058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13</a:t>
            </a:r>
            <a:endParaRPr sz="1800">
              <a:solidFill>
                <a:schemeClr val="dk1"/>
              </a:solidFill>
              <a:latin typeface="Kalam"/>
              <a:ea typeface="Kalam"/>
              <a:cs typeface="Kalam"/>
              <a:sym typeface="Kalam"/>
            </a:endParaRPr>
          </a:p>
        </p:txBody>
      </p:sp>
      <p:sp>
        <p:nvSpPr>
          <p:cNvPr id="1423" name="Google Shape;1423;p97"/>
          <p:cNvSpPr txBox="1"/>
          <p:nvPr/>
        </p:nvSpPr>
        <p:spPr>
          <a:xfrm>
            <a:off x="2644650" y="32772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6</a:t>
            </a:r>
            <a:endParaRPr sz="1800">
              <a:solidFill>
                <a:schemeClr val="dk1"/>
              </a:solidFill>
              <a:latin typeface="Kalam"/>
              <a:ea typeface="Kalam"/>
              <a:cs typeface="Kalam"/>
              <a:sym typeface="Kalam"/>
            </a:endParaRPr>
          </a:p>
        </p:txBody>
      </p:sp>
      <p:sp>
        <p:nvSpPr>
          <p:cNvPr id="1424" name="Google Shape;1424;p97"/>
          <p:cNvSpPr txBox="1"/>
          <p:nvPr/>
        </p:nvSpPr>
        <p:spPr>
          <a:xfrm>
            <a:off x="3997908" y="39630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13</a:t>
            </a:r>
            <a:endParaRPr sz="1800">
              <a:solidFill>
                <a:schemeClr val="dk1"/>
              </a:solidFill>
              <a:latin typeface="Kalam"/>
              <a:ea typeface="Kalam"/>
              <a:cs typeface="Kalam"/>
              <a:sym typeface="Kalam"/>
            </a:endParaRPr>
          </a:p>
        </p:txBody>
      </p:sp>
      <p:sp>
        <p:nvSpPr>
          <p:cNvPr id="1425" name="Google Shape;1425;p97"/>
          <p:cNvSpPr txBox="1"/>
          <p:nvPr/>
        </p:nvSpPr>
        <p:spPr>
          <a:xfrm>
            <a:off x="3997908" y="37344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6</a:t>
            </a:r>
            <a:endParaRPr sz="1800">
              <a:solidFill>
                <a:schemeClr val="dk1"/>
              </a:solidFill>
              <a:latin typeface="Kalam"/>
              <a:ea typeface="Kalam"/>
              <a:cs typeface="Kalam"/>
              <a:sym typeface="Kalam"/>
            </a:endParaRPr>
          </a:p>
        </p:txBody>
      </p:sp>
      <p:sp>
        <p:nvSpPr>
          <p:cNvPr id="1426" name="Google Shape;1426;p97"/>
          <p:cNvSpPr txBox="1"/>
          <p:nvPr/>
        </p:nvSpPr>
        <p:spPr>
          <a:xfrm>
            <a:off x="3997908" y="35058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11</a:t>
            </a:r>
            <a:endParaRPr sz="1800">
              <a:solidFill>
                <a:schemeClr val="dk1"/>
              </a:solidFill>
              <a:latin typeface="Kalam"/>
              <a:ea typeface="Kalam"/>
              <a:cs typeface="Kalam"/>
              <a:sym typeface="Kalam"/>
            </a:endParaRPr>
          </a:p>
        </p:txBody>
      </p:sp>
      <p:sp>
        <p:nvSpPr>
          <p:cNvPr id="1427" name="Google Shape;1427;p97"/>
          <p:cNvSpPr txBox="1"/>
          <p:nvPr/>
        </p:nvSpPr>
        <p:spPr>
          <a:xfrm>
            <a:off x="5366258" y="39630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4</a:t>
            </a:r>
            <a:endParaRPr sz="1800">
              <a:solidFill>
                <a:schemeClr val="dk1"/>
              </a:solidFill>
              <a:latin typeface="Kalam"/>
              <a:ea typeface="Kalam"/>
              <a:cs typeface="Kalam"/>
              <a:sym typeface="Kalam"/>
            </a:endParaRPr>
          </a:p>
        </p:txBody>
      </p:sp>
      <p:sp>
        <p:nvSpPr>
          <p:cNvPr id="1428" name="Google Shape;1428;p97"/>
          <p:cNvSpPr txBox="1"/>
          <p:nvPr/>
        </p:nvSpPr>
        <p:spPr>
          <a:xfrm>
            <a:off x="5366258" y="37344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12</a:t>
            </a:r>
            <a:endParaRPr sz="1800">
              <a:solidFill>
                <a:schemeClr val="dk1"/>
              </a:solidFill>
              <a:latin typeface="Kalam"/>
              <a:ea typeface="Kalam"/>
              <a:cs typeface="Kalam"/>
              <a:sym typeface="Kalam"/>
            </a:endParaRPr>
          </a:p>
        </p:txBody>
      </p:sp>
      <p:sp>
        <p:nvSpPr>
          <p:cNvPr id="1429" name="Google Shape;1429;p97"/>
          <p:cNvSpPr txBox="1"/>
          <p:nvPr>
            <p:ph idx="4294967295" type="subTitle"/>
          </p:nvPr>
        </p:nvSpPr>
        <p:spPr>
          <a:xfrm>
            <a:off x="6538725" y="3601575"/>
            <a:ext cx="1894800" cy="104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Milan (solution) suurtagal ah</a:t>
            </a:r>
            <a:endParaRPr sz="1800">
              <a:latin typeface="Kalam"/>
              <a:ea typeface="Kalam"/>
              <a:cs typeface="Kalam"/>
              <a:sym typeface="Kalam"/>
            </a:endParaRPr>
          </a:p>
        </p:txBody>
      </p:sp>
      <p:sp>
        <p:nvSpPr>
          <p:cNvPr id="1430" name="Google Shape;1430;p97"/>
          <p:cNvSpPr txBox="1"/>
          <p:nvPr/>
        </p:nvSpPr>
        <p:spPr>
          <a:xfrm>
            <a:off x="5366258" y="3505875"/>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14</a:t>
            </a:r>
            <a:endParaRPr sz="1800">
              <a:solidFill>
                <a:schemeClr val="dk1"/>
              </a:solidFill>
              <a:latin typeface="Kalam"/>
              <a:ea typeface="Kalam"/>
              <a:cs typeface="Kalam"/>
              <a:sym typeface="Kala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4" name="Shape 1434"/>
        <p:cNvGrpSpPr/>
        <p:nvPr/>
      </p:nvGrpSpPr>
      <p:grpSpPr>
        <a:xfrm>
          <a:off x="0" y="0"/>
          <a:ext cx="0" cy="0"/>
          <a:chOff x="0" y="0"/>
          <a:chExt cx="0" cy="0"/>
        </a:xfrm>
      </p:grpSpPr>
      <p:sp>
        <p:nvSpPr>
          <p:cNvPr id="1435" name="Google Shape;1435;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Rarid (Packing)</a:t>
            </a:r>
            <a:endParaRPr/>
          </a:p>
        </p:txBody>
      </p:sp>
      <p:sp>
        <p:nvSpPr>
          <p:cNvPr id="1436" name="Google Shape;1436;p98"/>
          <p:cNvSpPr txBox="1"/>
          <p:nvPr>
            <p:ph idx="1" type="body"/>
          </p:nvPr>
        </p:nvSpPr>
        <p:spPr>
          <a:xfrm>
            <a:off x="324000" y="759300"/>
            <a:ext cx="8237700" cy="64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c) Maxay jawaabtaada qaybta b u ah mid aan macquul ahayn?</a:t>
            </a:r>
            <a:endParaRPr sz="1800"/>
          </a:p>
        </p:txBody>
      </p:sp>
      <p:graphicFrame>
        <p:nvGraphicFramePr>
          <p:cNvPr id="1437" name="Google Shape;1437;p98"/>
          <p:cNvGraphicFramePr/>
          <p:nvPr/>
        </p:nvGraphicFramePr>
        <p:xfrm>
          <a:off x="577250" y="14133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Nidaamka imaatinka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Gaari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Dhererka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a:latin typeface="Lexend"/>
                          <a:ea typeface="Lexend"/>
                          <a:cs typeface="Lexend"/>
                          <a:sym typeface="Lexend"/>
                        </a:rPr>
                        <a:t>1</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gaari</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2</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gaari + trailer</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7</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3</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tareen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13</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4</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baabuur yar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5</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tareen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13</a:t>
                      </a:r>
                      <a:endParaRPr>
                        <a:latin typeface="Lexend"/>
                        <a:ea typeface="Lexend"/>
                        <a:cs typeface="Lexend"/>
                        <a:sym typeface="Lexend"/>
                      </a:endParaRPr>
                    </a:p>
                  </a:txBody>
                  <a:tcPr marT="0" marB="0" marR="0" marL="0"/>
                </a:tc>
              </a:tr>
            </a:tbl>
          </a:graphicData>
        </a:graphic>
      </p:graphicFrame>
      <p:graphicFrame>
        <p:nvGraphicFramePr>
          <p:cNvPr id="1438" name="Google Shape;1438;p98"/>
          <p:cNvGraphicFramePr/>
          <p:nvPr/>
        </p:nvGraphicFramePr>
        <p:xfrm>
          <a:off x="4432675" y="1413300"/>
          <a:ext cx="3000000" cy="3000000"/>
        </p:xfrm>
        <a:graphic>
          <a:graphicData uri="http://schemas.openxmlformats.org/drawingml/2006/table">
            <a:tbl>
              <a:tblPr>
                <a:noFill/>
                <a:tableStyleId>{564A8307-0F7D-4AD2-ADF6-A58BC17439A6}</a:tableStyleId>
              </a:tblPr>
              <a:tblGrid>
                <a:gridCol w="1360800"/>
                <a:gridCol w="1059250"/>
                <a:gridCol w="1210025"/>
              </a:tblGrid>
              <a:tr h="250375">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Nidaamka imaatinka</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Gaari (Vehicle)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Dhererka (m)</a:t>
                      </a:r>
                      <a:endParaRPr b="1">
                        <a:solidFill>
                          <a:schemeClr val="lt1"/>
                        </a:solidFill>
                        <a:latin typeface="Lexend"/>
                        <a:ea typeface="Lexend"/>
                        <a:cs typeface="Lexend"/>
                        <a:sym typeface="Lexend"/>
                      </a:endParaRPr>
                    </a:p>
                  </a:txBody>
                  <a:tcPr marT="0" marB="0" marR="0" marL="0">
                    <a:solidFill>
                      <a:schemeClr val="accent4"/>
                    </a:solidFill>
                  </a:tcPr>
                </a:tc>
              </a:tr>
              <a:tr h="250375">
                <a:tc>
                  <a:txBody>
                    <a:bodyPr/>
                    <a:lstStyle/>
                    <a:p>
                      <a:pPr indent="0" lvl="0" marL="0" rtl="0" algn="ctr">
                        <a:spcBef>
                          <a:spcPts val="0"/>
                        </a:spcBef>
                        <a:spcAft>
                          <a:spcPts val="0"/>
                        </a:spcAft>
                        <a:buNone/>
                        <a:defRPr/>
                      </a:pPr>
                      <a:r>
                        <a:rPr lang="en-GB">
                          <a:latin typeface="Lexend"/>
                          <a:ea typeface="Lexend"/>
                          <a:cs typeface="Lexend"/>
                          <a:sym typeface="Lexend"/>
                        </a:rPr>
                        <a:t>6</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gaari</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7</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tareen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12</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8</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tareen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14</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9</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baabuur yar (van)</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6</a:t>
                      </a:r>
                      <a:endParaRPr>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tareen (lorry)</a:t>
                      </a:r>
                      <a:endParaRPr>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latin typeface="Lexend"/>
                          <a:ea typeface="Lexend"/>
                          <a:cs typeface="Lexend"/>
                          <a:sym typeface="Lexend"/>
                        </a:rPr>
                        <a:t>11</a:t>
                      </a:r>
                      <a:endParaRPr>
                        <a:latin typeface="Lexend"/>
                        <a:ea typeface="Lexend"/>
                        <a:cs typeface="Lexend"/>
                        <a:sym typeface="Lexend"/>
                      </a:endParaRPr>
                    </a:p>
                  </a:txBody>
                  <a:tcPr marT="0" marB="0" marR="0" marL="0"/>
                </a:tc>
              </a:tr>
            </a:tbl>
          </a:graphicData>
        </a:graphic>
      </p:graphicFrame>
      <p:sp>
        <p:nvSpPr>
          <p:cNvPr id="1439" name="Google Shape;1439;p98"/>
          <p:cNvSpPr txBox="1"/>
          <p:nvPr>
            <p:ph idx="4294967295" type="subTitle"/>
          </p:nvPr>
        </p:nvSpPr>
        <p:spPr>
          <a:xfrm>
            <a:off x="577250" y="3099675"/>
            <a:ext cx="7856400" cy="1544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Tusaale: Gaadiidka laga yaabaa inaysan isku waqti imaanin.</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Waxaa laga yaabaa inaysan suurtagal ahayn in gaadiidku is dhaafo safka.</a:t>
            </a:r>
            <a:endParaRPr sz="1800">
              <a:latin typeface="Kalam"/>
              <a:ea typeface="Kalam"/>
              <a:cs typeface="Kalam"/>
              <a:sym typeface="Kala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sp>
        <p:nvSpPr>
          <p:cNvPr id="1444" name="Google Shape;1444;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Baakadayn (Packing)</a:t>
            </a:r>
            <a:endParaRPr/>
          </a:p>
        </p:txBody>
      </p:sp>
      <p:sp>
        <p:nvSpPr>
          <p:cNvPr id="1445" name="Google Shape;1445;p9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Yacquub wuxuu kaydinayaa kombuyutarkiisa. Wuxuu koobiyeynayaa ciyaaraha (games) USB sticks oo 32GB ah. Cabbirka ciyaar kasta waxaa ku qoran jaantuska.</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200"/>
          </a:p>
          <a:p>
            <a:pPr indent="0" lvl="0" marL="0" rtl="0" algn="l">
              <a:spcBef>
                <a:spcPts val="1000"/>
              </a:spcBef>
              <a:spcAft>
                <a:spcPts val="0"/>
              </a:spcAft>
              <a:buNone/>
            </a:pPr>
            <a:r>
              <a:rPr lang="en-GB" sz="1400">
                <a:latin typeface="Lexend"/>
              </a:rPr>
              <a:t>a) Yacquub wuxuu u malaynayaa inay suurtagal tahay in dhammaan ciyaaraha lagu kaydiyo shan USB sticks. Sharax sababta Yacquub u malayn karo taas iyo sababta uu u qaldan yahay.</a:t>
            </a:r>
            <a:endParaRPr sz="1800"/>
          </a:p>
          <a:p>
            <a:pPr indent="0" lvl="0" marL="0" rtl="0" algn="l">
              <a:spcBef>
                <a:spcPts val="1000"/>
              </a:spcBef>
              <a:spcAft>
                <a:spcPts val="0"/>
              </a:spcAft>
              <a:buNone/>
            </a:pPr>
            <a:r>
              <a:rPr lang="en-GB" sz="1100">
                <a:latin typeface="Kalam"/>
                <a:ea typeface="Kalam"/>
                <a:cs typeface="Kalam"/>
                <a:sym typeface="Kalam"/>
              </a:rPr>
              <a:t>8 + 13 + 17 + 21 + 22 + 24 + 25 + 25 = 155</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155 ÷ 32 = 4.84375 Sidaa darteed shan USB sticks.</a:t>
            </a:r>
            <a:endParaRPr sz="1800">
              <a:latin typeface="Kalam"/>
              <a:ea typeface="Kalam"/>
              <a:cs typeface="Kalam"/>
              <a:sym typeface="Kalam"/>
            </a:endParaRPr>
          </a:p>
          <a:p>
            <a:pPr indent="0" lvl="0" marL="0" rtl="0" algn="l">
              <a:spcBef>
                <a:spcPts val="1000"/>
              </a:spcBef>
              <a:spcAft>
                <a:spcPts val="0"/>
              </a:spcAft>
              <a:buClr>
                <a:schemeClr val="dk1"/>
              </a:buClr>
              <a:buSzPts val="1100"/>
              <a:buFont typeface="Arial"/>
              <a:buNone/>
            </a:pPr>
            <a:r>
              <a:rPr lang="en-GB" sz="1100">
                <a:latin typeface="Kalam"/>
                <a:ea typeface="Kalam"/>
                <a:cs typeface="Kalam"/>
                <a:sym typeface="Kalam"/>
              </a:rPr>
              <a:t>Hase yeeshee waxaa jira lix ciyaarood oo cabbirkoodu ka weyn yahay badhka USB stick-ka. Ciyaarahan laguma kaydin karo wada, marka ugu yaraan lix USB stick ayaa loo baahan yahay.</a:t>
            </a:r>
            <a:endParaRPr sz="1800">
              <a:latin typeface="Kalam"/>
              <a:ea typeface="Kalam"/>
              <a:cs typeface="Kalam"/>
              <a:sym typeface="Kalam"/>
            </a:endParaRPr>
          </a:p>
          <a:p>
            <a:pPr indent="0" lvl="0" marL="0" rtl="0" algn="l">
              <a:spcBef>
                <a:spcPts val="1000"/>
              </a:spcBef>
              <a:spcAft>
                <a:spcPts val="1000"/>
              </a:spcAft>
              <a:buClr>
                <a:schemeClr val="dk1"/>
              </a:buClr>
              <a:buSzPts val="1100"/>
              <a:buFont typeface="Arial"/>
              <a:buNone/>
            </a:pPr>
            <a:r>
              <a:rPr>
                <a:latin typeface="Lexend"/>
              </a:rPr>
              <a:t/>
            </a:r>
            <a:endParaRPr sz="1800"/>
          </a:p>
        </p:txBody>
      </p:sp>
      <p:graphicFrame>
        <p:nvGraphicFramePr>
          <p:cNvPr id="1446" name="Google Shape;1446;p99"/>
          <p:cNvGraphicFramePr/>
          <p:nvPr/>
        </p:nvGraphicFramePr>
        <p:xfrm>
          <a:off x="324000" y="1448175"/>
          <a:ext cx="3000000" cy="3000000"/>
        </p:xfrm>
        <a:graphic>
          <a:graphicData uri="http://schemas.openxmlformats.org/drawingml/2006/table">
            <a:tbl>
              <a:tblPr>
                <a:noFill/>
                <a:tableStyleId>{564A8307-0F7D-4AD2-ADF6-A58BC17439A6}</a:tableStyleId>
              </a:tblPr>
              <a:tblGrid>
                <a:gridCol w="1175550"/>
                <a:gridCol w="915050"/>
                <a:gridCol w="915050"/>
                <a:gridCol w="915050"/>
                <a:gridCol w="915050"/>
                <a:gridCol w="915050"/>
                <a:gridCol w="915050"/>
                <a:gridCol w="915050"/>
                <a:gridCol w="915050"/>
              </a:tblGrid>
              <a:tr h="250375">
                <a:tc>
                  <a:txBody>
                    <a:bodyPr/>
                    <a:lstStyle/>
                    <a:p>
                      <a:pPr indent="0" lvl="0" marL="0" rtl="0" algn="ctr">
                        <a:spcBef>
                          <a:spcPts val="0"/>
                        </a:spcBef>
                        <a:spcAft>
                          <a:spcPts val="0"/>
                        </a:spcAft>
                        <a:buNone/>
                        <a:defRPr/>
                      </a:pPr>
                      <a:r>
                        <a:rPr b="1" lang="en-GB" sz="1500">
                          <a:solidFill>
                            <a:schemeClr val="lt1"/>
                          </a:solidFill>
                          <a:latin typeface="Lexend"/>
                          <a:ea typeface="Lexend"/>
                          <a:cs typeface="Lexend"/>
                          <a:sym typeface="Lexend"/>
                        </a:rPr>
                        <a:t>Game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A</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B</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C</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D</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E</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F</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G</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H</a:t>
                      </a:r>
                      <a:endParaRPr>
                        <a:solidFill>
                          <a:schemeClr val="dk1"/>
                        </a:solidFill>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b="1" lang="en-GB" sz="1500">
                          <a:solidFill>
                            <a:schemeClr val="lt1"/>
                          </a:solidFill>
                          <a:latin typeface="Lexend"/>
                          <a:ea typeface="Lexend"/>
                          <a:cs typeface="Lexend"/>
                          <a:sym typeface="Lexend"/>
                        </a:rPr>
                        <a:t>Size (GB)</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8</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13</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17</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21</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22</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24</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25</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sz="1500">
                          <a:solidFill>
                            <a:schemeClr val="dk1"/>
                          </a:solidFill>
                          <a:latin typeface="Lexend"/>
                          <a:ea typeface="Lexend"/>
                          <a:cs typeface="Lexend"/>
                          <a:sym typeface="Lexend"/>
                        </a:rPr>
                        <a:t>25</a:t>
                      </a:r>
                      <a:endParaRPr>
                        <a:solidFill>
                          <a:schemeClr val="dk1"/>
                        </a:solidFill>
                        <a:latin typeface="Lexend"/>
                        <a:ea typeface="Lexend"/>
                        <a:cs typeface="Lexend"/>
                        <a:sym typeface="Lexend"/>
                      </a:endParaRPr>
                    </a:p>
                  </a:txBody>
                  <a:tcPr marT="0" marB="0" marR="0" marL="0"/>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0" name="Shape 1450"/>
        <p:cNvGrpSpPr/>
        <p:nvPr/>
      </p:nvGrpSpPr>
      <p:grpSpPr>
        <a:xfrm>
          <a:off x="0" y="0"/>
          <a:ext cx="0" cy="0"/>
          <a:chOff x="0" y="0"/>
          <a:chExt cx="0" cy="0"/>
        </a:xfrm>
      </p:grpSpPr>
      <p:sp>
        <p:nvSpPr>
          <p:cNvPr id="1451" name="Google Shape;1451;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Packing</a:t>
            </a:r>
            <a:endParaRPr/>
          </a:p>
        </p:txBody>
      </p:sp>
      <p:sp>
        <p:nvSpPr>
          <p:cNvPr id="1452" name="Google Shape;1452;p10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 Jacob is backing up his computer. He is copying games onto 32GB USB sticks. The size of each game is listed in the table.</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200"/>
          </a:p>
          <a:p>
            <a:pPr indent="0" lvl="0" marL="0" rtl="0" algn="l">
              <a:spcBef>
                <a:spcPts val="1000"/>
              </a:spcBef>
              <a:spcAft>
                <a:spcPts val="0"/>
              </a:spcAft>
              <a:buNone/>
            </a:pPr>
            <a:r>
              <a:rPr lang="en-GB" sz="1800">
                <a:latin typeface="Lexend"/>
              </a:rPr>
              <a:t>b) Sheeg tirada ugu yar ee USB sticks ee loo baahan doono oo bixi xal suurtagal ah oo ku saabsan cayaaraha lagu kaydin doono USB kasta.</a:t>
            </a:r>
            <a:endParaRPr sz="1800"/>
          </a:p>
          <a:p>
            <a:pPr indent="0" lvl="0" marL="0" rtl="0" algn="l">
              <a:spcBef>
                <a:spcPts val="1000"/>
              </a:spcBef>
              <a:spcAft>
                <a:spcPts val="0"/>
              </a:spcAft>
              <a:buNone/>
            </a:pPr>
            <a:r>
              <a:rPr lang="en-GB" sz="1100">
                <a:latin typeface="Kalam"/>
                <a:ea typeface="Kalam"/>
                <a:cs typeface="Kalam"/>
                <a:sym typeface="Kalam"/>
              </a:rPr>
              <a:t>Laba iyo afar USB ayaa loo baahan doonaa.</a:t>
            </a:r>
            <a:endParaRPr sz="1800">
              <a:latin typeface="Kalam"/>
              <a:ea typeface="Kalam"/>
              <a:cs typeface="Kalam"/>
              <a:sym typeface="Kalam"/>
            </a:endParaRPr>
          </a:p>
          <a:p>
            <a:pPr indent="0" lvl="0" marL="0" rtl="0" algn="l">
              <a:spcBef>
                <a:spcPts val="1000"/>
              </a:spcBef>
              <a:spcAft>
                <a:spcPts val="1000"/>
              </a:spcAft>
              <a:buClr>
                <a:schemeClr val="dk1"/>
              </a:buClr>
              <a:buSzPts val="1100"/>
              <a:buFont typeface="Arial"/>
              <a:buNone/>
            </a:pPr>
            <a:r>
              <a:rPr lang="en-GB" sz="1100">
                <a:latin typeface="Kalam"/>
                <a:ea typeface="Kalam"/>
                <a:cs typeface="Kalam"/>
                <a:sym typeface="Kalam"/>
              </a:rPr>
              <a:t>E.g.	</a:t>
            </a:r>
            <a:endParaRPr sz="1800">
              <a:latin typeface="Kalam"/>
              <a:ea typeface="Kalam"/>
              <a:cs typeface="Kalam"/>
              <a:sym typeface="Kalam"/>
            </a:endParaRPr>
          </a:p>
        </p:txBody>
      </p:sp>
      <p:graphicFrame>
        <p:nvGraphicFramePr>
          <p:cNvPr id="1453" name="Google Shape;1453;p100"/>
          <p:cNvGraphicFramePr/>
          <p:nvPr/>
        </p:nvGraphicFramePr>
        <p:xfrm>
          <a:off x="324000" y="1448175"/>
          <a:ext cx="3000000" cy="3000000"/>
        </p:xfrm>
        <a:graphic>
          <a:graphicData uri="http://schemas.openxmlformats.org/drawingml/2006/table">
            <a:tbl>
              <a:tblPr>
                <a:noFill/>
                <a:tableStyleId>{564A8307-0F7D-4AD2-ADF6-A58BC17439A6}</a:tableStyleId>
              </a:tblPr>
              <a:tblGrid>
                <a:gridCol w="1175550"/>
                <a:gridCol w="915050"/>
                <a:gridCol w="915050"/>
                <a:gridCol w="915050"/>
                <a:gridCol w="915050"/>
                <a:gridCol w="915050"/>
                <a:gridCol w="915050"/>
                <a:gridCol w="915050"/>
                <a:gridCol w="915050"/>
              </a:tblGrid>
              <a:tr h="250375">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Game</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A</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B</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C</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D</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E</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F</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G</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H</a:t>
                      </a:r>
                      <a:endParaRPr>
                        <a:solidFill>
                          <a:schemeClr val="dk1"/>
                        </a:solidFill>
                        <a:latin typeface="Lexend"/>
                        <a:ea typeface="Lexend"/>
                        <a:cs typeface="Lexend"/>
                        <a:sym typeface="Lexend"/>
                      </a:endParaRPr>
                    </a:p>
                  </a:txBody>
                  <a:tcPr marT="0" marB="0" marR="0" marL="0"/>
                </a:tc>
              </a:tr>
              <a:tr h="250375">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Size (GB)</a:t>
                      </a:r>
                      <a:endParaRPr b="1">
                        <a:solidFill>
                          <a:schemeClr val="lt1"/>
                        </a:solidFill>
                        <a:latin typeface="Lexend"/>
                        <a:ea typeface="Lexend"/>
                        <a:cs typeface="Lexend"/>
                        <a:sym typeface="Lexend"/>
                      </a:endParaRPr>
                    </a:p>
                  </a:txBody>
                  <a:tcPr marT="0" marB="0" marR="0" marL="0">
                    <a:solidFill>
                      <a:schemeClr val="accent4"/>
                    </a:solidFill>
                  </a:tcPr>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8</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13</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17</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21</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22</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24</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25</a:t>
                      </a:r>
                      <a:endParaRPr>
                        <a:solidFill>
                          <a:schemeClr val="dk1"/>
                        </a:solidFill>
                        <a:latin typeface="Lexend"/>
                        <a:ea typeface="Lexend"/>
                        <a:cs typeface="Lexend"/>
                        <a:sym typeface="Lexend"/>
                      </a:endParaRPr>
                    </a:p>
                  </a:txBody>
                  <a:tcPr marT="0" marB="0" marR="0" marL="0"/>
                </a:tc>
                <a:tc>
                  <a:txBody>
                    <a:bodyPr/>
                    <a:lstStyle/>
                    <a:p>
                      <a:pPr indent="0" lvl="0" marL="0" rtl="0" algn="ctr">
                        <a:spcBef>
                          <a:spcPts val="0"/>
                        </a:spcBef>
                        <a:spcAft>
                          <a:spcPts val="0"/>
                        </a:spcAft>
                        <a:buNone/>
                        <a:defRPr/>
                      </a:pPr>
                      <a:r>
                        <a:rPr lang="en-GB">
                          <a:solidFill>
                            <a:schemeClr val="dk1"/>
                          </a:solidFill>
                          <a:latin typeface="Lexend"/>
                          <a:ea typeface="Lexend"/>
                          <a:cs typeface="Lexend"/>
                          <a:sym typeface="Lexend"/>
                        </a:rPr>
                        <a:t>25</a:t>
                      </a:r>
                      <a:endParaRPr>
                        <a:solidFill>
                          <a:schemeClr val="dk1"/>
                        </a:solidFill>
                        <a:latin typeface="Lexend"/>
                        <a:ea typeface="Lexend"/>
                        <a:cs typeface="Lexend"/>
                        <a:sym typeface="Lexend"/>
                      </a:endParaRPr>
                    </a:p>
                  </a:txBody>
                  <a:tcPr marT="0" marB="0" marR="0" marL="0"/>
                </a:tc>
              </a:tr>
            </a:tbl>
          </a:graphicData>
        </a:graphic>
      </p:graphicFrame>
      <p:grpSp>
        <p:nvGrpSpPr>
          <p:cNvPr id="1454" name="Google Shape;1454;p100"/>
          <p:cNvGrpSpPr/>
          <p:nvPr/>
        </p:nvGrpSpPr>
        <p:grpSpPr>
          <a:xfrm>
            <a:off x="723600" y="4139551"/>
            <a:ext cx="874800" cy="241200"/>
            <a:chOff x="1538525" y="3973751"/>
            <a:chExt cx="874800" cy="241200"/>
          </a:xfrm>
        </p:grpSpPr>
        <p:cxnSp>
          <p:nvCxnSpPr>
            <p:cNvPr id="1455" name="Google Shape;1455;p10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56" name="Google Shape;1456;p10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57" name="Google Shape;1457;p10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458" name="Google Shape;1458;p100"/>
          <p:cNvGrpSpPr/>
          <p:nvPr/>
        </p:nvGrpSpPr>
        <p:grpSpPr>
          <a:xfrm>
            <a:off x="2084400" y="4139551"/>
            <a:ext cx="874800" cy="241200"/>
            <a:chOff x="1538525" y="3973751"/>
            <a:chExt cx="874800" cy="241200"/>
          </a:xfrm>
        </p:grpSpPr>
        <p:cxnSp>
          <p:nvCxnSpPr>
            <p:cNvPr id="1459" name="Google Shape;1459;p10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60" name="Google Shape;1460;p10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61" name="Google Shape;1461;p10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462" name="Google Shape;1462;p100"/>
          <p:cNvGrpSpPr/>
          <p:nvPr/>
        </p:nvGrpSpPr>
        <p:grpSpPr>
          <a:xfrm>
            <a:off x="3445200" y="4139551"/>
            <a:ext cx="874800" cy="241200"/>
            <a:chOff x="1538525" y="3973751"/>
            <a:chExt cx="874800" cy="241200"/>
          </a:xfrm>
        </p:grpSpPr>
        <p:cxnSp>
          <p:nvCxnSpPr>
            <p:cNvPr id="1463" name="Google Shape;1463;p10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64" name="Google Shape;1464;p10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65" name="Google Shape;1465;p10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466" name="Google Shape;1466;p100"/>
          <p:cNvSpPr txBox="1"/>
          <p:nvPr/>
        </p:nvSpPr>
        <p:spPr>
          <a:xfrm>
            <a:off x="723600" y="4282600"/>
            <a:ext cx="35964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1                   2                    3               </a:t>
            </a:r>
            <a:endParaRPr sz="1800">
              <a:solidFill>
                <a:schemeClr val="dk1"/>
              </a:solidFill>
              <a:latin typeface="Lexend"/>
              <a:ea typeface="Lexend"/>
              <a:cs typeface="Lexend"/>
              <a:sym typeface="Lexend"/>
            </a:endParaRPr>
          </a:p>
        </p:txBody>
      </p:sp>
      <p:sp>
        <p:nvSpPr>
          <p:cNvPr id="1467" name="Google Shape;1467;p100"/>
          <p:cNvSpPr txBox="1"/>
          <p:nvPr/>
        </p:nvSpPr>
        <p:spPr>
          <a:xfrm>
            <a:off x="723600" y="39258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25</a:t>
            </a:r>
            <a:endParaRPr sz="1800">
              <a:solidFill>
                <a:schemeClr val="dk1"/>
              </a:solidFill>
              <a:latin typeface="Kalam"/>
              <a:ea typeface="Kalam"/>
              <a:cs typeface="Kalam"/>
              <a:sym typeface="Kalam"/>
            </a:endParaRPr>
          </a:p>
        </p:txBody>
      </p:sp>
      <p:sp>
        <p:nvSpPr>
          <p:cNvPr id="1468" name="Google Shape;1468;p100"/>
          <p:cNvSpPr txBox="1"/>
          <p:nvPr/>
        </p:nvSpPr>
        <p:spPr>
          <a:xfrm>
            <a:off x="2076858" y="39258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25</a:t>
            </a:r>
            <a:endParaRPr sz="1800">
              <a:solidFill>
                <a:schemeClr val="dk1"/>
              </a:solidFill>
              <a:latin typeface="Kalam"/>
              <a:ea typeface="Kalam"/>
              <a:cs typeface="Kalam"/>
              <a:sym typeface="Kalam"/>
            </a:endParaRPr>
          </a:p>
        </p:txBody>
      </p:sp>
      <p:sp>
        <p:nvSpPr>
          <p:cNvPr id="1469" name="Google Shape;1469;p100"/>
          <p:cNvSpPr txBox="1"/>
          <p:nvPr/>
        </p:nvSpPr>
        <p:spPr>
          <a:xfrm>
            <a:off x="3445208" y="39258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2</a:t>
            </a:r>
            <a:r>
              <a:rPr lang="en-GB" sz="1100">
                <a:solidFill>
                  <a:schemeClr val="dk1"/>
                </a:solidFill>
                <a:latin typeface="Kalam"/>
                <a:ea typeface="Kalam"/>
                <a:cs typeface="Kalam"/>
                <a:sym typeface="Kalam"/>
              </a:rPr>
              <a:t>4</a:t>
            </a:r>
            <a:endParaRPr sz="1800">
              <a:solidFill>
                <a:schemeClr val="dk1"/>
              </a:solidFill>
              <a:latin typeface="Kalam"/>
              <a:ea typeface="Kalam"/>
              <a:cs typeface="Kalam"/>
              <a:sym typeface="Kalam"/>
            </a:endParaRPr>
          </a:p>
        </p:txBody>
      </p:sp>
      <p:sp>
        <p:nvSpPr>
          <p:cNvPr id="1470" name="Google Shape;1470;p100"/>
          <p:cNvSpPr txBox="1"/>
          <p:nvPr/>
        </p:nvSpPr>
        <p:spPr>
          <a:xfrm>
            <a:off x="3445208" y="36972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8</a:t>
            </a:r>
            <a:endParaRPr sz="1800">
              <a:solidFill>
                <a:schemeClr val="dk1"/>
              </a:solidFill>
              <a:latin typeface="Kalam"/>
              <a:ea typeface="Kalam"/>
              <a:cs typeface="Kalam"/>
              <a:sym typeface="Kalam"/>
            </a:endParaRPr>
          </a:p>
        </p:txBody>
      </p:sp>
      <p:grpSp>
        <p:nvGrpSpPr>
          <p:cNvPr id="1471" name="Google Shape;1471;p100"/>
          <p:cNvGrpSpPr/>
          <p:nvPr/>
        </p:nvGrpSpPr>
        <p:grpSpPr>
          <a:xfrm>
            <a:off x="4806001" y="4139551"/>
            <a:ext cx="874800" cy="241200"/>
            <a:chOff x="1538525" y="3973751"/>
            <a:chExt cx="874800" cy="241200"/>
          </a:xfrm>
        </p:grpSpPr>
        <p:cxnSp>
          <p:nvCxnSpPr>
            <p:cNvPr id="1472" name="Google Shape;1472;p10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73" name="Google Shape;1473;p10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74" name="Google Shape;1474;p10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475" name="Google Shape;1475;p100"/>
          <p:cNvGrpSpPr/>
          <p:nvPr/>
        </p:nvGrpSpPr>
        <p:grpSpPr>
          <a:xfrm>
            <a:off x="6166801" y="4139551"/>
            <a:ext cx="874800" cy="241200"/>
            <a:chOff x="1538525" y="3973751"/>
            <a:chExt cx="874800" cy="241200"/>
          </a:xfrm>
        </p:grpSpPr>
        <p:cxnSp>
          <p:nvCxnSpPr>
            <p:cNvPr id="1476" name="Google Shape;1476;p10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77" name="Google Shape;1477;p10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78" name="Google Shape;1478;p10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grpSp>
        <p:nvGrpSpPr>
          <p:cNvPr id="1479" name="Google Shape;1479;p100"/>
          <p:cNvGrpSpPr/>
          <p:nvPr/>
        </p:nvGrpSpPr>
        <p:grpSpPr>
          <a:xfrm>
            <a:off x="7527601" y="4139551"/>
            <a:ext cx="874800" cy="241200"/>
            <a:chOff x="1538525" y="3973751"/>
            <a:chExt cx="874800" cy="241200"/>
          </a:xfrm>
        </p:grpSpPr>
        <p:cxnSp>
          <p:nvCxnSpPr>
            <p:cNvPr id="1480" name="Google Shape;1480;p100"/>
            <p:cNvCxnSpPr/>
            <p:nvPr/>
          </p:nvCxnSpPr>
          <p:spPr>
            <a:xfrm>
              <a:off x="1538525" y="4087650"/>
              <a:ext cx="874800" cy="0"/>
            </a:xfrm>
            <a:prstGeom prst="straightConnector1">
              <a:avLst/>
            </a:prstGeom>
            <a:noFill/>
            <a:ln cap="flat" cmpd="sng" w="28575">
              <a:solidFill>
                <a:schemeClr val="dk1"/>
              </a:solidFill>
              <a:prstDash val="solid"/>
              <a:round/>
              <a:headEnd len="med" w="med" type="none"/>
              <a:tailEnd len="med" w="med" type="none"/>
            </a:ln>
          </p:spPr>
        </p:cxnSp>
        <p:cxnSp>
          <p:nvCxnSpPr>
            <p:cNvPr id="1481" name="Google Shape;1481;p100"/>
            <p:cNvCxnSpPr/>
            <p:nvPr/>
          </p:nvCxnSpPr>
          <p:spPr>
            <a:xfrm>
              <a:off x="1538525" y="3973751"/>
              <a:ext cx="0" cy="241200"/>
            </a:xfrm>
            <a:prstGeom prst="straightConnector1">
              <a:avLst/>
            </a:prstGeom>
            <a:noFill/>
            <a:ln cap="flat" cmpd="sng" w="28575">
              <a:solidFill>
                <a:schemeClr val="dk1"/>
              </a:solidFill>
              <a:prstDash val="solid"/>
              <a:round/>
              <a:headEnd len="med" w="med" type="none"/>
              <a:tailEnd len="med" w="med" type="none"/>
            </a:ln>
          </p:spPr>
        </p:cxnSp>
        <p:cxnSp>
          <p:nvCxnSpPr>
            <p:cNvPr id="1482" name="Google Shape;1482;p100"/>
            <p:cNvCxnSpPr/>
            <p:nvPr/>
          </p:nvCxnSpPr>
          <p:spPr>
            <a:xfrm>
              <a:off x="2406892" y="3973751"/>
              <a:ext cx="0" cy="241200"/>
            </a:xfrm>
            <a:prstGeom prst="straightConnector1">
              <a:avLst/>
            </a:prstGeom>
            <a:noFill/>
            <a:ln cap="flat" cmpd="sng" w="28575">
              <a:solidFill>
                <a:schemeClr val="dk1"/>
              </a:solidFill>
              <a:prstDash val="solid"/>
              <a:round/>
              <a:headEnd len="med" w="med" type="none"/>
              <a:tailEnd len="med" w="med" type="none"/>
            </a:ln>
          </p:spPr>
        </p:cxnSp>
      </p:grpSp>
      <p:sp>
        <p:nvSpPr>
          <p:cNvPr id="1483" name="Google Shape;1483;p100"/>
          <p:cNvSpPr txBox="1"/>
          <p:nvPr/>
        </p:nvSpPr>
        <p:spPr>
          <a:xfrm>
            <a:off x="4806001" y="4282600"/>
            <a:ext cx="3596400" cy="32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4                   5                    6               </a:t>
            </a:r>
            <a:endParaRPr sz="1800">
              <a:solidFill>
                <a:schemeClr val="dk1"/>
              </a:solidFill>
              <a:latin typeface="Lexend"/>
              <a:ea typeface="Lexend"/>
              <a:cs typeface="Lexend"/>
              <a:sym typeface="Lexend"/>
            </a:endParaRPr>
          </a:p>
        </p:txBody>
      </p:sp>
      <p:sp>
        <p:nvSpPr>
          <p:cNvPr id="1484" name="Google Shape;1484;p100"/>
          <p:cNvSpPr txBox="1"/>
          <p:nvPr/>
        </p:nvSpPr>
        <p:spPr>
          <a:xfrm>
            <a:off x="4806001" y="39258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22</a:t>
            </a:r>
            <a:endParaRPr sz="1800">
              <a:solidFill>
                <a:schemeClr val="dk1"/>
              </a:solidFill>
              <a:latin typeface="Kalam"/>
              <a:ea typeface="Kalam"/>
              <a:cs typeface="Kalam"/>
              <a:sym typeface="Kalam"/>
            </a:endParaRPr>
          </a:p>
        </p:txBody>
      </p:sp>
      <p:sp>
        <p:nvSpPr>
          <p:cNvPr id="1485" name="Google Shape;1485;p100"/>
          <p:cNvSpPr txBox="1"/>
          <p:nvPr/>
        </p:nvSpPr>
        <p:spPr>
          <a:xfrm>
            <a:off x="6159259" y="39258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21</a:t>
            </a:r>
            <a:endParaRPr sz="1800">
              <a:solidFill>
                <a:schemeClr val="dk1"/>
              </a:solidFill>
              <a:latin typeface="Kalam"/>
              <a:ea typeface="Kalam"/>
              <a:cs typeface="Kalam"/>
              <a:sym typeface="Kalam"/>
            </a:endParaRPr>
          </a:p>
        </p:txBody>
      </p:sp>
      <p:sp>
        <p:nvSpPr>
          <p:cNvPr id="1486" name="Google Shape;1486;p100"/>
          <p:cNvSpPr txBox="1"/>
          <p:nvPr/>
        </p:nvSpPr>
        <p:spPr>
          <a:xfrm>
            <a:off x="7527609" y="39258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17</a:t>
            </a:r>
            <a:endParaRPr sz="1800">
              <a:solidFill>
                <a:schemeClr val="dk1"/>
              </a:solidFill>
              <a:latin typeface="Kalam"/>
              <a:ea typeface="Kalam"/>
              <a:cs typeface="Kalam"/>
              <a:sym typeface="Kalam"/>
            </a:endParaRPr>
          </a:p>
        </p:txBody>
      </p:sp>
      <p:sp>
        <p:nvSpPr>
          <p:cNvPr id="1487" name="Google Shape;1487;p100"/>
          <p:cNvSpPr txBox="1"/>
          <p:nvPr/>
        </p:nvSpPr>
        <p:spPr>
          <a:xfrm>
            <a:off x="7527609" y="3697200"/>
            <a:ext cx="874800" cy="3243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13</a:t>
            </a:r>
            <a:endParaRPr sz="1800">
              <a:solidFill>
                <a:schemeClr val="dk1"/>
              </a:solidFill>
              <a:latin typeface="Kalam"/>
              <a:ea typeface="Kalam"/>
              <a:cs typeface="Kalam"/>
              <a:sym typeface="Kalam"/>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1" name="Shape 1491"/>
        <p:cNvGrpSpPr/>
        <p:nvPr/>
      </p:nvGrpSpPr>
      <p:grpSpPr>
        <a:xfrm>
          <a:off x="0" y="0"/>
          <a:ext cx="0" cy="0"/>
          <a:chOff x="0" y="0"/>
          <a:chExt cx="0" cy="0"/>
        </a:xfrm>
      </p:grpSpPr>
      <p:sp>
        <p:nvSpPr>
          <p:cNvPr id="1492" name="Google Shape;1492;p10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Packing</a:t>
            </a:r>
            <a:endParaRPr/>
          </a:p>
        </p:txBody>
      </p:sp>
      <p:sp>
        <p:nvSpPr>
          <p:cNvPr id="1493" name="Google Shape;1493;p10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Planning a project</a:t>
            </a:r>
            <a:endParaRPr/>
          </a:p>
        </p:txBody>
      </p:sp>
      <p:sp>
        <p:nvSpPr>
          <p:cNvPr id="1494" name="Google Shape;1494;p101"/>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Operational research</a:t>
            </a:r>
            <a:endParaRPr/>
          </a:p>
        </p:txBody>
      </p:sp>
      <p:pic>
        <p:nvPicPr>
          <p:cNvPr id="1495" name="Google Shape;1495;p101"/>
          <p:cNvPicPr preferRelativeResize="0"/>
          <p:nvPr/>
        </p:nvPicPr>
        <p:blipFill>
          <a:blip r:embed="rId3">
            <a:alphaModFix/>
          </a:blip>
          <a:stretch>
            <a:fillRect/>
          </a:stretch>
        </p:blipFill>
        <p:spPr>
          <a:xfrm>
            <a:off x="417542" y="2996667"/>
            <a:ext cx="450575" cy="446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9" name="Shape 1499"/>
        <p:cNvGrpSpPr/>
        <p:nvPr/>
      </p:nvGrpSpPr>
      <p:grpSpPr>
        <a:xfrm>
          <a:off x="0" y="0"/>
          <a:ext cx="0" cy="0"/>
          <a:chOff x="0" y="0"/>
          <a:chExt cx="0" cy="0"/>
        </a:xfrm>
      </p:grpSpPr>
      <p:sp>
        <p:nvSpPr>
          <p:cNvPr id="1500" name="Google Shape;1500;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Planning a project</a:t>
            </a:r>
            <a:endParaRPr/>
          </a:p>
        </p:txBody>
      </p:sp>
      <p:sp>
        <p:nvSpPr>
          <p:cNvPr id="1501" name="Google Shape;1501;p10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Marka la maareynayo mashruuc leh hawlo badan, waxaa faa'iido leh in lagu soo bandhigo jaantus (chart).</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Tani waxay si gaar ah faa'iido u leedahay marka qaar ka mid ah hawlahu aysan bilaabi karin ilaa hawlo kale la dhammeeyo.</a:t>
            </a:r>
            <a:r>
              <a:rPr lang="en-GB">
                <a:latin typeface="Lexend"/>
              </a:rPr>
              <a:t/>
            </a:r>
            <a:r>
              <a:rPr lang="en-GB">
                <a:latin typeface="Lexend"/>
              </a:rP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sp>
        <p:nvSpPr>
          <p:cNvPr id="1506" name="Google Shape;1506;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Planning a project</a:t>
            </a:r>
            <a:endParaRPr/>
          </a:p>
        </p:txBody>
      </p:sp>
      <p:sp>
        <p:nvSpPr>
          <p:cNvPr id="1507" name="Google Shape;1507;p103"/>
          <p:cNvSpPr txBox="1"/>
          <p:nvPr>
            <p:ph idx="1" type="body"/>
          </p:nvPr>
        </p:nvSpPr>
        <p:spPr>
          <a:xfrm>
            <a:off x="324000" y="759300"/>
            <a:ext cx="8237700" cy="36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Tani waa tusaale jaantus noocaas ah:</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Tirooyinka kor ku qoran waxay muujinayaan waqtiga. Tani waxay noqon kartaa daqiiqado/saacado/malmo iwm.</a:t>
            </a:r>
            <a:endParaRPr/>
          </a:p>
        </p:txBody>
      </p:sp>
      <p:graphicFrame>
        <p:nvGraphicFramePr>
          <p:cNvPr id="1508" name="Google Shape;1508;p103"/>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6833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509" name="Google Shape;1509;p103"/>
          <p:cNvSpPr txBox="1"/>
          <p:nvPr/>
        </p:nvSpPr>
        <p:spPr>
          <a:xfrm>
            <a:off x="709650" y="1411875"/>
            <a:ext cx="74664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0     1     2     3     4     5     6     7     8     9     10   11   12    13   14   15   16</a:t>
            </a:r>
            <a:endParaRPr sz="1800">
              <a:solidFill>
                <a:schemeClr val="dk1"/>
              </a:solidFill>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3" name="Shape 1513"/>
        <p:cNvGrpSpPr/>
        <p:nvPr/>
      </p:nvGrpSpPr>
      <p:grpSpPr>
        <a:xfrm>
          <a:off x="0" y="0"/>
          <a:ext cx="0" cy="0"/>
          <a:chOff x="0" y="0"/>
          <a:chExt cx="0" cy="0"/>
        </a:xfrm>
      </p:grpSpPr>
      <p:sp>
        <p:nvSpPr>
          <p:cNvPr id="1514" name="Google Shape;1514;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Planning a project</a:t>
            </a:r>
            <a:endParaRPr/>
          </a:p>
        </p:txBody>
      </p:sp>
      <p:sp>
        <p:nvSpPr>
          <p:cNvPr id="1515" name="Google Shape;1515;p104"/>
          <p:cNvSpPr txBox="1"/>
          <p:nvPr>
            <p:ph idx="1" type="body"/>
          </p:nvPr>
        </p:nvSpPr>
        <p:spPr>
          <a:xfrm>
            <a:off x="324000" y="759300"/>
            <a:ext cx="8237700" cy="36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Tani waa tusaale jaantus noocaas ah:</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a:latin typeface="Lexend"/>
              </a:rPr>
              <a:t>Hawlaha waxaa lagu muujiyaa sanduuqyo (boxes).</a:t>
            </a:r>
            <a:endParaRPr/>
          </a:p>
          <a:p>
            <a:pPr indent="0" lvl="0" marL="0" rtl="0" algn="l">
              <a:spcBef>
                <a:spcPts val="1000"/>
              </a:spcBef>
              <a:spcAft>
                <a:spcPts val="1000"/>
              </a:spcAft>
              <a:buNone/>
              <a:defRPr/>
            </a:pPr>
            <a:r>
              <a:rPr lang="en-GB">
                <a:latin typeface="Lexend"/>
              </a:rPr>
              <a:t>Dhererka sanduuqa wuxuu muujinayaa inta ay qaadanayso in la dhammeeyo hawsha.</a:t>
            </a:r>
            <a:endParaRPr/>
          </a:p>
        </p:txBody>
      </p:sp>
      <p:graphicFrame>
        <p:nvGraphicFramePr>
          <p:cNvPr id="1516" name="Google Shape;1516;p104"/>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6833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517" name="Google Shape;1517;p104"/>
          <p:cNvSpPr txBox="1"/>
          <p:nvPr/>
        </p:nvSpPr>
        <p:spPr>
          <a:xfrm>
            <a:off x="709650" y="1411875"/>
            <a:ext cx="74664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0     1     2     3     4     5     6     7     8     9     10   11   12    13   14   15   16</a:t>
            </a:r>
            <a:endParaRPr sz="1800">
              <a:solidFill>
                <a:schemeClr val="dk1"/>
              </a:solidFill>
              <a:latin typeface="Lexend"/>
              <a:ea typeface="Lexend"/>
              <a:cs typeface="Lexend"/>
              <a:sym typeface="Lexend"/>
            </a:endParaRPr>
          </a:p>
        </p:txBody>
      </p:sp>
      <p:sp>
        <p:nvSpPr>
          <p:cNvPr id="1518" name="Google Shape;1518;p104"/>
          <p:cNvSpPr/>
          <p:nvPr/>
        </p:nvSpPr>
        <p:spPr>
          <a:xfrm>
            <a:off x="7645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519" name="Google Shape;1519;p104"/>
          <p:cNvSpPr/>
          <p:nvPr/>
        </p:nvSpPr>
        <p:spPr>
          <a:xfrm>
            <a:off x="25743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520" name="Google Shape;1520;p104"/>
          <p:cNvSpPr/>
          <p:nvPr/>
        </p:nvSpPr>
        <p:spPr>
          <a:xfrm>
            <a:off x="3931725" y="183045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521" name="Google Shape;1521;p104"/>
          <p:cNvSpPr/>
          <p:nvPr/>
        </p:nvSpPr>
        <p:spPr>
          <a:xfrm>
            <a:off x="4384175" y="1830450"/>
            <a:ext cx="31671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522" name="Google Shape;1522;p104"/>
          <p:cNvSpPr/>
          <p:nvPr/>
        </p:nvSpPr>
        <p:spPr>
          <a:xfrm>
            <a:off x="7551275" y="183045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mashruuc</a:t>
            </a:r>
            <a:endParaRPr/>
          </a:p>
        </p:txBody>
      </p:sp>
      <p:sp>
        <p:nvSpPr>
          <p:cNvPr id="1528" name="Google Shape;1528;p10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Tani waa tusaale shaxdaas oo kale:</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a:latin typeface="Lexend"/>
              </a:rPr>
              <a:t>Waxay qaadataa 4 daqiiqo in la dhammeeyo hawsha A.</a:t>
            </a:r>
            <a:endParaRPr/>
          </a:p>
          <a:p>
            <a:pPr indent="0" lvl="0" marL="0" rtl="0" algn="l">
              <a:spcBef>
                <a:spcPts val="1000"/>
              </a:spcBef>
              <a:spcAft>
                <a:spcPts val="0"/>
              </a:spcAft>
              <a:buNone/>
              <a:defRPr/>
            </a:pPr>
            <a:r>
              <a:rPr lang="en-GB">
                <a:latin typeface="Lexend"/>
              </a:rPr>
              <a:t>Intee ayay qaadataa in la dhammeeyo hawsha D?</a:t>
            </a:r>
            <a:endParaRPr/>
          </a:p>
          <a:p>
            <a:pPr indent="0" lvl="0" marL="0" rtl="0" algn="l">
              <a:spcBef>
                <a:spcPts val="1000"/>
              </a:spcBef>
              <a:spcAft>
                <a:spcPts val="1000"/>
              </a:spcAft>
              <a:buNone/>
              <a:defRPr/>
            </a:pPr>
            <a:r>
              <a:rPr lang="en-GB">
                <a:latin typeface="Lexend"/>
              </a:rPr>
              <a:t>Waa kuwee labada hawshood ee qaata waqti isku mid ah?</a:t>
            </a:r>
            <a:endParaRPr/>
          </a:p>
        </p:txBody>
      </p:sp>
      <p:graphicFrame>
        <p:nvGraphicFramePr>
          <p:cNvPr id="1529" name="Google Shape;1529;p105"/>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683300">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c>
                  <a:txBody>
                    <a:bodyPr/>
                    <a:lstStyle/>
                    <a:p>
                      <a:pPr indent="0" lvl="0" marL="0" rtl="0" algn="l">
                        <a:spcBef>
                          <a:spcPts val="0"/>
                        </a:spcBef>
                        <a:spcAft>
                          <a:spcPts val="0"/>
                        </a:spcAft>
                        <a:buNone/>
                      </a:pPr>
                      <a:r>
                        <a:t/>
                      </a:r>
                      <a:endParaRPr/>
                    </a:p>
                  </a:txBody>
                  <a:tcPr marT="91425" marB="91425" marR="91425" marL="91425">
                    <a:solidFill>
                      <a:schemeClr val="lt1"/>
                    </a:solidFill>
                  </a:tcPr>
                </a:tc>
              </a:tr>
            </a:tbl>
          </a:graphicData>
        </a:graphic>
      </p:graphicFrame>
      <p:sp>
        <p:nvSpPr>
          <p:cNvPr id="1530" name="Google Shape;1530;p105"/>
          <p:cNvSpPr txBox="1"/>
          <p:nvPr/>
        </p:nvSpPr>
        <p:spPr>
          <a:xfrm>
            <a:off x="709650" y="1411875"/>
            <a:ext cx="81102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 2 3 4 5 6 7 8 9 10 11 12 13 14 15 16 daqiiqo</a:t>
            </a:r>
            <a:endParaRPr sz="1800">
              <a:solidFill>
                <a:schemeClr val="dk1"/>
              </a:solidFill>
              <a:latin typeface="Lexend"/>
              <a:ea typeface="Lexend"/>
              <a:cs typeface="Lexend"/>
              <a:sym typeface="Lexend"/>
            </a:endParaRPr>
          </a:p>
        </p:txBody>
      </p:sp>
      <p:sp>
        <p:nvSpPr>
          <p:cNvPr id="1531" name="Google Shape;1531;p105"/>
          <p:cNvSpPr/>
          <p:nvPr/>
        </p:nvSpPr>
        <p:spPr>
          <a:xfrm>
            <a:off x="7645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532" name="Google Shape;1532;p105"/>
          <p:cNvSpPr/>
          <p:nvPr/>
        </p:nvSpPr>
        <p:spPr>
          <a:xfrm>
            <a:off x="25743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533" name="Google Shape;1533;p105"/>
          <p:cNvSpPr/>
          <p:nvPr/>
        </p:nvSpPr>
        <p:spPr>
          <a:xfrm>
            <a:off x="3931725" y="183045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534" name="Google Shape;1534;p105"/>
          <p:cNvSpPr/>
          <p:nvPr/>
        </p:nvSpPr>
        <p:spPr>
          <a:xfrm>
            <a:off x="4384175" y="1830450"/>
            <a:ext cx="31671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535" name="Google Shape;1535;p105"/>
          <p:cNvSpPr/>
          <p:nvPr/>
        </p:nvSpPr>
        <p:spPr>
          <a:xfrm>
            <a:off x="411480" y="432864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536" name="Google Shape;1536;p105"/>
          <p:cNvSpPr txBox="1"/>
          <p:nvPr/>
        </p:nvSpPr>
        <p:spPr>
          <a:xfrm>
            <a:off x="1119912" y="4328640"/>
            <a:ext cx="11583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7 daqiiqo</a:t>
            </a:r>
            <a:endParaRPr sz="2200">
              <a:solidFill>
                <a:schemeClr val="dk1"/>
              </a:solidFill>
              <a:latin typeface="Kalam"/>
              <a:ea typeface="Kalam"/>
              <a:cs typeface="Kalam"/>
              <a:sym typeface="Kalam"/>
            </a:endParaRPr>
          </a:p>
        </p:txBody>
      </p:sp>
      <p:sp>
        <p:nvSpPr>
          <p:cNvPr id="1537" name="Google Shape;1537;p105"/>
          <p:cNvSpPr txBox="1"/>
          <p:nvPr/>
        </p:nvSpPr>
        <p:spPr>
          <a:xfrm>
            <a:off x="2534244" y="4328640"/>
            <a:ext cx="11583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 iyo E</a:t>
            </a:r>
            <a:endParaRPr sz="2200">
              <a:solidFill>
                <a:schemeClr val="dk1"/>
              </a:solidFill>
              <a:latin typeface="Kalam"/>
              <a:ea typeface="Kalam"/>
              <a:cs typeface="Kalam"/>
              <a:sym typeface="Kalam"/>
            </a:endParaRPr>
          </a:p>
        </p:txBody>
      </p:sp>
      <p:sp>
        <p:nvSpPr>
          <p:cNvPr id="1538" name="TextBox 1537"/>
          <p:cNvSpPr txBox="1"/>
          <p:nvPr/>
        </p:nvSpPr>
        <p:spPr>
          <a:xfrm>
            <a:off x="411480" y="405432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Qorsheynta mashruuc</a:t>
            </a:r>
            <a:endParaRPr/>
          </a:p>
        </p:txBody>
      </p:sp>
      <p:sp>
        <p:nvSpPr>
          <p:cNvPr id="1543" name="Google Shape;1543;p106"/>
          <p:cNvSpPr txBox="1"/>
          <p:nvPr>
            <p:ph idx="1" type="body"/>
          </p:nvPr>
        </p:nvSpPr>
        <p:spPr>
          <a:xfrm>
            <a:off x="324000" y="759300"/>
            <a:ext cx="8237700" cy="36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Mararka qaarkood waxaa jiri doona meelo bannaan oo u dhexeeya sanduuqyada:</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400">
                <a:latin typeface="Lexend"/>
              </a:rPr>
              <a:t>Tani waa sababta oo ah, in kastoo hal hawshood la dhammeeyay, kan xiga weli ma bilaabi karo.</a:t>
            </a:r>
            <a:endParaRPr/>
          </a:p>
        </p:txBody>
      </p:sp>
      <p:graphicFrame>
        <p:nvGraphicFramePr>
          <p:cNvPr id="1544" name="Google Shape;1544;p106"/>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6833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545" name="Google Shape;1545;p106"/>
          <p:cNvSpPr txBox="1"/>
          <p:nvPr/>
        </p:nvSpPr>
        <p:spPr>
          <a:xfrm>
            <a:off x="709650" y="1411875"/>
            <a:ext cx="74664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0     1     2     3     4     5     6     7     8     9     10   11   12    13   14   15   16</a:t>
            </a:r>
            <a:endParaRPr sz="1800">
              <a:solidFill>
                <a:schemeClr val="dk1"/>
              </a:solidFill>
              <a:latin typeface="Lexend"/>
              <a:ea typeface="Lexend"/>
              <a:cs typeface="Lexend"/>
              <a:sym typeface="Lexend"/>
            </a:endParaRPr>
          </a:p>
        </p:txBody>
      </p:sp>
      <p:sp>
        <p:nvSpPr>
          <p:cNvPr id="1546" name="Google Shape;1546;p106"/>
          <p:cNvSpPr/>
          <p:nvPr/>
        </p:nvSpPr>
        <p:spPr>
          <a:xfrm>
            <a:off x="7645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A</a:t>
            </a:r>
            <a:endParaRPr>
              <a:latin typeface="Lexend"/>
              <a:ea typeface="Lexend"/>
              <a:cs typeface="Lexend"/>
              <a:sym typeface="Lexend"/>
            </a:endParaRPr>
          </a:p>
        </p:txBody>
      </p:sp>
      <p:sp>
        <p:nvSpPr>
          <p:cNvPr id="1547" name="Google Shape;1547;p106"/>
          <p:cNvSpPr/>
          <p:nvPr/>
        </p:nvSpPr>
        <p:spPr>
          <a:xfrm>
            <a:off x="25743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B</a:t>
            </a:r>
            <a:endParaRPr>
              <a:latin typeface="Lexend"/>
              <a:ea typeface="Lexend"/>
              <a:cs typeface="Lexend"/>
              <a:sym typeface="Lexend"/>
            </a:endParaRPr>
          </a:p>
        </p:txBody>
      </p:sp>
      <p:sp>
        <p:nvSpPr>
          <p:cNvPr id="1548" name="Google Shape;1548;p106"/>
          <p:cNvSpPr/>
          <p:nvPr/>
        </p:nvSpPr>
        <p:spPr>
          <a:xfrm>
            <a:off x="3931725" y="183045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C</a:t>
            </a:r>
            <a:endParaRPr>
              <a:latin typeface="Lexend"/>
              <a:ea typeface="Lexend"/>
              <a:cs typeface="Lexend"/>
              <a:sym typeface="Lexend"/>
            </a:endParaRPr>
          </a:p>
        </p:txBody>
      </p:sp>
      <p:sp>
        <p:nvSpPr>
          <p:cNvPr id="1549" name="Google Shape;1549;p106"/>
          <p:cNvSpPr/>
          <p:nvPr/>
        </p:nvSpPr>
        <p:spPr>
          <a:xfrm>
            <a:off x="411480" y="387477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C</a:t>
            </a:r>
            <a:endParaRPr>
              <a:latin typeface="Lexend"/>
              <a:ea typeface="Lexend"/>
              <a:cs typeface="Lexend"/>
              <a:sym typeface="Lexend"/>
            </a:endParaRPr>
          </a:p>
        </p:txBody>
      </p:sp>
      <p:sp>
        <p:nvSpPr>
          <p:cNvPr id="1550" name="Google Shape;1550;p106"/>
          <p:cNvSpPr/>
          <p:nvPr/>
        </p:nvSpPr>
        <p:spPr>
          <a:xfrm>
            <a:off x="4090644" y="387477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E</a:t>
            </a:r>
            <a:endParaRPr>
              <a:latin typeface="Lexend"/>
              <a:ea typeface="Lexend"/>
              <a:cs typeface="Lexend"/>
              <a:sym typeface="Lexend"/>
            </a:endParaRPr>
          </a:p>
        </p:txBody>
      </p:sp>
      <p:sp>
        <p:nvSpPr>
          <p:cNvPr id="1551" name="Google Shape;1551;p106"/>
          <p:cNvSpPr/>
          <p:nvPr/>
        </p:nvSpPr>
        <p:spPr>
          <a:xfrm>
            <a:off x="2477412" y="387477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D</a:t>
            </a:r>
            <a:endParaRPr>
              <a:latin typeface="Lexend"/>
              <a:ea typeface="Lexend"/>
              <a:cs typeface="Lexend"/>
              <a:sym typeface="Lexend"/>
            </a:endParaRPr>
          </a:p>
        </p:txBody>
      </p:sp>
      <p:sp>
        <p:nvSpPr>
          <p:cNvPr id="1552" name="TextBox 1551"/>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sp>
        <p:nvSpPr>
          <p:cNvPr id="1556" name="Google Shape;1556;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Qorsheynta mashruuc</a:t>
            </a:r>
            <a:endParaRPr/>
          </a:p>
        </p:txBody>
      </p:sp>
      <p:sp>
        <p:nvSpPr>
          <p:cNvPr id="1557" name="Google Shape;1557;p107"/>
          <p:cNvSpPr txBox="1"/>
          <p:nvPr>
            <p:ph idx="1" type="body"/>
          </p:nvPr>
        </p:nvSpPr>
        <p:spPr>
          <a:xfrm>
            <a:off x="324000" y="759300"/>
            <a:ext cx="8237700" cy="36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Mararka qaarkood waxaa jiri doona safarro badan:</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400">
                <a:latin typeface="Lexend"/>
              </a:rPr>
              <a:t>Saf kastaa wuxuu ka dhigan yahay hawshaha uu qofku dhammeeyo iyo waqtiga uu ku qaban doono.</a:t>
            </a:r>
            <a:endParaRPr/>
          </a:p>
          <a:p>
            <a:pPr indent="0" lvl="0" marL="0" rtl="0" algn="l">
              <a:spcBef>
                <a:spcPts val="1000"/>
              </a:spcBef>
              <a:spcAft>
                <a:spcPts val="1000"/>
              </a:spcAft>
              <a:buNone/>
              <a:defRPr/>
            </a:pPr>
            <a:r>
              <a:rPr lang="en-GB" sz="1400">
                <a:latin typeface="Lexend"/>
              </a:rPr>
              <a:t>Sidaa darteed shaxdani waxay muujinaysaa hawshaha ay qaban doonaan laba qof oo kala duwan.</a:t>
            </a:r>
            <a:endParaRPr/>
          </a:p>
        </p:txBody>
      </p:sp>
      <p:graphicFrame>
        <p:nvGraphicFramePr>
          <p:cNvPr id="1558" name="Google Shape;1558;p107"/>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10453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559" name="Google Shape;1559;p107"/>
          <p:cNvSpPr txBox="1"/>
          <p:nvPr/>
        </p:nvSpPr>
        <p:spPr>
          <a:xfrm>
            <a:off x="709650" y="1411875"/>
            <a:ext cx="74664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0     1     2     3     4     5     6     7     8     9     10   11   12    13   14   15   16</a:t>
            </a:r>
            <a:endParaRPr sz="1800">
              <a:solidFill>
                <a:schemeClr val="dk1"/>
              </a:solidFill>
              <a:latin typeface="Lexend"/>
              <a:ea typeface="Lexend"/>
              <a:cs typeface="Lexend"/>
              <a:sym typeface="Lexend"/>
            </a:endParaRPr>
          </a:p>
        </p:txBody>
      </p:sp>
      <p:sp>
        <p:nvSpPr>
          <p:cNvPr id="1560" name="Google Shape;1560;p107"/>
          <p:cNvSpPr/>
          <p:nvPr/>
        </p:nvSpPr>
        <p:spPr>
          <a:xfrm>
            <a:off x="7645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A</a:t>
            </a:r>
            <a:endParaRPr>
              <a:latin typeface="Lexend"/>
              <a:ea typeface="Lexend"/>
              <a:cs typeface="Lexend"/>
              <a:sym typeface="Lexend"/>
            </a:endParaRPr>
          </a:p>
        </p:txBody>
      </p:sp>
      <p:sp>
        <p:nvSpPr>
          <p:cNvPr id="1561" name="Google Shape;1561;p107"/>
          <p:cNvSpPr/>
          <p:nvPr/>
        </p:nvSpPr>
        <p:spPr>
          <a:xfrm>
            <a:off x="25743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C</a:t>
            </a:r>
            <a:endParaRPr>
              <a:latin typeface="Lexend"/>
              <a:ea typeface="Lexend"/>
              <a:cs typeface="Lexend"/>
              <a:sym typeface="Lexend"/>
            </a:endParaRPr>
          </a:p>
        </p:txBody>
      </p:sp>
      <p:sp>
        <p:nvSpPr>
          <p:cNvPr id="1562" name="Google Shape;1562;p107"/>
          <p:cNvSpPr/>
          <p:nvPr/>
        </p:nvSpPr>
        <p:spPr>
          <a:xfrm>
            <a:off x="3931725" y="183045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CB</a:t>
            </a:r>
            <a:r>
              <a:rPr lang="en-GB" sz="1400">
                <a:latin typeface="Lexend"/>
                <a:ea typeface="Lexend"/>
                <a:cs typeface="Lexend"/>
                <a:sym typeface="Lexend"/>
              </a:rPr>
              <a:t/>
            </a:r>
            <a:endParaRPr>
              <a:latin typeface="Lexend"/>
              <a:ea typeface="Lexend"/>
              <a:cs typeface="Lexend"/>
              <a:sym typeface="Lexend"/>
            </a:endParaRPr>
          </a:p>
        </p:txBody>
      </p:sp>
      <p:sp>
        <p:nvSpPr>
          <p:cNvPr id="1563" name="Google Shape;1563;p107"/>
          <p:cNvSpPr/>
          <p:nvPr/>
        </p:nvSpPr>
        <p:spPr>
          <a:xfrm>
            <a:off x="411480" y="387477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E</a:t>
            </a:r>
            <a:endParaRPr>
              <a:latin typeface="Lexend"/>
              <a:ea typeface="Lexend"/>
              <a:cs typeface="Lexend"/>
              <a:sym typeface="Lexend"/>
            </a:endParaRPr>
          </a:p>
        </p:txBody>
      </p:sp>
      <p:sp>
        <p:nvSpPr>
          <p:cNvPr id="1564" name="Google Shape;1564;p107"/>
          <p:cNvSpPr/>
          <p:nvPr/>
        </p:nvSpPr>
        <p:spPr>
          <a:xfrm>
            <a:off x="4090644" y="387477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E</a:t>
            </a:r>
            <a:endParaRPr>
              <a:latin typeface="Lexend"/>
              <a:ea typeface="Lexend"/>
              <a:cs typeface="Lexend"/>
              <a:sym typeface="Lexend"/>
            </a:endParaRPr>
          </a:p>
        </p:txBody>
      </p:sp>
      <p:sp>
        <p:nvSpPr>
          <p:cNvPr id="1565" name="Google Shape;1565;p107"/>
          <p:cNvSpPr/>
          <p:nvPr/>
        </p:nvSpPr>
        <p:spPr>
          <a:xfrm>
            <a:off x="2477412" y="387477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F</a:t>
            </a:r>
            <a:endParaRPr>
              <a:latin typeface="Lexend"/>
              <a:ea typeface="Lexend"/>
              <a:cs typeface="Lexend"/>
              <a:sym typeface="Lexend"/>
            </a:endParaRPr>
          </a:p>
        </p:txBody>
      </p:sp>
      <p:sp>
        <p:nvSpPr>
          <p:cNvPr id="1566" name="Google Shape;1566;p107"/>
          <p:cNvSpPr/>
          <p:nvPr/>
        </p:nvSpPr>
        <p:spPr>
          <a:xfrm>
            <a:off x="1669475" y="2287650"/>
            <a:ext cx="13668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B</a:t>
            </a:r>
            <a:endParaRPr>
              <a:latin typeface="Lexend"/>
              <a:ea typeface="Lexend"/>
              <a:cs typeface="Lexend"/>
              <a:sym typeface="Lexend"/>
            </a:endParaRPr>
          </a:p>
        </p:txBody>
      </p:sp>
      <p:sp>
        <p:nvSpPr>
          <p:cNvPr id="1567" name="Google Shape;1567;p107"/>
          <p:cNvSpPr/>
          <p:nvPr/>
        </p:nvSpPr>
        <p:spPr>
          <a:xfrm>
            <a:off x="3026975" y="22876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D</a:t>
            </a:r>
            <a:endParaRPr>
              <a:latin typeface="Lexend"/>
              <a:ea typeface="Lexend"/>
              <a:cs typeface="Lexend"/>
              <a:sym typeface="Lexend"/>
            </a:endParaRPr>
          </a:p>
        </p:txBody>
      </p:sp>
      <p:sp>
        <p:nvSpPr>
          <p:cNvPr id="1568" name="Google Shape;1568;p107"/>
          <p:cNvSpPr/>
          <p:nvPr/>
        </p:nvSpPr>
        <p:spPr>
          <a:xfrm>
            <a:off x="4799076" y="3874770"/>
            <a:ext cx="18099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CB</a:t>
            </a:r>
            <a:endParaRPr>
              <a:latin typeface="Lexend"/>
              <a:ea typeface="Lexend"/>
              <a:cs typeface="Lexend"/>
              <a:sym typeface="Lexend"/>
            </a:endParaRPr>
          </a:p>
        </p:txBody>
      </p:sp>
      <p:sp>
        <p:nvSpPr>
          <p:cNvPr id="1569" name="Google Shape;1569;p107"/>
          <p:cNvSpPr/>
          <p:nvPr/>
        </p:nvSpPr>
        <p:spPr>
          <a:xfrm>
            <a:off x="6865008" y="387477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G</a:t>
            </a:r>
            <a:endParaRPr>
              <a:latin typeface="Lexend"/>
              <a:ea typeface="Lexend"/>
              <a:cs typeface="Lexend"/>
              <a:sym typeface="Lexend"/>
            </a:endParaRPr>
          </a:p>
        </p:txBody>
      </p:sp>
      <p:sp>
        <p:nvSpPr>
          <p:cNvPr id="1570" name="Google Shape;1570;p107"/>
          <p:cNvSpPr/>
          <p:nvPr/>
        </p:nvSpPr>
        <p:spPr>
          <a:xfrm>
            <a:off x="764575" y="2287650"/>
            <a:ext cx="9048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CB</a:t>
            </a:r>
            <a:endParaRPr>
              <a:latin typeface="Lexend"/>
              <a:ea typeface="Lexend"/>
              <a:cs typeface="Lexend"/>
              <a:sym typeface="Lexend"/>
            </a:endParaRPr>
          </a:p>
        </p:txBody>
      </p:sp>
      <p:sp>
        <p:nvSpPr>
          <p:cNvPr id="1571" name="Google Shape;1571;p107"/>
          <p:cNvSpPr/>
          <p:nvPr/>
        </p:nvSpPr>
        <p:spPr>
          <a:xfrm>
            <a:off x="411480" y="414909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sz="1400">
                <a:latin typeface="Lexend"/>
                <a:ea typeface="Lexend"/>
                <a:cs typeface="Lexend"/>
                <a:sym typeface="Lexend"/>
              </a:rPr>
              <a:t>CB</a:t>
            </a:r>
            <a:endParaRPr>
              <a:latin typeface="Lexend"/>
              <a:ea typeface="Lexend"/>
              <a:cs typeface="Lexend"/>
              <a:sym typeface="Lexend"/>
            </a:endParaRPr>
          </a:p>
        </p:txBody>
      </p:sp>
      <p:sp>
        <p:nvSpPr>
          <p:cNvPr id="1572" name="TextBox 1571"/>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Qorsheynta mashruuc</a:t>
            </a:r>
            <a:endParaRPr/>
          </a:p>
        </p:txBody>
      </p:sp>
      <p:sp>
        <p:nvSpPr>
          <p:cNvPr id="1577" name="Google Shape;1577;p108"/>
          <p:cNvSpPr txBox="1"/>
          <p:nvPr>
            <p:ph idx="1" type="body"/>
          </p:nvPr>
        </p:nvSpPr>
        <p:spPr>
          <a:xfrm>
            <a:off x="324000" y="759300"/>
            <a:ext cx="8237700" cy="36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Halkan waxaa ah mashruuc ay ka shaqaynayaan Caasha iyo Suad:</a:t>
            </a:r>
            <a:r>
              <a:rPr lang="en-GB">
                <a:latin typeface="Lexend"/>
              </a:rPr>
              <a:t/>
            </a:r>
            <a:r>
              <a:rPr lang="en-GB">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Maalinta 4aad, Caasha waxay ka shaqaynaysaa hawsha .</a:t>
            </a:r>
            <a:r>
              <a:rPr lang="en-GB" u="sng">
                <a:latin typeface="Lexend"/>
              </a:rPr>
              <a:t/>
            </a:r>
            <a:r>
              <a:rPr lang="en-GB" u="sng">
                <a:solidFill>
                  <a:schemeClr val="lt1"/>
                </a:solidFill>
                <a:latin typeface="Lexend"/>
              </a:rPr>
              <a:t/>
            </a:r>
            <a:endParaRPr/>
          </a:p>
        </p:txBody>
      </p:sp>
      <p:graphicFrame>
        <p:nvGraphicFramePr>
          <p:cNvPr id="1578" name="Google Shape;1578;p108"/>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10453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579" name="Google Shape;1579;p108"/>
          <p:cNvSpPr txBox="1"/>
          <p:nvPr/>
        </p:nvSpPr>
        <p:spPr>
          <a:xfrm>
            <a:off x="709650" y="1411875"/>
            <a:ext cx="8110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 2 3 4 5 6 7 8 9 10 11 12 13 14 15 16 maalmo (days)</a:t>
            </a:r>
            <a:endParaRPr sz="1800">
              <a:solidFill>
                <a:schemeClr val="dk1"/>
              </a:solidFill>
              <a:latin typeface="Lexend"/>
              <a:ea typeface="Lexend"/>
              <a:cs typeface="Lexend"/>
              <a:sym typeface="Lexend"/>
            </a:endParaRPr>
          </a:p>
        </p:txBody>
      </p:sp>
      <p:sp>
        <p:nvSpPr>
          <p:cNvPr id="1580" name="Google Shape;1580;p108"/>
          <p:cNvSpPr/>
          <p:nvPr/>
        </p:nvSpPr>
        <p:spPr>
          <a:xfrm>
            <a:off x="7645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581" name="Google Shape;1581;p108"/>
          <p:cNvSpPr/>
          <p:nvPr/>
        </p:nvSpPr>
        <p:spPr>
          <a:xfrm>
            <a:off x="25743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582" name="Google Shape;1582;p108"/>
          <p:cNvSpPr/>
          <p:nvPr/>
        </p:nvSpPr>
        <p:spPr>
          <a:xfrm>
            <a:off x="3931725" y="183045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583" name="Google Shape;1583;p108"/>
          <p:cNvSpPr/>
          <p:nvPr/>
        </p:nvSpPr>
        <p:spPr>
          <a:xfrm>
            <a:off x="411480" y="387477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584" name="Google Shape;1584;p108"/>
          <p:cNvSpPr/>
          <p:nvPr/>
        </p:nvSpPr>
        <p:spPr>
          <a:xfrm>
            <a:off x="4090644" y="387477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585" name="Google Shape;1585;p108"/>
          <p:cNvSpPr/>
          <p:nvPr/>
        </p:nvSpPr>
        <p:spPr>
          <a:xfrm>
            <a:off x="2477412" y="387477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F</a:t>
            </a:r>
            <a:endParaRPr>
              <a:latin typeface="Lexend"/>
              <a:ea typeface="Lexend"/>
              <a:cs typeface="Lexend"/>
              <a:sym typeface="Lexend"/>
            </a:endParaRPr>
          </a:p>
        </p:txBody>
      </p:sp>
      <p:sp>
        <p:nvSpPr>
          <p:cNvPr id="1586" name="Google Shape;1586;p108"/>
          <p:cNvSpPr/>
          <p:nvPr/>
        </p:nvSpPr>
        <p:spPr>
          <a:xfrm>
            <a:off x="1669475" y="2287650"/>
            <a:ext cx="13668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587" name="Google Shape;1587;p108"/>
          <p:cNvSpPr/>
          <p:nvPr/>
        </p:nvSpPr>
        <p:spPr>
          <a:xfrm>
            <a:off x="3026975" y="22876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588" name="Google Shape;1588;p108"/>
          <p:cNvSpPr/>
          <p:nvPr/>
        </p:nvSpPr>
        <p:spPr>
          <a:xfrm>
            <a:off x="4799076" y="3874770"/>
            <a:ext cx="18099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589" name="Google Shape;1589;p108"/>
          <p:cNvSpPr/>
          <p:nvPr/>
        </p:nvSpPr>
        <p:spPr>
          <a:xfrm>
            <a:off x="6865008" y="387477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G</a:t>
            </a:r>
            <a:endParaRPr>
              <a:latin typeface="Lexend"/>
              <a:ea typeface="Lexend"/>
              <a:cs typeface="Lexend"/>
              <a:sym typeface="Lexend"/>
            </a:endParaRPr>
          </a:p>
        </p:txBody>
      </p:sp>
      <p:sp>
        <p:nvSpPr>
          <p:cNvPr id="1590" name="Google Shape;1590;p108"/>
          <p:cNvSpPr/>
          <p:nvPr/>
        </p:nvSpPr>
        <p:spPr>
          <a:xfrm>
            <a:off x="764575" y="2287650"/>
            <a:ext cx="9048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591" name="Google Shape;1591;p108"/>
          <p:cNvSpPr/>
          <p:nvPr/>
        </p:nvSpPr>
        <p:spPr>
          <a:xfrm>
            <a:off x="411480" y="414909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592" name="Google Shape;1592;p108"/>
          <p:cNvSpPr txBox="1"/>
          <p:nvPr/>
        </p:nvSpPr>
        <p:spPr>
          <a:xfrm>
            <a:off x="414800" y="1830450"/>
            <a:ext cx="248700" cy="331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593" name="Google Shape;1593;p108"/>
          <p:cNvSpPr txBox="1"/>
          <p:nvPr/>
        </p:nvSpPr>
        <p:spPr>
          <a:xfrm>
            <a:off x="414800" y="2287650"/>
            <a:ext cx="248700" cy="331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S</a:t>
            </a:r>
            <a:endParaRPr sz="1800">
              <a:solidFill>
                <a:schemeClr val="dk1"/>
              </a:solidFill>
              <a:latin typeface="Lexend"/>
              <a:ea typeface="Lexend"/>
              <a:cs typeface="Lexend"/>
              <a:sym typeface="Lexend"/>
            </a:endParaRPr>
          </a:p>
        </p:txBody>
      </p:sp>
      <p:sp>
        <p:nvSpPr>
          <p:cNvPr id="1594" name="Google Shape;1594;p108"/>
          <p:cNvSpPr/>
          <p:nvPr/>
        </p:nvSpPr>
        <p:spPr>
          <a:xfrm>
            <a:off x="5452725" y="3589900"/>
            <a:ext cx="935100" cy="150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5" name="Google Shape;1595;p108"/>
          <p:cNvSpPr txBox="1"/>
          <p:nvPr/>
        </p:nvSpPr>
        <p:spPr>
          <a:xfrm>
            <a:off x="1119912" y="4149090"/>
            <a:ext cx="248700" cy="331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A</a:t>
            </a:r>
            <a:endParaRPr sz="2200">
              <a:solidFill>
                <a:schemeClr val="dk1"/>
              </a:solidFill>
              <a:latin typeface="Lexend"/>
              <a:ea typeface="Lexend"/>
              <a:cs typeface="Lexend"/>
              <a:sym typeface="Lexend"/>
            </a:endParaRPr>
          </a:p>
        </p:txBody>
      </p:sp>
      <p:cxnSp>
        <p:nvCxnSpPr>
          <p:cNvPr id="1596" name="Google Shape;1596;p108"/>
          <p:cNvCxnSpPr/>
          <p:nvPr/>
        </p:nvCxnSpPr>
        <p:spPr>
          <a:xfrm>
            <a:off x="2345500" y="1251925"/>
            <a:ext cx="0" cy="1674300"/>
          </a:xfrm>
          <a:prstGeom prst="straightConnector1">
            <a:avLst/>
          </a:prstGeom>
          <a:noFill/>
          <a:ln cap="flat" cmpd="sng" w="38100">
            <a:solidFill>
              <a:schemeClr val="accent5"/>
            </a:solidFill>
            <a:prstDash val="solid"/>
            <a:round/>
            <a:headEnd len="med" w="med" type="none"/>
            <a:tailEnd len="med" w="med" type="none"/>
          </a:ln>
        </p:spPr>
      </p:cxnSp>
      <p:sp>
        <p:nvSpPr>
          <p:cNvPr id="1597" name="TextBox 1596"/>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sp>
        <p:nvSpPr>
          <p:cNvPr id="1601" name="Google Shape;1601;p10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mashruuc (Planning a project)</a:t>
            </a:r>
            <a:endParaRPr/>
          </a:p>
        </p:txBody>
      </p:sp>
      <p:sp>
        <p:nvSpPr>
          <p:cNvPr id="1602" name="Google Shape;1602;p109"/>
          <p:cNvSpPr txBox="1"/>
          <p:nvPr>
            <p:ph idx="4294967295" type="body"/>
          </p:nvPr>
        </p:nvSpPr>
        <p:spPr>
          <a:xfrm>
            <a:off x="324000" y="759300"/>
            <a:ext cx="8237700" cy="36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kan mashruuc ay Caasha iyo Suad ka shaqeynayaan:</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Maalinta 6-aad, Suad waxay ka shaqeynaysaa:</a:t>
            </a:r>
            <a:endParaRPr/>
          </a:p>
        </p:txBody>
      </p:sp>
      <p:graphicFrame>
        <p:nvGraphicFramePr>
          <p:cNvPr id="1603" name="Google Shape;1603;p109"/>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10453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604" name="Google Shape;1604;p109"/>
          <p:cNvSpPr txBox="1"/>
          <p:nvPr/>
        </p:nvSpPr>
        <p:spPr>
          <a:xfrm>
            <a:off x="709650" y="1411875"/>
            <a:ext cx="8110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 2 3 4 5 6 7 8 9 10 11 12 13 14 15 16 maalmo (days)</a:t>
            </a:r>
            <a:endParaRPr sz="1800">
              <a:solidFill>
                <a:schemeClr val="dk1"/>
              </a:solidFill>
              <a:latin typeface="Lexend"/>
              <a:ea typeface="Lexend"/>
              <a:cs typeface="Lexend"/>
              <a:sym typeface="Lexend"/>
            </a:endParaRPr>
          </a:p>
        </p:txBody>
      </p:sp>
      <p:sp>
        <p:nvSpPr>
          <p:cNvPr id="1605" name="Google Shape;1605;p109"/>
          <p:cNvSpPr/>
          <p:nvPr/>
        </p:nvSpPr>
        <p:spPr>
          <a:xfrm>
            <a:off x="7645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606" name="Google Shape;1606;p109"/>
          <p:cNvSpPr/>
          <p:nvPr/>
        </p:nvSpPr>
        <p:spPr>
          <a:xfrm>
            <a:off x="25743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607" name="Google Shape;1607;p109"/>
          <p:cNvSpPr/>
          <p:nvPr/>
        </p:nvSpPr>
        <p:spPr>
          <a:xfrm>
            <a:off x="3931725" y="183045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08" name="Google Shape;1608;p109"/>
          <p:cNvSpPr/>
          <p:nvPr/>
        </p:nvSpPr>
        <p:spPr>
          <a:xfrm>
            <a:off x="43841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609" name="Google Shape;1609;p109"/>
          <p:cNvSpPr/>
          <p:nvPr/>
        </p:nvSpPr>
        <p:spPr>
          <a:xfrm>
            <a:off x="7551275" y="183045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610" name="Google Shape;1610;p109"/>
          <p:cNvSpPr/>
          <p:nvPr/>
        </p:nvSpPr>
        <p:spPr>
          <a:xfrm>
            <a:off x="61940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F</a:t>
            </a:r>
            <a:endParaRPr>
              <a:latin typeface="Lexend"/>
              <a:ea typeface="Lexend"/>
              <a:cs typeface="Lexend"/>
              <a:sym typeface="Lexend"/>
            </a:endParaRPr>
          </a:p>
        </p:txBody>
      </p:sp>
      <p:sp>
        <p:nvSpPr>
          <p:cNvPr id="1611" name="Google Shape;1611;p109"/>
          <p:cNvSpPr/>
          <p:nvPr/>
        </p:nvSpPr>
        <p:spPr>
          <a:xfrm>
            <a:off x="1669475" y="2287650"/>
            <a:ext cx="13668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612" name="Google Shape;1612;p109"/>
          <p:cNvSpPr/>
          <p:nvPr/>
        </p:nvSpPr>
        <p:spPr>
          <a:xfrm>
            <a:off x="3026975" y="22876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613" name="Google Shape;1613;p109"/>
          <p:cNvSpPr/>
          <p:nvPr/>
        </p:nvSpPr>
        <p:spPr>
          <a:xfrm>
            <a:off x="4384125" y="2287650"/>
            <a:ext cx="18099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14" name="Google Shape;1614;p109"/>
          <p:cNvSpPr/>
          <p:nvPr/>
        </p:nvSpPr>
        <p:spPr>
          <a:xfrm>
            <a:off x="6194075" y="22876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G</a:t>
            </a:r>
            <a:endParaRPr>
              <a:latin typeface="Lexend"/>
              <a:ea typeface="Lexend"/>
              <a:cs typeface="Lexend"/>
              <a:sym typeface="Lexend"/>
            </a:endParaRPr>
          </a:p>
        </p:txBody>
      </p:sp>
      <p:sp>
        <p:nvSpPr>
          <p:cNvPr id="1615" name="Google Shape;1615;p109"/>
          <p:cNvSpPr/>
          <p:nvPr/>
        </p:nvSpPr>
        <p:spPr>
          <a:xfrm>
            <a:off x="764575" y="2287650"/>
            <a:ext cx="9048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16" name="Google Shape;1616;p109"/>
          <p:cNvSpPr/>
          <p:nvPr/>
        </p:nvSpPr>
        <p:spPr>
          <a:xfrm>
            <a:off x="7551325" y="228765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17" name="Google Shape;1617;p109"/>
          <p:cNvSpPr txBox="1"/>
          <p:nvPr/>
        </p:nvSpPr>
        <p:spPr>
          <a:xfrm>
            <a:off x="414800" y="1830450"/>
            <a:ext cx="248700" cy="331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618" name="Google Shape;1618;p109"/>
          <p:cNvSpPr txBox="1"/>
          <p:nvPr/>
        </p:nvSpPr>
        <p:spPr>
          <a:xfrm>
            <a:off x="414800" y="2287650"/>
            <a:ext cx="248700" cy="331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S</a:t>
            </a:r>
            <a:endParaRPr sz="1800">
              <a:solidFill>
                <a:schemeClr val="dk1"/>
              </a:solidFill>
              <a:latin typeface="Lexend"/>
              <a:ea typeface="Lexend"/>
              <a:cs typeface="Lexend"/>
              <a:sym typeface="Lexend"/>
            </a:endParaRPr>
          </a:p>
        </p:txBody>
      </p:sp>
      <p:sp>
        <p:nvSpPr>
          <p:cNvPr id="1619" name="Google Shape;1619;p109"/>
          <p:cNvSpPr txBox="1"/>
          <p:nvPr/>
        </p:nvSpPr>
        <p:spPr>
          <a:xfrm>
            <a:off x="6993700" y="3379200"/>
            <a:ext cx="1076100" cy="736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Wax hawlo ah (No activity)</a:t>
            </a:r>
            <a:endParaRPr sz="2200">
              <a:solidFill>
                <a:schemeClr val="dk1"/>
              </a:solidFill>
              <a:latin typeface="Lexend"/>
              <a:ea typeface="Lexend"/>
              <a:cs typeface="Lexend"/>
              <a:sym typeface="Lexend"/>
            </a:endParaRPr>
          </a:p>
        </p:txBody>
      </p:sp>
      <p:sp>
        <p:nvSpPr>
          <p:cNvPr id="1620" name="Google Shape;1620;p109"/>
          <p:cNvSpPr txBox="1"/>
          <p:nvPr/>
        </p:nvSpPr>
        <p:spPr>
          <a:xfrm>
            <a:off x="4033950" y="3379200"/>
            <a:ext cx="1076100" cy="719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Hawl D (Activity D)</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621" name="Google Shape;1621;p109"/>
          <p:cNvSpPr txBox="1"/>
          <p:nvPr/>
        </p:nvSpPr>
        <p:spPr>
          <a:xfrm>
            <a:off x="1084775" y="3379200"/>
            <a:ext cx="1076100" cy="7197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Hawl C (Activity C)</a:t>
            </a:r>
            <a:endParaRPr sz="2200">
              <a:solidFill>
                <a:schemeClr val="dk1"/>
              </a:solidFill>
              <a:latin typeface="Lexend"/>
              <a:ea typeface="Lexend"/>
              <a:cs typeface="Lexend"/>
              <a:sym typeface="Lexend"/>
            </a:endParaRPr>
          </a:p>
        </p:txBody>
      </p:sp>
      <p:pic>
        <p:nvPicPr>
          <p:cNvPr id="1622" name="Google Shape;1622;p109"/>
          <p:cNvPicPr preferRelativeResize="0"/>
          <p:nvPr/>
        </p:nvPicPr>
        <p:blipFill>
          <a:blip r:embed="rId3">
            <a:alphaModFix/>
          </a:blip>
          <a:stretch>
            <a:fillRect/>
          </a:stretch>
        </p:blipFill>
        <p:spPr>
          <a:xfrm>
            <a:off x="4893083" y="4157100"/>
            <a:ext cx="396000" cy="419100"/>
          </a:xfrm>
          <a:prstGeom prst="rect">
            <a:avLst/>
          </a:prstGeom>
          <a:noFill/>
          <a:ln>
            <a:noFill/>
          </a:ln>
        </p:spPr>
      </p:pic>
      <p:cxnSp>
        <p:nvCxnSpPr>
          <p:cNvPr id="1623" name="Google Shape;1623;p109"/>
          <p:cNvCxnSpPr/>
          <p:nvPr/>
        </p:nvCxnSpPr>
        <p:spPr>
          <a:xfrm>
            <a:off x="3259900" y="1251925"/>
            <a:ext cx="0" cy="16743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7" name="Shape 1627"/>
        <p:cNvGrpSpPr/>
        <p:nvPr/>
      </p:nvGrpSpPr>
      <p:grpSpPr>
        <a:xfrm>
          <a:off x="0" y="0"/>
          <a:ext cx="0" cy="0"/>
          <a:chOff x="0" y="0"/>
          <a:chExt cx="0" cy="0"/>
        </a:xfrm>
      </p:grpSpPr>
      <p:sp>
        <p:nvSpPr>
          <p:cNvPr id="1628" name="Google Shape;1628;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Qorshaynta mashruuc (Planning a project)</a:t>
            </a:r>
            <a:endParaRPr/>
          </a:p>
        </p:txBody>
      </p:sp>
      <p:sp>
        <p:nvSpPr>
          <p:cNvPr id="1629" name="Google Shape;1629;p11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kan mashruuc ay Caasha iyo Suad ka shaqeynayaan:</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Sharax waxa arday kasta uu sameynayo maalinta 12-aad.</a:t>
            </a:r>
            <a:endParaRPr/>
          </a:p>
        </p:txBody>
      </p:sp>
      <p:graphicFrame>
        <p:nvGraphicFramePr>
          <p:cNvPr id="1630" name="Google Shape;1630;p110"/>
          <p:cNvGraphicFramePr/>
          <p:nvPr/>
        </p:nvGraphicFramePr>
        <p:xfrm>
          <a:off x="764575" y="1654700"/>
          <a:ext cx="3000000" cy="3000000"/>
        </p:xfrm>
        <a:graphic>
          <a:graphicData uri="http://schemas.openxmlformats.org/drawingml/2006/table">
            <a:tbl>
              <a:tblPr>
                <a:noFill/>
                <a:tableStyleId>{564A8307-0F7D-4AD2-ADF6-A58BC17439A6}</a:tableStyleId>
              </a:tblPr>
              <a:tblGrid>
                <a:gridCol w="452450"/>
                <a:gridCol w="452450"/>
                <a:gridCol w="452450"/>
                <a:gridCol w="452450"/>
                <a:gridCol w="452450"/>
                <a:gridCol w="452450"/>
                <a:gridCol w="452450"/>
                <a:gridCol w="452450"/>
                <a:gridCol w="452450"/>
                <a:gridCol w="452450"/>
                <a:gridCol w="452450"/>
                <a:gridCol w="452450"/>
                <a:gridCol w="452450"/>
                <a:gridCol w="452450"/>
                <a:gridCol w="452450"/>
                <a:gridCol w="452450"/>
              </a:tblGrid>
              <a:tr h="10453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631" name="Google Shape;1631;p110"/>
          <p:cNvSpPr txBox="1"/>
          <p:nvPr/>
        </p:nvSpPr>
        <p:spPr>
          <a:xfrm>
            <a:off x="709650" y="1411875"/>
            <a:ext cx="8110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 2 3 4 5 6 7 8 9 10 11 12 13 14 15 16 maalmo (days)</a:t>
            </a:r>
            <a:endParaRPr sz="1800">
              <a:solidFill>
                <a:schemeClr val="dk1"/>
              </a:solidFill>
              <a:latin typeface="Lexend"/>
              <a:ea typeface="Lexend"/>
              <a:cs typeface="Lexend"/>
              <a:sym typeface="Lexend"/>
            </a:endParaRPr>
          </a:p>
        </p:txBody>
      </p:sp>
      <p:sp>
        <p:nvSpPr>
          <p:cNvPr id="1632" name="Google Shape;1632;p110"/>
          <p:cNvSpPr/>
          <p:nvPr/>
        </p:nvSpPr>
        <p:spPr>
          <a:xfrm>
            <a:off x="7645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633" name="Google Shape;1633;p110"/>
          <p:cNvSpPr/>
          <p:nvPr/>
        </p:nvSpPr>
        <p:spPr>
          <a:xfrm>
            <a:off x="25743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634" name="Google Shape;1634;p110"/>
          <p:cNvSpPr/>
          <p:nvPr/>
        </p:nvSpPr>
        <p:spPr>
          <a:xfrm>
            <a:off x="3931725" y="183045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35" name="Google Shape;1635;p110"/>
          <p:cNvSpPr/>
          <p:nvPr/>
        </p:nvSpPr>
        <p:spPr>
          <a:xfrm>
            <a:off x="4384175" y="1830450"/>
            <a:ext cx="1809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636" name="Google Shape;1636;p110"/>
          <p:cNvSpPr/>
          <p:nvPr/>
        </p:nvSpPr>
        <p:spPr>
          <a:xfrm>
            <a:off x="411480" y="4621640"/>
            <a:ext cx="4524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637" name="Google Shape;1637;p110"/>
          <p:cNvSpPr/>
          <p:nvPr/>
        </p:nvSpPr>
        <p:spPr>
          <a:xfrm>
            <a:off x="6194075" y="18304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F</a:t>
            </a:r>
            <a:endParaRPr>
              <a:latin typeface="Lexend"/>
              <a:ea typeface="Lexend"/>
              <a:cs typeface="Lexend"/>
              <a:sym typeface="Lexend"/>
            </a:endParaRPr>
          </a:p>
        </p:txBody>
      </p:sp>
      <p:sp>
        <p:nvSpPr>
          <p:cNvPr id="1638" name="Google Shape;1638;p110"/>
          <p:cNvSpPr/>
          <p:nvPr/>
        </p:nvSpPr>
        <p:spPr>
          <a:xfrm>
            <a:off x="1669475" y="2287650"/>
            <a:ext cx="13668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639" name="Google Shape;1639;p110"/>
          <p:cNvSpPr/>
          <p:nvPr/>
        </p:nvSpPr>
        <p:spPr>
          <a:xfrm>
            <a:off x="3026975" y="22876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640" name="Google Shape;1640;p110"/>
          <p:cNvSpPr/>
          <p:nvPr/>
        </p:nvSpPr>
        <p:spPr>
          <a:xfrm>
            <a:off x="4384125" y="2287650"/>
            <a:ext cx="18099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41" name="Google Shape;1641;p110"/>
          <p:cNvSpPr/>
          <p:nvPr/>
        </p:nvSpPr>
        <p:spPr>
          <a:xfrm>
            <a:off x="6194075" y="2287650"/>
            <a:ext cx="13572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G</a:t>
            </a:r>
            <a:endParaRPr>
              <a:latin typeface="Lexend"/>
              <a:ea typeface="Lexend"/>
              <a:cs typeface="Lexend"/>
              <a:sym typeface="Lexend"/>
            </a:endParaRPr>
          </a:p>
        </p:txBody>
      </p:sp>
      <p:sp>
        <p:nvSpPr>
          <p:cNvPr id="1642" name="Google Shape;1642;p110"/>
          <p:cNvSpPr/>
          <p:nvPr/>
        </p:nvSpPr>
        <p:spPr>
          <a:xfrm>
            <a:off x="764575" y="2287650"/>
            <a:ext cx="9048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43" name="Google Shape;1643;p110"/>
          <p:cNvSpPr/>
          <p:nvPr/>
        </p:nvSpPr>
        <p:spPr>
          <a:xfrm>
            <a:off x="1119912" y="4621640"/>
            <a:ext cx="4524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CB</a:t>
            </a:r>
            <a:endParaRPr>
              <a:latin typeface="Lexend"/>
              <a:ea typeface="Lexend"/>
              <a:cs typeface="Lexend"/>
              <a:sym typeface="Lexend"/>
            </a:endParaRPr>
          </a:p>
        </p:txBody>
      </p:sp>
      <p:sp>
        <p:nvSpPr>
          <p:cNvPr id="1644" name="Google Shape;1644;p110"/>
          <p:cNvSpPr txBox="1"/>
          <p:nvPr/>
        </p:nvSpPr>
        <p:spPr>
          <a:xfrm>
            <a:off x="414800" y="1830450"/>
            <a:ext cx="248700" cy="331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A</a:t>
            </a:r>
            <a:endParaRPr sz="1800">
              <a:solidFill>
                <a:schemeClr val="dk1"/>
              </a:solidFill>
              <a:latin typeface="Lexend"/>
              <a:ea typeface="Lexend"/>
              <a:cs typeface="Lexend"/>
              <a:sym typeface="Lexend"/>
            </a:endParaRPr>
          </a:p>
        </p:txBody>
      </p:sp>
      <p:sp>
        <p:nvSpPr>
          <p:cNvPr id="1645" name="Google Shape;1645;p110"/>
          <p:cNvSpPr txBox="1"/>
          <p:nvPr/>
        </p:nvSpPr>
        <p:spPr>
          <a:xfrm>
            <a:off x="414800" y="2287650"/>
            <a:ext cx="248700" cy="331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S</a:t>
            </a:r>
            <a:endParaRPr sz="1800">
              <a:solidFill>
                <a:schemeClr val="dk1"/>
              </a:solidFill>
              <a:latin typeface="Lexend"/>
              <a:ea typeface="Lexend"/>
              <a:cs typeface="Lexend"/>
              <a:sym typeface="Lexend"/>
            </a:endParaRPr>
          </a:p>
        </p:txBody>
      </p:sp>
      <p:sp>
        <p:nvSpPr>
          <p:cNvPr id="1646" name="Google Shape;1646;p110"/>
          <p:cNvSpPr txBox="1"/>
          <p:nvPr/>
        </p:nvSpPr>
        <p:spPr>
          <a:xfrm>
            <a:off x="324000" y="3741200"/>
            <a:ext cx="81153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Maalintii 12-aad, Caasha waxay qabanaysaa hawsha E, Suadna ma qabanayso hawshii mashruuca.</a:t>
            </a:r>
            <a:endParaRPr sz="2000">
              <a:solidFill>
                <a:schemeClr val="dk1"/>
              </a:solidFill>
              <a:latin typeface="Kalam"/>
              <a:ea typeface="Kalam"/>
              <a:cs typeface="Kalam"/>
              <a:sym typeface="Kalam"/>
            </a:endParaRPr>
          </a:p>
        </p:txBody>
      </p:sp>
      <p:cxnSp>
        <p:nvCxnSpPr>
          <p:cNvPr id="1647" name="Google Shape;1647;p110"/>
          <p:cNvCxnSpPr/>
          <p:nvPr/>
        </p:nvCxnSpPr>
        <p:spPr>
          <a:xfrm>
            <a:off x="5959875" y="1340200"/>
            <a:ext cx="0" cy="1674300"/>
          </a:xfrm>
          <a:prstGeom prst="straightConnector1">
            <a:avLst/>
          </a:prstGeom>
          <a:noFill/>
          <a:ln cap="flat" cmpd="sng" w="38100">
            <a:solidFill>
              <a:schemeClr val="accent5"/>
            </a:solidFill>
            <a:prstDash val="solid"/>
            <a:round/>
            <a:headEnd len="med" w="med" type="none"/>
            <a:tailEnd len="med" w="med" type="none"/>
          </a:ln>
        </p:spPr>
      </p:cxnSp>
      <p:sp>
        <p:nvSpPr>
          <p:cNvPr id="1648" name="TextBox 1647"/>
          <p:cNvSpPr txBox="1"/>
          <p:nvPr/>
        </p:nvSpPr>
        <p:spPr>
          <a:xfrm>
            <a:off x="411480" y="434732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sp>
        <p:nvSpPr>
          <p:cNvPr id="1652" name="Google Shape;1652;p11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Qorshaynta mashruuc</a:t>
            </a:r>
            <a:endParaRPr/>
          </a:p>
        </p:txBody>
      </p:sp>
      <p:sp>
        <p:nvSpPr>
          <p:cNvPr id="1653" name="Google Shape;1653;p111"/>
          <p:cNvSpPr txBox="1"/>
          <p:nvPr>
            <p:ph idx="1" type="body"/>
          </p:nvPr>
        </p:nvSpPr>
        <p:spPr>
          <a:xfrm>
            <a:off x="324000" y="759300"/>
            <a:ext cx="8237700" cy="406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Isra iyo Layla waxay ka shaqaynayaan mashruuc dugsi. Waxay u kala qaybiyeen mashruuca hawlo taxane ah. Waxay sameeyeen jaantus (table) oo ku qoran hawlahooda, inta ay qaadanayso hawsho kasta, iyo hawlo ay tahay in la dhameeyo ka hor inta aan hawsha kale la bilabn.</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2000"/>
          </a:p>
          <a:p>
            <a:pPr indent="0" lvl="0" marL="0" rtl="0" algn="l">
              <a:spcBef>
                <a:spcPts val="1000"/>
              </a:spcBef>
              <a:spcAft>
                <a:spcPts val="0"/>
              </a:spcAft>
              <a:buNone/>
            </a:pPr>
            <a:r>
              <a:rPr lang="en-GB" sz="1400">
                <a:latin typeface="Lexend"/>
              </a:rPr>
              <a:t>Waxay haystaan 2.5 saacadood oo ay ku shaqeeyaan mashruucooda.</a:t>
            </a:r>
            <a:endParaRPr sz="2000"/>
          </a:p>
          <a:p>
            <a:pPr indent="0" lvl="0" marL="0" rtl="0" algn="l">
              <a:spcBef>
                <a:spcPts val="1000"/>
              </a:spcBef>
              <a:spcAft>
                <a:spcPts val="0"/>
              </a:spcAft>
              <a:buNone/>
            </a:pPr>
            <a:r>
              <a:rPr lang="en-GB" sz="1400">
                <a:latin typeface="Lexend"/>
              </a:rPr>
              <a:t>Samee jaantus (chart) oo muujinaya cidda ka shaqaynaysa hawlo iyo goorta.</a:t>
            </a:r>
            <a:endParaRPr sz="2000"/>
          </a:p>
          <a:p>
            <a:pPr indent="0" lvl="0" marL="0" rtl="0" algn="l">
              <a:spcBef>
                <a:spcPts val="1000"/>
              </a:spcBef>
              <a:spcAft>
                <a:spcPts val="0"/>
              </a:spcAft>
              <a:buNone/>
            </a:pPr>
            <a:r>
              <a:rPr lang="en-GB" sz="1400">
                <a:latin typeface="Lexend"/>
              </a:rPr>
              <a:t>Ma Isra iyo Layla waxay dhammayn karaan mashruucooda waqtiga ku habboon?</a:t>
            </a:r>
            <a:endParaRPr sz="2000"/>
          </a:p>
          <a:p>
            <a:pPr indent="0" lvl="0" marL="0" rtl="0" algn="l">
              <a:spcBef>
                <a:spcPts val="1000"/>
              </a:spcBef>
              <a:spcAft>
                <a:spcPts val="1000"/>
              </a:spcAft>
              <a:buNone/>
            </a:pPr>
            <a:r>
              <a:rPr lang="en-GB" sz="1400">
                <a:latin typeface="Lexend"/>
              </a:rPr>
              <a:t>(Jaantus (template) ayaa la bixiyay.)</a:t>
            </a:r>
            <a:endParaRPr sz="20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7" name="Shape 1657"/>
        <p:cNvGrpSpPr/>
        <p:nvPr/>
      </p:nvGrpSpPr>
      <p:grpSpPr>
        <a:xfrm>
          <a:off x="0" y="0"/>
          <a:ext cx="0" cy="0"/>
          <a:chOff x="0" y="0"/>
          <a:chExt cx="0" cy="0"/>
        </a:xfrm>
      </p:grpSpPr>
      <p:sp>
        <p:nvSpPr>
          <p:cNvPr id="1658" name="Google Shape;1658;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Qorshaynta mashruuc</a:t>
            </a:r>
            <a:endParaRPr/>
          </a:p>
        </p:txBody>
      </p:sp>
      <p:sp>
        <p:nvSpPr>
          <p:cNvPr id="1659" name="Google Shape;1659;p112"/>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a:t>
            </a:r>
            <a:endParaRPr/>
          </a:p>
        </p:txBody>
      </p:sp>
      <p:graphicFrame>
        <p:nvGraphicFramePr>
          <p:cNvPr id="1660" name="Google Shape;1660;p112"/>
          <p:cNvGraphicFramePr/>
          <p:nvPr/>
        </p:nvGraphicFramePr>
        <p:xfrm>
          <a:off x="700500" y="809975"/>
          <a:ext cx="3000000" cy="3000000"/>
        </p:xfrm>
        <a:graphic>
          <a:graphicData uri="http://schemas.openxmlformats.org/drawingml/2006/table">
            <a:tbl>
              <a:tblPr>
                <a:noFill/>
                <a:tableStyleId>{564A8307-0F7D-4AD2-ADF6-A58BC17439A6}</a:tableStyleId>
              </a:tblPr>
              <a:tblGrid>
                <a:gridCol w="2252900"/>
                <a:gridCol w="2252900"/>
                <a:gridCol w="2252900"/>
              </a:tblGrid>
              <a:tr h="569100">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Hawsha</a:t>
                      </a:r>
                      <a:endParaRPr b="1">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Muddada</a:t>
                      </a:r>
                      <a:endParaRPr b="1">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Hawlaha ay tahay in marka hore la dhameeyo</a:t>
                      </a:r>
                      <a:endParaRPr b="1">
                        <a:solidFill>
                          <a:schemeClr val="lt1"/>
                        </a:solidFill>
                        <a:latin typeface="Lexend"/>
                        <a:ea typeface="Lexend"/>
                        <a:cs typeface="Lexend"/>
                        <a:sym typeface="Lexend"/>
                      </a:endParaRPr>
                    </a:p>
                  </a:txBody>
                  <a:tcPr marT="91425" marB="91425" marR="91425" marL="91425">
                    <a:solidFill>
                      <a:schemeClr val="accent5"/>
                    </a:solidFill>
                  </a:tcPr>
                </a:tc>
              </a:tr>
              <a:tr h="369925">
                <a:tc>
                  <a:txBody>
                    <a:bodyPr/>
                    <a:lstStyle/>
                    <a:p>
                      <a:pPr indent="0" lvl="0" marL="0" rtl="0" algn="ctr">
                        <a:spcBef>
                          <a:spcPts val="0"/>
                        </a:spcBef>
                        <a:spcAft>
                          <a:spcPts val="0"/>
                        </a:spcAft>
                        <a:buNone/>
                        <a:defRPr/>
                      </a:pPr>
                      <a:r>
                        <a:rPr lang="en-GB">
                          <a:latin typeface="Lexend"/>
                          <a:ea typeface="Lexend"/>
                          <a:cs typeface="Lexend"/>
                          <a:sym typeface="Lexend"/>
                        </a:rPr>
                        <a:t>A (cilmi-baaris)</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60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Waxba</a:t>
                      </a:r>
                      <a:endParaRPr>
                        <a:latin typeface="Lexend"/>
                        <a:ea typeface="Lexend"/>
                        <a:cs typeface="Lexend"/>
                        <a:sym typeface="Lexend"/>
                      </a:endParaRPr>
                    </a:p>
                  </a:txBody>
                  <a:tcPr marT="91425" marB="91425" marR="91425" marL="91425"/>
                </a:tc>
              </a:tr>
              <a:tr h="369925">
                <a:tc>
                  <a:txBody>
                    <a:bodyPr/>
                    <a:lstStyle/>
                    <a:p>
                      <a:pPr indent="0" lvl="0" marL="0" rtl="0" algn="ctr">
                        <a:spcBef>
                          <a:spcPts val="0"/>
                        </a:spcBef>
                        <a:spcAft>
                          <a:spcPts val="0"/>
                        </a:spcAft>
                        <a:buNone/>
                        <a:defRPr/>
                      </a:pPr>
                      <a:r>
                        <a:rPr lang="en-GB">
                          <a:latin typeface="Lexend"/>
                          <a:ea typeface="Lexend"/>
                          <a:cs typeface="Lexend"/>
                          <a:sym typeface="Lexend"/>
                        </a:rPr>
                        <a:t>B (soo ururin qalabka)</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20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Waxba</a:t>
                      </a:r>
                      <a:endParaRPr>
                        <a:latin typeface="Lexend"/>
                        <a:ea typeface="Lexend"/>
                        <a:cs typeface="Lexend"/>
                        <a:sym typeface="Lexend"/>
                      </a:endParaRPr>
                    </a:p>
                  </a:txBody>
                  <a:tcPr marT="91425" marB="91425" marR="91425" marL="91425"/>
                </a:tc>
              </a:tr>
              <a:tr h="369925">
                <a:tc>
                  <a:txBody>
                    <a:bodyPr/>
                    <a:lstStyle/>
                    <a:p>
                      <a:pPr indent="0" lvl="0" marL="0" rtl="0" algn="ctr">
                        <a:spcBef>
                          <a:spcPts val="0"/>
                        </a:spcBef>
                        <a:spcAft>
                          <a:spcPts val="0"/>
                        </a:spcAft>
                        <a:buNone/>
                        <a:defRPr/>
                      </a:pPr>
                      <a:r>
                        <a:rPr lang="en-GB">
                          <a:latin typeface="Lexend"/>
                          <a:ea typeface="Lexend"/>
                          <a:cs typeface="Lexend"/>
                          <a:sym typeface="Lexend"/>
                        </a:rPr>
                        <a:t>C (samee templates)</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25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a:txBody>
                  <a:tcPr marT="91425" marB="91425" marR="91425" marL="91425"/>
                </a:tc>
              </a:tr>
              <a:tr h="369925">
                <a:tc>
                  <a:txBody>
                    <a:bodyPr/>
                    <a:lstStyle/>
                    <a:p>
                      <a:pPr indent="0" lvl="0" marL="0" rtl="0" algn="ctr">
                        <a:spcBef>
                          <a:spcPts val="0"/>
                        </a:spcBef>
                        <a:spcAft>
                          <a:spcPts val="0"/>
                        </a:spcAft>
                        <a:buNone/>
                        <a:defRPr/>
                      </a:pPr>
                      <a:r>
                        <a:rPr lang="en-GB">
                          <a:latin typeface="Lexend"/>
                          <a:ea typeface="Lexend"/>
                          <a:cs typeface="Lexend"/>
                          <a:sym typeface="Lexend"/>
                        </a:rPr>
                        <a:t>D (samee artwork)</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60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A, C</a:t>
                      </a:r>
                      <a:endParaRPr>
                        <a:latin typeface="Lexend"/>
                        <a:ea typeface="Lexend"/>
                        <a:cs typeface="Lexend"/>
                        <a:sym typeface="Lexend"/>
                      </a:endParaRPr>
                    </a:p>
                  </a:txBody>
                  <a:tcPr marT="91425" marB="91425" marR="91425" marL="91425"/>
                </a:tc>
              </a:tr>
              <a:tr h="369925">
                <a:tc>
                  <a:txBody>
                    <a:bodyPr/>
                    <a:lstStyle/>
                    <a:p>
                      <a:pPr indent="0" lvl="0" marL="0" rtl="0" algn="ctr">
                        <a:spcBef>
                          <a:spcPts val="0"/>
                        </a:spcBef>
                        <a:spcAft>
                          <a:spcPts val="0"/>
                        </a:spcAft>
                        <a:buNone/>
                        <a:defRPr/>
                      </a:pPr>
                      <a:r>
                        <a:rPr lang="en-GB">
                          <a:latin typeface="Lexend"/>
                          <a:ea typeface="Lexend"/>
                          <a:cs typeface="Lexend"/>
                          <a:sym typeface="Lexend"/>
                        </a:rPr>
                        <a:t>E (qoris)</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50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A, C</a:t>
                      </a:r>
                      <a:endParaRPr>
                        <a:latin typeface="Lexend"/>
                        <a:ea typeface="Lexend"/>
                        <a:cs typeface="Lexend"/>
                        <a:sym typeface="Lexend"/>
                      </a:endParaRPr>
                    </a:p>
                  </a:txBody>
                  <a:tcPr marT="91425" marB="91425" marR="91425" marL="91425"/>
                </a:tc>
              </a:tr>
              <a:tr h="369925">
                <a:tc>
                  <a:txBody>
                    <a:bodyPr/>
                    <a:lstStyle/>
                    <a:p>
                      <a:pPr indent="0" lvl="0" marL="0" rtl="0" algn="ctr">
                        <a:spcBef>
                          <a:spcPts val="0"/>
                        </a:spcBef>
                        <a:spcAft>
                          <a:spcPts val="0"/>
                        </a:spcAft>
                        <a:buNone/>
                        <a:defRPr/>
                      </a:pPr>
                      <a:r>
                        <a:rPr lang="en-GB">
                          <a:latin typeface="Lexend"/>
                          <a:ea typeface="Lexend"/>
                          <a:cs typeface="Lexend"/>
                          <a:sym typeface="Lexend"/>
                        </a:rPr>
                        <a:t>F (hubin)</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30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D, E</a:t>
                      </a:r>
                      <a:endParaRPr>
                        <a:latin typeface="Lexend"/>
                        <a:ea typeface="Lexend"/>
                        <a:cs typeface="Lexend"/>
                        <a:sym typeface="Lexend"/>
                      </a:endParaRPr>
                    </a:p>
                  </a:txBody>
                  <a:tcPr marT="91425" marB="91425" marR="91425" marL="91425"/>
                </a:tc>
              </a:tr>
              <a:tr h="369925">
                <a:tc>
                  <a:txBody>
                    <a:bodyPr/>
                    <a:lstStyle/>
                    <a:p>
                      <a:pPr indent="0" lvl="0" marL="0" rtl="0" algn="ctr">
                        <a:spcBef>
                          <a:spcPts val="0"/>
                        </a:spcBef>
                        <a:spcAft>
                          <a:spcPts val="0"/>
                        </a:spcAft>
                        <a:buNone/>
                        <a:defRPr/>
                      </a:pPr>
                      <a:r>
                        <a:rPr lang="en-GB">
                          <a:latin typeface="Lexend"/>
                          <a:ea typeface="Lexend"/>
                          <a:cs typeface="Lexend"/>
                          <a:sym typeface="Lexend"/>
                        </a:rPr>
                        <a:t>G (ururin)</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15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D, E</a:t>
                      </a:r>
                      <a:endParaRPr>
                        <a:latin typeface="Lexend"/>
                        <a:ea typeface="Lexend"/>
                        <a:cs typeface="Lexend"/>
                        <a:sym typeface="Lexend"/>
                      </a:endParaRPr>
                    </a:p>
                  </a:txBody>
                  <a:tcPr marT="91425" marB="91425" marR="91425" marL="91425"/>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4" name="Shape 1664"/>
        <p:cNvGrpSpPr/>
        <p:nvPr/>
      </p:nvGrpSpPr>
      <p:grpSpPr>
        <a:xfrm>
          <a:off x="0" y="0"/>
          <a:ext cx="0" cy="0"/>
          <a:chOff x="0" y="0"/>
          <a:chExt cx="0" cy="0"/>
        </a:xfrm>
      </p:grpSpPr>
      <p:sp>
        <p:nvSpPr>
          <p:cNvPr id="1665" name="Google Shape;1665;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Qorshaynta mashruuc</a:t>
            </a:r>
            <a:endParaRPr/>
          </a:p>
        </p:txBody>
      </p:sp>
      <p:sp>
        <p:nvSpPr>
          <p:cNvPr id="1666" name="Google Shape;1666;p113"/>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Qaabka jaantuska</a:t>
            </a:r>
            <a:endParaRPr/>
          </a:p>
        </p:txBody>
      </p:sp>
      <p:sp>
        <p:nvSpPr>
          <p:cNvPr id="1667" name="Google Shape;1667;p113"/>
          <p:cNvSpPr txBox="1"/>
          <p:nvPr/>
        </p:nvSpPr>
        <p:spPr>
          <a:xfrm>
            <a:off x="328650" y="1411875"/>
            <a:ext cx="8491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0    10   20   30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40   50   60   70   80   90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100 110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120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130 140 150 160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170 180</a:t>
            </a:r>
            <a:endParaRPr sz="1800">
              <a:solidFill>
                <a:schemeClr val="dk1"/>
              </a:solidFill>
              <a:latin typeface="Lexend"/>
              <a:ea typeface="Lexend"/>
              <a:cs typeface="Lexend"/>
              <a:sym typeface="Lexend"/>
            </a:endParaRPr>
          </a:p>
        </p:txBody>
      </p:sp>
      <p:graphicFrame>
        <p:nvGraphicFramePr>
          <p:cNvPr id="1668" name="Google Shape;1668;p113"/>
          <p:cNvGraphicFramePr/>
          <p:nvPr/>
        </p:nvGraphicFramePr>
        <p:xfrm>
          <a:off x="383575" y="1654700"/>
          <a:ext cx="3000000" cy="3000000"/>
        </p:xfrm>
        <a:graphic>
          <a:graphicData uri="http://schemas.openxmlformats.org/drawingml/2006/table">
            <a:tbl>
              <a:tblPr>
                <a:noFill/>
                <a:tableStyleId>{564A8307-0F7D-4AD2-ADF6-A58BC17439A6}</a:tableStyleId>
              </a:tblPr>
              <a:tblGrid>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tblGrid>
              <a:tr h="14148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2" name="Shape 1672"/>
        <p:cNvGrpSpPr/>
        <p:nvPr/>
      </p:nvGrpSpPr>
      <p:grpSpPr>
        <a:xfrm>
          <a:off x="0" y="0"/>
          <a:ext cx="0" cy="0"/>
          <a:chOff x="0" y="0"/>
          <a:chExt cx="0" cy="0"/>
        </a:xfrm>
      </p:grpSpPr>
      <p:sp>
        <p:nvSpPr>
          <p:cNvPr id="1673" name="Google Shape;1673;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Qorshaynta mashruuc</a:t>
            </a:r>
            <a:endParaRPr/>
          </a:p>
        </p:txBody>
      </p:sp>
      <p:sp>
        <p:nvSpPr>
          <p:cNvPr id="1674" name="Google Shape;1674;p114"/>
          <p:cNvSpPr txBox="1"/>
          <p:nvPr>
            <p:ph idx="1" type="body"/>
          </p:nvPr>
        </p:nvSpPr>
        <p:spPr>
          <a:xfrm>
            <a:off x="324000" y="759300"/>
            <a:ext cx="8237700" cy="42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Tusaalahani wuxuu muujinayaa Isra iyo Layla oo dhameystiraya mashruuca waqtigii.</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1675" name="Google Shape;1675;p114"/>
          <p:cNvGraphicFramePr/>
          <p:nvPr/>
        </p:nvGraphicFramePr>
        <p:xfrm>
          <a:off x="383575" y="1502300"/>
          <a:ext cx="3000000" cy="3000000"/>
        </p:xfrm>
        <a:graphic>
          <a:graphicData uri="http://schemas.openxmlformats.org/drawingml/2006/table">
            <a:tbl>
              <a:tblPr>
                <a:noFill/>
                <a:tableStyleId>{564A8307-0F7D-4AD2-ADF6-A58BC17439A6}</a:tableStyleId>
              </a:tblPr>
              <a:tblGrid>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tblGrid>
              <a:tr h="14148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676" name="Google Shape;1676;p114"/>
          <p:cNvSpPr txBox="1"/>
          <p:nvPr/>
        </p:nvSpPr>
        <p:spPr>
          <a:xfrm>
            <a:off x="328650" y="1259475"/>
            <a:ext cx="8491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0    10   20   30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40   50   60   70   80   90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100 110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120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130 140 150 160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170 180</a:t>
            </a:r>
            <a:endParaRPr sz="1800">
              <a:solidFill>
                <a:schemeClr val="dk1"/>
              </a:solidFill>
              <a:latin typeface="Lexend"/>
              <a:ea typeface="Lexend"/>
              <a:cs typeface="Lexend"/>
              <a:sym typeface="Lexend"/>
            </a:endParaRPr>
          </a:p>
        </p:txBody>
      </p:sp>
      <p:graphicFrame>
        <p:nvGraphicFramePr>
          <p:cNvPr id="1677" name="Google Shape;1677;p114"/>
          <p:cNvGraphicFramePr/>
          <p:nvPr/>
        </p:nvGraphicFramePr>
        <p:xfrm>
          <a:off x="328650" y="3309250"/>
          <a:ext cx="3000000" cy="3000000"/>
        </p:xfrm>
        <a:graphic>
          <a:graphicData uri="http://schemas.openxmlformats.org/drawingml/2006/table">
            <a:tbl>
              <a:tblPr>
                <a:noFill/>
                <a:tableStyleId>{564A8307-0F7D-4AD2-ADF6-A58BC17439A6}</a:tableStyleId>
              </a:tblPr>
              <a:tblGrid>
                <a:gridCol w="1941375"/>
                <a:gridCol w="1037375"/>
                <a:gridCol w="3876550"/>
              </a:tblGrid>
              <a:tr h="322650">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a:t>
                      </a:r>
                      <a:endParaRPr b="1">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Muddada</a:t>
                      </a:r>
                      <a:endParaRPr b="1">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Hawlaha ay tahay in marka hore la dhameeyo</a:t>
                      </a:r>
                      <a:endParaRPr b="1">
                        <a:solidFill>
                          <a:schemeClr val="lt1"/>
                        </a:solidFill>
                        <a:latin typeface="Lexend"/>
                        <a:ea typeface="Lexend"/>
                        <a:cs typeface="Lexend"/>
                        <a:sym typeface="Lexend"/>
                      </a:endParaRPr>
                    </a:p>
                  </a:txBody>
                  <a:tcPr marT="91425" marB="91425" marR="91425" marL="91425">
                    <a:solidFill>
                      <a:schemeClr val="accent5"/>
                    </a:solidFill>
                  </a:tcPr>
                </a:tc>
              </a:tr>
              <a:tr h="286175">
                <a:tc>
                  <a:txBody>
                    <a:bodyPr/>
                    <a:lstStyle/>
                    <a:p>
                      <a:pPr indent="0" lvl="0" marL="0" rtl="0" algn="ctr">
                        <a:spcBef>
                          <a:spcPts val="0"/>
                        </a:spcBef>
                        <a:spcAft>
                          <a:spcPts val="0"/>
                        </a:spcAft>
                        <a:buNone/>
                        <a:defRPr/>
                      </a:pPr>
                      <a:r>
                        <a:rPr lang="en-GB">
                          <a:latin typeface="Lexend"/>
                          <a:ea typeface="Lexend"/>
                          <a:cs typeface="Lexend"/>
                          <a:sym typeface="Lexend"/>
                        </a:rPr>
                        <a:t>A (cilmi-baaris)</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60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Midna</a:t>
                      </a:r>
                      <a:endParaRPr>
                        <a:latin typeface="Lexend"/>
                        <a:ea typeface="Lexend"/>
                        <a:cs typeface="Lexend"/>
                        <a:sym typeface="Lexend"/>
                      </a:endParaRPr>
                    </a:p>
                  </a:txBody>
                  <a:tcPr marT="91425" marB="91425" marR="91425" marL="91425"/>
                </a:tc>
              </a:tr>
              <a:tr h="440275">
                <a:tc>
                  <a:txBody>
                    <a:bodyPr/>
                    <a:lstStyle/>
                    <a:p>
                      <a:pPr indent="0" lvl="0" marL="0" rtl="0" algn="ctr">
                        <a:spcBef>
                          <a:spcPts val="0"/>
                        </a:spcBef>
                        <a:spcAft>
                          <a:spcPts val="0"/>
                        </a:spcAft>
                        <a:buNone/>
                        <a:defRPr/>
                      </a:pPr>
                      <a:r>
                        <a:rPr lang="en-GB">
                          <a:latin typeface="Lexend"/>
                          <a:ea typeface="Lexend"/>
                          <a:cs typeface="Lexend"/>
                          <a:sym typeface="Lexend"/>
                        </a:rPr>
                        <a:t>B (soo ururin qalabka)</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20 daqiiqo</a:t>
                      </a:r>
                      <a:endParaRPr>
                        <a:latin typeface="Lexend"/>
                        <a:ea typeface="Lexend"/>
                        <a:cs typeface="Lexend"/>
                        <a:sym typeface="Lexend"/>
                      </a:endParaRPr>
                    </a:p>
                  </a:txBody>
                  <a:tcPr marT="91425" marB="91425" marR="91425" marL="91425"/>
                </a:tc>
                <a:tc>
                  <a:txBody>
                    <a:bodyPr/>
                    <a:lstStyle/>
                    <a:p>
                      <a:pPr indent="0" lvl="0" marL="0" rtl="0" algn="ctr">
                        <a:spcBef>
                          <a:spcPts val="0"/>
                        </a:spcBef>
                        <a:spcAft>
                          <a:spcPts val="0"/>
                        </a:spcAft>
                        <a:buNone/>
                        <a:defRPr/>
                      </a:pPr>
                      <a:r>
                        <a:rPr lang="en-GB">
                          <a:latin typeface="Lexend"/>
                          <a:ea typeface="Lexend"/>
                          <a:cs typeface="Lexend"/>
                          <a:sym typeface="Lexend"/>
                        </a:rPr>
                        <a:t>Midna</a:t>
                      </a:r>
                      <a:endParaRPr>
                        <a:latin typeface="Lexend"/>
                        <a:ea typeface="Lexend"/>
                        <a:cs typeface="Lexend"/>
                        <a:sym typeface="Lexend"/>
                      </a:endParaRPr>
                    </a:p>
                  </a:txBody>
                  <a:tcPr marT="91425" marB="91425" marR="91425" marL="91425"/>
                </a:tc>
              </a:tr>
            </a:tbl>
          </a:graphicData>
        </a:graphic>
      </p:graphicFrame>
      <p:sp>
        <p:nvSpPr>
          <p:cNvPr id="1678" name="Google Shape;1678;p114"/>
          <p:cNvSpPr/>
          <p:nvPr/>
        </p:nvSpPr>
        <p:spPr>
          <a:xfrm>
            <a:off x="383575" y="1699950"/>
            <a:ext cx="2745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679" name="Google Shape;1679;p114"/>
          <p:cNvSpPr/>
          <p:nvPr/>
        </p:nvSpPr>
        <p:spPr>
          <a:xfrm>
            <a:off x="383575" y="2335025"/>
            <a:ext cx="9153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3" name="Shape 1683"/>
        <p:cNvGrpSpPr/>
        <p:nvPr/>
      </p:nvGrpSpPr>
      <p:grpSpPr>
        <a:xfrm>
          <a:off x="0" y="0"/>
          <a:ext cx="0" cy="0"/>
          <a:chOff x="0" y="0"/>
          <a:chExt cx="0" cy="0"/>
        </a:xfrm>
      </p:grpSpPr>
      <p:sp>
        <p:nvSpPr>
          <p:cNvPr id="1684" name="Google Shape;1684;p11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Qorshaynta mashruuc</a:t>
            </a:r>
            <a:endParaRPr/>
          </a:p>
        </p:txBody>
      </p:sp>
      <p:sp>
        <p:nvSpPr>
          <p:cNvPr id="1685" name="Google Shape;1685;p115"/>
          <p:cNvSpPr txBox="1"/>
          <p:nvPr>
            <p:ph idx="1" type="body"/>
          </p:nvPr>
        </p:nvSpPr>
        <p:spPr>
          <a:xfrm>
            <a:off x="324000" y="759300"/>
            <a:ext cx="8237700" cy="43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Tusaalahani wuxuu muujinayaa Isra iyo Layla oo dhameystiraya mashruuca waqtigii.</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1686" name="Google Shape;1686;p115"/>
          <p:cNvGraphicFramePr/>
          <p:nvPr/>
        </p:nvGraphicFramePr>
        <p:xfrm>
          <a:off x="383575" y="1502300"/>
          <a:ext cx="3000000" cy="3000000"/>
        </p:xfrm>
        <a:graphic>
          <a:graphicData uri="http://schemas.openxmlformats.org/drawingml/2006/table">
            <a:tbl>
              <a:tblPr>
                <a:noFill/>
                <a:tableStyleId>{564A8307-0F7D-4AD2-ADF6-A58BC17439A6}</a:tableStyleId>
              </a:tblPr>
              <a:tblGrid>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tblGrid>
              <a:tr h="14148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687" name="Google Shape;1687;p115"/>
          <p:cNvSpPr txBox="1"/>
          <p:nvPr/>
        </p:nvSpPr>
        <p:spPr>
          <a:xfrm>
            <a:off x="328650" y="1259475"/>
            <a:ext cx="8491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0    10   20   30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40   50   60   70   80   90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100 110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120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130 140 150 160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170 180</a:t>
            </a:r>
            <a:endParaRPr sz="1800">
              <a:solidFill>
                <a:schemeClr val="dk1"/>
              </a:solidFill>
              <a:latin typeface="Lexend"/>
              <a:ea typeface="Lexend"/>
              <a:cs typeface="Lexend"/>
              <a:sym typeface="Lexend"/>
            </a:endParaRPr>
          </a:p>
        </p:txBody>
      </p:sp>
      <p:graphicFrame>
        <p:nvGraphicFramePr>
          <p:cNvPr id="1688" name="Google Shape;1688;p115"/>
          <p:cNvGraphicFramePr/>
          <p:nvPr/>
        </p:nvGraphicFramePr>
        <p:xfrm>
          <a:off x="328650" y="3309250"/>
          <a:ext cx="3000000" cy="3000000"/>
        </p:xfrm>
        <a:graphic>
          <a:graphicData uri="http://schemas.openxmlformats.org/drawingml/2006/table">
            <a:tbl>
              <a:tblPr>
                <a:noFill/>
                <a:tableStyleId>{564A8307-0F7D-4AD2-ADF6-A58BC17439A6}</a:tableStyleId>
              </a:tblPr>
              <a:tblGrid>
                <a:gridCol w="1941375"/>
                <a:gridCol w="1037375"/>
                <a:gridCol w="3876550"/>
              </a:tblGrid>
              <a:tr h="322650">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 (Activity)</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Muddada (Duration)</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Hawlaha ay tahay in marka hore la dhameeyo</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r>
              <a:tr h="286175">
                <a:tc>
                  <a:txBody>
                    <a:bodyPr/>
                    <a:lstStyle/>
                    <a:p>
                      <a:pPr indent="0" lvl="0" marL="0" rtl="0" algn="ctr">
                        <a:spcBef>
                          <a:spcPts val="0"/>
                        </a:spcBef>
                        <a:spcAft>
                          <a:spcPts val="0"/>
                        </a:spcAft>
                        <a:buNone/>
                        <a:defRPr/>
                      </a:pPr>
                      <a:r>
                        <a:rPr lang="en-GB">
                          <a:latin typeface="Lexend"/>
                          <a:ea typeface="Lexend"/>
                          <a:cs typeface="Lexend"/>
                          <a:sym typeface="Lexend"/>
                        </a:rPr>
                        <a:t>C (samee templates)</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25 daqiiqo</a:t>
                      </a:r>
                      <a:r>
                        <a:rPr lang="en-GB">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689" name="Google Shape;1689;p115"/>
          <p:cNvSpPr/>
          <p:nvPr/>
        </p:nvSpPr>
        <p:spPr>
          <a:xfrm>
            <a:off x="383575" y="1699950"/>
            <a:ext cx="2745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690" name="Google Shape;1690;p115"/>
          <p:cNvSpPr/>
          <p:nvPr/>
        </p:nvSpPr>
        <p:spPr>
          <a:xfrm>
            <a:off x="383575" y="2335025"/>
            <a:ext cx="9153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691" name="Google Shape;1691;p115"/>
          <p:cNvSpPr/>
          <p:nvPr/>
        </p:nvSpPr>
        <p:spPr>
          <a:xfrm>
            <a:off x="1298875" y="2335025"/>
            <a:ext cx="11523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5" name="Shape 1695"/>
        <p:cNvGrpSpPr/>
        <p:nvPr/>
      </p:nvGrpSpPr>
      <p:grpSpPr>
        <a:xfrm>
          <a:off x="0" y="0"/>
          <a:ext cx="0" cy="0"/>
          <a:chOff x="0" y="0"/>
          <a:chExt cx="0" cy="0"/>
        </a:xfrm>
      </p:grpSpPr>
      <p:sp>
        <p:nvSpPr>
          <p:cNvPr id="1696" name="Google Shape;1696;p11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Qorsheynta mashruuc</a:t>
            </a:r>
            <a:endParaRPr/>
          </a:p>
        </p:txBody>
      </p:sp>
      <p:sp>
        <p:nvSpPr>
          <p:cNvPr id="1697" name="Google Shape;1697;p116"/>
          <p:cNvSpPr txBox="1"/>
          <p:nvPr>
            <p:ph idx="1" type="body"/>
          </p:nvPr>
        </p:nvSpPr>
        <p:spPr>
          <a:xfrm>
            <a:off x="324000" y="759300"/>
            <a:ext cx="8237700" cy="33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Tusaalahan wuxuu muujinayaa Isra iyo Layla oo dhameystiraya mashruuca waqtigii.</a:t>
            </a:r>
            <a:r>
              <a:rPr lang="en-GB" sz="1100">
                <a:latin typeface="Kalam"/>
                <a:ea typeface="Kalam"/>
                <a:cs typeface="Kalam"/>
                <a:sym typeface="Kalam"/>
              </a:rPr>
              <a:t/>
            </a:r>
            <a:endParaRPr sz="2000">
              <a:latin typeface="Kalam"/>
              <a:ea typeface="Kalam"/>
              <a:cs typeface="Kalam"/>
              <a:sym typeface="Kalam"/>
            </a:endParaRPr>
          </a:p>
        </p:txBody>
      </p:sp>
      <p:graphicFrame>
        <p:nvGraphicFramePr>
          <p:cNvPr id="1698" name="Google Shape;1698;p116"/>
          <p:cNvGraphicFramePr/>
          <p:nvPr/>
        </p:nvGraphicFramePr>
        <p:xfrm>
          <a:off x="383575" y="1502300"/>
          <a:ext cx="3000000" cy="3000000"/>
        </p:xfrm>
        <a:graphic>
          <a:graphicData uri="http://schemas.openxmlformats.org/drawingml/2006/table">
            <a:tbl>
              <a:tblPr>
                <a:noFill/>
                <a:tableStyleId>{564A8307-0F7D-4AD2-ADF6-A58BC17439A6}</a:tableStyleId>
              </a:tblPr>
              <a:tblGrid>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tblGrid>
              <a:tr h="14148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699" name="Google Shape;1699;p116"/>
          <p:cNvSpPr txBox="1"/>
          <p:nvPr/>
        </p:nvSpPr>
        <p:spPr>
          <a:xfrm>
            <a:off x="328650" y="1259475"/>
            <a:ext cx="8491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0    10   20   30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40   50   60   70   80   90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100 110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120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130 140 150 160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170 180</a:t>
            </a:r>
            <a:endParaRPr sz="1800">
              <a:solidFill>
                <a:schemeClr val="dk1"/>
              </a:solidFill>
              <a:latin typeface="Lexend"/>
              <a:ea typeface="Lexend"/>
              <a:cs typeface="Lexend"/>
              <a:sym typeface="Lexend"/>
            </a:endParaRPr>
          </a:p>
        </p:txBody>
      </p:sp>
      <p:sp>
        <p:nvSpPr>
          <p:cNvPr id="1700" name="Google Shape;1700;p116"/>
          <p:cNvSpPr/>
          <p:nvPr/>
        </p:nvSpPr>
        <p:spPr>
          <a:xfrm>
            <a:off x="383575" y="1699950"/>
            <a:ext cx="2745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701" name="Google Shape;1701;p116"/>
          <p:cNvSpPr/>
          <p:nvPr/>
        </p:nvSpPr>
        <p:spPr>
          <a:xfrm>
            <a:off x="383575" y="2335025"/>
            <a:ext cx="9153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graphicFrame>
        <p:nvGraphicFramePr>
          <p:cNvPr id="1702" name="Google Shape;1702;p116"/>
          <p:cNvGraphicFramePr/>
          <p:nvPr/>
        </p:nvGraphicFramePr>
        <p:xfrm>
          <a:off x="328650" y="3309250"/>
          <a:ext cx="3000000" cy="3000000"/>
        </p:xfrm>
        <a:graphic>
          <a:graphicData uri="http://schemas.openxmlformats.org/drawingml/2006/table">
            <a:tbl>
              <a:tblPr>
                <a:noFill/>
                <a:tableStyleId>{564A8307-0F7D-4AD2-ADF6-A58BC17439A6}</a:tableStyleId>
              </a:tblPr>
              <a:tblGrid>
                <a:gridCol w="1941375"/>
                <a:gridCol w="1037375"/>
                <a:gridCol w="3876550"/>
              </a:tblGrid>
              <a:tr h="322650">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 (Activity)</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Muddada (Duration)</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Hawlaha ay tahay in marka hore la dhameeyo</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r>
              <a:tr h="286175">
                <a:tc>
                  <a:txBody>
                    <a:bodyPr/>
                    <a:lstStyle/>
                    <a:p>
                      <a:pPr indent="0" lvl="0" marL="0" rtl="0" algn="ctr">
                        <a:spcBef>
                          <a:spcPts val="0"/>
                        </a:spcBef>
                        <a:spcAft>
                          <a:spcPts val="0"/>
                        </a:spcAft>
                        <a:buNone/>
                        <a:defRPr/>
                      </a:pPr>
                      <a:r>
                        <a:rPr lang="en-GB">
                          <a:latin typeface="Lexend"/>
                          <a:ea typeface="Lexend"/>
                          <a:cs typeface="Lexend"/>
                          <a:sym typeface="Lexend"/>
                        </a:rPr>
                        <a:t>D (samee artwork)</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60 daqiiqo</a:t>
                      </a:r>
                      <a:r>
                        <a:rPr lang="en-GB">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A, </a:t>
                      </a:r>
                      <a:r>
                        <a:rPr lang="en-GB">
                          <a:latin typeface="Lexend"/>
                          <a:ea typeface="Lexend"/>
                          <a:cs typeface="Lexend"/>
                          <a:sym typeface="Lexend"/>
                        </a:rPr>
                        <a:t>C</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0275">
                <a:tc>
                  <a:txBody>
                    <a:bodyPr/>
                    <a:lstStyle/>
                    <a:p>
                      <a:pPr indent="0" lvl="0" marL="0" rtl="0" algn="ctr">
                        <a:spcBef>
                          <a:spcPts val="0"/>
                        </a:spcBef>
                        <a:spcAft>
                          <a:spcPts val="0"/>
                        </a:spcAft>
                        <a:buNone/>
                        <a:defRPr/>
                      </a:pPr>
                      <a:r>
                        <a:rPr lang="en-GB">
                          <a:latin typeface="Lexend"/>
                          <a:ea typeface="Lexend"/>
                          <a:cs typeface="Lexend"/>
                          <a:sym typeface="Lexend"/>
                        </a:rPr>
                        <a:t>E (qoraal)</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50 daqiiqo</a:t>
                      </a:r>
                      <a:r>
                        <a:rPr lang="en-GB">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A, </a:t>
                      </a:r>
                      <a:r>
                        <a:rPr lang="en-GB">
                          <a:latin typeface="Lexend"/>
                          <a:ea typeface="Lexend"/>
                          <a:cs typeface="Lexend"/>
                          <a:sym typeface="Lexend"/>
                        </a:rPr>
                        <a:t>C</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703" name="Google Shape;1703;p116"/>
          <p:cNvSpPr/>
          <p:nvPr/>
        </p:nvSpPr>
        <p:spPr>
          <a:xfrm>
            <a:off x="3129475" y="1699950"/>
            <a:ext cx="2745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704" name="Google Shape;1704;p116"/>
          <p:cNvSpPr/>
          <p:nvPr/>
        </p:nvSpPr>
        <p:spPr>
          <a:xfrm>
            <a:off x="3132525" y="2335025"/>
            <a:ext cx="22851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705" name="Google Shape;1705;p116"/>
          <p:cNvSpPr/>
          <p:nvPr/>
        </p:nvSpPr>
        <p:spPr>
          <a:xfrm>
            <a:off x="2454200" y="2335025"/>
            <a:ext cx="6753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6" name="Google Shape;1706;p116"/>
          <p:cNvSpPr/>
          <p:nvPr/>
        </p:nvSpPr>
        <p:spPr>
          <a:xfrm>
            <a:off x="1298875" y="2335025"/>
            <a:ext cx="11523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0" name="Shape 1710"/>
        <p:cNvGrpSpPr/>
        <p:nvPr/>
      </p:nvGrpSpPr>
      <p:grpSpPr>
        <a:xfrm>
          <a:off x="0" y="0"/>
          <a:ext cx="0" cy="0"/>
          <a:chOff x="0" y="0"/>
          <a:chExt cx="0" cy="0"/>
        </a:xfrm>
      </p:grpSpPr>
      <p:sp>
        <p:nvSpPr>
          <p:cNvPr id="1711" name="Google Shape;1711;p11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Qorsheynta mashruuc</a:t>
            </a:r>
            <a:endParaRPr/>
          </a:p>
        </p:txBody>
      </p:sp>
      <p:sp>
        <p:nvSpPr>
          <p:cNvPr id="1712" name="Google Shape;1712;p117"/>
          <p:cNvSpPr txBox="1"/>
          <p:nvPr>
            <p:ph idx="1" type="body"/>
          </p:nvPr>
        </p:nvSpPr>
        <p:spPr>
          <a:xfrm>
            <a:off x="324000" y="759300"/>
            <a:ext cx="8237700" cy="33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Tusaalahan wuxuu muujinayaa Isra iyo Layla oo dhameystiraya mashruuca waqtigii.</a:t>
            </a:r>
            <a:r>
              <a:rPr lang="en-GB" sz="1100">
                <a:latin typeface="Kalam"/>
                <a:ea typeface="Kalam"/>
                <a:cs typeface="Kalam"/>
                <a:sym typeface="Kalam"/>
              </a:rPr>
              <a:t/>
            </a:r>
            <a:endParaRPr sz="2000">
              <a:latin typeface="Kalam"/>
              <a:ea typeface="Kalam"/>
              <a:cs typeface="Kalam"/>
              <a:sym typeface="Kalam"/>
            </a:endParaRPr>
          </a:p>
        </p:txBody>
      </p:sp>
      <p:sp>
        <p:nvSpPr>
          <p:cNvPr id="1713" name="Google Shape;1713;p117"/>
          <p:cNvSpPr txBox="1"/>
          <p:nvPr/>
        </p:nvSpPr>
        <p:spPr>
          <a:xfrm>
            <a:off x="328650" y="1259475"/>
            <a:ext cx="8491500" cy="331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0    10   20   30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40   50   60   70   80   90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100 110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120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130 140 150 160 </a:t>
            </a:r>
            <a:r>
              <a:rPr lang="en-GB" sz="11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170 180</a:t>
            </a:r>
            <a:endParaRPr sz="1800">
              <a:solidFill>
                <a:schemeClr val="dk1"/>
              </a:solidFill>
              <a:latin typeface="Lexend"/>
              <a:ea typeface="Lexend"/>
              <a:cs typeface="Lexend"/>
              <a:sym typeface="Lexend"/>
            </a:endParaRPr>
          </a:p>
        </p:txBody>
      </p:sp>
      <p:graphicFrame>
        <p:nvGraphicFramePr>
          <p:cNvPr id="1714" name="Google Shape;1714;p117"/>
          <p:cNvGraphicFramePr/>
          <p:nvPr/>
        </p:nvGraphicFramePr>
        <p:xfrm>
          <a:off x="328650" y="3309250"/>
          <a:ext cx="3000000" cy="3000000"/>
        </p:xfrm>
        <a:graphic>
          <a:graphicData uri="http://schemas.openxmlformats.org/drawingml/2006/table">
            <a:tbl>
              <a:tblPr>
                <a:noFill/>
                <a:tableStyleId>{564A8307-0F7D-4AD2-ADF6-A58BC17439A6}</a:tableStyleId>
              </a:tblPr>
              <a:tblGrid>
                <a:gridCol w="1941375"/>
                <a:gridCol w="1037375"/>
                <a:gridCol w="3876550"/>
              </a:tblGrid>
              <a:tr h="322650">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 (Activity)</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Muddada (Duration)</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defRPr/>
                      </a:pPr>
                      <a:r>
                        <a:rPr b="1" lang="en-GB">
                          <a:solidFill>
                            <a:schemeClr val="lt1"/>
                          </a:solidFill>
                          <a:latin typeface="Lexend"/>
                          <a:ea typeface="Lexend"/>
                          <a:cs typeface="Lexend"/>
                          <a:sym typeface="Lexend"/>
                        </a:rPr>
                        <a:t>Hawlaha ay tahay in marka hore la dhameeyo</a:t>
                      </a:r>
                      <a:endParaRPr b="1">
                        <a:solidFill>
                          <a:schemeClr val="lt1"/>
                        </a:solidFill>
                        <a:latin typeface="Lexend"/>
                        <a:ea typeface="Lexend"/>
                        <a:cs typeface="Lexend"/>
                        <a:sym typeface="Lexend"/>
                      </a:endParaRPr>
                    </a:p>
                  </a:txBody>
                  <a:tcPr marT="91425" marB="91425" marR="91425" marL="91425">
                    <a:lnB cap="flat" cmpd="sng" w="9525">
                      <a:solidFill>
                        <a:srgbClr val="9E9E9E"/>
                      </a:solidFill>
                      <a:prstDash val="solid"/>
                      <a:round/>
                      <a:headEnd len="sm" w="sm" type="none"/>
                      <a:tailEnd len="sm" w="sm" type="none"/>
                    </a:lnB>
                    <a:solidFill>
                      <a:schemeClr val="accent5"/>
                    </a:solidFill>
                  </a:tcPr>
                </a:tc>
              </a:tr>
              <a:tr h="286175">
                <a:tc>
                  <a:txBody>
                    <a:bodyPr/>
                    <a:lstStyle/>
                    <a:p>
                      <a:pPr indent="0" lvl="0" marL="0" rtl="0" algn="ctr">
                        <a:spcBef>
                          <a:spcPts val="0"/>
                        </a:spcBef>
                        <a:spcAft>
                          <a:spcPts val="0"/>
                        </a:spcAft>
                        <a:buNone/>
                        <a:defRPr/>
                      </a:pPr>
                      <a:r>
                        <a:rPr lang="en-GB">
                          <a:latin typeface="Lexend"/>
                          <a:ea typeface="Lexend"/>
                          <a:cs typeface="Lexend"/>
                          <a:sym typeface="Lexend"/>
                        </a:rPr>
                        <a:t>F (hubinta)</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30 daqiiqo</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D, E</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0275">
                <a:tc>
                  <a:txBody>
                    <a:bodyPr/>
                    <a:lstStyle/>
                    <a:p>
                      <a:pPr indent="0" lvl="0" marL="0" rtl="0" algn="ctr">
                        <a:spcBef>
                          <a:spcPts val="0"/>
                        </a:spcBef>
                        <a:spcAft>
                          <a:spcPts val="0"/>
                        </a:spcAft>
                        <a:buNone/>
                        <a:defRPr/>
                      </a:pPr>
                      <a:r>
                        <a:rPr lang="en-GB">
                          <a:latin typeface="Lexend"/>
                          <a:ea typeface="Lexend"/>
                          <a:cs typeface="Lexend"/>
                          <a:sym typeface="Lexend"/>
                        </a:rPr>
                        <a:t>G (ururinta)</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15 daqiiqo</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defRPr/>
                      </a:pPr>
                      <a:r>
                        <a:rPr lang="en-GB">
                          <a:latin typeface="Lexend"/>
                          <a:ea typeface="Lexend"/>
                          <a:cs typeface="Lexend"/>
                          <a:sym typeface="Lexend"/>
                        </a:rPr>
                        <a:t>D, E</a:t>
                      </a:r>
                      <a:endParaRPr>
                        <a:latin typeface="Lexend"/>
                        <a:ea typeface="Lexend"/>
                        <a:cs typeface="Lexend"/>
                        <a:sym typeface="Lexend"/>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1715" name="Google Shape;1715;p117"/>
          <p:cNvGraphicFramePr/>
          <p:nvPr/>
        </p:nvGraphicFramePr>
        <p:xfrm>
          <a:off x="383575" y="1502300"/>
          <a:ext cx="3000000" cy="3000000"/>
        </p:xfrm>
        <a:graphic>
          <a:graphicData uri="http://schemas.openxmlformats.org/drawingml/2006/table">
            <a:tbl>
              <a:tblPr>
                <a:noFill/>
                <a:tableStyleId>{564A8307-0F7D-4AD2-ADF6-A58BC17439A6}</a:tableStyleId>
              </a:tblPr>
              <a:tblGrid>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gridCol w="457650"/>
              </a:tblGrid>
              <a:tr h="141485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716" name="Google Shape;1716;p117"/>
          <p:cNvSpPr/>
          <p:nvPr/>
        </p:nvSpPr>
        <p:spPr>
          <a:xfrm>
            <a:off x="383575" y="1699950"/>
            <a:ext cx="2745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A</a:t>
            </a:r>
            <a:endParaRPr>
              <a:latin typeface="Lexend"/>
              <a:ea typeface="Lexend"/>
              <a:cs typeface="Lexend"/>
              <a:sym typeface="Lexend"/>
            </a:endParaRPr>
          </a:p>
        </p:txBody>
      </p:sp>
      <p:sp>
        <p:nvSpPr>
          <p:cNvPr id="1717" name="Google Shape;1717;p117"/>
          <p:cNvSpPr/>
          <p:nvPr/>
        </p:nvSpPr>
        <p:spPr>
          <a:xfrm>
            <a:off x="383575" y="2335025"/>
            <a:ext cx="9153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B</a:t>
            </a:r>
            <a:endParaRPr>
              <a:latin typeface="Lexend"/>
              <a:ea typeface="Lexend"/>
              <a:cs typeface="Lexend"/>
              <a:sym typeface="Lexend"/>
            </a:endParaRPr>
          </a:p>
        </p:txBody>
      </p:sp>
      <p:sp>
        <p:nvSpPr>
          <p:cNvPr id="1718" name="Google Shape;1718;p117"/>
          <p:cNvSpPr/>
          <p:nvPr/>
        </p:nvSpPr>
        <p:spPr>
          <a:xfrm>
            <a:off x="3129475" y="1699950"/>
            <a:ext cx="27459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D</a:t>
            </a:r>
            <a:endParaRPr>
              <a:latin typeface="Lexend"/>
              <a:ea typeface="Lexend"/>
              <a:cs typeface="Lexend"/>
              <a:sym typeface="Lexend"/>
            </a:endParaRPr>
          </a:p>
        </p:txBody>
      </p:sp>
      <p:sp>
        <p:nvSpPr>
          <p:cNvPr id="1719" name="Google Shape;1719;p117"/>
          <p:cNvSpPr/>
          <p:nvPr/>
        </p:nvSpPr>
        <p:spPr>
          <a:xfrm>
            <a:off x="3132525" y="2335025"/>
            <a:ext cx="22851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E</a:t>
            </a:r>
            <a:endParaRPr>
              <a:latin typeface="Lexend"/>
              <a:ea typeface="Lexend"/>
              <a:cs typeface="Lexend"/>
              <a:sym typeface="Lexend"/>
            </a:endParaRPr>
          </a:p>
        </p:txBody>
      </p:sp>
      <p:sp>
        <p:nvSpPr>
          <p:cNvPr id="1720" name="Google Shape;1720;p117"/>
          <p:cNvSpPr/>
          <p:nvPr/>
        </p:nvSpPr>
        <p:spPr>
          <a:xfrm>
            <a:off x="2454200" y="2335025"/>
            <a:ext cx="6753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1" name="Google Shape;1721;p117"/>
          <p:cNvSpPr/>
          <p:nvPr/>
        </p:nvSpPr>
        <p:spPr>
          <a:xfrm>
            <a:off x="1298875" y="2335025"/>
            <a:ext cx="11523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C</a:t>
            </a:r>
            <a:endParaRPr>
              <a:latin typeface="Lexend"/>
              <a:ea typeface="Lexend"/>
              <a:cs typeface="Lexend"/>
              <a:sym typeface="Lexend"/>
            </a:endParaRPr>
          </a:p>
        </p:txBody>
      </p:sp>
      <p:sp>
        <p:nvSpPr>
          <p:cNvPr id="1722" name="Google Shape;1722;p117"/>
          <p:cNvSpPr/>
          <p:nvPr/>
        </p:nvSpPr>
        <p:spPr>
          <a:xfrm>
            <a:off x="5872675" y="1699950"/>
            <a:ext cx="13758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F</a:t>
            </a:r>
            <a:endParaRPr>
              <a:latin typeface="Lexend"/>
              <a:ea typeface="Lexend"/>
              <a:cs typeface="Lexend"/>
              <a:sym typeface="Lexend"/>
            </a:endParaRPr>
          </a:p>
        </p:txBody>
      </p:sp>
      <p:sp>
        <p:nvSpPr>
          <p:cNvPr id="1723" name="Google Shape;1723;p117"/>
          <p:cNvSpPr/>
          <p:nvPr/>
        </p:nvSpPr>
        <p:spPr>
          <a:xfrm>
            <a:off x="5872675" y="2335025"/>
            <a:ext cx="697500" cy="331800"/>
          </a:xfrm>
          <a:prstGeom prst="rect">
            <a:avLst/>
          </a:prstGeom>
          <a:solidFill>
            <a:srgbClr val="EBEDFE"/>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defRPr/>
            </a:pPr>
            <a:r>
              <a:rPr lang="en-GB">
                <a:latin typeface="Lexend"/>
                <a:ea typeface="Lexend"/>
                <a:cs typeface="Lexend"/>
                <a:sym typeface="Lexend"/>
              </a:rPr>
              <a:t>G</a:t>
            </a:r>
            <a:endParaRPr>
              <a:latin typeface="Lexend"/>
              <a:ea typeface="Lexend"/>
              <a:cs typeface="Lexend"/>
              <a:sym typeface="Lexend"/>
            </a:endParaRPr>
          </a:p>
        </p:txBody>
      </p:sp>
      <p:sp>
        <p:nvSpPr>
          <p:cNvPr id="1724" name="Google Shape;1724;p117"/>
          <p:cNvSpPr/>
          <p:nvPr/>
        </p:nvSpPr>
        <p:spPr>
          <a:xfrm>
            <a:off x="5417625" y="2335025"/>
            <a:ext cx="4551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5" name="Google Shape;1725;p117"/>
          <p:cNvSpPr/>
          <p:nvPr/>
        </p:nvSpPr>
        <p:spPr>
          <a:xfrm>
            <a:off x="6569025" y="2335025"/>
            <a:ext cx="675300" cy="331800"/>
          </a:xfrm>
          <a:prstGeom prst="rect">
            <a:avLst/>
          </a:prstGeom>
          <a:solidFill>
            <a:schemeClr val="dk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9" name="Shape 1729"/>
        <p:cNvGrpSpPr/>
        <p:nvPr/>
      </p:nvGrpSpPr>
      <p:grpSpPr>
        <a:xfrm>
          <a:off x="0" y="0"/>
          <a:ext cx="0" cy="0"/>
          <a:chOff x="0" y="0"/>
          <a:chExt cx="0" cy="0"/>
        </a:xfrm>
      </p:grpSpPr>
      <p:sp>
        <p:nvSpPr>
          <p:cNvPr id="1730" name="Google Shape;1730;p118"/>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sz="1100">
                <a:latin typeface="Lexend"/>
              </a:rPr>
              <a:t>Logistics-ku waa abaabulka taxaddar leh ee mashruuc adag (hawlo kala duwan) si uu ugu dhaco qaab guul leh oo waxtar leh.</a:t>
            </a: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100">
                <a:latin typeface="Lexend"/>
              </a:rPr>
              <a:t>Milan (Solution) ayaa laga yaabaa inay u ekaato mid ku habboon (optimal), laakiin dhab ahaantii, aanay ahayn mid la taaban karo (practical).</a:t>
            </a:r>
            <a:endParaRPr/>
          </a:p>
        </p:txBody>
      </p:sp>
      <p:sp>
        <p:nvSpPr>
          <p:cNvPr id="1731" name="Google Shape;1731;p118"/>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Cilmi-baadhista hawlgalka (Operational research)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