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2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B5129CA-157C-4FDC-AF1F-CC635A3FDBD2}">
  <a:tblStyle styleId="{0B5129CA-157C-4FDC-AF1F-CC635A3FDBD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7" name="Google Shape;847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" name="Google Shape;852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2f4713ac2e2_0_8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7" name="Google Shape;857;g2f4713ac2e2_0_8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g2efd83f34a8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2" name="Google Shape;862;g2efd83f34a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g2f4713ac2e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0" name="Google Shape;870;g2f4713ac2e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g2f4bf843c5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2" name="Google Shape;882;g2f4bf843c5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g2f51926b56f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8" name="Google Shape;888;g2f51926b56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g2f51926b56f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6" name="Google Shape;896;g2f51926b56f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2f4bf843c5d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2f4bf843c5d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g2f4bf843c5d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0" name="Google Shape;910;g2f4bf843c5d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g2f4bf843c5d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8" name="Google Shape;928;g2f4bf843c5d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g2f4bf843c5d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8" name="Google Shape;958;g2f4bf843c5d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g2f4bf843c5d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8" name="Google Shape;978;g2f4bf843c5d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g2f4bf843c5d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7" name="Google Shape;997;g2f4bf843c5d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g2f4bf843c5d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1" name="Google Shape;1031;g2f4bf843c5d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4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g2f4bf843c5d_0_3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6" name="Google Shape;1076;g2f4bf843c5d_0_3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4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g2f4bf843c5d_0_3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6" name="Google Shape;1116;g2f4bf843c5d_0_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7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g22087a69d59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9" name="Google Shape;1159;g22087a69d59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4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g22087a69d59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6" name="Google Shape;1166;g22087a69d59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0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g22087a69d59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2" name="Google Shape;1172;g22087a69d59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7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g22087a69d5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9" name="Google Shape;1179;g22087a69d5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5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" name="Google Shape;1186;g2f51926b56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7" name="Google Shape;1187;g2f51926b56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g2f51926b56f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3" name="Google Shape;1193;g2f51926b56f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9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g2f4bf843c5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1" name="Google Shape;1201;g2f4bf843c5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7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g2f4bf843c5d_0_3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9" name="Google Shape;1209;g2f4bf843c5d_0_3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0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g22087a69d59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2" name="Google Shape;1222;g22087a69d59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3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g2f51926b56f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5" name="Google Shape;1235;g2f51926b56f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9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g22087a69d59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1" name="Google Shape;1241;g22087a69d59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6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g2f4bf843c5d_0_4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8" name="Google Shape;1248;g2f4bf843c5d_0_4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3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" name="Google Shape;1254;g22087a69d59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5" name="Google Shape;1255;g22087a69d59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2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" name="Google Shape;1263;g22087a69d59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4" name="Google Shape;1264;g22087a69d59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8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g2f51926b56f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g2f51926b56f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" name="Google Shape;1282;g22087a69d59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3" name="Google Shape;1283;g22087a69d59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8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0" name="Google Shape;1290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3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9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8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14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1.png"/><Relationship Id="rId4" Type="http://schemas.openxmlformats.org/officeDocument/2006/relationships/image" Target="../media/image17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12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8.png"/><Relationship Id="rId4" Type="http://schemas.openxmlformats.org/officeDocument/2006/relationships/image" Target="../media/image11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27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5" Type="http://schemas.openxmlformats.org/officeDocument/2006/relationships/image" Target="../media/image15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21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1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image" Target="../media/image26.png"/><Relationship Id="rId5" Type="http://schemas.openxmlformats.org/officeDocument/2006/relationships/image" Target="../media/image3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image" Target="../media/image26.png"/><Relationship Id="rId5" Type="http://schemas.openxmlformats.org/officeDocument/2006/relationships/image" Target="../media/image3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19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3.png"/><Relationship Id="rId4" Type="http://schemas.openxmlformats.org/officeDocument/2006/relationships/image" Target="../media/image22.png"/><Relationship Id="rId5" Type="http://schemas.openxmlformats.org/officeDocument/2006/relationships/image" Target="../media/image18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29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5.png"/><Relationship Id="rId5" Type="http://schemas.openxmlformats.org/officeDocument/2006/relationships/image" Target="../media/image30.png"/><Relationship Id="rId6" Type="http://schemas.openxmlformats.org/officeDocument/2006/relationships/image" Target="../media/image34.png"/><Relationship Id="rId7" Type="http://schemas.openxmlformats.org/officeDocument/2006/relationships/image" Target="../media/image36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76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37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76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6.png"/><Relationship Id="rId7" Type="http://schemas.openxmlformats.org/officeDocument/2006/relationships/image" Target="../media/image41.png"/><Relationship Id="rId8" Type="http://schemas.openxmlformats.org/officeDocument/2006/relationships/image" Target="../media/image42.png"/><Relationship Id="rId9" Type="http://schemas.openxmlformats.org/officeDocument/2006/relationships/image" Target="../media/image37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76.png"/><Relationship Id="rId4" Type="http://schemas.openxmlformats.org/officeDocument/2006/relationships/image" Target="../media/image53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6.png"/><Relationship Id="rId8" Type="http://schemas.openxmlformats.org/officeDocument/2006/relationships/image" Target="../media/image41.png"/><Relationship Id="rId9" Type="http://schemas.openxmlformats.org/officeDocument/2006/relationships/image" Target="../media/image42.png"/><Relationship Id="rId10" Type="http://schemas.openxmlformats.org/officeDocument/2006/relationships/image" Target="../media/image51.png"/><Relationship Id="rId11" Type="http://schemas.openxmlformats.org/officeDocument/2006/relationships/image" Target="../media/image37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0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0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0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image" Target="../media/image56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0.png"/><Relationship Id="rId4" Type="http://schemas.openxmlformats.org/officeDocument/2006/relationships/image" Target="../media/image56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0.png"/><Relationship Id="rId4" Type="http://schemas.openxmlformats.org/officeDocument/2006/relationships/image" Target="../media/image56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0.png"/><Relationship Id="rId4" Type="http://schemas.openxmlformats.org/officeDocument/2006/relationships/image" Target="../media/image56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7.png"/><Relationship Id="rId3" Type="http://schemas.openxmlformats.org/officeDocument/2006/relationships/image" Target="../media/image49.png"/><Relationship Id="rId4" Type="http://schemas.openxmlformats.org/officeDocument/2006/relationships/image" Target="../media/image56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6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6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6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6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70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70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70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70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68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68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8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68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3" name="Google Shape;13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Google Shape;14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" name="Google Shape;26;p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" name="Google Shape;27;p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" name="Google Shape;35;p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41" name="Google Shape;41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2" name="Google Shape;42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43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" name="Google Shape;44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" name="Google Shape;46;p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52" name="Google Shape;52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3" name="Google Shape;53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" name="Google Shape;54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55" name="Google Shape;55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" name="Google Shape;57;p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63" name="Google Shape;63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4" name="Google Shape;64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66" name="Google Shape;66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" name="Google Shape;72;p8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4" name="Google Shape;74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" name="Google Shape;76;p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2" name="Google Shape;82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3" name="Google Shape;83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" name="Google Shape;84;p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5" name="Google Shape;85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8119">
            <a:off x="6742284" y="969390"/>
            <a:ext cx="2161157" cy="191529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" name="Google Shape;94;p1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" name="Google Shape;95;p1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1" name="Google Shape;101;p1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2" name="Google Shape;102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4" name="Google Shape;104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6027">
            <a:off x="6626180" y="831797"/>
            <a:ext cx="2331091" cy="208957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" name="Google Shape;106;p1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2" name="Google Shape;112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3" name="Google Shape;113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2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5" name="Google Shape;115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6" name="Google Shape;116;p1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" name="Google Shape;117;p1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3" name="Google Shape;123;p1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" name="Google Shape;125;p1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" name="Google Shape;129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" name="Google Shape;133;p1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7" name="Google Shape;137;p15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9" name="Google Shape;139;p1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0" name="Google Shape;140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" name="Google Shape;141;p1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2" name="Google Shape;142;p1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" name="Google Shape;143;p1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44" name="Google Shape;14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75628">
            <a:off x="6551506" y="729991"/>
            <a:ext cx="2546513" cy="25464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0" name="Google Shape;150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1" name="Google Shape;151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16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3" name="Google Shape;153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4" name="Google Shape;154;p1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" name="Google Shape;155;p1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59" name="Google Shape;159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0" name="Google Shape;160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" name="Google Shape;161;p1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2" name="Google Shape;16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65" name="Google Shape;165;p17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360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7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RHE (PSHE)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70" name="Google Shape;170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1" name="Google Shape;171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3" name="Google Shape;17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" name="Google Shape;175;p1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76" name="Google Shape;176;p18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5119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8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RSHE (PSHE)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3" name="Google Shape;183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4" name="Google Shape;184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6" name="Google Shape;18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" name="Google Shape;188;p1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1" name="Google Shape;191;p2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3" name="Google Shape;193;p20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4" name="Google Shape;194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5" name="Google Shape;195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p2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7" name="Google Shape;197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8" name="Google Shape;198;p2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" name="Google Shape;199;p2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5" name="Google Shape;205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6" name="Google Shape;206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2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08" name="Google Shape;20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339">
            <a:off x="6714634" y="840073"/>
            <a:ext cx="2165107" cy="2173929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" name="Google Shape;210;p2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" name="Google Shape;214;p22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0" name="Google Shape;220;p23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221" name="Google Shape;221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2" name="Google Shape;222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3" name="Google Shape;223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4" name="Google Shape;224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225" name="Google Shape;225;p23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27" name="Google Shape;227;p2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p2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3" name="Google Shape;233;p2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" name="Google Shape;234;p24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5" name="Google Shape;235;p24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6" name="Google Shape;236;p24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7" name="Google Shape;237;p24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2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3" name="Google Shape;243;p2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4" name="Google Shape;244;p25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5" name="Google Shape;245;p25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6" name="Google Shape;246;p25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7" name="Google Shape;247;p25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2" name="Google Shape;252;p2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5" name="Google Shape;255;p2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6" name="Google Shape;256;p26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7" name="Google Shape;257;p26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8" name="Google Shape;258;p26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9" name="Google Shape;259;p26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0" name="Google Shape;260;p26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1" name="Google Shape;261;p26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2" name="Google Shape;262;p26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3" name="Google Shape;263;p26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6" name="Google Shape;266;p2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9" name="Google Shape;269;p2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0" name="Google Shape;270;p27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1" name="Google Shape;271;p27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8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7" name="Google Shape;277;p28"/>
          <p:cNvCxnSpPr>
            <a:endCxn id="27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79" name="Google Shape;27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281" name="Google Shape;281;p2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278" name="Google Shape;27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8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4" name="Google Shape;284;p2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9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2" name="Google Shape;292;p29"/>
          <p:cNvCxnSpPr>
            <a:endCxn id="29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3" name="Google Shape;29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6" name="Google Shape;296;p29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7" name="Google Shape;297;p29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98" name="Google Shape;298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0" name="Google Shape;300;p29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" name="Google Shape;302;p29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0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2" name="Google Shape;312;p30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3" name="Google Shape;31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0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7" name="Google Shape;317;p30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8" name="Google Shape;318;p30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9" name="Google Shape;319;p30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320" name="Google Shape;320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2" name="Google Shape;322;p30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4" name="Google Shape;324;p30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1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29" name="Google Shape;329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0" name="Google Shape;33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36" name="Google Shape;336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8" name="Google Shape;33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3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43" name="Google Shape;343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45" name="Google Shape;34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50" name="Google Shape;35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1" name="Google Shape;351;p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52" name="Google Shape;35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5" name="Google Shape;355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8" name="Google Shape;358;p3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9" name="Google Shape;359;p35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60" name="Google Shape;360;p3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61" name="Google Shape;361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2" name="Google Shape;362;p3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3" name="Google Shape;363;p3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64" name="Google Shape;364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3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8" name="Google Shape;368;p3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1" name="Google Shape;371;p3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2" name="Google Shape;372;p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73" name="Google Shape;373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74" name="Google Shape;374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6" name="Google Shape;376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77" name="Google Shape;377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8" name="Google Shape;378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7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1" name="Google Shape;381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86" name="Google Shape;386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87" name="Google Shape;387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0" name="Google Shape;390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4" name="Google Shape;394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7" name="Google Shape;397;p3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8" name="Google Shape;398;p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99" name="Google Shape;399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0" name="Google Shape;400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2" name="Google Shape;402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3" name="Google Shape;403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/why - purple">
  <p:cSld name="TITLE_AND_TWO_COLUMNS_1_1_9_1_3_1">
    <p:bg>
      <p:bgPr>
        <a:solidFill>
          <a:srgbClr val="EBEDFE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9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1" name="Google Shape;411;p39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2" name="Google Shape;412;p39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3" name="Google Shape;413;p39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4" name="Google Shape;414;p3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15" name="Google Shape;415;p39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6" name="Google Shape;416;p39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17" name="Google Shape;417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9" name="Google Shape;419;p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/why - jade">
  <p:cSld name="TITLE_AND_TWO_COLUMNS_1_1_9_1_3_1_1_1">
    <p:bg>
      <p:bgPr>
        <a:solidFill>
          <a:srgbClr val="EBEDFE"/>
        </a:solid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p4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3" name="Google Shape;42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5" name="Google Shape;425;p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26" name="Google Shape;426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40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9" name="Google Shape;429;p40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0" name="Google Shape;430;p40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31" name="Google Shape;431;p40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32" name="Google Shape;432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33" name="Google Shape;433;p40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4" name="Google Shape;434;p40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/why - blue">
  <p:cSld name="TITLE_AND_TWO_COLUMNS_1_1_9_1_3_2">
    <p:bg>
      <p:bgPr>
        <a:solidFill>
          <a:srgbClr val="EBEDFE"/>
        </a:solidFill>
      </p:bgPr>
    </p:bg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Google Shape;436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8" name="Google Shape;43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4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41" name="Google Shape;441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41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4" name="Google Shape;444;p41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5" name="Google Shape;445;p41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6" name="Google Shape;446;p41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7" name="Google Shape;447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48" name="Google Shape;448;p41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9" name="Google Shape;449;p41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/why - pink">
  <p:cSld name="TITLE_AND_TWO_COLUMNS_1_1_9_1_3_1_1_1_1">
    <p:bg>
      <p:bgPr>
        <a:solidFill>
          <a:srgbClr val="EBEDFE"/>
        </a:solidFill>
      </p:bgPr>
    </p:bg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4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3" name="Google Shape;453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5" name="Google Shape;455;p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6" name="Google Shape;456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42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42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0" name="Google Shape;460;p42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42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63" name="Google Shape;463;p42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4" name="Google Shape;464;p42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69" name="Google Shape;469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1" name="Google Shape;471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2" name="Google Shape;472;p4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73" name="Google Shape;473;p4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74" name="Google Shape;474;p4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75" name="Google Shape;475;p4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76" name="Google Shape;476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7" name="Google Shape;47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8" name="Google Shape;478;p4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79" name="Google Shape;479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0" name="Google Shape;48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1" name="Google Shape;481;p4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82" name="Google Shape;482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3" name="Google Shape;48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Google Shape;485;p4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4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8" name="Google Shape;488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0" name="Google Shape;490;p4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91" name="Google Shape;491;p4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92" name="Google Shape;492;p4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93" name="Google Shape;493;p4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94" name="Google Shape;494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95" name="Google Shape;495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6" name="Google Shape;496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7" name="Google Shape;497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98" name="Google Shape;498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9" name="Google Shape;499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00" name="Google Shape;500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01" name="Google Shape;501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2" name="Google Shape;502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Google Shape;504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4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7" name="Google Shape;507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9" name="Google Shape;509;p4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0" name="Google Shape;510;p4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1" name="Google Shape;511;p4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2" name="Google Shape;512;p4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3" name="Google Shape;513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14" name="Google Shape;514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17" name="Google Shape;517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20" name="Google Shape;520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4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4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4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4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4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33" name="Google Shape;533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6" name="Google Shape;536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39" name="Google Shape;539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" name="Google Shape;542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4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5" name="Google Shape;54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47" name="Google Shape;547;p4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8" name="Google Shape;548;p4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9" name="Google Shape;549;p4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50" name="Google Shape;550;p4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51" name="Google Shape;551;p4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52" name="Google Shape;552;p4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53" name="Google Shape;553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4" name="Google Shape;554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5" name="Google Shape;555;p4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56" name="Google Shape;556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59" name="Google Shape;559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62" name="Google Shape;562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4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8" name="Google Shape;568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1" name="Google Shape;571;p4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2" name="Google Shape;572;p4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3" name="Google Shape;573;p4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4" name="Google Shape;574;p4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75" name="Google Shape;575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76" name="Google Shape;576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7" name="Google Shape;577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8" name="Google Shape;578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79" name="Google Shape;579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0" name="Google Shape;580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1" name="Google Shape;581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82" name="Google Shape;582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3" name="Google Shape;583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4" name="Google Shape;584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85" name="Google Shape;585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6" name="Google Shape;586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" name="Google Shape;588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4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91" name="Google Shape;59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93" name="Google Shape;593;p4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4" name="Google Shape;594;p4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5" name="Google Shape;595;p4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6" name="Google Shape;596;p4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7" name="Google Shape;597;p4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98" name="Google Shape;598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99" name="Google Shape;599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1" name="Google Shape;601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02" name="Google Shape;602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3" name="Google Shape;603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4" name="Google Shape;604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05" name="Google Shape;605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6" name="Google Shape;606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7" name="Google Shape;607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08" name="Google Shape;608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9" name="Google Shape;609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1" name="Google Shape;611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5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14" name="Google Shape;614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16" name="Google Shape;616;p5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7" name="Google Shape;617;p5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8" name="Google Shape;618;p5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9" name="Google Shape;619;p5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0" name="Google Shape;620;p5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21" name="Google Shape;621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22" name="Google Shape;622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3" name="Google Shape;623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4" name="Google Shape;624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25" name="Google Shape;625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6" name="Google Shape;626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7" name="Google Shape;627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28" name="Google Shape;628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9" name="Google Shape;629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0" name="Google Shape;630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31" name="Google Shape;631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2" name="Google Shape;632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" name="Google Shape;634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5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37" name="Google Shape;63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9" name="Google Shape;639;p5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0" name="Google Shape;640;p5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41" name="Google Shape;641;p5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42" name="Google Shape;642;p5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43" name="Google Shape;643;p5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44" name="Google Shape;644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5" name="Google Shape;645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46" name="Google Shape;646;p5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47" name="Google Shape;647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8" name="Google Shape;648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49" name="Google Shape;649;p5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50" name="Google Shape;650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1" name="Google Shape;651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3" name="Google Shape;653;p5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5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56" name="Google Shape;656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8" name="Google Shape;658;p5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9" name="Google Shape;659;p5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60" name="Google Shape;660;p5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61" name="Google Shape;661;p5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62" name="Google Shape;662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63" name="Google Shape;663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4" name="Google Shape;664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5" name="Google Shape;665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66" name="Google Shape;666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7" name="Google Shape;667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8" name="Google Shape;668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69" name="Google Shape;669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0" name="Google Shape;670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2" name="Google Shape;672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5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75" name="Google Shape;675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7" name="Google Shape;677;p5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8" name="Google Shape;678;p5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9" name="Google Shape;679;p5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80" name="Google Shape;680;p5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81" name="Google Shape;681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82" name="Google Shape;682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3" name="Google Shape;683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4" name="Google Shape;684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85" name="Google Shape;685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6" name="Google Shape;686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7" name="Google Shape;687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88" name="Google Shape;688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9" name="Google Shape;689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1" name="Google Shape;691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2" name="Google Shape;692;p5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5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94" name="Google Shape;694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6" name="Google Shape;696;p5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7" name="Google Shape;697;p5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8" name="Google Shape;698;p5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9" name="Google Shape;699;p5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00" name="Google Shape;700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01" name="Google Shape;701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3" name="Google Shape;703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04" name="Google Shape;704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5" name="Google Shape;705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6" name="Google Shape;706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07" name="Google Shape;707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8" name="Google Shape;708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0" name="Google Shape;710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713" name="Google Shape;713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5" name="Google Shape;715;p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" name="Google Shape;717;p5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20" name="Google Shape;720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2" name="Google Shape;722;p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" name="Google Shape;724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p5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27" name="Google Shape;727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1" name="Google Shape;731;p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32" name="Google Shape;732;p5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5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34" name="Google Shape;734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5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41" name="Google Shape;741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2" name="Google Shape;742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3" name="Google Shape;743;p5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44" name="Google Shape;744;p5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6" name="Google Shape;746;p6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6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9" name="Google Shape;749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50" name="Google Shape;750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6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52" name="Google Shape;752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4" name="Google Shape;754;p6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5" name="Google Shape;755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6" name="Google Shape;756;p6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57" name="Google Shape;757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58" name="Google Shape;758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6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60" name="Google Shape;760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2" name="Google Shape;762;p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" name="Google Shape;764;p6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65" name="Google Shape;765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66" name="Google Shape;766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6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68" name="Google Shape;768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Google Shape;770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6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73" name="Google Shape;773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5" name="Google Shape;775;p6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76" name="Google Shape;776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6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6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1" name="Google Shape;781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82" name="Google Shape;782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84" name="Google Shape;784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6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9" name="Google Shape;789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0" name="Google Shape;790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6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2" name="Google Shape;792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4" name="Google Shape;794;p66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pic>
          <p:nvPicPr>
            <p:cNvPr id="795" name="Google Shape;795;p66"/>
            <p:cNvPicPr preferRelativeResize="0"/>
            <p:nvPr/>
          </p:nvPicPr>
          <p:blipFill rotWithShape="1">
            <a:blip r:embed="rId2">
              <a:alphaModFix/>
            </a:blip>
            <a:srcRect b="1672" l="0" r="0" t="1662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6" name="Google Shape;796;p66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7" name="Google Shape;797;p6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98" name="Google Shape;798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9" name="Google Shape;799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0" name="Google Shape;800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1" name="Google Shape;801;p6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67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4" name="Google Shape;804;p6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6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06" name="Google Shape;806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6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68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10" name="Google Shape;810;p6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6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12" name="Google Shape;812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3" name="Google Shape;813;p6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69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9" name="Google Shape;819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0" name="Google Shape;820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1" name="Google Shape;821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2" name="Google Shape;822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3" name="Google Shape;823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4" name="Google Shape;824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5" name="Google Shape;825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6" name="Google Shape;826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8" name="Google Shape;828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29" name="Google Shape;829;p71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7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 1">
  <p:cSld name="CUSTOM_3_1_2"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7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4" name="Google Shape;834;p7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7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6" name="Google Shape;836;p73"/>
          <p:cNvSpPr txBox="1"/>
          <p:nvPr>
            <p:ph idx="1" type="subTitle"/>
          </p:nvPr>
        </p:nvSpPr>
        <p:spPr>
          <a:xfrm>
            <a:off x="323994" y="99364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7" name="Google Shape;837;p73"/>
          <p:cNvSpPr txBox="1"/>
          <p:nvPr>
            <p:ph idx="2" type="subTitle"/>
          </p:nvPr>
        </p:nvSpPr>
        <p:spPr>
          <a:xfrm>
            <a:off x="323994" y="223873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8" name="Google Shape;838;p73"/>
          <p:cNvSpPr txBox="1"/>
          <p:nvPr>
            <p:ph idx="3" type="subTitle"/>
          </p:nvPr>
        </p:nvSpPr>
        <p:spPr>
          <a:xfrm>
            <a:off x="323994" y="348382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66.xml"/><Relationship Id="rId68" Type="http://schemas.openxmlformats.org/officeDocument/2006/relationships/slideLayout" Target="../slideLayouts/slideLayout67.xml"/><Relationship Id="rId69" Type="http://schemas.openxmlformats.org/officeDocument/2006/relationships/slideLayout" Target="../slideLayouts/slideLayout68.xml"/><Relationship Id="rId70" Type="http://schemas.openxmlformats.org/officeDocument/2006/relationships/slideLayout" Target="../slideLayouts/slideLayout69.xml"/><Relationship Id="rId71" Type="http://schemas.openxmlformats.org/officeDocument/2006/relationships/slideLayout" Target="../slideLayouts/slideLayout70.xml"/><Relationship Id="rId72" Type="http://schemas.openxmlformats.org/officeDocument/2006/relationships/slideLayout" Target="../slideLayouts/slideLayout71.xml"/><Relationship Id="rId73" Type="http://schemas.openxmlformats.org/officeDocument/2006/relationships/slideLayout" Target="../slideLayouts/slideLayout72.xml"/><Relationship Id="rId7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  <p:sldLayoutId id="2147483713" r:id="rId67"/>
    <p:sldLayoutId id="2147483714" r:id="rId68"/>
    <p:sldLayoutId id="2147483715" r:id="rId69"/>
    <p:sldLayoutId id="2147483716" r:id="rId70"/>
    <p:sldLayoutId id="2147483717" r:id="rId71"/>
    <p:sldLayoutId id="2147483718" r:id="rId72"/>
    <p:sldLayoutId id="2147483719" r:id="rId7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9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4.png"/><Relationship Id="rId4" Type="http://schemas.openxmlformats.org/officeDocument/2006/relationships/image" Target="../media/image72.png"/><Relationship Id="rId5" Type="http://schemas.openxmlformats.org/officeDocument/2006/relationships/image" Target="../media/image7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9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3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3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3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7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Kaaliye shaqsiyeed</a:t>
            </a:r>
            <a:endParaRPr/>
          </a:p>
        </p:txBody>
      </p:sp>
      <p:sp>
        <p:nvSpPr>
          <p:cNvPr id="844" name="Google Shape;844;p7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Xisaabta goobta shaqada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75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76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fahmi karaa sida xisaabta loogu isticmaalo kaaliyeyaasha shaqsiyeed.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77"/>
          <p:cNvSpPr txBox="1"/>
          <p:nvPr/>
        </p:nvSpPr>
        <p:spPr>
          <a:xfrm>
            <a:off x="383150" y="836400"/>
            <a:ext cx="84369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Boqolkiiba (percentage) waa qayb ka mid ah guud.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7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Waqti</a:t>
            </a:r>
            <a:endParaRPr/>
          </a:p>
        </p:txBody>
      </p:sp>
      <p:sp>
        <p:nvSpPr>
          <p:cNvPr id="865" name="Google Shape;865;p7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Maaliyad (Finance)</a:t>
            </a:r>
            <a:endParaRPr/>
          </a:p>
        </p:txBody>
      </p:sp>
      <p:sp>
        <p:nvSpPr>
          <p:cNvPr id="866" name="Google Shape;866;p7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Kaaliye shaqsiyeed</a:t>
            </a:r>
            <a:endParaRPr/>
          </a:p>
        </p:txBody>
      </p:sp>
      <p:pic>
        <p:nvPicPr>
          <p:cNvPr id="867" name="Google Shape;867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900" y="20521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Waqti</a:t>
            </a:r>
            <a:endParaRPr/>
          </a:p>
        </p:txBody>
      </p:sp>
      <p:sp>
        <p:nvSpPr>
          <p:cNvPr id="873" name="Google Shape;873;p79"/>
          <p:cNvSpPr txBox="1"/>
          <p:nvPr>
            <p:ph idx="1" type="body"/>
          </p:nvPr>
        </p:nvSpPr>
        <p:spPr>
          <a:xfrm>
            <a:off x="324000" y="683100"/>
            <a:ext cx="8237700" cy="70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Waa maxay qaybaha xisaabta ee aad u malaynaysaa in kaaliye shaqsiyeed uu isticmaalo?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74" name="Google Shape;874;p79"/>
          <p:cNvSpPr txBox="1"/>
          <p:nvPr>
            <p:ph idx="1" type="body"/>
          </p:nvPr>
        </p:nvSpPr>
        <p:spPr>
          <a:xfrm>
            <a:off x="324000" y="1385825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Waqti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–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Qabanqaabinta shirarka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–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Ballansashada safarka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–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Isku-xirka qorshooyinka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Xaashiyaha (Spreadsheets)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Maaliyad (Finance)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–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Ballansashada hoyga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–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Isticmaalka qiimo-dhimista (boqolkiiba)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–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Miisaaniyadaha (Budgets)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75" name="Google Shape;875;p79"/>
          <p:cNvSpPr txBox="1"/>
          <p:nvPr/>
        </p:nvSpPr>
        <p:spPr>
          <a:xfrm>
            <a:off x="324000" y="4297200"/>
            <a:ext cx="8004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Inta lagu guda jiro darsigan waxaan eegi doonaa qaar ka mid ah kuwan.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76" name="Google Shape;876;p79"/>
          <p:cNvGrpSpPr/>
          <p:nvPr/>
        </p:nvGrpSpPr>
        <p:grpSpPr>
          <a:xfrm>
            <a:off x="7141629" y="1003792"/>
            <a:ext cx="1365221" cy="1232417"/>
            <a:chOff x="152400" y="152400"/>
            <a:chExt cx="5360113" cy="4838701"/>
          </a:xfrm>
        </p:grpSpPr>
        <p:pic>
          <p:nvPicPr>
            <p:cNvPr id="877" name="Google Shape;877;p7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2400" y="152400"/>
              <a:ext cx="5360113" cy="48387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8" name="Google Shape;878;p7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395209">
              <a:off x="2661605" y="1902723"/>
              <a:ext cx="1221032" cy="633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9" name="Google Shape;879;p7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2341532">
              <a:off x="2372839" y="1705806"/>
              <a:ext cx="629517" cy="74396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80"/>
          <p:cNvSpPr txBox="1"/>
          <p:nvPr>
            <p:ph idx="1" type="body"/>
          </p:nvPr>
        </p:nvSpPr>
        <p:spPr>
          <a:xfrm>
            <a:off x="324000" y="759300"/>
            <a:ext cx="84960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Kaaliye shaqsiyeed (PA) ayaa qabanqaabinaya ka qaybgalka shir.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Shirku wuxuu bilaabmayaa 9 subaxnimo.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Haddii ay u baahan yihiin inay ka baxaan guriga ka hor 6:30 subaxnimo, waxay ku hoyan karaan habeenkii hore hudel u dhow goobta shirka.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Adigoo isticmaalaya macluumaadka ku xiga slide-ka xiga, go'aami inay u baahan yihiin qol hudel habeenkii hore.</a:t>
            </a:r>
            <a:endParaRPr/>
          </a:p>
        </p:txBody>
      </p:sp>
      <p:sp>
        <p:nvSpPr>
          <p:cNvPr id="885" name="Google Shape;885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Waqti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81"/>
          <p:cNvSpPr txBox="1"/>
          <p:nvPr>
            <p:ph idx="1" type="body"/>
          </p:nvPr>
        </p:nvSpPr>
        <p:spPr>
          <a:xfrm>
            <a:off x="324000" y="606900"/>
            <a:ext cx="5717400" cy="280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Waqtiga loo qaato in la wado ilaa saldhigga tareenka A waa 35 daqiiqo.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Shirku wuxuu ku dhow yahay saldhigga H.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Waqtiga loo qaato in laga socdo saldhigga H ilaa goobta waa 6 daqiiqo.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Ma u baahan yahay PA inuu buuxiyo hudel habeenkii hore ee shirka?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91" name="Google Shape;891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Waqti</a:t>
            </a:r>
            <a:endParaRPr/>
          </a:p>
        </p:txBody>
      </p:sp>
      <p:graphicFrame>
        <p:nvGraphicFramePr>
          <p:cNvPr id="892" name="Google Shape;892;p81"/>
          <p:cNvGraphicFramePr/>
          <p:nvPr/>
        </p:nvGraphicFramePr>
        <p:xfrm>
          <a:off x="6041525" y="757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{0B5129CA-157C-4FDC-AF1F-CC635A3FDBD2}</a:tableStyleId>
              </a:tblPr>
              <a:tblGrid>
                <a:gridCol w="382850"/>
                <a:gridCol w="747325"/>
                <a:gridCol w="747325"/>
                <a:gridCol w="7473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0658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0743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0838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0715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0855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0733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0818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0747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0832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0927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0845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F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0814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0954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G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1010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0846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1026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93" name="Google Shape;893;p81"/>
          <p:cNvSpPr txBox="1"/>
          <p:nvPr>
            <p:ph idx="1" type="body"/>
          </p:nvPr>
        </p:nvSpPr>
        <p:spPr>
          <a:xfrm>
            <a:off x="324000" y="3399014"/>
            <a:ext cx="5717400" cy="3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Haa, way u baahan yihiin. Si ay u gaaraan goobta 9 subaxnimo, waxay u baahan yihiin inay qabtaan tareenka 0658 ee ka baxa saldhigga A. Sidaas darteed, waxay u baahan yihiin inay ka baxaan guriga 0623, taas oo ka hor 0630.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82"/>
          <p:cNvSpPr txBox="1"/>
          <p:nvPr>
            <p:ph idx="1" type="body"/>
          </p:nvPr>
        </p:nvSpPr>
        <p:spPr>
          <a:xfrm>
            <a:off x="324000" y="606900"/>
            <a:ext cx="5717400" cy="209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PA wuxuu u baahan yahay inuu u sheego macmiilka waqtiga ugu horeeya ee shirku bilaaban karo.</a:t>
            </a:r>
            <a:endParaRPr sz="19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Waxay u baahan yihiin inay ka safraan saldhigga B ilaa saldhigga E.</a:t>
            </a:r>
            <a:endParaRPr sz="19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Waxay qaadan doontaa 20 daqiiqo in laga gaaro saldhigga E ilaa goobta shirka.</a:t>
            </a:r>
            <a:endParaRPr sz="19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Waa maxay waqtiga ugu horeeya ee shirku bilaaban karo?</a:t>
            </a:r>
            <a:endParaRPr sz="1900"/>
          </a:p>
        </p:txBody>
      </p:sp>
      <p:sp>
        <p:nvSpPr>
          <p:cNvPr id="899" name="Google Shape;899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Waqti</a:t>
            </a:r>
            <a:endParaRPr/>
          </a:p>
        </p:txBody>
      </p:sp>
      <p:graphicFrame>
        <p:nvGraphicFramePr>
          <p:cNvPr id="900" name="Google Shape;900;p82"/>
          <p:cNvGraphicFramePr/>
          <p:nvPr/>
        </p:nvGraphicFramePr>
        <p:xfrm>
          <a:off x="6090439" y="757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{0B5129CA-157C-4FDC-AF1F-CC635A3FDBD2}</a:tableStyleId>
              </a:tblPr>
              <a:tblGrid>
                <a:gridCol w="382850"/>
                <a:gridCol w="747325"/>
                <a:gridCol w="747325"/>
                <a:gridCol w="7473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0658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0743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0838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0715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0855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0733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0818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0747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0832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0845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F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0954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G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1010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0846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1026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01" name="Google Shape;901;p82"/>
          <p:cNvSpPr txBox="1"/>
          <p:nvPr>
            <p:ph idx="1" type="body"/>
          </p:nvPr>
        </p:nvSpPr>
        <p:spPr>
          <a:xfrm>
            <a:off x="324000" y="2748421"/>
            <a:ext cx="5450400" cy="209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Tareenka koowaad kuma joogsado saldhigga E.</a:t>
            </a:r>
            <a:endParaRPr sz="19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Tareenka labaad kuma joogsado saldhigga B.</a:t>
            </a:r>
            <a:endParaRPr sz="19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Waxay u baahan yihiin inay qabtaan tareenka 0855 ee ka baxa saldhigga B, kaas oo gaaraya saldhigga E 0940.</a:t>
            </a:r>
            <a:endParaRPr sz="19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Sidaas darteed, waqtiga ugu horeeya ee shirku bilaaban karo waa 10 subaxnimo.</a:t>
            </a:r>
            <a:endParaRPr sz="19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83"/>
          <p:cNvSpPr txBox="1"/>
          <p:nvPr>
            <p:ph idx="1" type="body"/>
          </p:nvPr>
        </p:nvSpPr>
        <p:spPr>
          <a:xfrm>
            <a:off x="324000" y="606900"/>
            <a:ext cx="84960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PA-ga agaasimaha ayaa qabanqaabinaya subax wareysi ah oo loogu talagalay jagada cusub ee shirkadda.</a:t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Mid kasta oo ka mid ah musharraxiinta wuxuu u baahan yahay inuu sameeyo kuwan soo socda: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100"/>
          </a:p>
          <a:p>
            <a:pPr indent="-36195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Char char="●"/>
            </a:pPr>
            <a:r>
              <a:rPr lang="en-GB" sz="1400">
                <a:latin typeface="Lexend"/>
              </a:rPr>
              <a:t>Salaan 15 daqiiqo.</a:t>
            </a:r>
            <a:endParaRPr sz="2100"/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GB" sz="1400">
                <a:latin typeface="Lexend"/>
              </a:rPr>
              <a:t>Dawlad shirkadda, waxaa lagu samayn karaa koox ama si madax-bannaan, waxayna qaadataa 45 daqiiqo.</a:t>
            </a:r>
            <a:endParaRPr sz="2100"/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GB" sz="1400">
                <a:latin typeface="Lexend"/>
              </a:rPr>
              <a:t>Wareysi, si gaar ah agaasimaha, waxay qaadataa 60 daqiiqo.</a:t>
            </a:r>
            <a:endParaRPr sz="2100"/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GB" sz="1400">
                <a:latin typeface="Lexend"/>
              </a:rPr>
              <a:t>Hawl waqti lagu xaddiday, oo loo qaybin karo laba qaybood waxayna qaadataa 1 saac 30 daqiiqo.</a:t>
            </a:r>
            <a:br>
              <a:rPr lang="en-GB" sz="2100"/>
            </a:br>
            <a:r>
              <a:rPr lang="en-GB" sz="1400">
                <a:latin typeface="Lexend"/>
              </a:rPr>
              <a:t/>
            </a:r>
            <a:endParaRPr sz="2100"/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GB" sz="1400">
                <a:latin typeface="Lexend"/>
              </a:rPr>
              <a:t>Nasasho 15 daqiiqo ah.</a:t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Waxaa jira 3 musharaxiin.</a:t>
            </a:r>
            <a:endParaRPr sz="2100"/>
          </a:p>
        </p:txBody>
      </p:sp>
      <p:sp>
        <p:nvSpPr>
          <p:cNvPr id="907" name="Google Shape;907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Waqti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Waqti</a:t>
            </a:r>
            <a:endParaRPr/>
          </a:p>
        </p:txBody>
      </p:sp>
      <p:graphicFrame>
        <p:nvGraphicFramePr>
          <p:cNvPr id="913" name="Google Shape;913;p84"/>
          <p:cNvGraphicFramePr/>
          <p:nvPr/>
        </p:nvGraphicFramePr>
        <p:xfrm>
          <a:off x="380500" y="774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{0B5129CA-157C-4FDC-AF1F-CC635A3FDBD2}</a:tableStyleId>
              </a:tblPr>
              <a:tblGrid>
                <a:gridCol w="718675"/>
                <a:gridCol w="455225"/>
                <a:gridCol w="455225"/>
                <a:gridCol w="455225"/>
              </a:tblGrid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WAQTI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DHAWOOW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14" name="Google Shape;914;p84"/>
          <p:cNvSpPr txBox="1"/>
          <p:nvPr/>
        </p:nvSpPr>
        <p:spPr>
          <a:xfrm>
            <a:off x="4824000" y="558105"/>
            <a:ext cx="39960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PA waxay go'aansatay inay isticmaasho xaashi (spreadsheet) si ay u fududeeyso dib-u-habaynta dhacdooyinka.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Waxay isticmaalaan xannibaado midab leh si ay u fududeeyaan inay arkaan haddii dhacdooyinka is-dul-saraan.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915" name="Google Shape;915;p84"/>
          <p:cNvGraphicFramePr/>
          <p:nvPr/>
        </p:nvGraphicFramePr>
        <p:xfrm>
          <a:off x="2666500" y="774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{0B5129CA-157C-4FDC-AF1F-CC635A3FDBD2}</a:tableStyleId>
              </a:tblPr>
              <a:tblGrid>
                <a:gridCol w="718675"/>
                <a:gridCol w="455225"/>
                <a:gridCol w="455225"/>
                <a:gridCol w="455225"/>
              </a:tblGrid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WAQTI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</a:t>
                      </a: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</a:t>
                      </a: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</a:t>
                      </a: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916" name="Google Shape;916;p84"/>
          <p:cNvGrpSpPr/>
          <p:nvPr/>
        </p:nvGrpSpPr>
        <p:grpSpPr>
          <a:xfrm>
            <a:off x="5186125" y="3580955"/>
            <a:ext cx="461700" cy="1200442"/>
            <a:chOff x="5186125" y="3580955"/>
            <a:chExt cx="461700" cy="1200442"/>
          </a:xfrm>
        </p:grpSpPr>
        <p:sp>
          <p:nvSpPr>
            <p:cNvPr id="917" name="Google Shape;917;p84"/>
            <p:cNvSpPr/>
            <p:nvPr/>
          </p:nvSpPr>
          <p:spPr>
            <a:xfrm>
              <a:off x="5190150" y="3580955"/>
              <a:ext cx="455100" cy="11733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18" name="Google Shape;918;p84"/>
            <p:cNvSpPr txBox="1"/>
            <p:nvPr/>
          </p:nvSpPr>
          <p:spPr>
            <a:xfrm rot="-5400000">
              <a:off x="4818025" y="3951598"/>
              <a:ext cx="11979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DAAWO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19" name="Google Shape;919;p84"/>
          <p:cNvGrpSpPr/>
          <p:nvPr/>
        </p:nvGrpSpPr>
        <p:grpSpPr>
          <a:xfrm>
            <a:off x="5830013" y="3187052"/>
            <a:ext cx="469325" cy="1585042"/>
            <a:chOff x="5830013" y="3187052"/>
            <a:chExt cx="469325" cy="1585042"/>
          </a:xfrm>
        </p:grpSpPr>
        <p:sp>
          <p:nvSpPr>
            <p:cNvPr id="920" name="Google Shape;920;p84"/>
            <p:cNvSpPr/>
            <p:nvPr/>
          </p:nvSpPr>
          <p:spPr>
            <a:xfrm>
              <a:off x="5830013" y="3187052"/>
              <a:ext cx="455100" cy="1557900"/>
            </a:xfrm>
            <a:prstGeom prst="rect">
              <a:avLst/>
            </a:prstGeom>
            <a:solidFill>
              <a:schemeClr val="accent5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21" name="Google Shape;921;p84"/>
            <p:cNvSpPr txBox="1"/>
            <p:nvPr/>
          </p:nvSpPr>
          <p:spPr>
            <a:xfrm rot="-5400000">
              <a:off x="5285338" y="3758094"/>
              <a:ext cx="1566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WAREYSI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22" name="Google Shape;922;p84"/>
          <p:cNvGrpSpPr/>
          <p:nvPr/>
        </p:nvGrpSpPr>
        <p:grpSpPr>
          <a:xfrm>
            <a:off x="6481525" y="2404850"/>
            <a:ext cx="473775" cy="2351117"/>
            <a:chOff x="6481525" y="2404850"/>
            <a:chExt cx="473775" cy="2351117"/>
          </a:xfrm>
        </p:grpSpPr>
        <p:sp>
          <p:nvSpPr>
            <p:cNvPr id="923" name="Google Shape;923;p84"/>
            <p:cNvSpPr/>
            <p:nvPr/>
          </p:nvSpPr>
          <p:spPr>
            <a:xfrm>
              <a:off x="6500200" y="2404850"/>
              <a:ext cx="455100" cy="2346600"/>
            </a:xfrm>
            <a:prstGeom prst="rect">
              <a:avLst/>
            </a:prstGeom>
            <a:solidFill>
              <a:schemeClr val="accent2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24" name="Google Shape;924;p84"/>
            <p:cNvSpPr txBox="1"/>
            <p:nvPr/>
          </p:nvSpPr>
          <p:spPr>
            <a:xfrm rot="-5400000">
              <a:off x="5542975" y="3355717"/>
              <a:ext cx="2338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HAWL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25" name="Google Shape;925;p84"/>
          <p:cNvSpPr/>
          <p:nvPr/>
        </p:nvSpPr>
        <p:spPr>
          <a:xfrm>
            <a:off x="7137475" y="4320000"/>
            <a:ext cx="434400" cy="390900"/>
          </a:xfrm>
          <a:prstGeom prst="rect">
            <a:avLst/>
          </a:prstGeom>
          <a:solidFill>
            <a:srgbClr val="2563EB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Waqti</a:t>
            </a:r>
            <a:endParaRPr/>
          </a:p>
        </p:txBody>
      </p:sp>
      <p:graphicFrame>
        <p:nvGraphicFramePr>
          <p:cNvPr id="931" name="Google Shape;931;p85"/>
          <p:cNvGraphicFramePr/>
          <p:nvPr/>
        </p:nvGraphicFramePr>
        <p:xfrm>
          <a:off x="380500" y="774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{0B5129CA-157C-4FDC-AF1F-CC635A3FDBD2}</a:tableStyleId>
              </a:tblPr>
              <a:tblGrid>
                <a:gridCol w="718675"/>
                <a:gridCol w="455225"/>
                <a:gridCol w="455225"/>
                <a:gridCol w="455225"/>
              </a:tblGrid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WAQTI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DHAWOOW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32" name="Google Shape;932;p85"/>
          <p:cNvSpPr txBox="1"/>
          <p:nvPr/>
        </p:nvSpPr>
        <p:spPr>
          <a:xfrm>
            <a:off x="4824000" y="558105"/>
            <a:ext cx="3996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inay ku bilaabaan wareysiga sababtoo ah kuwaasi waa inay ahaadaan kuwo gaar ah waxaana fuliya qof isku mid ah, sidaas darteed ma is-dul-saari karaan.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933" name="Google Shape;933;p85"/>
          <p:cNvGraphicFramePr/>
          <p:nvPr/>
        </p:nvGraphicFramePr>
        <p:xfrm>
          <a:off x="2666500" y="774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{0B5129CA-157C-4FDC-AF1F-CC635A3FDBD2}</a:tableStyleId>
              </a:tblPr>
              <a:tblGrid>
                <a:gridCol w="718675"/>
                <a:gridCol w="455225"/>
                <a:gridCol w="455225"/>
                <a:gridCol w="455225"/>
              </a:tblGrid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WAQTI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934" name="Google Shape;934;p85"/>
          <p:cNvGrpSpPr/>
          <p:nvPr/>
        </p:nvGrpSpPr>
        <p:grpSpPr>
          <a:xfrm>
            <a:off x="1099163" y="1708952"/>
            <a:ext cx="469325" cy="1568126"/>
            <a:chOff x="6052175" y="3110850"/>
            <a:chExt cx="469325" cy="1568126"/>
          </a:xfrm>
        </p:grpSpPr>
        <p:sp>
          <p:nvSpPr>
            <p:cNvPr id="935" name="Google Shape;935;p85"/>
            <p:cNvSpPr/>
            <p:nvPr/>
          </p:nvSpPr>
          <p:spPr>
            <a:xfrm>
              <a:off x="6052175" y="3110850"/>
              <a:ext cx="455100" cy="1557900"/>
            </a:xfrm>
            <a:prstGeom prst="rect">
              <a:avLst/>
            </a:prstGeom>
            <a:solidFill>
              <a:schemeClr val="accent5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36" name="Google Shape;936;p85"/>
            <p:cNvSpPr txBox="1"/>
            <p:nvPr/>
          </p:nvSpPr>
          <p:spPr>
            <a:xfrm rot="-5400000">
              <a:off x="5507500" y="3664976"/>
              <a:ext cx="1566300" cy="4617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WAREYSI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37" name="Google Shape;937;p85"/>
          <p:cNvGrpSpPr/>
          <p:nvPr/>
        </p:nvGrpSpPr>
        <p:grpSpPr>
          <a:xfrm>
            <a:off x="1556363" y="2726694"/>
            <a:ext cx="469325" cy="1568126"/>
            <a:chOff x="6052175" y="3110850"/>
            <a:chExt cx="469325" cy="1568126"/>
          </a:xfrm>
        </p:grpSpPr>
        <p:sp>
          <p:nvSpPr>
            <p:cNvPr id="938" name="Google Shape;938;p85"/>
            <p:cNvSpPr/>
            <p:nvPr/>
          </p:nvSpPr>
          <p:spPr>
            <a:xfrm>
              <a:off x="6052175" y="3110850"/>
              <a:ext cx="455100" cy="1557900"/>
            </a:xfrm>
            <a:prstGeom prst="rect">
              <a:avLst/>
            </a:prstGeom>
            <a:solidFill>
              <a:schemeClr val="accent5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39" name="Google Shape;939;p85"/>
            <p:cNvSpPr txBox="1"/>
            <p:nvPr/>
          </p:nvSpPr>
          <p:spPr>
            <a:xfrm rot="-5400000">
              <a:off x="5507500" y="3664976"/>
              <a:ext cx="1566300" cy="4617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WAREYSI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40" name="Google Shape;940;p85"/>
          <p:cNvGrpSpPr/>
          <p:nvPr/>
        </p:nvGrpSpPr>
        <p:grpSpPr>
          <a:xfrm>
            <a:off x="4295613" y="1945789"/>
            <a:ext cx="469325" cy="1568126"/>
            <a:chOff x="6052175" y="3110850"/>
            <a:chExt cx="469325" cy="1568126"/>
          </a:xfrm>
        </p:grpSpPr>
        <p:sp>
          <p:nvSpPr>
            <p:cNvPr id="941" name="Google Shape;941;p85"/>
            <p:cNvSpPr/>
            <p:nvPr/>
          </p:nvSpPr>
          <p:spPr>
            <a:xfrm>
              <a:off x="6052175" y="3110850"/>
              <a:ext cx="455100" cy="1557900"/>
            </a:xfrm>
            <a:prstGeom prst="rect">
              <a:avLst/>
            </a:prstGeom>
            <a:solidFill>
              <a:schemeClr val="accent5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2" name="Google Shape;942;p85"/>
            <p:cNvSpPr txBox="1"/>
            <p:nvPr/>
          </p:nvSpPr>
          <p:spPr>
            <a:xfrm rot="-5400000">
              <a:off x="5507500" y="3664976"/>
              <a:ext cx="1566300" cy="4617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WAREYSI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43" name="Google Shape;943;p85"/>
          <p:cNvSpPr txBox="1"/>
          <p:nvPr/>
        </p:nvSpPr>
        <p:spPr>
          <a:xfrm>
            <a:off x="4824000" y="2310705"/>
            <a:ext cx="3996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dhacaan wareysiyada waqtiyadan?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44" name="Google Shape;944;p85"/>
          <p:cNvSpPr/>
          <p:nvPr/>
        </p:nvSpPr>
        <p:spPr>
          <a:xfrm>
            <a:off x="380500" y="2746200"/>
            <a:ext cx="2084400" cy="3747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5" name="Google Shape;945;p85"/>
          <p:cNvSpPr txBox="1"/>
          <p:nvPr/>
        </p:nvSpPr>
        <p:spPr>
          <a:xfrm>
            <a:off x="4824000" y="2996505"/>
            <a:ext cx="3996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Maya, halkan waxaa jira is-dul-saar.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946" name="Google Shape;946;p85"/>
          <p:cNvGrpSpPr/>
          <p:nvPr/>
        </p:nvGrpSpPr>
        <p:grpSpPr>
          <a:xfrm>
            <a:off x="5186125" y="3580955"/>
            <a:ext cx="461700" cy="1200442"/>
            <a:chOff x="5186125" y="3580955"/>
            <a:chExt cx="461700" cy="1200442"/>
          </a:xfrm>
        </p:grpSpPr>
        <p:sp>
          <p:nvSpPr>
            <p:cNvPr id="947" name="Google Shape;947;p85"/>
            <p:cNvSpPr/>
            <p:nvPr/>
          </p:nvSpPr>
          <p:spPr>
            <a:xfrm>
              <a:off x="5190150" y="3580955"/>
              <a:ext cx="455100" cy="11733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8" name="Google Shape;948;p85"/>
            <p:cNvSpPr txBox="1"/>
            <p:nvPr/>
          </p:nvSpPr>
          <p:spPr>
            <a:xfrm rot="-5400000">
              <a:off x="4818025" y="3951598"/>
              <a:ext cx="11979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DAAWO (TOUR)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49" name="Google Shape;949;p85"/>
          <p:cNvGrpSpPr/>
          <p:nvPr/>
        </p:nvGrpSpPr>
        <p:grpSpPr>
          <a:xfrm>
            <a:off x="5830013" y="3187052"/>
            <a:ext cx="469325" cy="1585042"/>
            <a:chOff x="5830013" y="3187052"/>
            <a:chExt cx="469325" cy="1585042"/>
          </a:xfrm>
        </p:grpSpPr>
        <p:sp>
          <p:nvSpPr>
            <p:cNvPr id="950" name="Google Shape;950;p85"/>
            <p:cNvSpPr/>
            <p:nvPr/>
          </p:nvSpPr>
          <p:spPr>
            <a:xfrm>
              <a:off x="5830013" y="3187052"/>
              <a:ext cx="455100" cy="1557900"/>
            </a:xfrm>
            <a:prstGeom prst="rect">
              <a:avLst/>
            </a:prstGeom>
            <a:solidFill>
              <a:schemeClr val="accent5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1" name="Google Shape;951;p85"/>
            <p:cNvSpPr txBox="1"/>
            <p:nvPr/>
          </p:nvSpPr>
          <p:spPr>
            <a:xfrm rot="-5400000">
              <a:off x="5285338" y="3758094"/>
              <a:ext cx="1566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WAREYSI (INTERVIEW)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52" name="Google Shape;952;p85"/>
          <p:cNvGrpSpPr/>
          <p:nvPr/>
        </p:nvGrpSpPr>
        <p:grpSpPr>
          <a:xfrm>
            <a:off x="6481525" y="2404850"/>
            <a:ext cx="473775" cy="2351117"/>
            <a:chOff x="6481525" y="2404850"/>
            <a:chExt cx="473775" cy="2351117"/>
          </a:xfrm>
        </p:grpSpPr>
        <p:sp>
          <p:nvSpPr>
            <p:cNvPr id="953" name="Google Shape;953;p85"/>
            <p:cNvSpPr/>
            <p:nvPr/>
          </p:nvSpPr>
          <p:spPr>
            <a:xfrm>
              <a:off x="6500200" y="2404850"/>
              <a:ext cx="455100" cy="2346600"/>
            </a:xfrm>
            <a:prstGeom prst="rect">
              <a:avLst/>
            </a:prstGeom>
            <a:solidFill>
              <a:schemeClr val="accent2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4" name="Google Shape;954;p85"/>
            <p:cNvSpPr txBox="1"/>
            <p:nvPr/>
          </p:nvSpPr>
          <p:spPr>
            <a:xfrm rot="-5400000">
              <a:off x="5542975" y="3355717"/>
              <a:ext cx="2338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HAWL (TASK)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55" name="Google Shape;955;p85"/>
          <p:cNvSpPr/>
          <p:nvPr/>
        </p:nvSpPr>
        <p:spPr>
          <a:xfrm>
            <a:off x="7137475" y="4320000"/>
            <a:ext cx="434400" cy="390900"/>
          </a:xfrm>
          <a:prstGeom prst="rect">
            <a:avLst/>
          </a:prstGeom>
          <a:solidFill>
            <a:srgbClr val="2563EB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Waqti</a:t>
            </a:r>
            <a:endParaRPr/>
          </a:p>
        </p:txBody>
      </p:sp>
      <p:graphicFrame>
        <p:nvGraphicFramePr>
          <p:cNvPr id="961" name="Google Shape;961;p86"/>
          <p:cNvGraphicFramePr/>
          <p:nvPr/>
        </p:nvGraphicFramePr>
        <p:xfrm>
          <a:off x="380500" y="774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{0B5129CA-157C-4FDC-AF1F-CC635A3FDBD2}</a:tableStyleId>
              </a:tblPr>
              <a:tblGrid>
                <a:gridCol w="718675"/>
                <a:gridCol w="455225"/>
                <a:gridCol w="455225"/>
                <a:gridCol w="455225"/>
              </a:tblGrid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WAQTI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DHAWAYN (WELCOME)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62" name="Google Shape;962;p86"/>
          <p:cNvSpPr txBox="1"/>
          <p:nvPr/>
        </p:nvSpPr>
        <p:spPr>
          <a:xfrm>
            <a:off x="4824000" y="558105"/>
            <a:ext cx="3996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Waxay u qorsheeyaan wareysiyada sidan.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fiican tahay?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963" name="Google Shape;963;p86"/>
          <p:cNvGraphicFramePr/>
          <p:nvPr/>
        </p:nvGraphicFramePr>
        <p:xfrm>
          <a:off x="2666500" y="774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{0B5129CA-157C-4FDC-AF1F-CC635A3FDBD2}</a:tableStyleId>
              </a:tblPr>
              <a:tblGrid>
                <a:gridCol w="718675"/>
                <a:gridCol w="455225"/>
                <a:gridCol w="455225"/>
                <a:gridCol w="455225"/>
              </a:tblGrid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WAQTI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964" name="Google Shape;964;p86"/>
          <p:cNvGrpSpPr/>
          <p:nvPr/>
        </p:nvGrpSpPr>
        <p:grpSpPr>
          <a:xfrm>
            <a:off x="1099163" y="1556552"/>
            <a:ext cx="469325" cy="1568126"/>
            <a:chOff x="6052175" y="3110850"/>
            <a:chExt cx="469325" cy="1568126"/>
          </a:xfrm>
        </p:grpSpPr>
        <p:sp>
          <p:nvSpPr>
            <p:cNvPr id="965" name="Google Shape;965;p86"/>
            <p:cNvSpPr/>
            <p:nvPr/>
          </p:nvSpPr>
          <p:spPr>
            <a:xfrm>
              <a:off x="6052175" y="3110850"/>
              <a:ext cx="455100" cy="1557900"/>
            </a:xfrm>
            <a:prstGeom prst="rect">
              <a:avLst/>
            </a:prstGeom>
            <a:solidFill>
              <a:schemeClr val="accent5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66" name="Google Shape;966;p86"/>
            <p:cNvSpPr txBox="1"/>
            <p:nvPr/>
          </p:nvSpPr>
          <p:spPr>
            <a:xfrm rot="-5400000">
              <a:off x="5507500" y="3664976"/>
              <a:ext cx="1566300" cy="461700"/>
            </a:xfrm>
            <a:prstGeom prst="rect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WAREYSI (INTERVIEW)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67" name="Google Shape;967;p86"/>
          <p:cNvGrpSpPr/>
          <p:nvPr/>
        </p:nvGrpSpPr>
        <p:grpSpPr>
          <a:xfrm>
            <a:off x="1556363" y="3121265"/>
            <a:ext cx="469325" cy="1568126"/>
            <a:chOff x="6052175" y="3110850"/>
            <a:chExt cx="469325" cy="1568126"/>
          </a:xfrm>
        </p:grpSpPr>
        <p:sp>
          <p:nvSpPr>
            <p:cNvPr id="968" name="Google Shape;968;p86"/>
            <p:cNvSpPr/>
            <p:nvPr/>
          </p:nvSpPr>
          <p:spPr>
            <a:xfrm>
              <a:off x="6052175" y="3110850"/>
              <a:ext cx="455100" cy="1557900"/>
            </a:xfrm>
            <a:prstGeom prst="rect">
              <a:avLst/>
            </a:prstGeom>
            <a:solidFill>
              <a:schemeClr val="accent5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69" name="Google Shape;969;p86"/>
            <p:cNvSpPr txBox="1"/>
            <p:nvPr/>
          </p:nvSpPr>
          <p:spPr>
            <a:xfrm rot="-5400000">
              <a:off x="5507500" y="3664976"/>
              <a:ext cx="1566300" cy="461700"/>
            </a:xfrm>
            <a:prstGeom prst="rect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WAREYSI (INTERVIEW)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70" name="Google Shape;970;p86"/>
          <p:cNvGrpSpPr/>
          <p:nvPr/>
        </p:nvGrpSpPr>
        <p:grpSpPr>
          <a:xfrm>
            <a:off x="4288071" y="1168706"/>
            <a:ext cx="469325" cy="1568126"/>
            <a:chOff x="6052175" y="3110850"/>
            <a:chExt cx="469325" cy="1568126"/>
          </a:xfrm>
        </p:grpSpPr>
        <p:sp>
          <p:nvSpPr>
            <p:cNvPr id="971" name="Google Shape;971;p86"/>
            <p:cNvSpPr/>
            <p:nvPr/>
          </p:nvSpPr>
          <p:spPr>
            <a:xfrm>
              <a:off x="6052175" y="3110850"/>
              <a:ext cx="455100" cy="1557900"/>
            </a:xfrm>
            <a:prstGeom prst="rect">
              <a:avLst/>
            </a:prstGeom>
            <a:solidFill>
              <a:schemeClr val="accent5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72" name="Google Shape;972;p86"/>
            <p:cNvSpPr txBox="1"/>
            <p:nvPr/>
          </p:nvSpPr>
          <p:spPr>
            <a:xfrm rot="-5400000">
              <a:off x="5507500" y="3664976"/>
              <a:ext cx="1566300" cy="4617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WAREYSI (INTERVIEW)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73" name="Google Shape;973;p86"/>
          <p:cNvSpPr txBox="1"/>
          <p:nvPr/>
        </p:nvSpPr>
        <p:spPr>
          <a:xfrm>
            <a:off x="4824000" y="1624905"/>
            <a:ext cx="3996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Haa, hadda ma is-dul-saaraan.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74" name="Google Shape;974;p86"/>
          <p:cNvSpPr/>
          <p:nvPr/>
        </p:nvSpPr>
        <p:spPr>
          <a:xfrm>
            <a:off x="6534652" y="2165750"/>
            <a:ext cx="2251368" cy="2388582"/>
          </a:xfrm>
          <a:prstGeom prst="flowChartDocument">
            <a:avLst/>
          </a:prstGeom>
          <a:solidFill>
            <a:srgbClr val="EBEDF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Fadlan hubi in aan helo nasasho 30 daqiiqo ah inta u dhaxaysa wareysiyada, laakiin aan ka horayn 10:30.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5" name="Google Shape;975;p86"/>
          <p:cNvSpPr txBox="1"/>
          <p:nvPr/>
        </p:nvSpPr>
        <p:spPr>
          <a:xfrm>
            <a:off x="4824000" y="2158300"/>
            <a:ext cx="17106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PA-ga wuxuu ka helaa qoraalkan miiska. Waa maxay isbeddelka loo baahan yahay in lagu sameeyo jadwalka?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9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Waqti</a:t>
            </a:r>
            <a:endParaRPr/>
          </a:p>
        </p:txBody>
      </p:sp>
      <p:graphicFrame>
        <p:nvGraphicFramePr>
          <p:cNvPr id="981" name="Google Shape;981;p87"/>
          <p:cNvGraphicFramePr/>
          <p:nvPr/>
        </p:nvGraphicFramePr>
        <p:xfrm>
          <a:off x="380500" y="774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{0B5129CA-157C-4FDC-AF1F-CC635A3FDBD2}</a:tableStyleId>
              </a:tblPr>
              <a:tblGrid>
                <a:gridCol w="718675"/>
                <a:gridCol w="455225"/>
                <a:gridCol w="455225"/>
                <a:gridCol w="455225"/>
              </a:tblGrid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WAQTI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DHAWAYN (WELCOME)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82" name="Google Shape;982;p87"/>
          <p:cNvSpPr txBox="1"/>
          <p:nvPr/>
        </p:nvSpPr>
        <p:spPr>
          <a:xfrm>
            <a:off x="4824000" y="558105"/>
            <a:ext cx="3996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hadda fiican tahay jadwalka wareysiga?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983" name="Google Shape;983;p87"/>
          <p:cNvGraphicFramePr/>
          <p:nvPr/>
        </p:nvGraphicFramePr>
        <p:xfrm>
          <a:off x="2666500" y="774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{0B5129CA-157C-4FDC-AF1F-CC635A3FDBD2}</a:tableStyleId>
              </a:tblPr>
              <a:tblGrid>
                <a:gridCol w="718675"/>
                <a:gridCol w="455225"/>
                <a:gridCol w="455225"/>
                <a:gridCol w="455225"/>
              </a:tblGrid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WAQTI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84" name="Google Shape;984;p87"/>
          <p:cNvSpPr txBox="1"/>
          <p:nvPr/>
        </p:nvSpPr>
        <p:spPr>
          <a:xfrm>
            <a:off x="4824000" y="1396300"/>
            <a:ext cx="17106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Haa, wareysiyadu isma dhaafaan, wareystuhuna wuxuu leeyahay nasasho 11:15 ilaa 11:45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85" name="Google Shape;985;p87"/>
          <p:cNvSpPr/>
          <p:nvPr/>
        </p:nvSpPr>
        <p:spPr>
          <a:xfrm>
            <a:off x="6534652" y="2165750"/>
            <a:ext cx="2251368" cy="2388582"/>
          </a:xfrm>
          <a:prstGeom prst="flowChartDocument">
            <a:avLst/>
          </a:prstGeom>
          <a:solidFill>
            <a:srgbClr val="EBEDF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Fadlan hubi in aan helo nasasho 30 daqiiqo oo u dhaxaysa wareysiyada, laakiin aan ka horayn 10:30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86" name="Google Shape;986;p87"/>
          <p:cNvGrpSpPr/>
          <p:nvPr/>
        </p:nvGrpSpPr>
        <p:grpSpPr>
          <a:xfrm>
            <a:off x="1099163" y="1556552"/>
            <a:ext cx="469325" cy="1568126"/>
            <a:chOff x="6052175" y="3110850"/>
            <a:chExt cx="469325" cy="1568126"/>
          </a:xfrm>
        </p:grpSpPr>
        <p:sp>
          <p:nvSpPr>
            <p:cNvPr id="987" name="Google Shape;987;p87"/>
            <p:cNvSpPr/>
            <p:nvPr/>
          </p:nvSpPr>
          <p:spPr>
            <a:xfrm>
              <a:off x="6052175" y="3110850"/>
              <a:ext cx="455100" cy="1557900"/>
            </a:xfrm>
            <a:prstGeom prst="rect">
              <a:avLst/>
            </a:prstGeom>
            <a:solidFill>
              <a:schemeClr val="accent5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88" name="Google Shape;988;p87"/>
            <p:cNvSpPr txBox="1"/>
            <p:nvPr/>
          </p:nvSpPr>
          <p:spPr>
            <a:xfrm rot="-5400000">
              <a:off x="5507500" y="3664976"/>
              <a:ext cx="1566300" cy="461700"/>
            </a:xfrm>
            <a:prstGeom prst="rect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WAREYSI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89" name="Google Shape;989;p87"/>
          <p:cNvGrpSpPr/>
          <p:nvPr/>
        </p:nvGrpSpPr>
        <p:grpSpPr>
          <a:xfrm>
            <a:off x="1556363" y="3121265"/>
            <a:ext cx="469325" cy="1568126"/>
            <a:chOff x="6052175" y="3110850"/>
            <a:chExt cx="469325" cy="1568126"/>
          </a:xfrm>
        </p:grpSpPr>
        <p:sp>
          <p:nvSpPr>
            <p:cNvPr id="990" name="Google Shape;990;p87"/>
            <p:cNvSpPr/>
            <p:nvPr/>
          </p:nvSpPr>
          <p:spPr>
            <a:xfrm>
              <a:off x="6052175" y="3110850"/>
              <a:ext cx="455100" cy="1557900"/>
            </a:xfrm>
            <a:prstGeom prst="rect">
              <a:avLst/>
            </a:prstGeom>
            <a:solidFill>
              <a:schemeClr val="accent5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1" name="Google Shape;991;p87"/>
            <p:cNvSpPr txBox="1"/>
            <p:nvPr/>
          </p:nvSpPr>
          <p:spPr>
            <a:xfrm rot="-5400000">
              <a:off x="5507500" y="3664976"/>
              <a:ext cx="1566300" cy="461700"/>
            </a:xfrm>
            <a:prstGeom prst="rect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WAREYSI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92" name="Google Shape;992;p87"/>
          <p:cNvGrpSpPr/>
          <p:nvPr/>
        </p:nvGrpSpPr>
        <p:grpSpPr>
          <a:xfrm>
            <a:off x="4288071" y="1930706"/>
            <a:ext cx="469325" cy="1568126"/>
            <a:chOff x="6052175" y="3110850"/>
            <a:chExt cx="469325" cy="1568126"/>
          </a:xfrm>
        </p:grpSpPr>
        <p:sp>
          <p:nvSpPr>
            <p:cNvPr id="993" name="Google Shape;993;p87"/>
            <p:cNvSpPr/>
            <p:nvPr/>
          </p:nvSpPr>
          <p:spPr>
            <a:xfrm>
              <a:off x="6052175" y="3110850"/>
              <a:ext cx="455100" cy="1557900"/>
            </a:xfrm>
            <a:prstGeom prst="rect">
              <a:avLst/>
            </a:prstGeom>
            <a:solidFill>
              <a:schemeClr val="accent5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4" name="Google Shape;994;p87"/>
            <p:cNvSpPr txBox="1"/>
            <p:nvPr/>
          </p:nvSpPr>
          <p:spPr>
            <a:xfrm rot="-5400000">
              <a:off x="5507500" y="3664976"/>
              <a:ext cx="1566300" cy="4617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WAREYSI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Waqti</a:t>
            </a:r>
            <a:endParaRPr/>
          </a:p>
        </p:txBody>
      </p:sp>
      <p:graphicFrame>
        <p:nvGraphicFramePr>
          <p:cNvPr id="1000" name="Google Shape;1000;p88"/>
          <p:cNvGraphicFramePr/>
          <p:nvPr/>
        </p:nvGraphicFramePr>
        <p:xfrm>
          <a:off x="380500" y="774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{0B5129CA-157C-4FDC-AF1F-CC635A3FDBD2}</a:tableStyleId>
              </a:tblPr>
              <a:tblGrid>
                <a:gridCol w="718675"/>
                <a:gridCol w="455225"/>
                <a:gridCol w="455225"/>
                <a:gridCol w="455225"/>
              </a:tblGrid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WAQTI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DHAWAYN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01" name="Google Shape;1001;p88"/>
          <p:cNvSpPr txBox="1"/>
          <p:nvPr/>
        </p:nvSpPr>
        <p:spPr>
          <a:xfrm>
            <a:off x="4824000" y="558105"/>
            <a:ext cx="3996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Dawladdu waxay ku xigtaa, sababtoo ah hawsha waxaa loo kala qaybin karaa laba qaybood.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002" name="Google Shape;1002;p88"/>
          <p:cNvGraphicFramePr/>
          <p:nvPr/>
        </p:nvGraphicFramePr>
        <p:xfrm>
          <a:off x="2666500" y="774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{0B5129CA-157C-4FDC-AF1F-CC635A3FDBD2}</a:tableStyleId>
              </a:tblPr>
              <a:tblGrid>
                <a:gridCol w="718675"/>
                <a:gridCol w="455225"/>
                <a:gridCol w="455225"/>
                <a:gridCol w="455225"/>
              </a:tblGrid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WAQTI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003" name="Google Shape;1003;p88"/>
          <p:cNvGrpSpPr/>
          <p:nvPr/>
        </p:nvGrpSpPr>
        <p:grpSpPr>
          <a:xfrm>
            <a:off x="2002316" y="1559780"/>
            <a:ext cx="461700" cy="1200445"/>
            <a:chOff x="5186138" y="3580955"/>
            <a:chExt cx="461700" cy="1200445"/>
          </a:xfrm>
        </p:grpSpPr>
        <p:sp>
          <p:nvSpPr>
            <p:cNvPr id="1004" name="Google Shape;1004;p88"/>
            <p:cNvSpPr/>
            <p:nvPr/>
          </p:nvSpPr>
          <p:spPr>
            <a:xfrm>
              <a:off x="5190150" y="3580955"/>
              <a:ext cx="455100" cy="11733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05" name="Google Shape;1005;p88"/>
            <p:cNvSpPr txBox="1"/>
            <p:nvPr/>
          </p:nvSpPr>
          <p:spPr>
            <a:xfrm rot="-5400000">
              <a:off x="4818038" y="3951600"/>
              <a:ext cx="11979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DAWLAAD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06" name="Google Shape;1006;p88"/>
          <p:cNvGrpSpPr/>
          <p:nvPr/>
        </p:nvGrpSpPr>
        <p:grpSpPr>
          <a:xfrm>
            <a:off x="1102988" y="3513838"/>
            <a:ext cx="461700" cy="1200442"/>
            <a:chOff x="5186125" y="3580955"/>
            <a:chExt cx="461700" cy="1200442"/>
          </a:xfrm>
        </p:grpSpPr>
        <p:sp>
          <p:nvSpPr>
            <p:cNvPr id="1007" name="Google Shape;1007;p88"/>
            <p:cNvSpPr/>
            <p:nvPr/>
          </p:nvSpPr>
          <p:spPr>
            <a:xfrm>
              <a:off x="5190150" y="3580955"/>
              <a:ext cx="455100" cy="11733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08" name="Google Shape;1008;p88"/>
            <p:cNvSpPr txBox="1"/>
            <p:nvPr/>
          </p:nvSpPr>
          <p:spPr>
            <a:xfrm rot="-5400000">
              <a:off x="4818025" y="3951598"/>
              <a:ext cx="11979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DAWLAAD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09" name="Google Shape;1009;p88"/>
          <p:cNvSpPr txBox="1"/>
          <p:nvPr/>
        </p:nvSpPr>
        <p:spPr>
          <a:xfrm>
            <a:off x="4824000" y="1777305"/>
            <a:ext cx="3996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Hadda nasashooyinka 15 daqiiqo oo midkiiba.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0" name="Google Shape;1010;p88"/>
          <p:cNvSpPr/>
          <p:nvPr/>
        </p:nvSpPr>
        <p:spPr>
          <a:xfrm>
            <a:off x="1104434" y="3124675"/>
            <a:ext cx="461700" cy="390900"/>
          </a:xfrm>
          <a:prstGeom prst="rect">
            <a:avLst/>
          </a:prstGeom>
          <a:solidFill>
            <a:schemeClr val="accent3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1" name="Google Shape;1011;p88"/>
          <p:cNvSpPr/>
          <p:nvPr/>
        </p:nvSpPr>
        <p:spPr>
          <a:xfrm>
            <a:off x="1581392" y="2743675"/>
            <a:ext cx="434400" cy="390900"/>
          </a:xfrm>
          <a:prstGeom prst="rect">
            <a:avLst/>
          </a:prstGeom>
          <a:solidFill>
            <a:schemeClr val="accent3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2" name="Google Shape;1012;p88"/>
          <p:cNvSpPr/>
          <p:nvPr/>
        </p:nvSpPr>
        <p:spPr>
          <a:xfrm>
            <a:off x="2028684" y="2736133"/>
            <a:ext cx="434400" cy="390900"/>
          </a:xfrm>
          <a:prstGeom prst="rect">
            <a:avLst/>
          </a:prstGeom>
          <a:solidFill>
            <a:schemeClr val="accent3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13" name="Google Shape;1013;p88"/>
          <p:cNvGrpSpPr/>
          <p:nvPr/>
        </p:nvGrpSpPr>
        <p:grpSpPr>
          <a:xfrm>
            <a:off x="1099163" y="1556552"/>
            <a:ext cx="469325" cy="1568126"/>
            <a:chOff x="6052175" y="3110850"/>
            <a:chExt cx="469325" cy="1568126"/>
          </a:xfrm>
        </p:grpSpPr>
        <p:sp>
          <p:nvSpPr>
            <p:cNvPr id="1014" name="Google Shape;1014;p88"/>
            <p:cNvSpPr/>
            <p:nvPr/>
          </p:nvSpPr>
          <p:spPr>
            <a:xfrm>
              <a:off x="6052175" y="3110850"/>
              <a:ext cx="455100" cy="1557900"/>
            </a:xfrm>
            <a:prstGeom prst="rect">
              <a:avLst/>
            </a:prstGeom>
            <a:solidFill>
              <a:schemeClr val="accent5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5" name="Google Shape;1015;p88"/>
            <p:cNvSpPr txBox="1"/>
            <p:nvPr/>
          </p:nvSpPr>
          <p:spPr>
            <a:xfrm rot="-5400000">
              <a:off x="5507500" y="3664976"/>
              <a:ext cx="1566300" cy="461700"/>
            </a:xfrm>
            <a:prstGeom prst="rect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WAREYSI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16" name="Google Shape;1016;p88"/>
          <p:cNvGrpSpPr/>
          <p:nvPr/>
        </p:nvGrpSpPr>
        <p:grpSpPr>
          <a:xfrm>
            <a:off x="1563904" y="3121265"/>
            <a:ext cx="466479" cy="1568135"/>
            <a:chOff x="6052175" y="3110850"/>
            <a:chExt cx="466479" cy="1568135"/>
          </a:xfrm>
        </p:grpSpPr>
        <p:sp>
          <p:nvSpPr>
            <p:cNvPr id="1017" name="Google Shape;1017;p88"/>
            <p:cNvSpPr/>
            <p:nvPr/>
          </p:nvSpPr>
          <p:spPr>
            <a:xfrm>
              <a:off x="6052175" y="3110850"/>
              <a:ext cx="455100" cy="1557900"/>
            </a:xfrm>
            <a:prstGeom prst="rect">
              <a:avLst/>
            </a:prstGeom>
            <a:solidFill>
              <a:schemeClr val="accent5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8" name="Google Shape;1018;p88"/>
            <p:cNvSpPr txBox="1"/>
            <p:nvPr/>
          </p:nvSpPr>
          <p:spPr>
            <a:xfrm rot="-5400000">
              <a:off x="5504654" y="3664985"/>
              <a:ext cx="1566300" cy="461700"/>
            </a:xfrm>
            <a:prstGeom prst="rect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WAREYSI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19" name="Google Shape;1019;p88"/>
          <p:cNvGrpSpPr/>
          <p:nvPr/>
        </p:nvGrpSpPr>
        <p:grpSpPr>
          <a:xfrm>
            <a:off x="4288071" y="1930706"/>
            <a:ext cx="469325" cy="1568126"/>
            <a:chOff x="6052175" y="3110850"/>
            <a:chExt cx="469325" cy="1568126"/>
          </a:xfrm>
        </p:grpSpPr>
        <p:sp>
          <p:nvSpPr>
            <p:cNvPr id="1020" name="Google Shape;1020;p88"/>
            <p:cNvSpPr/>
            <p:nvPr/>
          </p:nvSpPr>
          <p:spPr>
            <a:xfrm>
              <a:off x="6052175" y="3110850"/>
              <a:ext cx="455100" cy="1557900"/>
            </a:xfrm>
            <a:prstGeom prst="rect">
              <a:avLst/>
            </a:prstGeom>
            <a:solidFill>
              <a:schemeClr val="accent5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21" name="Google Shape;1021;p88"/>
            <p:cNvSpPr txBox="1"/>
            <p:nvPr/>
          </p:nvSpPr>
          <p:spPr>
            <a:xfrm rot="-5400000">
              <a:off x="5507500" y="3664976"/>
              <a:ext cx="1566300" cy="4617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WAREYSI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22" name="Google Shape;1022;p88"/>
          <p:cNvGrpSpPr/>
          <p:nvPr/>
        </p:nvGrpSpPr>
        <p:grpSpPr>
          <a:xfrm>
            <a:off x="5186125" y="3580955"/>
            <a:ext cx="461700" cy="1200442"/>
            <a:chOff x="5186125" y="3580955"/>
            <a:chExt cx="461700" cy="1200442"/>
          </a:xfrm>
        </p:grpSpPr>
        <p:sp>
          <p:nvSpPr>
            <p:cNvPr id="1023" name="Google Shape;1023;p88"/>
            <p:cNvSpPr/>
            <p:nvPr/>
          </p:nvSpPr>
          <p:spPr>
            <a:xfrm>
              <a:off x="5190150" y="3580955"/>
              <a:ext cx="455100" cy="11733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24" name="Google Shape;1024;p88"/>
            <p:cNvSpPr txBox="1"/>
            <p:nvPr/>
          </p:nvSpPr>
          <p:spPr>
            <a:xfrm rot="-5400000">
              <a:off x="4818025" y="3951598"/>
              <a:ext cx="11979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DAWLAAD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25" name="Google Shape;1025;p88"/>
          <p:cNvSpPr/>
          <p:nvPr/>
        </p:nvSpPr>
        <p:spPr>
          <a:xfrm>
            <a:off x="7137475" y="4320000"/>
            <a:ext cx="434400" cy="390900"/>
          </a:xfrm>
          <a:prstGeom prst="rect">
            <a:avLst/>
          </a:prstGeom>
          <a:solidFill>
            <a:srgbClr val="2563EB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26" name="Google Shape;1026;p88"/>
          <p:cNvGrpSpPr/>
          <p:nvPr/>
        </p:nvGrpSpPr>
        <p:grpSpPr>
          <a:xfrm>
            <a:off x="1560188" y="1559780"/>
            <a:ext cx="461700" cy="1200442"/>
            <a:chOff x="5186125" y="3580955"/>
            <a:chExt cx="461700" cy="1200442"/>
          </a:xfrm>
        </p:grpSpPr>
        <p:sp>
          <p:nvSpPr>
            <p:cNvPr id="1027" name="Google Shape;1027;p88"/>
            <p:cNvSpPr/>
            <p:nvPr/>
          </p:nvSpPr>
          <p:spPr>
            <a:xfrm>
              <a:off x="5190150" y="3580955"/>
              <a:ext cx="455100" cy="11733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28" name="Google Shape;1028;p88"/>
            <p:cNvSpPr txBox="1"/>
            <p:nvPr/>
          </p:nvSpPr>
          <p:spPr>
            <a:xfrm rot="-5400000">
              <a:off x="4818025" y="3951598"/>
              <a:ext cx="11979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DAWLAAD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3" name="Google Shape;1033;p89"/>
          <p:cNvGrpSpPr/>
          <p:nvPr/>
        </p:nvGrpSpPr>
        <p:grpSpPr>
          <a:xfrm>
            <a:off x="6481525" y="2404850"/>
            <a:ext cx="473775" cy="2351117"/>
            <a:chOff x="6481525" y="2404850"/>
            <a:chExt cx="473775" cy="2351117"/>
          </a:xfrm>
        </p:grpSpPr>
        <p:sp>
          <p:nvSpPr>
            <p:cNvPr id="1034" name="Google Shape;1034;p89"/>
            <p:cNvSpPr/>
            <p:nvPr/>
          </p:nvSpPr>
          <p:spPr>
            <a:xfrm>
              <a:off x="6500200" y="2404850"/>
              <a:ext cx="455100" cy="2346600"/>
            </a:xfrm>
            <a:prstGeom prst="rect">
              <a:avLst/>
            </a:prstGeom>
            <a:solidFill>
              <a:schemeClr val="accent2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35" name="Google Shape;1035;p89"/>
            <p:cNvSpPr txBox="1"/>
            <p:nvPr/>
          </p:nvSpPr>
          <p:spPr>
            <a:xfrm rot="-5400000">
              <a:off x="5542975" y="3355717"/>
              <a:ext cx="2338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HAWSHA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36" name="Google Shape;1036;p89"/>
          <p:cNvSpPr/>
          <p:nvPr/>
        </p:nvSpPr>
        <p:spPr>
          <a:xfrm>
            <a:off x="1581392" y="2743675"/>
            <a:ext cx="434400" cy="390900"/>
          </a:xfrm>
          <a:prstGeom prst="rect">
            <a:avLst/>
          </a:prstGeom>
          <a:solidFill>
            <a:schemeClr val="accent3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7" name="Google Shape;1037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Waqti</a:t>
            </a:r>
            <a:endParaRPr/>
          </a:p>
        </p:txBody>
      </p:sp>
      <p:graphicFrame>
        <p:nvGraphicFramePr>
          <p:cNvPr id="1038" name="Google Shape;1038;p89"/>
          <p:cNvGraphicFramePr/>
          <p:nvPr/>
        </p:nvGraphicFramePr>
        <p:xfrm>
          <a:off x="380500" y="774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{0B5129CA-157C-4FDC-AF1F-CC635A3FDBD2}</a:tableStyleId>
              </a:tblPr>
              <a:tblGrid>
                <a:gridCol w="718675"/>
                <a:gridCol w="455225"/>
                <a:gridCol w="455225"/>
                <a:gridCol w="455225"/>
              </a:tblGrid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WAQTI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DHAWAYN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2563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2563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39" name="Google Shape;1039;p89"/>
          <p:cNvSpPr txBox="1"/>
          <p:nvPr/>
        </p:nvSpPr>
        <p:spPr>
          <a:xfrm>
            <a:off x="4824000" y="558105"/>
            <a:ext cx="3996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Ugu dambeyntii, hawsha.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040" name="Google Shape;1040;p89"/>
          <p:cNvGraphicFramePr/>
          <p:nvPr/>
        </p:nvGraphicFramePr>
        <p:xfrm>
          <a:off x="2666500" y="774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{0B5129CA-157C-4FDC-AF1F-CC635A3FDBD2}</a:tableStyleId>
              </a:tblPr>
              <a:tblGrid>
                <a:gridCol w="718675"/>
                <a:gridCol w="455225"/>
                <a:gridCol w="455225"/>
                <a:gridCol w="455225"/>
              </a:tblGrid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WAKHTIGA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041" name="Google Shape;1041;p89"/>
          <p:cNvGrpSpPr/>
          <p:nvPr/>
        </p:nvGrpSpPr>
        <p:grpSpPr>
          <a:xfrm>
            <a:off x="3369600" y="1153738"/>
            <a:ext cx="473775" cy="2373742"/>
            <a:chOff x="6481525" y="2404850"/>
            <a:chExt cx="473775" cy="2373742"/>
          </a:xfrm>
        </p:grpSpPr>
        <p:sp>
          <p:nvSpPr>
            <p:cNvPr id="1042" name="Google Shape;1042;p89"/>
            <p:cNvSpPr/>
            <p:nvPr/>
          </p:nvSpPr>
          <p:spPr>
            <a:xfrm>
              <a:off x="6500200" y="2404850"/>
              <a:ext cx="455100" cy="2346600"/>
            </a:xfrm>
            <a:prstGeom prst="rect">
              <a:avLst/>
            </a:prstGeom>
            <a:solidFill>
              <a:schemeClr val="accent2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43" name="Google Shape;1043;p89"/>
            <p:cNvSpPr txBox="1"/>
            <p:nvPr/>
          </p:nvSpPr>
          <p:spPr>
            <a:xfrm rot="-5400000">
              <a:off x="5542975" y="3378342"/>
              <a:ext cx="2338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HAWSHA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44" name="Google Shape;1044;p89"/>
          <p:cNvGrpSpPr/>
          <p:nvPr/>
        </p:nvGrpSpPr>
        <p:grpSpPr>
          <a:xfrm>
            <a:off x="1990311" y="3136796"/>
            <a:ext cx="473775" cy="1568094"/>
            <a:chOff x="6481525" y="2404850"/>
            <a:chExt cx="473775" cy="2373742"/>
          </a:xfrm>
        </p:grpSpPr>
        <p:sp>
          <p:nvSpPr>
            <p:cNvPr id="1045" name="Google Shape;1045;p89"/>
            <p:cNvSpPr/>
            <p:nvPr/>
          </p:nvSpPr>
          <p:spPr>
            <a:xfrm>
              <a:off x="6500200" y="2404850"/>
              <a:ext cx="455100" cy="2346600"/>
            </a:xfrm>
            <a:prstGeom prst="rect">
              <a:avLst/>
            </a:prstGeom>
            <a:solidFill>
              <a:schemeClr val="accent2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46" name="Google Shape;1046;p89"/>
            <p:cNvSpPr txBox="1"/>
            <p:nvPr/>
          </p:nvSpPr>
          <p:spPr>
            <a:xfrm rot="-5400000">
              <a:off x="5542975" y="3378342"/>
              <a:ext cx="2338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HAWSHA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47" name="Google Shape;1047;p89"/>
          <p:cNvSpPr/>
          <p:nvPr/>
        </p:nvSpPr>
        <p:spPr>
          <a:xfrm>
            <a:off x="4304450" y="1152342"/>
            <a:ext cx="434400" cy="7875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8" name="Google Shape;1048;p89"/>
          <p:cNvSpPr txBox="1"/>
          <p:nvPr/>
        </p:nvSpPr>
        <p:spPr>
          <a:xfrm>
            <a:off x="4824000" y="1091505"/>
            <a:ext cx="39960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Maamuluhu wuxuu rabaa 15 daqiiqo oo isu imaatin ah dhammaan musharrixiinta dhamaadka subaxda.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Wakhtigee ayay subaxda wareysiga dhammaanaysaa?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9" name="Google Shape;1049;p89"/>
          <p:cNvSpPr/>
          <p:nvPr/>
        </p:nvSpPr>
        <p:spPr>
          <a:xfrm>
            <a:off x="3381600" y="3506175"/>
            <a:ext cx="1357200" cy="3909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MACSALAAMAYN</a:t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0" name="Google Shape;1050;p89"/>
          <p:cNvSpPr txBox="1"/>
          <p:nvPr/>
        </p:nvSpPr>
        <p:spPr>
          <a:xfrm>
            <a:off x="4824000" y="3225105"/>
            <a:ext cx="3996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Subaxdu waxay dhammaataa 1:00 galabnimo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051" name="Google Shape;1051;p89"/>
          <p:cNvGrpSpPr/>
          <p:nvPr/>
        </p:nvGrpSpPr>
        <p:grpSpPr>
          <a:xfrm>
            <a:off x="2002316" y="1559780"/>
            <a:ext cx="461700" cy="1200445"/>
            <a:chOff x="5186138" y="3580955"/>
            <a:chExt cx="461700" cy="1200445"/>
          </a:xfrm>
        </p:grpSpPr>
        <p:sp>
          <p:nvSpPr>
            <p:cNvPr id="1052" name="Google Shape;1052;p89"/>
            <p:cNvSpPr/>
            <p:nvPr/>
          </p:nvSpPr>
          <p:spPr>
            <a:xfrm>
              <a:off x="5190150" y="3580955"/>
              <a:ext cx="455100" cy="11733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53" name="Google Shape;1053;p89"/>
            <p:cNvSpPr txBox="1"/>
            <p:nvPr/>
          </p:nvSpPr>
          <p:spPr>
            <a:xfrm rot="-5400000">
              <a:off x="4818038" y="3951600"/>
              <a:ext cx="11979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DAAWO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54" name="Google Shape;1054;p89"/>
          <p:cNvGrpSpPr/>
          <p:nvPr/>
        </p:nvGrpSpPr>
        <p:grpSpPr>
          <a:xfrm>
            <a:off x="1102988" y="3513838"/>
            <a:ext cx="461700" cy="1200442"/>
            <a:chOff x="5186125" y="3580955"/>
            <a:chExt cx="461700" cy="1200442"/>
          </a:xfrm>
        </p:grpSpPr>
        <p:sp>
          <p:nvSpPr>
            <p:cNvPr id="1055" name="Google Shape;1055;p89"/>
            <p:cNvSpPr/>
            <p:nvPr/>
          </p:nvSpPr>
          <p:spPr>
            <a:xfrm>
              <a:off x="5190150" y="3580955"/>
              <a:ext cx="455100" cy="11733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56" name="Google Shape;1056;p89"/>
            <p:cNvSpPr txBox="1"/>
            <p:nvPr/>
          </p:nvSpPr>
          <p:spPr>
            <a:xfrm rot="-5400000">
              <a:off x="4818025" y="3951598"/>
              <a:ext cx="11979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DAAWO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57" name="Google Shape;1057;p89"/>
          <p:cNvSpPr/>
          <p:nvPr/>
        </p:nvSpPr>
        <p:spPr>
          <a:xfrm>
            <a:off x="1104434" y="3124675"/>
            <a:ext cx="461700" cy="390900"/>
          </a:xfrm>
          <a:prstGeom prst="rect">
            <a:avLst/>
          </a:prstGeom>
          <a:solidFill>
            <a:schemeClr val="accent3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58" name="Google Shape;1058;p89"/>
          <p:cNvGrpSpPr/>
          <p:nvPr/>
        </p:nvGrpSpPr>
        <p:grpSpPr>
          <a:xfrm>
            <a:off x="1099163" y="1556552"/>
            <a:ext cx="469325" cy="1568126"/>
            <a:chOff x="6052175" y="3110850"/>
            <a:chExt cx="469325" cy="1568126"/>
          </a:xfrm>
        </p:grpSpPr>
        <p:sp>
          <p:nvSpPr>
            <p:cNvPr id="1059" name="Google Shape;1059;p89"/>
            <p:cNvSpPr/>
            <p:nvPr/>
          </p:nvSpPr>
          <p:spPr>
            <a:xfrm>
              <a:off x="6052175" y="3110850"/>
              <a:ext cx="455100" cy="1557900"/>
            </a:xfrm>
            <a:prstGeom prst="rect">
              <a:avLst/>
            </a:prstGeom>
            <a:solidFill>
              <a:schemeClr val="accent5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0" name="Google Shape;1060;p89"/>
            <p:cNvSpPr txBox="1"/>
            <p:nvPr/>
          </p:nvSpPr>
          <p:spPr>
            <a:xfrm rot="-5400000">
              <a:off x="5507500" y="3664976"/>
              <a:ext cx="1566300" cy="461700"/>
            </a:xfrm>
            <a:prstGeom prst="rect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WAREYSI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61" name="Google Shape;1061;p89"/>
          <p:cNvGrpSpPr/>
          <p:nvPr/>
        </p:nvGrpSpPr>
        <p:grpSpPr>
          <a:xfrm>
            <a:off x="1563904" y="3121265"/>
            <a:ext cx="466479" cy="1568135"/>
            <a:chOff x="6052175" y="3110850"/>
            <a:chExt cx="466479" cy="1568135"/>
          </a:xfrm>
        </p:grpSpPr>
        <p:sp>
          <p:nvSpPr>
            <p:cNvPr id="1062" name="Google Shape;1062;p89"/>
            <p:cNvSpPr/>
            <p:nvPr/>
          </p:nvSpPr>
          <p:spPr>
            <a:xfrm>
              <a:off x="6052175" y="3110850"/>
              <a:ext cx="455100" cy="1557900"/>
            </a:xfrm>
            <a:prstGeom prst="rect">
              <a:avLst/>
            </a:prstGeom>
            <a:solidFill>
              <a:schemeClr val="accent5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3" name="Google Shape;1063;p89"/>
            <p:cNvSpPr txBox="1"/>
            <p:nvPr/>
          </p:nvSpPr>
          <p:spPr>
            <a:xfrm rot="-5400000">
              <a:off x="5504654" y="3664985"/>
              <a:ext cx="1566300" cy="461700"/>
            </a:xfrm>
            <a:prstGeom prst="rect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WAREYSI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64" name="Google Shape;1064;p89"/>
          <p:cNvGrpSpPr/>
          <p:nvPr/>
        </p:nvGrpSpPr>
        <p:grpSpPr>
          <a:xfrm>
            <a:off x="4273475" y="1930700"/>
            <a:ext cx="476397" cy="1568125"/>
            <a:chOff x="6036267" y="3110848"/>
            <a:chExt cx="502475" cy="1568125"/>
          </a:xfrm>
        </p:grpSpPr>
        <p:sp>
          <p:nvSpPr>
            <p:cNvPr id="1065" name="Google Shape;1065;p89"/>
            <p:cNvSpPr/>
            <p:nvPr/>
          </p:nvSpPr>
          <p:spPr>
            <a:xfrm>
              <a:off x="6036267" y="3110848"/>
              <a:ext cx="486900" cy="1557900"/>
            </a:xfrm>
            <a:prstGeom prst="rect">
              <a:avLst/>
            </a:prstGeom>
            <a:solidFill>
              <a:schemeClr val="accent5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6" name="Google Shape;1066;p89"/>
            <p:cNvSpPr txBox="1"/>
            <p:nvPr/>
          </p:nvSpPr>
          <p:spPr>
            <a:xfrm rot="-5400000">
              <a:off x="5512143" y="3652373"/>
              <a:ext cx="1566300" cy="4869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WAREYSI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67" name="Google Shape;1067;p89"/>
          <p:cNvGrpSpPr/>
          <p:nvPr/>
        </p:nvGrpSpPr>
        <p:grpSpPr>
          <a:xfrm>
            <a:off x="1560188" y="1559780"/>
            <a:ext cx="461700" cy="1200442"/>
            <a:chOff x="5186125" y="3580955"/>
            <a:chExt cx="461700" cy="1200442"/>
          </a:xfrm>
        </p:grpSpPr>
        <p:sp>
          <p:nvSpPr>
            <p:cNvPr id="1068" name="Google Shape;1068;p89"/>
            <p:cNvSpPr/>
            <p:nvPr/>
          </p:nvSpPr>
          <p:spPr>
            <a:xfrm>
              <a:off x="5190150" y="3580955"/>
              <a:ext cx="455100" cy="11733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9" name="Google Shape;1069;p89"/>
            <p:cNvSpPr txBox="1"/>
            <p:nvPr/>
          </p:nvSpPr>
          <p:spPr>
            <a:xfrm rot="-5400000">
              <a:off x="4818025" y="3951598"/>
              <a:ext cx="11979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DAAWO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70" name="Google Shape;1070;p89"/>
          <p:cNvSpPr/>
          <p:nvPr/>
        </p:nvSpPr>
        <p:spPr>
          <a:xfrm>
            <a:off x="2028684" y="2736133"/>
            <a:ext cx="434400" cy="390900"/>
          </a:xfrm>
          <a:prstGeom prst="rect">
            <a:avLst/>
          </a:prstGeom>
          <a:solidFill>
            <a:schemeClr val="accent3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71" name="Google Shape;1071;p89"/>
          <p:cNvGrpSpPr/>
          <p:nvPr/>
        </p:nvGrpSpPr>
        <p:grpSpPr>
          <a:xfrm>
            <a:off x="3826800" y="1153738"/>
            <a:ext cx="473775" cy="2373742"/>
            <a:chOff x="6481525" y="2404850"/>
            <a:chExt cx="473775" cy="2373742"/>
          </a:xfrm>
        </p:grpSpPr>
        <p:sp>
          <p:nvSpPr>
            <p:cNvPr id="1072" name="Google Shape;1072;p89"/>
            <p:cNvSpPr/>
            <p:nvPr/>
          </p:nvSpPr>
          <p:spPr>
            <a:xfrm>
              <a:off x="6500200" y="2404850"/>
              <a:ext cx="455100" cy="2346600"/>
            </a:xfrm>
            <a:prstGeom prst="rect">
              <a:avLst/>
            </a:prstGeom>
            <a:solidFill>
              <a:schemeClr val="accent2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3" name="Google Shape;1073;p89"/>
            <p:cNvSpPr txBox="1"/>
            <p:nvPr/>
          </p:nvSpPr>
          <p:spPr>
            <a:xfrm rot="-5400000">
              <a:off x="5542975" y="3378342"/>
              <a:ext cx="2338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HAWSHA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7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8" name="Google Shape;1078;p90"/>
          <p:cNvGraphicFramePr/>
          <p:nvPr/>
        </p:nvGraphicFramePr>
        <p:xfrm>
          <a:off x="380500" y="774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{0B5129CA-157C-4FDC-AF1F-CC635A3FDBD2}</a:tableStyleId>
              </a:tblPr>
              <a:tblGrid>
                <a:gridCol w="718675"/>
                <a:gridCol w="455225"/>
                <a:gridCol w="455225"/>
                <a:gridCol w="455225"/>
              </a:tblGrid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WAKHTIGA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DHAWAYN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2563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2563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79" name="Google Shape;1079;p90"/>
          <p:cNvSpPr txBox="1"/>
          <p:nvPr>
            <p:ph idx="1" type="body"/>
          </p:nvPr>
        </p:nvSpPr>
        <p:spPr>
          <a:xfrm>
            <a:off x="5037300" y="759300"/>
            <a:ext cx="3782700" cy="217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Maamuluhu wuxuu go'aansaday inuu rabo in musharrix kasta uu daawashada keligiis qaado, halkii uu la qaadi lahaa musharrix kale, oo dhammaan musharrixiintu waxay u baahan yihiin nasasho ka hor 10:30.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Dib u qor jadwalka si aad tani u tixgeliso.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Xusuusnow hawsha waxaa loo qaybin karaa laba qaybood.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080" name="Google Shape;1080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Wakhti</a:t>
            </a:r>
            <a:endParaRPr/>
          </a:p>
        </p:txBody>
      </p:sp>
      <p:sp>
        <p:nvSpPr>
          <p:cNvPr id="1081" name="Google Shape;1081;p90"/>
          <p:cNvSpPr/>
          <p:nvPr/>
        </p:nvSpPr>
        <p:spPr>
          <a:xfrm>
            <a:off x="1581392" y="2743675"/>
            <a:ext cx="434400" cy="390900"/>
          </a:xfrm>
          <a:prstGeom prst="rect">
            <a:avLst/>
          </a:prstGeom>
          <a:solidFill>
            <a:schemeClr val="accent3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082" name="Google Shape;1082;p90"/>
          <p:cNvGraphicFramePr/>
          <p:nvPr/>
        </p:nvGraphicFramePr>
        <p:xfrm>
          <a:off x="2666500" y="774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{0B5129CA-157C-4FDC-AF1F-CC635A3FDBD2}</a:tableStyleId>
              </a:tblPr>
              <a:tblGrid>
                <a:gridCol w="718675"/>
                <a:gridCol w="455225"/>
                <a:gridCol w="455225"/>
                <a:gridCol w="455225"/>
              </a:tblGrid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WAKHTIGA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083" name="Google Shape;1083;p90"/>
          <p:cNvGrpSpPr/>
          <p:nvPr/>
        </p:nvGrpSpPr>
        <p:grpSpPr>
          <a:xfrm>
            <a:off x="3369600" y="1153738"/>
            <a:ext cx="473775" cy="2373742"/>
            <a:chOff x="6481525" y="2404850"/>
            <a:chExt cx="473775" cy="2373742"/>
          </a:xfrm>
        </p:grpSpPr>
        <p:sp>
          <p:nvSpPr>
            <p:cNvPr id="1084" name="Google Shape;1084;p90"/>
            <p:cNvSpPr/>
            <p:nvPr/>
          </p:nvSpPr>
          <p:spPr>
            <a:xfrm>
              <a:off x="6500200" y="2404850"/>
              <a:ext cx="455100" cy="2346600"/>
            </a:xfrm>
            <a:prstGeom prst="rect">
              <a:avLst/>
            </a:prstGeom>
            <a:solidFill>
              <a:schemeClr val="accent2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85" name="Google Shape;1085;p90"/>
            <p:cNvSpPr txBox="1"/>
            <p:nvPr/>
          </p:nvSpPr>
          <p:spPr>
            <a:xfrm rot="-5400000">
              <a:off x="5542975" y="3378342"/>
              <a:ext cx="2338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HAWL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86" name="Google Shape;1086;p90"/>
          <p:cNvGrpSpPr/>
          <p:nvPr/>
        </p:nvGrpSpPr>
        <p:grpSpPr>
          <a:xfrm>
            <a:off x="1990311" y="3136796"/>
            <a:ext cx="473775" cy="1568094"/>
            <a:chOff x="6481525" y="2404850"/>
            <a:chExt cx="473775" cy="2373742"/>
          </a:xfrm>
        </p:grpSpPr>
        <p:sp>
          <p:nvSpPr>
            <p:cNvPr id="1087" name="Google Shape;1087;p90"/>
            <p:cNvSpPr/>
            <p:nvPr/>
          </p:nvSpPr>
          <p:spPr>
            <a:xfrm>
              <a:off x="6500200" y="2404850"/>
              <a:ext cx="455100" cy="2346600"/>
            </a:xfrm>
            <a:prstGeom prst="rect">
              <a:avLst/>
            </a:prstGeom>
            <a:solidFill>
              <a:schemeClr val="accent2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88" name="Google Shape;1088;p90"/>
            <p:cNvSpPr txBox="1"/>
            <p:nvPr/>
          </p:nvSpPr>
          <p:spPr>
            <a:xfrm rot="-5400000">
              <a:off x="5542975" y="3378342"/>
              <a:ext cx="2338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HAWL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89" name="Google Shape;1089;p90"/>
          <p:cNvSpPr/>
          <p:nvPr/>
        </p:nvSpPr>
        <p:spPr>
          <a:xfrm>
            <a:off x="4304450" y="1152342"/>
            <a:ext cx="434400" cy="7875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0" name="Google Shape;1090;p90"/>
          <p:cNvSpPr/>
          <p:nvPr/>
        </p:nvSpPr>
        <p:spPr>
          <a:xfrm>
            <a:off x="3381600" y="3506175"/>
            <a:ext cx="1357200" cy="3909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NABADAAD</a:t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91" name="Google Shape;1091;p90"/>
          <p:cNvGrpSpPr/>
          <p:nvPr/>
        </p:nvGrpSpPr>
        <p:grpSpPr>
          <a:xfrm>
            <a:off x="2002316" y="1559780"/>
            <a:ext cx="461700" cy="1200445"/>
            <a:chOff x="5186138" y="3580955"/>
            <a:chExt cx="461700" cy="1200445"/>
          </a:xfrm>
        </p:grpSpPr>
        <p:sp>
          <p:nvSpPr>
            <p:cNvPr id="1092" name="Google Shape;1092;p90"/>
            <p:cNvSpPr/>
            <p:nvPr/>
          </p:nvSpPr>
          <p:spPr>
            <a:xfrm>
              <a:off x="5190150" y="3580955"/>
              <a:ext cx="455100" cy="11733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93" name="Google Shape;1093;p90"/>
            <p:cNvSpPr txBox="1"/>
            <p:nvPr/>
          </p:nvSpPr>
          <p:spPr>
            <a:xfrm rot="-5400000">
              <a:off x="4818038" y="3951600"/>
              <a:ext cx="11979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DAWACAD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94" name="Google Shape;1094;p90"/>
          <p:cNvGrpSpPr/>
          <p:nvPr/>
        </p:nvGrpSpPr>
        <p:grpSpPr>
          <a:xfrm>
            <a:off x="1102988" y="3513838"/>
            <a:ext cx="461700" cy="1200442"/>
            <a:chOff x="5186125" y="3580955"/>
            <a:chExt cx="461700" cy="1200442"/>
          </a:xfrm>
        </p:grpSpPr>
        <p:sp>
          <p:nvSpPr>
            <p:cNvPr id="1095" name="Google Shape;1095;p90"/>
            <p:cNvSpPr/>
            <p:nvPr/>
          </p:nvSpPr>
          <p:spPr>
            <a:xfrm>
              <a:off x="5190150" y="3580955"/>
              <a:ext cx="455100" cy="11733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96" name="Google Shape;1096;p90"/>
            <p:cNvSpPr txBox="1"/>
            <p:nvPr/>
          </p:nvSpPr>
          <p:spPr>
            <a:xfrm rot="-5400000">
              <a:off x="4818025" y="3951598"/>
              <a:ext cx="11979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DAWACAD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97" name="Google Shape;1097;p90"/>
          <p:cNvSpPr/>
          <p:nvPr/>
        </p:nvSpPr>
        <p:spPr>
          <a:xfrm>
            <a:off x="1104434" y="3124675"/>
            <a:ext cx="461700" cy="390900"/>
          </a:xfrm>
          <a:prstGeom prst="rect">
            <a:avLst/>
          </a:prstGeom>
          <a:solidFill>
            <a:schemeClr val="accent3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98" name="Google Shape;1098;p90"/>
          <p:cNvGrpSpPr/>
          <p:nvPr/>
        </p:nvGrpSpPr>
        <p:grpSpPr>
          <a:xfrm>
            <a:off x="1099163" y="1556552"/>
            <a:ext cx="469325" cy="1568126"/>
            <a:chOff x="6052175" y="3110850"/>
            <a:chExt cx="469325" cy="1568126"/>
          </a:xfrm>
        </p:grpSpPr>
        <p:sp>
          <p:nvSpPr>
            <p:cNvPr id="1099" name="Google Shape;1099;p90"/>
            <p:cNvSpPr/>
            <p:nvPr/>
          </p:nvSpPr>
          <p:spPr>
            <a:xfrm>
              <a:off x="6052175" y="3110850"/>
              <a:ext cx="455100" cy="1557900"/>
            </a:xfrm>
            <a:prstGeom prst="rect">
              <a:avLst/>
            </a:prstGeom>
            <a:solidFill>
              <a:schemeClr val="accent5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00" name="Google Shape;1100;p90"/>
            <p:cNvSpPr txBox="1"/>
            <p:nvPr/>
          </p:nvSpPr>
          <p:spPr>
            <a:xfrm rot="-5400000">
              <a:off x="5507500" y="3664976"/>
              <a:ext cx="1566300" cy="461700"/>
            </a:xfrm>
            <a:prstGeom prst="rect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WAREYSI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01" name="Google Shape;1101;p90"/>
          <p:cNvGrpSpPr/>
          <p:nvPr/>
        </p:nvGrpSpPr>
        <p:grpSpPr>
          <a:xfrm>
            <a:off x="1563904" y="3121265"/>
            <a:ext cx="466479" cy="1568135"/>
            <a:chOff x="6052175" y="3110850"/>
            <a:chExt cx="466479" cy="1568135"/>
          </a:xfrm>
        </p:grpSpPr>
        <p:sp>
          <p:nvSpPr>
            <p:cNvPr id="1102" name="Google Shape;1102;p90"/>
            <p:cNvSpPr/>
            <p:nvPr/>
          </p:nvSpPr>
          <p:spPr>
            <a:xfrm>
              <a:off x="6052175" y="3110850"/>
              <a:ext cx="455100" cy="1557900"/>
            </a:xfrm>
            <a:prstGeom prst="rect">
              <a:avLst/>
            </a:prstGeom>
            <a:solidFill>
              <a:schemeClr val="accent5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03" name="Google Shape;1103;p90"/>
            <p:cNvSpPr txBox="1"/>
            <p:nvPr/>
          </p:nvSpPr>
          <p:spPr>
            <a:xfrm rot="-5400000">
              <a:off x="5504654" y="3664985"/>
              <a:ext cx="1566300" cy="461700"/>
            </a:xfrm>
            <a:prstGeom prst="rect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WAREYSI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04" name="Google Shape;1104;p90"/>
          <p:cNvGrpSpPr/>
          <p:nvPr/>
        </p:nvGrpSpPr>
        <p:grpSpPr>
          <a:xfrm>
            <a:off x="4273475" y="1930700"/>
            <a:ext cx="476397" cy="1568125"/>
            <a:chOff x="6036267" y="3110848"/>
            <a:chExt cx="502475" cy="1568125"/>
          </a:xfrm>
        </p:grpSpPr>
        <p:sp>
          <p:nvSpPr>
            <p:cNvPr id="1105" name="Google Shape;1105;p90"/>
            <p:cNvSpPr/>
            <p:nvPr/>
          </p:nvSpPr>
          <p:spPr>
            <a:xfrm>
              <a:off x="6036267" y="3110848"/>
              <a:ext cx="486900" cy="1557900"/>
            </a:xfrm>
            <a:prstGeom prst="rect">
              <a:avLst/>
            </a:prstGeom>
            <a:solidFill>
              <a:schemeClr val="accent5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06" name="Google Shape;1106;p90"/>
            <p:cNvSpPr txBox="1"/>
            <p:nvPr/>
          </p:nvSpPr>
          <p:spPr>
            <a:xfrm rot="-5400000">
              <a:off x="5512143" y="3652373"/>
              <a:ext cx="1566300" cy="4869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WAREYSI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07" name="Google Shape;1107;p90"/>
          <p:cNvGrpSpPr/>
          <p:nvPr/>
        </p:nvGrpSpPr>
        <p:grpSpPr>
          <a:xfrm>
            <a:off x="1560188" y="1559780"/>
            <a:ext cx="461700" cy="1200442"/>
            <a:chOff x="5186125" y="3580955"/>
            <a:chExt cx="461700" cy="1200442"/>
          </a:xfrm>
        </p:grpSpPr>
        <p:sp>
          <p:nvSpPr>
            <p:cNvPr id="1108" name="Google Shape;1108;p90"/>
            <p:cNvSpPr/>
            <p:nvPr/>
          </p:nvSpPr>
          <p:spPr>
            <a:xfrm>
              <a:off x="5190150" y="3580955"/>
              <a:ext cx="455100" cy="11733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09" name="Google Shape;1109;p90"/>
            <p:cNvSpPr txBox="1"/>
            <p:nvPr/>
          </p:nvSpPr>
          <p:spPr>
            <a:xfrm rot="-5400000">
              <a:off x="4818025" y="3951598"/>
              <a:ext cx="11979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DAWACAD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10" name="Google Shape;1110;p90"/>
          <p:cNvSpPr/>
          <p:nvPr/>
        </p:nvSpPr>
        <p:spPr>
          <a:xfrm>
            <a:off x="2028684" y="2736133"/>
            <a:ext cx="434400" cy="390900"/>
          </a:xfrm>
          <a:prstGeom prst="rect">
            <a:avLst/>
          </a:prstGeom>
          <a:solidFill>
            <a:schemeClr val="accent3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11" name="Google Shape;1111;p90"/>
          <p:cNvGrpSpPr/>
          <p:nvPr/>
        </p:nvGrpSpPr>
        <p:grpSpPr>
          <a:xfrm>
            <a:off x="3826800" y="1153738"/>
            <a:ext cx="473775" cy="2373742"/>
            <a:chOff x="6481525" y="2404850"/>
            <a:chExt cx="473775" cy="2373742"/>
          </a:xfrm>
        </p:grpSpPr>
        <p:sp>
          <p:nvSpPr>
            <p:cNvPr id="1112" name="Google Shape;1112;p90"/>
            <p:cNvSpPr/>
            <p:nvPr/>
          </p:nvSpPr>
          <p:spPr>
            <a:xfrm>
              <a:off x="6500200" y="2404850"/>
              <a:ext cx="455100" cy="2346600"/>
            </a:xfrm>
            <a:prstGeom prst="rect">
              <a:avLst/>
            </a:prstGeom>
            <a:solidFill>
              <a:schemeClr val="accent2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13" name="Google Shape;1113;p90"/>
            <p:cNvSpPr txBox="1"/>
            <p:nvPr/>
          </p:nvSpPr>
          <p:spPr>
            <a:xfrm rot="-5400000">
              <a:off x="5542975" y="3378342"/>
              <a:ext cx="2338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HAWL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8" name="Google Shape;1118;p91"/>
          <p:cNvGraphicFramePr/>
          <p:nvPr/>
        </p:nvGraphicFramePr>
        <p:xfrm>
          <a:off x="380500" y="774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{0B5129CA-157C-4FDC-AF1F-CC635A3FDBD2}</a:tableStyleId>
              </a:tblPr>
              <a:tblGrid>
                <a:gridCol w="718675"/>
                <a:gridCol w="455225"/>
                <a:gridCol w="455225"/>
                <a:gridCol w="455225"/>
              </a:tblGrid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WAKHTI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DHAWOW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119" name="Google Shape;1119;p91"/>
          <p:cNvGrpSpPr/>
          <p:nvPr/>
        </p:nvGrpSpPr>
        <p:grpSpPr>
          <a:xfrm>
            <a:off x="1563904" y="3121265"/>
            <a:ext cx="466479" cy="1568135"/>
            <a:chOff x="6052175" y="3110850"/>
            <a:chExt cx="466479" cy="1568135"/>
          </a:xfrm>
        </p:grpSpPr>
        <p:sp>
          <p:nvSpPr>
            <p:cNvPr id="1120" name="Google Shape;1120;p91"/>
            <p:cNvSpPr/>
            <p:nvPr/>
          </p:nvSpPr>
          <p:spPr>
            <a:xfrm>
              <a:off x="6052175" y="3110850"/>
              <a:ext cx="455100" cy="1557900"/>
            </a:xfrm>
            <a:prstGeom prst="rect">
              <a:avLst/>
            </a:prstGeom>
            <a:solidFill>
              <a:schemeClr val="accent5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21" name="Google Shape;1121;p91"/>
            <p:cNvSpPr txBox="1"/>
            <p:nvPr/>
          </p:nvSpPr>
          <p:spPr>
            <a:xfrm rot="-5400000">
              <a:off x="5504654" y="3664985"/>
              <a:ext cx="1566300" cy="461700"/>
            </a:xfrm>
            <a:prstGeom prst="rect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WAREYSI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22" name="Google Shape;1122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Wakhti</a:t>
            </a:r>
            <a:endParaRPr/>
          </a:p>
        </p:txBody>
      </p:sp>
      <p:sp>
        <p:nvSpPr>
          <p:cNvPr id="1123" name="Google Shape;1123;p91"/>
          <p:cNvSpPr txBox="1"/>
          <p:nvPr>
            <p:ph idx="1" type="body"/>
          </p:nvPr>
        </p:nvSpPr>
        <p:spPr>
          <a:xfrm>
            <a:off x="5037300" y="759300"/>
            <a:ext cx="3782700" cy="217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Maamuluhu wuxuu go'aansaday inuu doonayo in musharax kasta uu dawacadda keligii qaato, halkii uu la qaadi lahaa musharax kale, oo dhammaan musharaxiintu waxay u baahan yihiin nasasho ka hor 10:30.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Dib u qor jadwalka si aad tani u tixgeliso.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Xusuusnow hawsha waxaa loo qaybin karaa laba qaybood.</a:t>
            </a:r>
            <a:endParaRPr/>
          </a:p>
        </p:txBody>
      </p:sp>
      <p:graphicFrame>
        <p:nvGraphicFramePr>
          <p:cNvPr id="1124" name="Google Shape;1124;p91"/>
          <p:cNvGraphicFramePr/>
          <p:nvPr/>
        </p:nvGraphicFramePr>
        <p:xfrm>
          <a:off x="2666500" y="774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{0B5129CA-157C-4FDC-AF1F-CC635A3FDBD2}</a:tableStyleId>
              </a:tblPr>
              <a:tblGrid>
                <a:gridCol w="718675"/>
                <a:gridCol w="455225"/>
                <a:gridCol w="455225"/>
                <a:gridCol w="455225"/>
              </a:tblGrid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WAKHTI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125" name="Google Shape;1125;p91"/>
          <p:cNvGrpSpPr/>
          <p:nvPr/>
        </p:nvGrpSpPr>
        <p:grpSpPr>
          <a:xfrm>
            <a:off x="1567721" y="1560646"/>
            <a:ext cx="473775" cy="1200402"/>
            <a:chOff x="6481525" y="2404850"/>
            <a:chExt cx="473775" cy="2373742"/>
          </a:xfrm>
        </p:grpSpPr>
        <p:sp>
          <p:nvSpPr>
            <p:cNvPr id="1126" name="Google Shape;1126;p91"/>
            <p:cNvSpPr/>
            <p:nvPr/>
          </p:nvSpPr>
          <p:spPr>
            <a:xfrm>
              <a:off x="6500200" y="2404850"/>
              <a:ext cx="455100" cy="2346600"/>
            </a:xfrm>
            <a:prstGeom prst="rect">
              <a:avLst/>
            </a:prstGeom>
            <a:solidFill>
              <a:schemeClr val="accent2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27" name="Google Shape;1127;p91"/>
            <p:cNvSpPr txBox="1"/>
            <p:nvPr/>
          </p:nvSpPr>
          <p:spPr>
            <a:xfrm rot="-5400000">
              <a:off x="5542975" y="3378342"/>
              <a:ext cx="2338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HAWL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28" name="Google Shape;1128;p91"/>
          <p:cNvGrpSpPr/>
          <p:nvPr/>
        </p:nvGrpSpPr>
        <p:grpSpPr>
          <a:xfrm>
            <a:off x="3369600" y="1153738"/>
            <a:ext cx="473775" cy="2373742"/>
            <a:chOff x="6481525" y="2404850"/>
            <a:chExt cx="473775" cy="2373742"/>
          </a:xfrm>
        </p:grpSpPr>
        <p:sp>
          <p:nvSpPr>
            <p:cNvPr id="1129" name="Google Shape;1129;p91"/>
            <p:cNvSpPr/>
            <p:nvPr/>
          </p:nvSpPr>
          <p:spPr>
            <a:xfrm>
              <a:off x="6500200" y="2404850"/>
              <a:ext cx="455100" cy="2346600"/>
            </a:xfrm>
            <a:prstGeom prst="rect">
              <a:avLst/>
            </a:prstGeom>
            <a:solidFill>
              <a:schemeClr val="accent2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30" name="Google Shape;1130;p91"/>
            <p:cNvSpPr txBox="1"/>
            <p:nvPr/>
          </p:nvSpPr>
          <p:spPr>
            <a:xfrm rot="-5400000">
              <a:off x="5542975" y="3378342"/>
              <a:ext cx="2338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HAWL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31" name="Google Shape;1131;p91"/>
          <p:cNvSpPr/>
          <p:nvPr/>
        </p:nvSpPr>
        <p:spPr>
          <a:xfrm>
            <a:off x="3381600" y="3506175"/>
            <a:ext cx="1357200" cy="3909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NABADAAD</a:t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32" name="Google Shape;1132;p91"/>
          <p:cNvGrpSpPr/>
          <p:nvPr/>
        </p:nvGrpSpPr>
        <p:grpSpPr>
          <a:xfrm>
            <a:off x="1102988" y="3513838"/>
            <a:ext cx="461700" cy="1200442"/>
            <a:chOff x="5186125" y="3580955"/>
            <a:chExt cx="461700" cy="1200442"/>
          </a:xfrm>
        </p:grpSpPr>
        <p:sp>
          <p:nvSpPr>
            <p:cNvPr id="1133" name="Google Shape;1133;p91"/>
            <p:cNvSpPr/>
            <p:nvPr/>
          </p:nvSpPr>
          <p:spPr>
            <a:xfrm>
              <a:off x="5190150" y="3580955"/>
              <a:ext cx="455100" cy="11733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34" name="Google Shape;1134;p91"/>
            <p:cNvSpPr txBox="1"/>
            <p:nvPr/>
          </p:nvSpPr>
          <p:spPr>
            <a:xfrm rot="-5400000">
              <a:off x="4818025" y="3951598"/>
              <a:ext cx="11979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DAWACAD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35" name="Google Shape;1135;p91"/>
          <p:cNvSpPr/>
          <p:nvPr/>
        </p:nvSpPr>
        <p:spPr>
          <a:xfrm>
            <a:off x="1104434" y="3124675"/>
            <a:ext cx="461700" cy="390900"/>
          </a:xfrm>
          <a:prstGeom prst="rect">
            <a:avLst/>
          </a:prstGeom>
          <a:solidFill>
            <a:schemeClr val="accent3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36" name="Google Shape;1136;p91"/>
          <p:cNvGrpSpPr/>
          <p:nvPr/>
        </p:nvGrpSpPr>
        <p:grpSpPr>
          <a:xfrm>
            <a:off x="1099163" y="1556552"/>
            <a:ext cx="469325" cy="1568126"/>
            <a:chOff x="6052175" y="3110850"/>
            <a:chExt cx="469325" cy="1568126"/>
          </a:xfrm>
        </p:grpSpPr>
        <p:sp>
          <p:nvSpPr>
            <p:cNvPr id="1137" name="Google Shape;1137;p91"/>
            <p:cNvSpPr/>
            <p:nvPr/>
          </p:nvSpPr>
          <p:spPr>
            <a:xfrm>
              <a:off x="6052175" y="3110850"/>
              <a:ext cx="455100" cy="1557900"/>
            </a:xfrm>
            <a:prstGeom prst="rect">
              <a:avLst/>
            </a:prstGeom>
            <a:solidFill>
              <a:schemeClr val="accent5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38" name="Google Shape;1138;p91"/>
            <p:cNvSpPr txBox="1"/>
            <p:nvPr/>
          </p:nvSpPr>
          <p:spPr>
            <a:xfrm rot="-5400000">
              <a:off x="5507500" y="3664976"/>
              <a:ext cx="1566300" cy="461700"/>
            </a:xfrm>
            <a:prstGeom prst="rect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WAREYSI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39" name="Google Shape;1139;p91"/>
          <p:cNvSpPr/>
          <p:nvPr/>
        </p:nvSpPr>
        <p:spPr>
          <a:xfrm>
            <a:off x="1581392" y="2743675"/>
            <a:ext cx="434400" cy="390900"/>
          </a:xfrm>
          <a:prstGeom prst="rect">
            <a:avLst/>
          </a:prstGeom>
          <a:solidFill>
            <a:schemeClr val="accent3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40" name="Google Shape;1140;p91"/>
          <p:cNvGrpSpPr/>
          <p:nvPr/>
        </p:nvGrpSpPr>
        <p:grpSpPr>
          <a:xfrm>
            <a:off x="1990311" y="3136796"/>
            <a:ext cx="473775" cy="1568094"/>
            <a:chOff x="6481525" y="2404850"/>
            <a:chExt cx="473775" cy="2373742"/>
          </a:xfrm>
        </p:grpSpPr>
        <p:sp>
          <p:nvSpPr>
            <p:cNvPr id="1141" name="Google Shape;1141;p91"/>
            <p:cNvSpPr/>
            <p:nvPr/>
          </p:nvSpPr>
          <p:spPr>
            <a:xfrm>
              <a:off x="6500200" y="2404850"/>
              <a:ext cx="455100" cy="2346600"/>
            </a:xfrm>
            <a:prstGeom prst="rect">
              <a:avLst/>
            </a:prstGeom>
            <a:solidFill>
              <a:schemeClr val="accent2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42" name="Google Shape;1142;p91"/>
            <p:cNvSpPr txBox="1"/>
            <p:nvPr/>
          </p:nvSpPr>
          <p:spPr>
            <a:xfrm rot="-5400000">
              <a:off x="5542975" y="3378342"/>
              <a:ext cx="2338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HAWL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43" name="Google Shape;1143;p91"/>
          <p:cNvSpPr/>
          <p:nvPr/>
        </p:nvSpPr>
        <p:spPr>
          <a:xfrm>
            <a:off x="2028684" y="2736133"/>
            <a:ext cx="434400" cy="390900"/>
          </a:xfrm>
          <a:prstGeom prst="rect">
            <a:avLst/>
          </a:prstGeom>
          <a:solidFill>
            <a:schemeClr val="accent3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44" name="Google Shape;1144;p91"/>
          <p:cNvGrpSpPr/>
          <p:nvPr/>
        </p:nvGrpSpPr>
        <p:grpSpPr>
          <a:xfrm>
            <a:off x="2002316" y="1559780"/>
            <a:ext cx="461700" cy="1200445"/>
            <a:chOff x="5186138" y="3580955"/>
            <a:chExt cx="461700" cy="1200445"/>
          </a:xfrm>
        </p:grpSpPr>
        <p:sp>
          <p:nvSpPr>
            <p:cNvPr id="1145" name="Google Shape;1145;p91"/>
            <p:cNvSpPr/>
            <p:nvPr/>
          </p:nvSpPr>
          <p:spPr>
            <a:xfrm>
              <a:off x="5190150" y="3580955"/>
              <a:ext cx="455100" cy="11733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46" name="Google Shape;1146;p91"/>
            <p:cNvSpPr txBox="1"/>
            <p:nvPr/>
          </p:nvSpPr>
          <p:spPr>
            <a:xfrm rot="-5400000">
              <a:off x="4818038" y="3951600"/>
              <a:ext cx="11979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DAAWO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47" name="Google Shape;1147;p91"/>
          <p:cNvSpPr/>
          <p:nvPr/>
        </p:nvSpPr>
        <p:spPr>
          <a:xfrm>
            <a:off x="4304450" y="1152342"/>
            <a:ext cx="434400" cy="7875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48" name="Google Shape;1148;p91"/>
          <p:cNvGrpSpPr/>
          <p:nvPr/>
        </p:nvGrpSpPr>
        <p:grpSpPr>
          <a:xfrm>
            <a:off x="3832825" y="1152388"/>
            <a:ext cx="461700" cy="1200442"/>
            <a:chOff x="5186125" y="3580955"/>
            <a:chExt cx="461700" cy="1200442"/>
          </a:xfrm>
        </p:grpSpPr>
        <p:sp>
          <p:nvSpPr>
            <p:cNvPr id="1149" name="Google Shape;1149;p91"/>
            <p:cNvSpPr/>
            <p:nvPr/>
          </p:nvSpPr>
          <p:spPr>
            <a:xfrm>
              <a:off x="5190150" y="3580955"/>
              <a:ext cx="455100" cy="11733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0" name="Google Shape;1150;p91"/>
            <p:cNvSpPr txBox="1"/>
            <p:nvPr/>
          </p:nvSpPr>
          <p:spPr>
            <a:xfrm rot="-5400000">
              <a:off x="4818025" y="3951598"/>
              <a:ext cx="11979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DAAWO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51" name="Google Shape;1151;p91"/>
          <p:cNvGrpSpPr/>
          <p:nvPr/>
        </p:nvGrpSpPr>
        <p:grpSpPr>
          <a:xfrm>
            <a:off x="3826800" y="2311895"/>
            <a:ext cx="473775" cy="1200402"/>
            <a:chOff x="6481525" y="2404850"/>
            <a:chExt cx="473775" cy="2373742"/>
          </a:xfrm>
        </p:grpSpPr>
        <p:sp>
          <p:nvSpPr>
            <p:cNvPr id="1152" name="Google Shape;1152;p91"/>
            <p:cNvSpPr/>
            <p:nvPr/>
          </p:nvSpPr>
          <p:spPr>
            <a:xfrm>
              <a:off x="6500200" y="2404850"/>
              <a:ext cx="455100" cy="2346600"/>
            </a:xfrm>
            <a:prstGeom prst="rect">
              <a:avLst/>
            </a:prstGeom>
            <a:solidFill>
              <a:schemeClr val="accent2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3" name="Google Shape;1153;p91"/>
            <p:cNvSpPr txBox="1"/>
            <p:nvPr/>
          </p:nvSpPr>
          <p:spPr>
            <a:xfrm rot="-5400000">
              <a:off x="5542975" y="3378342"/>
              <a:ext cx="2338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HAWL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54" name="Google Shape;1154;p91"/>
          <p:cNvGrpSpPr/>
          <p:nvPr/>
        </p:nvGrpSpPr>
        <p:grpSpPr>
          <a:xfrm>
            <a:off x="4311077" y="1930750"/>
            <a:ext cx="430523" cy="1568125"/>
            <a:chOff x="6036267" y="3110848"/>
            <a:chExt cx="497829" cy="1568125"/>
          </a:xfrm>
        </p:grpSpPr>
        <p:sp>
          <p:nvSpPr>
            <p:cNvPr id="1155" name="Google Shape;1155;p91"/>
            <p:cNvSpPr/>
            <p:nvPr/>
          </p:nvSpPr>
          <p:spPr>
            <a:xfrm>
              <a:off x="6036267" y="3110848"/>
              <a:ext cx="486900" cy="1557900"/>
            </a:xfrm>
            <a:prstGeom prst="rect">
              <a:avLst/>
            </a:prstGeom>
            <a:solidFill>
              <a:schemeClr val="accent5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6" name="Google Shape;1156;p91"/>
            <p:cNvSpPr txBox="1"/>
            <p:nvPr/>
          </p:nvSpPr>
          <p:spPr>
            <a:xfrm rot="-5400000">
              <a:off x="5505846" y="3650724"/>
              <a:ext cx="1566300" cy="4902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54000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WAREYSI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0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p9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Waqti</a:t>
            </a:r>
            <a:endParaRPr/>
          </a:p>
        </p:txBody>
      </p:sp>
      <p:sp>
        <p:nvSpPr>
          <p:cNvPr id="1162" name="Google Shape;1162;p92"/>
          <p:cNvSpPr txBox="1"/>
          <p:nvPr>
            <p:ph idx="4294967295" type="body"/>
          </p:nvPr>
        </p:nvSpPr>
        <p:spPr>
          <a:xfrm>
            <a:off x="324000" y="606900"/>
            <a:ext cx="5717400" cy="235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1) PA wuxuu u baahan yahay inuu u sheego macmiilka waqtiga ugu horeeya ee shirku bilaaban karo.</a:t>
            </a:r>
            <a:r>
              <a:rPr lang="en-GB" sz="1400">
                <a:latin typeface="Lexend"/>
              </a:rPr>
              <a:t/>
            </a:r>
            <a:endParaRPr sz="19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Waxay u baahan yihiin inay ka safraan saldhigga C ilaa saldhigga G.</a:t>
            </a:r>
            <a:endParaRPr sz="19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Waxay qaadanaysaa 20 daqiiqo in laga gaaro saldhigga G goobta shirka.</a:t>
            </a:r>
            <a:endParaRPr sz="19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Waa imisa waqtiga ugu horeeya ee shirku bilaaban karo?</a:t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graphicFrame>
        <p:nvGraphicFramePr>
          <p:cNvPr id="1163" name="Google Shape;1163;p92"/>
          <p:cNvGraphicFramePr/>
          <p:nvPr/>
        </p:nvGraphicFramePr>
        <p:xfrm>
          <a:off x="6090439" y="757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{0B5129CA-157C-4FDC-AF1F-CC635A3FDBD2}</a:tableStyleId>
              </a:tblPr>
              <a:tblGrid>
                <a:gridCol w="382850"/>
                <a:gridCol w="747325"/>
                <a:gridCol w="747325"/>
                <a:gridCol w="7473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0658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0743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0838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0715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0855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0818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0747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0832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0845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F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0954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G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1010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0846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1026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7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p9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Waqti</a:t>
            </a:r>
            <a:endParaRPr/>
          </a:p>
        </p:txBody>
      </p:sp>
      <p:sp>
        <p:nvSpPr>
          <p:cNvPr id="1169" name="Google Shape;1169;p9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2) Waxaad tahay PA oo waxaad qabanaysaa subax wareysiyo ah. Waxaad isticmaali kartaa xaashida (slide-ka xiga) si ay kuu caawiso.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Mid kasta oo musharax ah wuxuu u baahan yahay inuu sameeyo kuwan soo socda: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15 daqiiqo soo dhaweyn.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Daawo shirkadda, laba-laba, oo qaadata 30 daqiiqo.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Wareysi, si gaar ah agaasimaha, oo qaadata 45 daqiiqo.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Hawl waqti lagu xadiday, oo loo kala qaybin karo qaybo badan oo qaadata 60 daqiiqo.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Hawl laba-laba ah, oo qaadata 45 daqiiqo.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Nasasho 15 daqiiqo ah oo lala yeesho musharax kale, ka dib 10:30.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Agaasimuhu wuxuu rabaa nasasho 15 daqiiqo ah ka dib 2 wareysi.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Waxaa jira 4 musharax.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3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p9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Waqti</a:t>
            </a:r>
            <a:endParaRPr/>
          </a:p>
        </p:txBody>
      </p:sp>
      <p:graphicFrame>
        <p:nvGraphicFramePr>
          <p:cNvPr id="1175" name="Google Shape;1175;p94"/>
          <p:cNvGraphicFramePr/>
          <p:nvPr/>
        </p:nvGraphicFramePr>
        <p:xfrm>
          <a:off x="380500" y="774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{0B5129CA-157C-4FDC-AF1F-CC635A3FDBD2}</a:tableStyleId>
              </a:tblPr>
              <a:tblGrid>
                <a:gridCol w="751850"/>
                <a:gridCol w="476225"/>
                <a:gridCol w="476225"/>
                <a:gridCol w="476225"/>
                <a:gridCol w="476225"/>
              </a:tblGrid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WAQTI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176" name="Google Shape;1176;p94"/>
          <p:cNvGraphicFramePr/>
          <p:nvPr/>
        </p:nvGraphicFramePr>
        <p:xfrm>
          <a:off x="3733300" y="774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{0B5129CA-157C-4FDC-AF1F-CC635A3FDBD2}</a:tableStyleId>
              </a:tblPr>
              <a:tblGrid>
                <a:gridCol w="751850"/>
                <a:gridCol w="476225"/>
                <a:gridCol w="476225"/>
                <a:gridCol w="476225"/>
                <a:gridCol w="476225"/>
              </a:tblGrid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WAQTI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p9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Waqti</a:t>
            </a:r>
            <a:endParaRPr/>
          </a:p>
        </p:txBody>
      </p:sp>
      <p:sp>
        <p:nvSpPr>
          <p:cNvPr id="1182" name="Google Shape;1182;p95"/>
          <p:cNvSpPr txBox="1"/>
          <p:nvPr>
            <p:ph idx="4294967295" type="body"/>
          </p:nvPr>
        </p:nvSpPr>
        <p:spPr>
          <a:xfrm>
            <a:off x="324000" y="606900"/>
            <a:ext cx="5717400" cy="235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1) PA (kaaliyaha shaqsiyadeed) wuxuu u baahan yahay inuu u sheego macmiilka waqtiga ugu horeeya ee shirku bilaabmi karo.</a:t>
            </a:r>
            <a:endParaRPr sz="19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Waxay u baahan yihiin inay ka safraan saldhigga C ilaa saldhigga G.</a:t>
            </a:r>
            <a:endParaRPr sz="19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Waxay qaadanaysaa 20 daqiiqo in laga gaaro saldhigga G goobta shirka.</a:t>
            </a:r>
            <a:endParaRPr sz="19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Waa maxay waqtiga ugu horeeya ee shirku bilaabmi karo?</a:t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graphicFrame>
        <p:nvGraphicFramePr>
          <p:cNvPr id="1183" name="Google Shape;1183;p95"/>
          <p:cNvGraphicFramePr/>
          <p:nvPr/>
        </p:nvGraphicFramePr>
        <p:xfrm>
          <a:off x="6090439" y="757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{0B5129CA-157C-4FDC-AF1F-CC635A3FDBD2}</a:tableStyleId>
              </a:tblPr>
              <a:tblGrid>
                <a:gridCol w="382850"/>
                <a:gridCol w="747325"/>
                <a:gridCol w="747325"/>
                <a:gridCol w="7473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0658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0743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0838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0715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0855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0818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0747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0832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0845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F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0954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G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1010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0846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1026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84" name="Google Shape;1184;p95"/>
          <p:cNvSpPr txBox="1"/>
          <p:nvPr>
            <p:ph idx="4294967295" type="body"/>
          </p:nvPr>
        </p:nvSpPr>
        <p:spPr>
          <a:xfrm>
            <a:off x="324000" y="2748421"/>
            <a:ext cx="5450400" cy="209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Tareenka koowaad kuma joogsado saldhigga C.</a:t>
            </a:r>
            <a:endParaRPr sz="19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Tareenka labaad kuma joogsado saldhigga G.</a:t>
            </a:r>
            <a:endParaRPr sz="19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Waxay u baahan doonaan inay qabtaan tareenka 0913 ee ka baxa saldhigga C oo gaaraya saldhigga G 1010.</a:t>
            </a:r>
            <a:endParaRPr sz="19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Sidaas darteed, waqtiga ugu horeeya ee shirku bilaabmi karo waa 10:30 subaxnimo.</a:t>
            </a:r>
            <a:endParaRPr sz="19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8" name="Shape 1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" name="Google Shape;1189;p9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Waqti</a:t>
            </a:r>
            <a:endParaRPr/>
          </a:p>
        </p:txBody>
      </p:sp>
      <p:sp>
        <p:nvSpPr>
          <p:cNvPr id="1190" name="Google Shape;1190;p96"/>
          <p:cNvSpPr txBox="1"/>
          <p:nvPr>
            <p:ph idx="1" type="body"/>
          </p:nvPr>
        </p:nvSpPr>
        <p:spPr>
          <a:xfrm>
            <a:off x="324000" y="718370"/>
            <a:ext cx="84960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2) Waxaad tahay PA (kaaliye shaqsiyadeed) waxaadna qabanqaabinaysaa subax wareysiyo ah. Waxaad isticmaali kartaa xaashida (slaydhka xiga) si ay kuu caawiso.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Mushtari kasta wuxuu u baahan yahay inuu sameeyo waxyaabaha soo socda: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15 daqiiqo soo dhaweyn.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Dawlad (tour) shirkadda, laba-laba, oo qaadata 30 daqiiqo.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Wareysi, shaqsi ahaan la taliyaha, oo qaadata 45 daqiiqo.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Hawl wakhti go'an, oo loo qaybin karo qaybo badan oo qaadata 60 daqiiqo.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Hawl labo qof ah, oo qaadata 45 daqiiqo.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Nasasho 15 daqiiqo ah oo ay la yeeshaan mushtari kale, ka hor 10:30 ma aha.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La taliyuhu wuxuu rabaa nasasho 15 daqiiqo ah ka dib 2 wareysi.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Waxaa jira 4 musharax.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4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p9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Waqti</a:t>
            </a:r>
            <a:endParaRPr/>
          </a:p>
        </p:txBody>
      </p:sp>
      <p:graphicFrame>
        <p:nvGraphicFramePr>
          <p:cNvPr id="1196" name="Google Shape;1196;p97"/>
          <p:cNvGraphicFramePr/>
          <p:nvPr/>
        </p:nvGraphicFramePr>
        <p:xfrm>
          <a:off x="380500" y="774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{0B5129CA-157C-4FDC-AF1F-CC635A3FDBD2}</a:tableStyleId>
              </a:tblPr>
              <a:tblGrid>
                <a:gridCol w="751850"/>
                <a:gridCol w="476225"/>
                <a:gridCol w="476225"/>
                <a:gridCol w="476225"/>
                <a:gridCol w="476225"/>
              </a:tblGrid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WAQTI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DHAWOOW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I</a:t>
                      </a:r>
                      <a:endParaRPr sz="1800">
                        <a:solidFill>
                          <a:schemeClr val="lt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T</a:t>
                      </a:r>
                      <a:endParaRPr sz="1800">
                        <a:solidFill>
                          <a:schemeClr val="lt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TT</a:t>
                      </a:r>
                      <a:endParaRPr sz="1800">
                        <a:solidFill>
                          <a:schemeClr val="dk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T</a:t>
                      </a:r>
                      <a:endParaRPr sz="1800">
                        <a:solidFill>
                          <a:schemeClr val="lt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>
                  <a:txBody>
                    <a:bodyPr/>
                    <a:p/>
                  </a:txBody>
                </a:tc>
                <a:tc vMerge="1">
                  <a:txBody>
                    <a:bodyPr/>
                    <a:p/>
                  </a:txBody>
                </a:tc>
                <a:tc vMerge="1">
                  <a:txBody>
                    <a:bodyPr/>
                    <a:p/>
                  </a:txBody>
                </a:tc>
                <a:tc vMerge="1">
                  <a:txBody>
                    <a:bodyPr/>
                    <a:p/>
                  </a:txBody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09:45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>
                  <a:txBody>
                    <a:bodyPr/>
                    <a:p/>
                  </a:txBody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TT</a:t>
                      </a:r>
                      <a:endParaRPr sz="1800">
                        <a:solidFill>
                          <a:schemeClr val="dk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 vMerge="1">
                  <a:txBody>
                    <a:bodyPr/>
                    <a:p/>
                  </a:txBody>
                </a:tc>
                <a:tc row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TT</a:t>
                      </a:r>
                      <a:endParaRPr sz="1800">
                        <a:solidFill>
                          <a:schemeClr val="dk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T</a:t>
                      </a:r>
                      <a:endParaRPr sz="1800">
                        <a:solidFill>
                          <a:schemeClr val="lt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I</a:t>
                      </a:r>
                      <a:endParaRPr sz="1800">
                        <a:solidFill>
                          <a:schemeClr val="lt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T</a:t>
                      </a:r>
                      <a:endParaRPr sz="1800">
                        <a:solidFill>
                          <a:schemeClr val="lt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p/>
                  </a:txBody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>
                  <a:txBody>
                    <a:bodyPr/>
                    <a:p/>
                  </a:txBody>
                </a:tc>
                <a:tc vMerge="1">
                  <a:txBody>
                    <a:bodyPr/>
                    <a:p/>
                  </a:txBody>
                </a:tc>
                <a:tc vMerge="1">
                  <a:txBody>
                    <a:bodyPr/>
                    <a:p/>
                  </a:txBody>
                </a:tc>
                <a:tc vMerge="1">
                  <a:txBody>
                    <a:bodyPr/>
                    <a:p/>
                  </a:txBody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B</a:t>
                      </a:r>
                      <a:endParaRPr sz="1800">
                        <a:solidFill>
                          <a:schemeClr val="lt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 vMerge="1">
                  <a:txBody>
                    <a:bodyPr/>
                    <a:p/>
                  </a:txBody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B</a:t>
                      </a:r>
                      <a:endParaRPr sz="1800">
                        <a:solidFill>
                          <a:schemeClr val="lt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 vMerge="1">
                  <a:txBody>
                    <a:bodyPr/>
                    <a:p/>
                  </a:txBody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TT</a:t>
                      </a:r>
                      <a:endParaRPr sz="1800">
                        <a:solidFill>
                          <a:schemeClr val="dk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B</a:t>
                      </a:r>
                      <a:endParaRPr sz="1800">
                        <a:solidFill>
                          <a:schemeClr val="lt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TT</a:t>
                      </a:r>
                      <a:endParaRPr sz="1800">
                        <a:solidFill>
                          <a:schemeClr val="dk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B</a:t>
                      </a:r>
                      <a:endParaRPr sz="1800">
                        <a:solidFill>
                          <a:schemeClr val="lt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>
                  <a:txBody>
                    <a:bodyPr/>
                    <a:p/>
                  </a:txBody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PT</a:t>
                      </a:r>
                      <a:endParaRPr sz="1800">
                        <a:solidFill>
                          <a:schemeClr val="lt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74CF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I</a:t>
                      </a:r>
                      <a:endParaRPr sz="1800">
                        <a:solidFill>
                          <a:schemeClr val="lt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PT</a:t>
                      </a:r>
                      <a:endParaRPr sz="1800">
                        <a:solidFill>
                          <a:schemeClr val="lt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97" name="Google Shape;1197;p97"/>
          <p:cNvGraphicFramePr/>
          <p:nvPr/>
        </p:nvGraphicFramePr>
        <p:xfrm>
          <a:off x="3733300" y="774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{0B5129CA-157C-4FDC-AF1F-CC635A3FDBD2}</a:tableStyleId>
              </a:tblPr>
              <a:tblGrid>
                <a:gridCol w="751850"/>
                <a:gridCol w="476225"/>
                <a:gridCol w="476225"/>
                <a:gridCol w="476225"/>
                <a:gridCol w="476225"/>
              </a:tblGrid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WAQTI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TT</a:t>
                      </a:r>
                      <a:endParaRPr sz="1800">
                        <a:solidFill>
                          <a:schemeClr val="dk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PT</a:t>
                      </a:r>
                      <a:endParaRPr sz="1800">
                        <a:solidFill>
                          <a:schemeClr val="lt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I</a:t>
                      </a:r>
                      <a:endParaRPr sz="1800">
                        <a:solidFill>
                          <a:schemeClr val="lt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PT</a:t>
                      </a:r>
                      <a:endParaRPr sz="1800">
                        <a:solidFill>
                          <a:schemeClr val="lt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>
                  <a:txBody>
                    <a:bodyPr/>
                    <a:p/>
                  </a:txBody>
                </a:tc>
                <a:tc vMerge="1">
                  <a:txBody>
                    <a:bodyPr/>
                    <a:p/>
                  </a:txBody>
                </a:tc>
                <a:tc vMerge="1">
                  <a:txBody>
                    <a:bodyPr/>
                    <a:p/>
                  </a:txBody>
                </a:tc>
                <a:tc vMerge="1">
                  <a:txBody>
                    <a:bodyPr/>
                    <a:p/>
                  </a:txBody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PT</a:t>
                      </a:r>
                      <a:endParaRPr sz="1800">
                        <a:solidFill>
                          <a:schemeClr val="lt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TT</a:t>
                      </a:r>
                      <a:endParaRPr sz="1800">
                        <a:solidFill>
                          <a:schemeClr val="dk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PT</a:t>
                      </a:r>
                      <a:endParaRPr sz="1800">
                        <a:solidFill>
                          <a:schemeClr val="lt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I</a:t>
                      </a:r>
                      <a:endParaRPr sz="1800">
                        <a:solidFill>
                          <a:schemeClr val="lt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>
                  <a:txBody>
                    <a:bodyPr/>
                    <a:p/>
                  </a:txBody>
                </a:tc>
                <a:tc vMerge="1">
                  <a:txBody>
                    <a:bodyPr/>
                    <a:p/>
                  </a:txBody>
                </a:tc>
                <a:tc vMerge="1">
                  <a:txBody>
                    <a:bodyPr/>
                    <a:p/>
                  </a:txBody>
                </a:tc>
                <a:tc vMerge="1">
                  <a:txBody>
                    <a:bodyPr/>
                    <a:p/>
                  </a:txBody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>
                  <a:txBody>
                    <a:bodyPr/>
                    <a:p/>
                  </a:txBody>
                </a:tc>
                <a:tc vMerge="1">
                  <a:txBody>
                    <a:bodyPr/>
                    <a:p/>
                  </a:txBody>
                </a:tc>
                <a:tc vMerge="1">
                  <a:txBody>
                    <a:bodyPr/>
                    <a:p/>
                  </a:txBody>
                </a:tc>
                <a:tc vMerge="1">
                  <a:txBody>
                    <a:bodyPr/>
                    <a:p/>
                  </a:txBody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Kalam"/>
                          <a:ea typeface="Kalam"/>
                          <a:cs typeface="Kalam"/>
                          <a:sym typeface="Kalam"/>
                        </a:rPr>
                        <a:t>Nabadgelyo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12:45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13:00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98" name="Google Shape;1198;p97"/>
          <p:cNvSpPr txBox="1"/>
          <p:nvPr/>
        </p:nvSpPr>
        <p:spPr>
          <a:xfrm>
            <a:off x="6802700" y="829600"/>
            <a:ext cx="1779900" cy="17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Waa kuwan tusaale: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Fure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I = wareysi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T = dalxiis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TT = hawsha waqtiga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PT = hawsha lammaane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 = nasasho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2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9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Waqti</a:t>
            </a:r>
            <a:endParaRPr/>
          </a:p>
        </p:txBody>
      </p:sp>
      <p:sp>
        <p:nvSpPr>
          <p:cNvPr id="1204" name="Google Shape;1204;p9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Maaliyad</a:t>
            </a:r>
            <a:endParaRPr/>
          </a:p>
        </p:txBody>
      </p:sp>
      <p:sp>
        <p:nvSpPr>
          <p:cNvPr id="1205" name="Google Shape;1205;p9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Kaaliyaha shakhsiga</a:t>
            </a:r>
            <a:endParaRPr/>
          </a:p>
        </p:txBody>
      </p:sp>
      <p:pic>
        <p:nvPicPr>
          <p:cNvPr id="1206" name="Google Shape;1206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900" y="29883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0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Google Shape;1211;p9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Maaliyad</a:t>
            </a:r>
            <a:endParaRPr/>
          </a:p>
        </p:txBody>
      </p:sp>
      <p:sp>
        <p:nvSpPr>
          <p:cNvPr id="1212" name="Google Shape;1212;p99"/>
          <p:cNvSpPr txBox="1"/>
          <p:nvPr>
            <p:ph idx="1" type="body"/>
          </p:nvPr>
        </p:nvSpPr>
        <p:spPr>
          <a:xfrm>
            <a:off x="324000" y="683100"/>
            <a:ext cx="8496000" cy="85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Kaaliyaha shakhsiga wuxuu u baahan yahay inuu buuxiyo hoy 2 habeen.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1900"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Hoteelkee ayay dooranayaan?</a:t>
            </a:r>
            <a:endParaRPr sz="1900"/>
          </a:p>
        </p:txBody>
      </p:sp>
      <p:sp>
        <p:nvSpPr>
          <p:cNvPr id="1213" name="Google Shape;1213;p99"/>
          <p:cNvSpPr/>
          <p:nvPr/>
        </p:nvSpPr>
        <p:spPr>
          <a:xfrm>
            <a:off x="446950" y="1368825"/>
            <a:ext cx="2544000" cy="1776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000" lIns="18000" spcFirstLastPara="1" rIns="18000" wrap="square" tIns="18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HALKAN SEEXO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£87 habeenkii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4" name="Google Shape;1214;p99"/>
          <p:cNvSpPr/>
          <p:nvPr/>
        </p:nvSpPr>
        <p:spPr>
          <a:xfrm>
            <a:off x="3277987" y="1368825"/>
            <a:ext cx="2544000" cy="1776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000" lIns="18000" spcFirstLastPara="1" rIns="18000" wrap="square" tIns="18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MADAXA HOOS U DHIG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£98 habeenkii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10% qiimo dhimis haddii aad joogto in ka badan hal habeen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5" name="Google Shape;1215;p99"/>
          <p:cNvSpPr/>
          <p:nvPr/>
        </p:nvSpPr>
        <p:spPr>
          <a:xfrm>
            <a:off x="6109024" y="1368825"/>
            <a:ext cx="2544000" cy="1776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000" lIns="18000" spcFirstLastPara="1" rIns="18000" wrap="square" tIns="18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KA FOGOW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£91 habeenkii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10% qiimo dhimis habeenka labaad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6" name="Google Shape;1216;p99"/>
          <p:cNvSpPr txBox="1"/>
          <p:nvPr>
            <p:ph idx="1" type="body"/>
          </p:nvPr>
        </p:nvSpPr>
        <p:spPr>
          <a:xfrm>
            <a:off x="446950" y="3246625"/>
            <a:ext cx="2544000" cy="12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HALKAN SEEXo</a:t>
            </a:r>
            <a:endParaRPr sz="1800"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Wadarta qiimaha</a:t>
            </a:r>
            <a:endParaRPr sz="1800"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= £87 × 2</a:t>
            </a:r>
            <a:endParaRPr sz="1800"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= £174</a:t>
            </a:r>
            <a:endParaRPr sz="1800"/>
          </a:p>
        </p:txBody>
      </p:sp>
      <p:sp>
        <p:nvSpPr>
          <p:cNvPr id="1217" name="Google Shape;1217;p99"/>
          <p:cNvSpPr txBox="1"/>
          <p:nvPr>
            <p:ph idx="1" type="body"/>
          </p:nvPr>
        </p:nvSpPr>
        <p:spPr>
          <a:xfrm>
            <a:off x="3277975" y="3246614"/>
            <a:ext cx="2544000" cy="12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MADAXA HOOS U DHIG</a:t>
            </a:r>
            <a:endParaRPr sz="1800"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Wadarta qiimaha</a:t>
            </a:r>
            <a:endParaRPr sz="1800"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= 0.9 × (£98 × 2)</a:t>
            </a:r>
            <a:endParaRPr sz="1800"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= £176.40</a:t>
            </a:r>
            <a:endParaRPr sz="1800"/>
          </a:p>
        </p:txBody>
      </p:sp>
      <p:sp>
        <p:nvSpPr>
          <p:cNvPr id="1218" name="Google Shape;1218;p99"/>
          <p:cNvSpPr txBox="1"/>
          <p:nvPr>
            <p:ph idx="1" type="body"/>
          </p:nvPr>
        </p:nvSpPr>
        <p:spPr>
          <a:xfrm>
            <a:off x="6109025" y="3246625"/>
            <a:ext cx="2544000" cy="12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A STAY AWAY</a:t>
            </a:r>
            <a:endParaRPr sz="1800"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Wadarta qiimaha</a:t>
            </a:r>
            <a:endParaRPr sz="1800"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= £91 + 0.9 × £91</a:t>
            </a:r>
            <a:endParaRPr sz="1800"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= £172.90</a:t>
            </a:r>
            <a:endParaRPr sz="1800"/>
          </a:p>
        </p:txBody>
      </p:sp>
      <p:pic>
        <p:nvPicPr>
          <p:cNvPr id="1219" name="Google Shape;1219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64808" y="26670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3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p10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Maaliyad (Finance)</a:t>
            </a:r>
            <a:endParaRPr/>
          </a:p>
        </p:txBody>
      </p:sp>
      <p:sp>
        <p:nvSpPr>
          <p:cNvPr id="1225" name="Google Shape;1225;p100"/>
          <p:cNvSpPr txBox="1"/>
          <p:nvPr>
            <p:ph idx="1" type="body"/>
          </p:nvPr>
        </p:nvSpPr>
        <p:spPr>
          <a:xfrm>
            <a:off x="324000" y="683100"/>
            <a:ext cx="8496000" cy="85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Kaaliye shaqsiyeed wuxuu u baahan yahay inuu buuxiyo hoy 3 habeen oo joog ah.</a:t>
            </a:r>
            <a:endParaRPr sz="1900"/>
          </a:p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Hoteelkee ayay tahay inay doortaan?</a:t>
            </a:r>
            <a:endParaRPr sz="1900"/>
          </a:p>
        </p:txBody>
      </p:sp>
      <p:sp>
        <p:nvSpPr>
          <p:cNvPr id="1226" name="Google Shape;1226;p100"/>
          <p:cNvSpPr/>
          <p:nvPr/>
        </p:nvSpPr>
        <p:spPr>
          <a:xfrm>
            <a:off x="446950" y="1292625"/>
            <a:ext cx="2544000" cy="1776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000" lIns="18000" spcFirstLastPara="1" rIns="18000" wrap="square" tIns="18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KIP HERE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£90 pn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7" name="Google Shape;1227;p100"/>
          <p:cNvSpPr/>
          <p:nvPr/>
        </p:nvSpPr>
        <p:spPr>
          <a:xfrm>
            <a:off x="3277987" y="1292625"/>
            <a:ext cx="2544000" cy="1776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000" lIns="18000" spcFirstLastPara="1" rIns="18000" wrap="square" tIns="18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GET YOUR HEAD DOWN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£98 pn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10% qiimo dhimis haddii aad joogto in ka badan laba habeen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8" name="Google Shape;1228;p100"/>
          <p:cNvSpPr/>
          <p:nvPr/>
        </p:nvSpPr>
        <p:spPr>
          <a:xfrm>
            <a:off x="6109024" y="1292625"/>
            <a:ext cx="2544000" cy="1776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000" lIns="18000" spcFirstLastPara="1" rIns="18000" wrap="square" tIns="18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 STAY AWAY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£99 pn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10% qiimo dhimis habeenka labaad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15% qiimo dhimis habeenka saddexaad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9" name="Google Shape;1229;p100"/>
          <p:cNvSpPr txBox="1"/>
          <p:nvPr>
            <p:ph idx="1" type="body"/>
          </p:nvPr>
        </p:nvSpPr>
        <p:spPr>
          <a:xfrm>
            <a:off x="446950" y="3178409"/>
            <a:ext cx="2544000" cy="12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KIP HERE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Wadarta qiimaha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£90 × 3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£270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30" name="Google Shape;1230;p100"/>
          <p:cNvSpPr txBox="1"/>
          <p:nvPr>
            <p:ph idx="1" type="body"/>
          </p:nvPr>
        </p:nvSpPr>
        <p:spPr>
          <a:xfrm>
            <a:off x="3277975" y="3178409"/>
            <a:ext cx="2729700" cy="12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GET YOUR HEAD DOWN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Wadarta qiimaha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0.9 × (£98 × 3)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£264.60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31" name="Google Shape;1231;p100"/>
          <p:cNvSpPr txBox="1"/>
          <p:nvPr>
            <p:ph idx="1" type="body"/>
          </p:nvPr>
        </p:nvSpPr>
        <p:spPr>
          <a:xfrm>
            <a:off x="6337625" y="3178409"/>
            <a:ext cx="2202000" cy="12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 STAY AWAY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Wadarta qiimaha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£99 + 0.9 × £99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+ 0.85 × £99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£272.25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232" name="Google Shape;1232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25983" y="2647839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6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p101"/>
          <p:cNvSpPr txBox="1"/>
          <p:nvPr>
            <p:ph idx="1" type="body"/>
          </p:nvPr>
        </p:nvSpPr>
        <p:spPr>
          <a:xfrm>
            <a:off x="324000" y="759300"/>
            <a:ext cx="84960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Shaqaale wuxuu u baahan yahay inuu ka safro London si uu uga qaybgalo shir ku yaalla Manchester.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Waxay jeclaan lahaayeen inay wataan gaari laakiin waxay awoodi doonaan oo kaliya haddii ay ka jaban tahay tareenka.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Isbarbardhig qiimaha 2 hab ee safarka kala duwan.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Haddii ay wataan, waxaa lagu celin doonaa qiimo dhan 45 p halkii mayl.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Haddii ay qabtaan tareenka, waxay u baahan doonaan inay isticmaalaan taksi si ay u tageen uguna soo noqdaan saldhig kasta.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Taksigu waxay ku kici doonaan £2.70 halkii mayl.</a:t>
            </a:r>
            <a:endParaRPr/>
          </a:p>
        </p:txBody>
      </p:sp>
      <p:sp>
        <p:nvSpPr>
          <p:cNvPr id="1238" name="Google Shape;1238;p10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Maaliyad (Finance)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2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p102"/>
          <p:cNvSpPr txBox="1"/>
          <p:nvPr>
            <p:ph idx="1" type="body"/>
          </p:nvPr>
        </p:nvSpPr>
        <p:spPr>
          <a:xfrm>
            <a:off x="324000" y="683100"/>
            <a:ext cx="82377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Masaafada London ilaa Manchester waa 210 mayl.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Aan bilowno xisaabinta qiimaha isticmaalka gaariga.</a:t>
            </a:r>
            <a:endParaRPr/>
          </a:p>
        </p:txBody>
      </p:sp>
      <p:sp>
        <p:nvSpPr>
          <p:cNvPr id="1244" name="Google Shape;1244;p10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Maaliyad (Finance)</a:t>
            </a:r>
            <a:endParaRPr/>
          </a:p>
        </p:txBody>
      </p:sp>
      <p:sp>
        <p:nvSpPr>
          <p:cNvPr id="1245" name="Google Shape;1245;p102"/>
          <p:cNvSpPr txBox="1"/>
          <p:nvPr>
            <p:ph idx="1" type="body"/>
          </p:nvPr>
        </p:nvSpPr>
        <p:spPr>
          <a:xfrm>
            <a:off x="324000" y="15975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Wadarta masaafada la safray = 2 × 210 = 420 mayl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Qiimaha isticmaalka gaariga = 420 × 0.45 = £189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Hadda isticmaalka tareenka.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Qiimaha tigidhka laabto ee London ilaa Manchester = £115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Masaafada lagu safray taksiga = 28 mayl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Qiimaha taksiga = 28 × £2.70 = £75.60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Wadarta qiimaha isticmaalka tareenka = £115 + £75.60 = £190.60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Waxay ku kaxayn karaan gaariga shirka.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9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Google Shape;1250;p10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Maaliyad (Finance)</a:t>
            </a:r>
            <a:endParaRPr/>
          </a:p>
        </p:txBody>
      </p:sp>
      <p:sp>
        <p:nvSpPr>
          <p:cNvPr id="1251" name="Google Shape;1251;p103"/>
          <p:cNvSpPr txBox="1"/>
          <p:nvPr>
            <p:ph idx="1" type="body"/>
          </p:nvPr>
        </p:nvSpPr>
        <p:spPr>
          <a:xfrm>
            <a:off x="324000" y="759300"/>
            <a:ext cx="8496000" cy="248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Xisaabi farqiga qiimaha safarka gaariga iyo tareenka/taksiga.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Mileage gaariga = 45 p halkii mayl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Qiimaha mileage taksiga = £2.70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Masaafada u dhaxaysa Liverpool iyo Bristol waa 180 mayl.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Tigidhka tareenka ee laabto £71.80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Maylada lagu safray tagaasiga = 36 mayl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</p:txBody>
      </p:sp>
      <p:sp>
        <p:nvSpPr>
          <p:cNvPr id="1252" name="Google Shape;1252;p103"/>
          <p:cNvSpPr txBox="1"/>
          <p:nvPr>
            <p:ph idx="1" type="body"/>
          </p:nvPr>
        </p:nvSpPr>
        <p:spPr>
          <a:xfrm>
            <a:off x="324000" y="3450450"/>
            <a:ext cx="8496000" cy="116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Isticmaalka gaariga = 360 × 0.45 = £162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Tareenka iyo tagaasiga = 71.80 + 36 × 2.70 = £169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Isticmaalka gaariga waa ka jaban yahay £7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6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Google Shape;1257;p10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Maaliyad (Finance)</a:t>
            </a:r>
            <a:endParaRPr/>
          </a:p>
        </p:txBody>
      </p:sp>
      <p:sp>
        <p:nvSpPr>
          <p:cNvPr id="1258" name="Google Shape;1258;p104"/>
          <p:cNvSpPr txBox="1"/>
          <p:nvPr>
            <p:ph idx="4294967295" type="body"/>
          </p:nvPr>
        </p:nvSpPr>
        <p:spPr>
          <a:xfrm>
            <a:off x="324000" y="683100"/>
            <a:ext cx="8496000" cy="85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1) Kaaliye shaqsiyeed wuxuu u baahan yahay inuu buuxiyo hoy 3 habeen oo joog ah.</a:t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Hoteelkee ayay tahay inay doortaan?</a:t>
            </a:r>
            <a:endParaRPr sz="1800"/>
          </a:p>
        </p:txBody>
      </p:sp>
      <p:sp>
        <p:nvSpPr>
          <p:cNvPr id="1259" name="Google Shape;1259;p104"/>
          <p:cNvSpPr/>
          <p:nvPr/>
        </p:nvSpPr>
        <p:spPr>
          <a:xfrm>
            <a:off x="446950" y="1368825"/>
            <a:ext cx="2544000" cy="1776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000" lIns="18000" spcFirstLastPara="1" rIns="18000" wrap="square" tIns="18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HALKAN SEEXO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£105 habeenkii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0" name="Google Shape;1260;p104"/>
          <p:cNvSpPr/>
          <p:nvPr/>
        </p:nvSpPr>
        <p:spPr>
          <a:xfrm>
            <a:off x="3277987" y="1368825"/>
            <a:ext cx="2544000" cy="1776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000" lIns="18000" spcFirstLastPara="1" rIns="18000" wrap="square" tIns="18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MADAXA HOOS DHIIG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£118 habeenkii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10% qiimo dhimis haddii aad joogto in ka badan laba habeen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1" name="Google Shape;1261;p104"/>
          <p:cNvSpPr/>
          <p:nvPr/>
        </p:nvSpPr>
        <p:spPr>
          <a:xfrm>
            <a:off x="6109024" y="1368825"/>
            <a:ext cx="2544000" cy="1776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000" lIns="18000" spcFirstLastPara="1" rIns="18000" wrap="square" tIns="18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KA FOGOW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£115 habeenkii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10% qiimo dhimis habeenka labaad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15% qiimo dhimis habeenka saddexaad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5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p10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Maaliyad (Finance)</a:t>
            </a:r>
            <a:endParaRPr/>
          </a:p>
        </p:txBody>
      </p:sp>
      <p:sp>
        <p:nvSpPr>
          <p:cNvPr id="1267" name="Google Shape;1267;p105"/>
          <p:cNvSpPr txBox="1"/>
          <p:nvPr>
            <p:ph idx="4294967295" type="body"/>
          </p:nvPr>
        </p:nvSpPr>
        <p:spPr>
          <a:xfrm>
            <a:off x="324000" y="759300"/>
            <a:ext cx="8496000" cy="248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2) Xisaabi farqiga u dhexeeya kharashka safarka gaariga iyo tareenka/tagaasiga.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Maylka gaariga = 45 p maylkii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Kharashka maylka tagaasiga = £2.70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Fogaanta Exeter ilaa Birmingham waa 169 mayl.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Tigidhka tareenka ee laabashada £108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Miles lagu safray tagaasida = 16 miles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p10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Maaliyadda (Finance)</a:t>
            </a:r>
            <a:endParaRPr/>
          </a:p>
        </p:txBody>
      </p:sp>
      <p:sp>
        <p:nvSpPr>
          <p:cNvPr id="1273" name="Google Shape;1273;p106"/>
          <p:cNvSpPr txBox="1"/>
          <p:nvPr>
            <p:ph idx="4294967295" type="body"/>
          </p:nvPr>
        </p:nvSpPr>
        <p:spPr>
          <a:xfrm>
            <a:off x="324000" y="683100"/>
            <a:ext cx="8496000" cy="85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1) Kaaliye shaqsiyeed wuxuu u baahan yahay inuu buuxiyo hoy 3 habeen ah.</a:t>
            </a:r>
            <a:r>
              <a:rPr lang="en-GB" sz="1800">
                <a:latin typeface="Lexend"/>
              </a:rPr>
              <a:t/>
            </a:r>
            <a:endParaRPr sz="1800"/>
          </a:p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Hoteelkee ayay dooran lahaayeen?</a:t>
            </a:r>
            <a:endParaRPr sz="1800"/>
          </a:p>
        </p:txBody>
      </p:sp>
      <p:sp>
        <p:nvSpPr>
          <p:cNvPr id="1274" name="Google Shape;1274;p106"/>
          <p:cNvSpPr/>
          <p:nvPr/>
        </p:nvSpPr>
        <p:spPr>
          <a:xfrm>
            <a:off x="446950" y="1292625"/>
            <a:ext cx="2544000" cy="1776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000" lIns="18000" spcFirstLastPara="1" rIns="18000" wrap="square" tIns="18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HALKAN SEEXO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£105 pn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5" name="Google Shape;1275;p106"/>
          <p:cNvSpPr/>
          <p:nvPr/>
        </p:nvSpPr>
        <p:spPr>
          <a:xfrm>
            <a:off x="3277987" y="1292625"/>
            <a:ext cx="2544000" cy="1776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000" lIns="18000" spcFirstLastPara="1" rIns="18000" wrap="square" tIns="18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MADAXA HOOS DHIIG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£118 pn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10% qiimo dhimis haddii aad joogto in ka badan laba habeen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6" name="Google Shape;1276;p106"/>
          <p:cNvSpPr/>
          <p:nvPr/>
        </p:nvSpPr>
        <p:spPr>
          <a:xfrm>
            <a:off x="6109024" y="1292625"/>
            <a:ext cx="2544000" cy="1776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000" lIns="18000" spcFirstLastPara="1" rIns="18000" wrap="square" tIns="18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KA FOGOW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£115 pn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10% qiimo dhimis habeenka labaad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15% qiimo dhimis habeenka saddexaad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7" name="Google Shape;1277;p106"/>
          <p:cNvSpPr txBox="1"/>
          <p:nvPr>
            <p:ph idx="4294967295" type="body"/>
          </p:nvPr>
        </p:nvSpPr>
        <p:spPr>
          <a:xfrm>
            <a:off x="446950" y="3178409"/>
            <a:ext cx="2544000" cy="12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HALKAN SEEXO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Wadarta qiimaha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£105 × 3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£315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78" name="Google Shape;1278;p106"/>
          <p:cNvSpPr txBox="1"/>
          <p:nvPr>
            <p:ph idx="4294967295" type="body"/>
          </p:nvPr>
        </p:nvSpPr>
        <p:spPr>
          <a:xfrm>
            <a:off x="3277975" y="3178409"/>
            <a:ext cx="2729700" cy="12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MADAXA HOOS DHIIG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Wadarta qiimaha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0.9 × (£118 × 3)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£318.60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79" name="Google Shape;1279;p106"/>
          <p:cNvSpPr txBox="1"/>
          <p:nvPr>
            <p:ph idx="4294967295" type="body"/>
          </p:nvPr>
        </p:nvSpPr>
        <p:spPr>
          <a:xfrm>
            <a:off x="6337625" y="3178409"/>
            <a:ext cx="2202000" cy="12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KA FOGOW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Wadarta qiimaha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£115 + 0.9 × £115 + 0.85 × £115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£316.25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280" name="Google Shape;1280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1208" y="2623789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4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" name="Google Shape;1285;p10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Maaliyadda (Finance)</a:t>
            </a:r>
            <a:endParaRPr/>
          </a:p>
        </p:txBody>
      </p:sp>
      <p:sp>
        <p:nvSpPr>
          <p:cNvPr id="1286" name="Google Shape;1286;p107"/>
          <p:cNvSpPr txBox="1"/>
          <p:nvPr>
            <p:ph idx="4294967295" type="body"/>
          </p:nvPr>
        </p:nvSpPr>
        <p:spPr>
          <a:xfrm>
            <a:off x="324000" y="759300"/>
            <a:ext cx="8496000" cy="248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2) Xisaabi farqiga qiimaha safarka gaariga iyo tareenka/tagaasida.</a:t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Mileage gaariga = 45 p per mile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Qiimaha maylka tagaasigu waa £2.70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Fogaanta u dhaxaysa Exeter iyo Birmingham waa 169 mayl.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Tigidhka tareenka ee laabashada waa £108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Maylalka lagu safray tagaasi waa 16 mayl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</p:txBody>
      </p:sp>
      <p:sp>
        <p:nvSpPr>
          <p:cNvPr id="1287" name="Google Shape;1287;p107"/>
          <p:cNvSpPr txBox="1"/>
          <p:nvPr>
            <p:ph idx="4294967295" type="body"/>
          </p:nvPr>
        </p:nvSpPr>
        <p:spPr>
          <a:xfrm>
            <a:off x="324000" y="3602850"/>
            <a:ext cx="8496000" cy="116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Isticmaalka gaariga = 338 × 0.45 = £152.10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Tareenka iyo tagaasi = 108 + 16 × 2.70 = £151.20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Isticmaalka tareenka/tagaasigu wuu ka jaban yahay 90 pence.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108"/>
          <p:cNvSpPr txBox="1"/>
          <p:nvPr>
            <p:ph idx="1" type="body"/>
          </p:nvPr>
        </p:nvSpPr>
        <p:spPr>
          <a:xfrm>
            <a:off x="324000" y="8514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Meelaha ugu muhiimsan ee xisaabta ee kaaliyaha shaqsiga uu isticmaalo waa waqtiga iyo lacagta.</a:t>
            </a:r>
            <a:endParaRPr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400">
                <a:latin typeface="Lexend"/>
              </a:rPr>
              <a:t>Waqti</a:t>
            </a:r>
            <a:endParaRPr/>
          </a:p>
          <a:p>
            <a:pPr indent="-3683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–"/>
              <a:defRPr/>
            </a:pPr>
            <a:r>
              <a:rPr lang="en-GB" sz="1400">
                <a:latin typeface="Lexend"/>
              </a:rPr>
              <a:t>Habaynta shirarka</a:t>
            </a:r>
            <a:endParaRPr/>
          </a:p>
          <a:p>
            <a:pPr indent="-3683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–"/>
              <a:defRPr/>
            </a:pPr>
            <a:r>
              <a:rPr lang="en-GB" sz="1400">
                <a:latin typeface="Lexend"/>
              </a:rPr>
              <a:t>Ballansashada safarka</a:t>
            </a:r>
            <a:endParaRPr/>
          </a:p>
          <a:p>
            <a:pPr indent="-3683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–"/>
              <a:defRPr/>
            </a:pPr>
            <a:r>
              <a:rPr lang="en-GB" sz="1400">
                <a:latin typeface="Lexend"/>
              </a:rPr>
              <a:t>Isku xirka qorshooyinka</a:t>
            </a:r>
            <a:endParaRPr/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400">
                <a:latin typeface="Lexend"/>
              </a:rPr>
              <a:t>Xaashiyaha xisaabta (Spreadsheets)</a:t>
            </a:r>
            <a:endParaRPr/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400">
                <a:latin typeface="Lexend"/>
              </a:rPr>
              <a:t>Maaliyadda</a:t>
            </a:r>
            <a:endParaRPr/>
          </a:p>
          <a:p>
            <a:pPr indent="-3683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–"/>
              <a:defRPr/>
            </a:pPr>
            <a:r>
              <a:rPr lang="en-GB" sz="1400">
                <a:latin typeface="Lexend"/>
              </a:rPr>
              <a:t>Ballansashada hoyga</a:t>
            </a:r>
            <a:endParaRPr/>
          </a:p>
          <a:p>
            <a:pPr indent="-3683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–"/>
              <a:defRPr/>
            </a:pPr>
            <a:r>
              <a:rPr lang="en-GB" sz="1400">
                <a:latin typeface="Lexend"/>
              </a:rPr>
              <a:t>Isticmaalka qiimo-dhimista (boqolleyda)</a:t>
            </a:r>
            <a:endParaRPr/>
          </a:p>
          <a:p>
            <a:pPr indent="-3683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–"/>
              <a:defRPr/>
            </a:pPr>
            <a:r>
              <a:rPr lang="en-GB" sz="1400">
                <a:latin typeface="Lexend"/>
              </a:rPr>
              <a:t>Miyaaniyadda</a:t>
            </a:r>
            <a:endParaRPr/>
          </a:p>
        </p:txBody>
      </p:sp>
      <p:sp>
        <p:nvSpPr>
          <p:cNvPr id="1293" name="Google Shape;1293;p10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Kaaliyaha shaqsiga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