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837" r:id="rId1"/>
    <p:sldMasterId id="2147483838" r:id="rId2"/>
    <p:sldMasterId id="214748383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Lst>
  <p:sldSz cx="9144000" cy="5143500"/>
  <p:notesSz cx="6858000" cy="9144000"/>
  <p:embeddedFontLst>
    <p:embeddedFont>
      <p:font typeface="Lexend" panose="00000000000000000000"/>
      <p:regular r:id="rId40"/>
    </p:embeddedFont>
    <p:embeddedFont>
      <p:font typeface="Lexend Medium" panose="00000000000000000000"/>
      <p:regular r:id="rId41"/>
    </p:embeddedFont>
    <p:embeddedFont>
      <p:font typeface="Kalam" panose="02000000000000000000"/>
      <p:regular r:id="rId42"/>
    </p:embeddedFont>
    <p:embeddedFont>
      <p:font typeface="Lexend Light" panose="00000000000000000000"/>
      <p:regular r:id="rId43"/>
    </p:embeddedFont>
  </p:embeddedFontLst>
  <p:custDataLst>
    <p:tags r:id="rId39"/>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guideLst/>
    </p:cSldViewPr>
  </p:slideViewPr>
  <p:notesViewPr>
    <p:cSldViewPr>
      <p:cViewPr>
        <p:scale>
          <a:sx n="1" d="100"/>
          <a:sy n="1" d="100"/>
        </p:scale>
        <p:origin x="0" y="0"/>
      </p:cViewPr>
      <p:guideLst/>
    </p:cSldViewPr>
  </p:notes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9" Type="http://schemas.openxmlformats.org/officeDocument/2006/relationships/tags" Target="tags/tag1.xml"/><Relationship Id="rId40" Type="http://schemas.openxmlformats.org/officeDocument/2006/relationships/font" Target="fonts/font1.fntdata"/><Relationship Id="rId41" Type="http://schemas.openxmlformats.org/officeDocument/2006/relationships/font" Target="fonts/font2.fntdata"/><Relationship Id="rId42" Type="http://schemas.openxmlformats.org/officeDocument/2006/relationships/font" Target="fonts/font3.fntdata"/><Relationship Id="rId43" Type="http://schemas.openxmlformats.org/officeDocument/2006/relationships/font" Target="fonts/font4.fntdata"/><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42" name="Shape 2242"/>
        <p:cNvGrpSpPr/>
        <p:nvPr/>
      </p:nvGrpSpPr>
      <p:grpSpPr>
        <a:xfrm>
          <a:off x="0" y="0"/>
          <a:ext cx="0" cy="0"/>
        </a:xfrm>
      </p:grpSpPr>
      <p:sp>
        <p:nvSpPr>
          <p:cNvPr id="2243" name="Google Shape;2243;g245e05ab6a1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44" name="Google Shape;2244;g245e05ab6a1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48" name="Shape 2248"/>
        <p:cNvGrpSpPr/>
        <p:nvPr/>
      </p:nvGrpSpPr>
      <p:grpSpPr>
        <a:xfrm>
          <a:off x="0" y="0"/>
          <a:ext cx="0" cy="0"/>
        </a:xfrm>
      </p:grpSpPr>
      <p:sp>
        <p:nvSpPr>
          <p:cNvPr id="2249" name="Google Shape;2249;g27f7ab2b1f1_0_74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50" name="Google Shape;2250;g27f7ab2b1f1_0_7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53" name="Shape 2253"/>
        <p:cNvGrpSpPr/>
        <p:nvPr/>
      </p:nvGrpSpPr>
      <p:grpSpPr>
        <a:xfrm>
          <a:off x="0" y="0"/>
          <a:ext cx="0" cy="0"/>
        </a:xfrm>
      </p:grpSpPr>
      <p:sp>
        <p:nvSpPr>
          <p:cNvPr id="2254" name="Google Shape;2254;g1e31228a0c0_0_2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55" name="Google Shape;2255;g1e31228a0c0_0_2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58" name="Shape 2258"/>
        <p:cNvGrpSpPr/>
        <p:nvPr/>
      </p:nvGrpSpPr>
      <p:grpSpPr>
        <a:xfrm>
          <a:off x="0" y="0"/>
          <a:ext cx="0" cy="0"/>
        </a:xfrm>
      </p:grpSpPr>
      <p:sp>
        <p:nvSpPr>
          <p:cNvPr id="2259" name="Google Shape;2259;g252e99aaa72_0_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60" name="Google Shape;2260;g252e99aaa72_0_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67" name="Shape 2267"/>
        <p:cNvGrpSpPr/>
        <p:nvPr/>
      </p:nvGrpSpPr>
      <p:grpSpPr>
        <a:xfrm>
          <a:off x="0" y="0"/>
          <a:ext cx="0" cy="0"/>
        </a:xfrm>
      </p:grpSpPr>
      <p:sp>
        <p:nvSpPr>
          <p:cNvPr id="2268" name="Google Shape;2268;g2742d1f8250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69" name="Google Shape;2269;g2742d1f8250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76" name="Shape 2276"/>
        <p:cNvGrpSpPr/>
        <p:nvPr/>
      </p:nvGrpSpPr>
      <p:grpSpPr>
        <a:xfrm>
          <a:off x="0" y="0"/>
          <a:ext cx="0" cy="0"/>
        </a:xfrm>
      </p:grpSpPr>
      <p:sp>
        <p:nvSpPr>
          <p:cNvPr id="2277" name="Google Shape;2277;g3b92967a23d_0_86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78" name="Google Shape;2278;g3b92967a23d_0_8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84" name="Shape 2284"/>
        <p:cNvGrpSpPr/>
        <p:nvPr/>
      </p:nvGrpSpPr>
      <p:grpSpPr>
        <a:xfrm>
          <a:off x="0" y="0"/>
          <a:ext cx="0" cy="0"/>
        </a:xfrm>
      </p:grpSpPr>
      <p:sp>
        <p:nvSpPr>
          <p:cNvPr id="2285" name="Google Shape;2285;g252e99aaa72_0_4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86" name="Google Shape;2286;g252e99aaa72_0_4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293" name="Shape 2293"/>
        <p:cNvGrpSpPr/>
        <p:nvPr/>
      </p:nvGrpSpPr>
      <p:grpSpPr>
        <a:xfrm>
          <a:off x="0" y="0"/>
          <a:ext cx="0" cy="0"/>
        </a:xfrm>
      </p:grpSpPr>
      <p:sp>
        <p:nvSpPr>
          <p:cNvPr id="2294" name="Google Shape;2294;g2589f4e2ab3_0_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295" name="Google Shape;2295;g2589f4e2ab3_0_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10" name="Shape 2310"/>
        <p:cNvGrpSpPr/>
        <p:nvPr/>
      </p:nvGrpSpPr>
      <p:grpSpPr>
        <a:xfrm>
          <a:off x="0" y="0"/>
          <a:ext cx="0" cy="0"/>
        </a:xfrm>
      </p:grpSpPr>
      <p:sp>
        <p:nvSpPr>
          <p:cNvPr id="2311" name="Google Shape;2311;g2589f4e2ab3_0_5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12" name="Google Shape;2312;g2589f4e2ab3_0_5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20" name="Shape 2320"/>
        <p:cNvGrpSpPr/>
        <p:nvPr/>
      </p:nvGrpSpPr>
      <p:grpSpPr>
        <a:xfrm>
          <a:off x="0" y="0"/>
          <a:ext cx="0" cy="0"/>
        </a:xfrm>
      </p:grpSpPr>
      <p:sp>
        <p:nvSpPr>
          <p:cNvPr id="2321" name="Google Shape;2321;g2589f4e2ab3_0_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22" name="Google Shape;2322;g2589f4e2ab3_0_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34" name="Shape 2334"/>
        <p:cNvGrpSpPr/>
        <p:nvPr/>
      </p:nvGrpSpPr>
      <p:grpSpPr>
        <a:xfrm>
          <a:off x="0" y="0"/>
          <a:ext cx="0" cy="0"/>
        </a:xfrm>
      </p:grpSpPr>
      <p:sp>
        <p:nvSpPr>
          <p:cNvPr id="2335" name="Google Shape;2335;g25befaa0f43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36" name="Google Shape;2336;g25befaa0f43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48" name="Shape 2348"/>
        <p:cNvGrpSpPr/>
        <p:nvPr/>
      </p:nvGrpSpPr>
      <p:grpSpPr>
        <a:xfrm>
          <a:off x="0" y="0"/>
          <a:ext cx="0" cy="0"/>
        </a:xfrm>
      </p:grpSpPr>
      <p:sp>
        <p:nvSpPr>
          <p:cNvPr id="2349" name="Google Shape;2349;g2589f4e2ab3_0_12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50" name="Google Shape;2350;g2589f4e2ab3_0_12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63" name="Shape 2363"/>
        <p:cNvGrpSpPr/>
        <p:nvPr/>
      </p:nvGrpSpPr>
      <p:grpSpPr>
        <a:xfrm>
          <a:off x="0" y="0"/>
          <a:ext cx="0" cy="0"/>
        </a:xfrm>
      </p:grpSpPr>
      <p:sp>
        <p:nvSpPr>
          <p:cNvPr id="2364" name="Google Shape;2364;g2589f4e2ab3_0_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65" name="Google Shape;2365;g2589f4e2ab3_0_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73" name="Shape 2373"/>
        <p:cNvGrpSpPr/>
        <p:nvPr/>
      </p:nvGrpSpPr>
      <p:grpSpPr>
        <a:xfrm>
          <a:off x="0" y="0"/>
          <a:ext cx="0" cy="0"/>
        </a:xfrm>
      </p:grpSpPr>
      <p:sp>
        <p:nvSpPr>
          <p:cNvPr id="2374" name="Google Shape;2374;g25c65cfb041_1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75" name="Google Shape;2375;g25c65cfb041_1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83" name="Shape 2383"/>
        <p:cNvGrpSpPr/>
        <p:nvPr/>
      </p:nvGrpSpPr>
      <p:grpSpPr>
        <a:xfrm>
          <a:off x="0" y="0"/>
          <a:ext cx="0" cy="0"/>
        </a:xfrm>
      </p:grpSpPr>
      <p:sp>
        <p:nvSpPr>
          <p:cNvPr id="2384" name="Google Shape;2384;g2589f4e2ab3_0_9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85" name="Google Shape;2385;g2589f4e2ab3_0_9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91" name="Shape 2391"/>
        <p:cNvGrpSpPr/>
        <p:nvPr/>
      </p:nvGrpSpPr>
      <p:grpSpPr>
        <a:xfrm>
          <a:off x="0" y="0"/>
          <a:ext cx="0" cy="0"/>
        </a:xfrm>
      </p:grpSpPr>
      <p:sp>
        <p:nvSpPr>
          <p:cNvPr id="2392" name="Google Shape;2392;g3b92967a23d_0_17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393" name="Google Shape;2393;g3b92967a23d_0_17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399" name="Shape 2399"/>
        <p:cNvGrpSpPr/>
        <p:nvPr/>
      </p:nvGrpSpPr>
      <p:grpSpPr>
        <a:xfrm>
          <a:off x="0" y="0"/>
          <a:ext cx="0" cy="0"/>
        </a:xfrm>
      </p:grpSpPr>
      <p:sp>
        <p:nvSpPr>
          <p:cNvPr id="2400" name="Google Shape;2400;g25befaa0f43_0_4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01" name="Google Shape;2401;g25befaa0f43_0_4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08" name="Shape 2408"/>
        <p:cNvGrpSpPr/>
        <p:nvPr/>
      </p:nvGrpSpPr>
      <p:grpSpPr>
        <a:xfrm>
          <a:off x="0" y="0"/>
          <a:ext cx="0" cy="0"/>
        </a:xfrm>
      </p:grpSpPr>
      <p:sp>
        <p:nvSpPr>
          <p:cNvPr id="2409" name="Google Shape;2409;g25befaa0f43_0_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10" name="Google Shape;2410;g25befaa0f43_0_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32" name="Shape 2432"/>
        <p:cNvGrpSpPr/>
        <p:nvPr/>
      </p:nvGrpSpPr>
      <p:grpSpPr>
        <a:xfrm>
          <a:off x="0" y="0"/>
          <a:ext cx="0" cy="0"/>
        </a:xfrm>
      </p:grpSpPr>
      <p:sp>
        <p:nvSpPr>
          <p:cNvPr id="2433" name="Google Shape;2433;g2589f4e2ab3_0_2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34" name="Google Shape;2434;g2589f4e2ab3_0_2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45" name="Shape 2445"/>
        <p:cNvGrpSpPr/>
        <p:nvPr/>
      </p:nvGrpSpPr>
      <p:grpSpPr>
        <a:xfrm>
          <a:off x="0" y="0"/>
          <a:ext cx="0" cy="0"/>
        </a:xfrm>
      </p:grpSpPr>
      <p:sp>
        <p:nvSpPr>
          <p:cNvPr id="2446" name="Google Shape;2446;g1e4cbe914ca_0_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47" name="Google Shape;2447;g1e4cbe914ca_0_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62" name="Shape 2462"/>
        <p:cNvGrpSpPr/>
        <p:nvPr/>
      </p:nvGrpSpPr>
      <p:grpSpPr>
        <a:xfrm>
          <a:off x="0" y="0"/>
          <a:ext cx="0" cy="0"/>
        </a:xfrm>
      </p:grpSpPr>
      <p:sp>
        <p:nvSpPr>
          <p:cNvPr id="2463" name="Google Shape;2463;g2589f4e2ab3_0_11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64" name="Google Shape;2464;g2589f4e2ab3_0_11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76" name="Shape 2476"/>
        <p:cNvGrpSpPr/>
        <p:nvPr/>
      </p:nvGrpSpPr>
      <p:grpSpPr>
        <a:xfrm>
          <a:off x="0" y="0"/>
          <a:ext cx="0" cy="0"/>
        </a:xfrm>
      </p:grpSpPr>
      <p:sp>
        <p:nvSpPr>
          <p:cNvPr id="2477" name="Google Shape;2477;g25befaa0f43_0_7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78" name="Google Shape;2478;g25befaa0f43_0_7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488" name="Shape 2488"/>
        <p:cNvGrpSpPr/>
        <p:nvPr/>
      </p:nvGrpSpPr>
      <p:grpSpPr>
        <a:xfrm>
          <a:off x="0" y="0"/>
          <a:ext cx="0" cy="0"/>
        </a:xfrm>
      </p:grpSpPr>
      <p:sp>
        <p:nvSpPr>
          <p:cNvPr id="2489" name="Google Shape;2489;g2589f4e2ab3_0_1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490" name="Google Shape;2490;g2589f4e2ab3_0_1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11" name="Shape 2511"/>
        <p:cNvGrpSpPr/>
        <p:nvPr/>
      </p:nvGrpSpPr>
      <p:grpSpPr>
        <a:xfrm>
          <a:off x="0" y="0"/>
          <a:ext cx="0" cy="0"/>
        </a:xfrm>
      </p:grpSpPr>
      <p:sp>
        <p:nvSpPr>
          <p:cNvPr id="2512" name="Google Shape;2512;g2589f4e2ab3_0_13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13" name="Google Shape;2513;g2589f4e2ab3_0_13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23" name="Shape 2523"/>
        <p:cNvGrpSpPr/>
        <p:nvPr/>
      </p:nvGrpSpPr>
      <p:grpSpPr>
        <a:xfrm>
          <a:off x="0" y="0"/>
          <a:ext cx="0" cy="0"/>
        </a:xfrm>
      </p:grpSpPr>
      <p:sp>
        <p:nvSpPr>
          <p:cNvPr id="2524" name="Google Shape;2524;g2589f4e2ab3_0_16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25" name="Google Shape;2525;g2589f4e2ab3_0_1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43" name="Shape 2543"/>
        <p:cNvGrpSpPr/>
        <p:nvPr/>
      </p:nvGrpSpPr>
      <p:grpSpPr>
        <a:xfrm>
          <a:off x="0" y="0"/>
          <a:ext cx="0" cy="0"/>
        </a:xfrm>
      </p:grpSpPr>
      <p:sp>
        <p:nvSpPr>
          <p:cNvPr id="2544" name="Google Shape;2544;g2589f4e2ab3_0_18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45" name="Google Shape;2545;g2589f4e2ab3_0_18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63" name="Shape 2563"/>
        <p:cNvGrpSpPr/>
        <p:nvPr/>
      </p:nvGrpSpPr>
      <p:grpSpPr>
        <a:xfrm>
          <a:off x="0" y="0"/>
          <a:ext cx="0" cy="0"/>
        </a:xfrm>
      </p:grpSpPr>
      <p:sp>
        <p:nvSpPr>
          <p:cNvPr id="2564" name="Google Shape;2564;g25befaa0f43_0_1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65" name="Google Shape;2565;g25befaa0f43_0_1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81" name="Shape 2581"/>
        <p:cNvGrpSpPr/>
        <p:nvPr/>
      </p:nvGrpSpPr>
      <p:grpSpPr>
        <a:xfrm>
          <a:off x="0" y="0"/>
          <a:ext cx="0" cy="0"/>
        </a:xfrm>
      </p:grpSpPr>
      <p:sp>
        <p:nvSpPr>
          <p:cNvPr id="2582" name="Google Shape;2582;g2742d1f8250_3_15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83" name="Google Shape;2583;g2742d1f8250_3_15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ct val="0"/>
              </a:spcBef>
              <a:spcAft>
                <a:spcPct val="0"/>
              </a:spcAft>
              <a:buNone/>
            </a:pP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593" name="Shape 2593"/>
        <p:cNvGrpSpPr/>
        <p:nvPr/>
      </p:nvGrpSpPr>
      <p:grpSpPr>
        <a:xfrm>
          <a:off x="0" y="0"/>
          <a:ext cx="0" cy="0"/>
        </a:xfrm>
      </p:grpSpPr>
      <p:sp>
        <p:nvSpPr>
          <p:cNvPr id="2594" name="Google Shape;2594;g2589f4e2ab3_0_22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595" name="Google Shape;2595;g2589f4e2ab3_0_22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ct val="0"/>
              </a:spcBef>
              <a:spcAft>
                <a:spcPct val="0"/>
              </a:spcAft>
              <a:buClr>
                <a:schemeClr val="dk1"/>
              </a:buClr>
              <a:buSzPts val="1100"/>
              <a:buChar char="●"/>
            </a:pP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604" name="Shape 2604"/>
        <p:cNvGrpSpPr/>
        <p:nvPr/>
      </p:nvGrpSpPr>
      <p:grpSpPr>
        <a:xfrm>
          <a:off x="0" y="0"/>
          <a:ext cx="0" cy="0"/>
        </a:xfrm>
      </p:grpSpPr>
      <p:sp>
        <p:nvSpPr>
          <p:cNvPr id="2605" name="Google Shape;2605;g2589f4e2ab3_0_21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606" name="Google Shape;2606;g2589f4e2ab3_0_21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614" name="Shape 2614"/>
        <p:cNvGrpSpPr/>
        <p:nvPr/>
      </p:nvGrpSpPr>
      <p:grpSpPr>
        <a:xfrm>
          <a:off x="0" y="0"/>
          <a:ext cx="0" cy="0"/>
        </a:xfrm>
      </p:grpSpPr>
      <p:sp>
        <p:nvSpPr>
          <p:cNvPr id="2615" name="Google Shape;2615;g2589f4e2ab3_0_22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616" name="Google Shape;2616;g2589f4e2ab3_0_22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629" name="Shape 2629"/>
        <p:cNvGrpSpPr/>
        <p:nvPr/>
      </p:nvGrpSpPr>
      <p:grpSpPr>
        <a:xfrm>
          <a:off x="0" y="0"/>
          <a:ext cx="0" cy="0"/>
        </a:xfrm>
      </p:grpSpPr>
      <p:sp>
        <p:nvSpPr>
          <p:cNvPr id="2630" name="Google Shape;2630;g2589f4e2ab3_0_2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631" name="Google Shape;2631;g2589f4e2ab3_0_2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644" name="Shape 2644"/>
        <p:cNvGrpSpPr/>
        <p:nvPr/>
      </p:nvGrpSpPr>
      <p:grpSpPr>
        <a:xfrm>
          <a:off x="0" y="0"/>
          <a:ext cx="0" cy="0"/>
        </a:xfrm>
      </p:grpSpPr>
      <p:sp>
        <p:nvSpPr>
          <p:cNvPr id="2645" name="Google Shape;2645;g1e31228a0c0_1_43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646" name="Google Shape;2646;g1e31228a0c0_1_4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25.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6.png"/><Relationship Id="rId10"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28.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28.png"/><Relationship Id="rId3"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8.png"/><Relationship Id="rId3"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2.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2.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32.png"/><Relationship Id="rId5"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32.png"/><Relationship Id="rId5"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4.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6.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8.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0.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4.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6.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8.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0.png"/><Relationship Id="rId3" Type="http://schemas.openxmlformats.org/officeDocument/2006/relationships/image" Target="../media/image32.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42.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42.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42.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2.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4.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45.png"/><Relationship Id="rId5"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47.png"/><Relationship Id="rId5"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17.png"/><Relationship Id="rId7"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17.png"/><Relationship Id="rId9"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25.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6.png"/><Relationship Id="rId10" Type="http://schemas.openxmlformats.org/officeDocument/2006/relationships/image" Target="../media/image17.png"/><Relationship Id="rId1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28.png"/><Relationship Id="rId3"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28.png"/><Relationship Id="rId3"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8.png"/><Relationship Id="rId3"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27.png"/><Relationship Id="rId3" Type="http://schemas.openxmlformats.org/officeDocument/2006/relationships/image" Target="../media/image32.png"/><Relationship Id="rId4" Type="http://schemas.openxmlformats.org/officeDocument/2006/relationships/image" Target="../media/image55.png"/><Relationship Id="rId5"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42.png"/><Relationship Id="rId3"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42.png"/><Relationship Id="rId3"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42.png"/><Relationship Id="rId3"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2.png"/><Relationship Id="rId3"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1.png"/><Relationship Id="rId3" Type="http://schemas.openxmlformats.org/officeDocument/2006/relationships/image" Target="../media/image56.png"/><Relationship Id="rId4" Type="http://schemas.openxmlformats.org/officeDocument/2006/relationships/image" Target="../media/image1.png"/><Relationship Id="rId5"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57.png"/><Relationship Id="rId5"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58.png"/><Relationship Id="rId5"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59.png"/><Relationship Id="rId5"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0.png"/><Relationship Id="rId5"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4.png"/><Relationship Id="rId3" Type="http://schemas.openxmlformats.org/officeDocument/2006/relationships/image" Target="../media/image2.png"/><Relationship Id="rId4"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1.png"/><Relationship Id="rId5"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45.png"/><Relationship Id="rId5"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2.png"/><Relationship Id="rId5"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47.png"/><Relationship Id="rId5"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3.png"/><Relationship Id="rId5"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3.png"/><Relationship Id="rId5"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4.png"/><Relationship Id="rId5"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46.png"/><Relationship Id="rId5"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image" Target="../media/image65.png"/><Relationship Id="rId5"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17.png"/><Relationship Id="rId7"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17.png"/><Relationship Id="rId9"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0.png"/><Relationship Id="rId3" Type="http://schemas.openxmlformats.org/officeDocument/2006/relationships/image" Target="../media/image25.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6.png"/><Relationship Id="rId10" Type="http://schemas.openxmlformats.org/officeDocument/2006/relationships/image" Target="../media/image17.png"/><Relationship Id="rId1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28.png"/><Relationship Id="rId3"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28.png"/><Relationship Id="rId3"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8.png"/><Relationship Id="rId3"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28.png"/><Relationship Id="rId3" Type="http://schemas.openxmlformats.org/officeDocument/2006/relationships/image" Target="../media/image32.png"/><Relationship Id="rId4"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27.png"/><Relationship Id="rId3" Type="http://schemas.openxmlformats.org/officeDocument/2006/relationships/image" Target="../media/image32.png"/><Relationship Id="rId4" Type="http://schemas.openxmlformats.org/officeDocument/2006/relationships/image" Target="../media/image55.png"/><Relationship Id="rId5"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55.png"/><Relationship Id="rId4"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32.png"/><Relationship Id="rId3"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2.png"/><Relationship Id="rId3"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2.png"/><Relationship Id="rId3"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41.png"/><Relationship Id="rId3"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41.png"/><Relationship Id="rId3"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41.png"/><Relationship Id="rId3"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1.png"/><Relationship Id="rId3"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42.png"/><Relationship Id="rId3"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42.png"/><Relationship Id="rId3"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42.png"/><Relationship Id="rId3"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42.png"/><Relationship Id="rId3"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35" name="Google Shape;35;p5"/>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36" name="Google Shape;36;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7" name="Google Shape;37;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8" name="Google Shape;38;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40" name="Google Shape;40;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1" name="Shape 41"/>
        <p:cNvGrpSpPr/>
        <p:nvPr/>
      </p:nvGrpSpPr>
      <p:grpSpPr>
        <a:xfrm>
          <a:off x="0" y="0"/>
          <a:ext cx="0" cy="0"/>
        </a:xfrm>
      </p:grpSpPr>
      <p:pic>
        <p:nvPicPr>
          <p:cNvPr id="42" name="Google Shape;42;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3" name="Google Shape;43;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 name="Google Shape;44;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5" name="Google Shape;45;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47" name="Google Shape;47;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48" name="Google Shape;48;p6"/>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49" name="Shape 49"/>
        <p:cNvGrpSpPr/>
        <p:nvPr/>
      </p:nvGrpSpPr>
      <p:grpSpPr>
        <a:xfrm>
          <a:off x="0" y="0"/>
          <a:ext cx="0" cy="0"/>
        </a:xfrm>
      </p:grpSpPr>
      <p:pic>
        <p:nvPicPr>
          <p:cNvPr id="50" name="Google Shape;50;p7"/>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51" name="Google Shape;51;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52" name="Google Shape;52;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3" name="Google Shape;53;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55" name="Google Shape;55;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6" name="Google Shape;56;p7"/>
          <p:cNvPicPr preferRelativeResize="0"/>
          <p:nvPr/>
        </p:nvPicPr>
        <p:blipFill>
          <a:blip r:embed="rId3">
            <a:alphaModFix/>
          </a:blip>
          <a:srcRect l="6209" r="6210"/>
          <a:stretch>
            <a:fillRect/>
          </a:stretch>
        </p:blipFill>
        <p:spPr>
          <a:xfrm>
            <a:off x="324000" y="4008600"/>
            <a:ext cx="859400" cy="127996"/>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57" name="Shape 57"/>
        <p:cNvGrpSpPr/>
        <p:nvPr/>
      </p:nvGrpSpPr>
      <p:grpSpPr>
        <a:xfrm>
          <a:off x="0" y="0"/>
          <a:ext cx="0" cy="0"/>
        </a:xfrm>
      </p:grpSpPr>
      <p:pic>
        <p:nvPicPr>
          <p:cNvPr id="58" name="Google Shape;58;p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59" name="Google Shape;59;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0" name="Google Shape;60;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1" name="Google Shape;61;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2" name="Google Shape;62;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4" name="Google Shape;64;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65" name="Shape 65"/>
        <p:cNvGrpSpPr/>
        <p:nvPr/>
      </p:nvGrpSpPr>
      <p:grpSpPr>
        <a:xfrm>
          <a:off x="0" y="0"/>
          <a:ext cx="0" cy="0"/>
        </a:xfrm>
      </p:grpSpPr>
      <p:pic>
        <p:nvPicPr>
          <p:cNvPr id="66" name="Google Shape;66;p9"/>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67" name="Google Shape;67;p9"/>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8" name="Google Shape;68;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9" name="Google Shape;69;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0" name="Google Shape;70;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2" name="Google Shape;72;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73" name="Shape 73"/>
        <p:cNvGrpSpPr/>
        <p:nvPr/>
      </p:nvGrpSpPr>
      <p:grpSpPr>
        <a:xfrm>
          <a:off x="0" y="0"/>
          <a:ext cx="0" cy="0"/>
        </a:xfrm>
      </p:grpSpPr>
      <p:pic>
        <p:nvPicPr>
          <p:cNvPr id="74" name="Google Shape;74;p10"/>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pic>
        <p:nvPicPr>
          <p:cNvPr id="75" name="Google Shape;75;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76" name="Google Shape;76;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7" name="Google Shape;77;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78" name="Google Shape;78;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0" name="Google Shape;80;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81" name="Shape 81"/>
        <p:cNvGrpSpPr/>
        <p:nvPr/>
      </p:nvGrpSpPr>
      <p:grpSpPr>
        <a:xfrm>
          <a:off x="0" y="0"/>
          <a:ext cx="0" cy="0"/>
        </a:xfrm>
      </p:grpSpPr>
      <p:pic>
        <p:nvPicPr>
          <p:cNvPr id="82" name="Google Shape;82;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83" name="Google Shape;83;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84" name="Google Shape;84;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85" name="Shape 85"/>
        <p:cNvGrpSpPr/>
        <p:nvPr/>
      </p:nvGrpSpPr>
      <p:grpSpPr>
        <a:xfrm>
          <a:off x="0" y="0"/>
          <a:ext cx="0" cy="0"/>
        </a:xfrm>
      </p:grpSpPr>
      <p:sp>
        <p:nvSpPr>
          <p:cNvPr id="86" name="Google Shape;86;p12"/>
          <p:cNvSpPr/>
          <p:nvPr/>
        </p:nvSpPr>
        <p:spPr>
          <a:xfrm>
            <a:off x="324000" y="281457"/>
            <a:ext cx="2828400" cy="318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rgbClr val="282828"/>
                </a:solidFill>
                <a:latin typeface="Lexend"/>
                <a:ea typeface="Lexend"/>
                <a:cs typeface="Lexend"/>
                <a:sym typeface="Lexend"/>
              </a:rPr>
              <a:t>Lesson phase codes</a:t>
            </a:r>
            <a:endParaRPr sz="2000" b="0" i="0" u="none" strike="noStrike" cap="none">
              <a:solidFill>
                <a:srgbClr val="282828"/>
              </a:solidFill>
              <a:latin typeface="Calibri"/>
              <a:ea typeface="Calibri"/>
              <a:cs typeface="Calibri"/>
              <a:sym typeface="Calibri"/>
            </a:endParaRPr>
          </a:p>
        </p:txBody>
      </p:sp>
      <p:sp>
        <p:nvSpPr>
          <p:cNvPr id="87" name="Google Shape;87;p12"/>
          <p:cNvSpPr/>
          <p:nvPr/>
        </p:nvSpPr>
        <p:spPr>
          <a:xfrm>
            <a:off x="1480224" y="1895406"/>
            <a:ext cx="3106500" cy="6558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ct val="0"/>
              </a:spcBef>
              <a:spcAft>
                <a:spcPct val="0"/>
              </a:spcAft>
              <a:buNone/>
            </a:pPr>
            <a:r>
              <a:rPr lang="en-GB" sz="1800" i="0" u="none" strike="noStrike" cap="none">
                <a:solidFill>
                  <a:srgbClr val="282828"/>
                </a:solidFill>
                <a:latin typeface="Lexend"/>
                <a:ea typeface="Lexend"/>
                <a:cs typeface="Lexend"/>
                <a:sym typeface="Lexend"/>
              </a:rPr>
              <a:t>Check for understanding</a:t>
            </a:r>
            <a:endParaRPr sz="1800" i="0" u="none" strike="noStrike" cap="none">
              <a:solidFill>
                <a:srgbClr val="282828"/>
              </a:solidFill>
              <a:latin typeface="Lexend"/>
              <a:ea typeface="Lexend"/>
              <a:cs typeface="Lexend"/>
              <a:sym typeface="Lexend"/>
            </a:endParaRPr>
          </a:p>
        </p:txBody>
      </p:sp>
      <p:sp>
        <p:nvSpPr>
          <p:cNvPr id="88" name="Google Shape;88;p12"/>
          <p:cNvSpPr/>
          <p:nvPr/>
        </p:nvSpPr>
        <p:spPr>
          <a:xfrm>
            <a:off x="1473205" y="1217091"/>
            <a:ext cx="1363500" cy="3186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i="0" u="none" strike="noStrike" cap="none">
                <a:latin typeface="Lexend"/>
                <a:ea typeface="Lexend"/>
                <a:cs typeface="Lexend"/>
                <a:sym typeface="Lexend"/>
              </a:rPr>
              <a:t>Sharaxaad</a:t>
            </a:r>
            <a:endParaRPr sz="1400" i="0" u="none" strike="noStrike" cap="none">
              <a:latin typeface="Lexend"/>
              <a:ea typeface="Lexend"/>
              <a:cs typeface="Lexend"/>
              <a:sym typeface="Lexend"/>
            </a:endParaRPr>
          </a:p>
        </p:txBody>
      </p:sp>
      <p:sp>
        <p:nvSpPr>
          <p:cNvPr id="89" name="Google Shape;89;p12"/>
          <p:cNvSpPr/>
          <p:nvPr/>
        </p:nvSpPr>
        <p:spPr>
          <a:xfrm>
            <a:off x="5919121" y="1217091"/>
            <a:ext cx="1485600" cy="318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1800" i="0" u="none" strike="noStrike" cap="none">
                <a:solidFill>
                  <a:srgbClr val="282828"/>
                </a:solidFill>
                <a:latin typeface="Lexend"/>
                <a:ea typeface="Lexend"/>
                <a:cs typeface="Lexend"/>
                <a:sym typeface="Lexend"/>
              </a:rPr>
              <a:t>Practice task</a:t>
            </a:r>
            <a:endParaRPr sz="1800" i="0" u="none" strike="noStrike" cap="none">
              <a:solidFill>
                <a:srgbClr val="282828"/>
              </a:solidFill>
              <a:latin typeface="Lexend"/>
              <a:ea typeface="Lexend"/>
              <a:cs typeface="Lexend"/>
              <a:sym typeface="Lexend"/>
            </a:endParaRPr>
          </a:p>
        </p:txBody>
      </p:sp>
      <p:pic>
        <p:nvPicPr>
          <p:cNvPr id="90" name="Google Shape;90;p12"/>
          <p:cNvPicPr preferRelativeResize="0"/>
          <p:nvPr/>
        </p:nvPicPr>
        <p:blipFill>
          <a:blip r:embed="rId1">
            <a:alphaModFix/>
          </a:blip>
          <a:stretch>
            <a:fillRect/>
          </a:stretch>
        </p:blipFill>
        <p:spPr>
          <a:xfrm>
            <a:off x="659713" y="1926054"/>
            <a:ext cx="594518" cy="594525"/>
          </a:xfrm>
          <a:prstGeom prst="rect">
            <a:avLst/>
          </a:prstGeom>
          <a:noFill/>
          <a:ln>
            <a:noFill/>
          </a:ln>
        </p:spPr>
      </p:pic>
      <p:pic>
        <p:nvPicPr>
          <p:cNvPr id="91" name="Google Shape;91;p12"/>
          <p:cNvPicPr preferRelativeResize="0"/>
          <p:nvPr/>
        </p:nvPicPr>
        <p:blipFill>
          <a:blip r:embed="rId2">
            <a:alphaModFix/>
          </a:blip>
          <a:stretch>
            <a:fillRect/>
          </a:stretch>
        </p:blipFill>
        <p:spPr>
          <a:xfrm>
            <a:off x="659727" y="1079129"/>
            <a:ext cx="594518" cy="594525"/>
          </a:xfrm>
          <a:prstGeom prst="rect">
            <a:avLst/>
          </a:prstGeom>
          <a:noFill/>
          <a:ln>
            <a:noFill/>
          </a:ln>
        </p:spPr>
      </p:pic>
      <p:pic>
        <p:nvPicPr>
          <p:cNvPr id="92" name="Google Shape;92;p12"/>
          <p:cNvPicPr preferRelativeResize="0"/>
          <p:nvPr/>
        </p:nvPicPr>
        <p:blipFill>
          <a:blip r:embed="rId3">
            <a:alphaModFix/>
          </a:blip>
          <a:stretch>
            <a:fillRect/>
          </a:stretch>
        </p:blipFill>
        <p:spPr>
          <a:xfrm>
            <a:off x="5108872" y="1079129"/>
            <a:ext cx="594518" cy="594525"/>
          </a:xfrm>
          <a:prstGeom prst="rect">
            <a:avLst/>
          </a:prstGeom>
          <a:noFill/>
          <a:ln>
            <a:noFill/>
          </a:ln>
        </p:spPr>
      </p:pic>
      <p:sp>
        <p:nvSpPr>
          <p:cNvPr id="93" name="Google Shape;93;p12"/>
          <p:cNvSpPr/>
          <p:nvPr/>
        </p:nvSpPr>
        <p:spPr>
          <a:xfrm>
            <a:off x="5919121" y="2033391"/>
            <a:ext cx="1485600" cy="3186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a:solidFill>
                  <a:srgbClr val="282828"/>
                </a:solidFill>
                <a:latin typeface="Lexend"/>
                <a:ea typeface="Lexend"/>
                <a:cs typeface="Lexend"/>
                <a:sym typeface="Lexend"/>
              </a:rPr>
              <a:t>Jawaab</a:t>
            </a:r>
            <a:endParaRPr sz="1400" i="0" u="none" strike="noStrike" cap="none">
              <a:solidFill>
                <a:srgbClr val="282828"/>
              </a:solidFill>
              <a:latin typeface="Lexend"/>
              <a:ea typeface="Lexend"/>
              <a:cs typeface="Lexend"/>
              <a:sym typeface="Lexend"/>
            </a:endParaRPr>
          </a:p>
        </p:txBody>
      </p:sp>
      <p:pic>
        <p:nvPicPr>
          <p:cNvPr id="94" name="Google Shape;94;p12"/>
          <p:cNvPicPr preferRelativeResize="0"/>
          <p:nvPr/>
        </p:nvPicPr>
        <p:blipFill>
          <a:blip r:embed="rId4">
            <a:alphaModFix/>
          </a:blip>
          <a:stretch>
            <a:fillRect/>
          </a:stretch>
        </p:blipFill>
        <p:spPr>
          <a:xfrm>
            <a:off x="5108872" y="1895429"/>
            <a:ext cx="594518" cy="59452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95" name="Shape 95"/>
        <p:cNvGrpSpPr/>
        <p:nvPr/>
      </p:nvGrpSpPr>
      <p:grpSpPr>
        <a:xfrm>
          <a:off x="0" y="0"/>
          <a:ext cx="0" cy="0"/>
        </a:xfrm>
      </p:grpSpPr>
      <p:sp>
        <p:nvSpPr>
          <p:cNvPr id="96" name="Google Shape;96;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7" name="Google Shape;97;p13"/>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98" name="Google Shape;98;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 name="Google Shape;99;p13"/>
          <p:cNvSpPr txBox="1"/>
          <p:nvPr>
            <p:ph type="subTitle" idx="1"/>
          </p:nvPr>
        </p:nvSpPr>
        <p:spPr>
          <a:xfrm>
            <a:off x="323994" y="99364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00" name="Google Shape;100;p13"/>
          <p:cNvSpPr txBox="1"/>
          <p:nvPr>
            <p:ph type="subTitle" idx="2"/>
          </p:nvPr>
        </p:nvSpPr>
        <p:spPr>
          <a:xfrm>
            <a:off x="323994" y="223873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01" name="Google Shape;101;p13"/>
          <p:cNvSpPr txBox="1"/>
          <p:nvPr>
            <p:ph type="subTitle" idx="3"/>
          </p:nvPr>
        </p:nvSpPr>
        <p:spPr>
          <a:xfrm>
            <a:off x="323994" y="348382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
    <p:spTree>
      <p:nvGrpSpPr>
        <p:cNvPr id="102" name="Shape 102"/>
        <p:cNvGrpSpPr/>
        <p:nvPr/>
      </p:nvGrpSpPr>
      <p:grpSpPr>
        <a:xfrm>
          <a:off x="0" y="0"/>
          <a:ext cx="0" cy="0"/>
        </a:xfrm>
      </p:grpSpPr>
      <p:sp>
        <p:nvSpPr>
          <p:cNvPr id="103" name="Google Shape;103;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4" name="Google Shape;104;p1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05" name="Google Shape;105;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06" name="Google Shape;106;p14"/>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07" name="Google Shape;107;p14"/>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08" name="Google Shape;108;p14"/>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1 Keyword (4)">
  <p:cSld name="CUSTOM_27_1">
    <p:spTree>
      <p:nvGrpSpPr>
        <p:cNvPr id="109" name="Shape 109"/>
        <p:cNvGrpSpPr/>
        <p:nvPr/>
      </p:nvGrpSpPr>
      <p:grpSpPr>
        <a:xfrm>
          <a:off x="0" y="0"/>
          <a:ext cx="0" cy="0"/>
        </a:xfrm>
      </p:grpSpPr>
      <p:sp>
        <p:nvSpPr>
          <p:cNvPr id="110" name="Google Shape;11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1" name="Google Shape;111;p1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12" name="Google Shape;112;p15"/>
          <p:cNvSpPr txBox="1"/>
          <p:nvPr>
            <p:ph type="subTitle" idx="1"/>
          </p:nvPr>
        </p:nvSpPr>
        <p:spPr>
          <a:xfrm>
            <a:off x="324000" y="908475"/>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3" name="Google Shape;113;p15"/>
          <p:cNvSpPr txBox="1"/>
          <p:nvPr>
            <p:ph type="subTitle" idx="2"/>
          </p:nvPr>
        </p:nvSpPr>
        <p:spPr>
          <a:xfrm>
            <a:off x="324000" y="1905625"/>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4" name="Google Shape;114;p15"/>
          <p:cNvSpPr txBox="1"/>
          <p:nvPr>
            <p:ph type="subTitle" idx="3"/>
          </p:nvPr>
        </p:nvSpPr>
        <p:spPr>
          <a:xfrm>
            <a:off x="324000" y="2897675"/>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5" name="Google Shape;115;p15"/>
          <p:cNvSpPr txBox="1"/>
          <p:nvPr>
            <p:ph type="subTitle" idx="4"/>
          </p:nvPr>
        </p:nvSpPr>
        <p:spPr>
          <a:xfrm>
            <a:off x="324000" y="3887250"/>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6" name="Google Shape;116;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1.1 Keyword definitions (4)">
  <p:cSld name="CUSTOM_27_1_2">
    <p:spTree>
      <p:nvGrpSpPr>
        <p:cNvPr id="117" name="Shape 117"/>
        <p:cNvGrpSpPr/>
        <p:nvPr/>
      </p:nvGrpSpPr>
      <p:grpSpPr>
        <a:xfrm>
          <a:off x="0" y="0"/>
          <a:ext cx="0" cy="0"/>
        </a:xfrm>
      </p:grpSpPr>
      <p:sp>
        <p:nvSpPr>
          <p:cNvPr id="118" name="Google Shape;118;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20" name="Google Shape;120;p16"/>
          <p:cNvSpPr txBox="1"/>
          <p:nvPr>
            <p:ph type="subTitle" idx="1"/>
          </p:nvPr>
        </p:nvSpPr>
        <p:spPr>
          <a:xfrm>
            <a:off x="324000" y="90847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1" name="Google Shape;121;p16"/>
          <p:cNvSpPr txBox="1"/>
          <p:nvPr>
            <p:ph type="subTitle" idx="2"/>
          </p:nvPr>
        </p:nvSpPr>
        <p:spPr>
          <a:xfrm>
            <a:off x="324000" y="19056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6"/>
          <p:cNvSpPr txBox="1"/>
          <p:nvPr>
            <p:ph type="subTitle" idx="3"/>
          </p:nvPr>
        </p:nvSpPr>
        <p:spPr>
          <a:xfrm>
            <a:off x="324000" y="289767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6"/>
          <p:cNvSpPr txBox="1"/>
          <p:nvPr>
            <p:ph type="subTitle" idx="4"/>
          </p:nvPr>
        </p:nvSpPr>
        <p:spPr>
          <a:xfrm>
            <a:off x="324000" y="388725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2 Keywords (5)">
  <p:cSld name="CUSTOM_27_1_1">
    <p:spTree>
      <p:nvGrpSpPr>
        <p:cNvPr id="125" name="Shape 125"/>
        <p:cNvGrpSpPr/>
        <p:nvPr/>
      </p:nvGrpSpPr>
      <p:grpSpPr>
        <a:xfrm>
          <a:off x="0" y="0"/>
          <a:ext cx="0" cy="0"/>
        </a:xfrm>
      </p:grpSpPr>
      <p:sp>
        <p:nvSpPr>
          <p:cNvPr id="126" name="Google Shape;126;p1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27" name="Google Shape;127;p17"/>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28" name="Google Shape;128;p17"/>
          <p:cNvSpPr txBox="1"/>
          <p:nvPr>
            <p:ph type="subTitle" idx="1"/>
          </p:nvPr>
        </p:nvSpPr>
        <p:spPr>
          <a:xfrm>
            <a:off x="324000" y="744038"/>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7"/>
          <p:cNvSpPr txBox="1"/>
          <p:nvPr>
            <p:ph type="subTitle" idx="2"/>
          </p:nvPr>
        </p:nvSpPr>
        <p:spPr>
          <a:xfrm>
            <a:off x="324000" y="1588788"/>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0" name="Google Shape;130;p17"/>
          <p:cNvSpPr txBox="1"/>
          <p:nvPr>
            <p:ph type="subTitle" idx="3"/>
          </p:nvPr>
        </p:nvSpPr>
        <p:spPr>
          <a:xfrm>
            <a:off x="324000" y="2428437"/>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1" name="Google Shape;131;p17"/>
          <p:cNvSpPr txBox="1"/>
          <p:nvPr>
            <p:ph type="subTitle" idx="4"/>
          </p:nvPr>
        </p:nvSpPr>
        <p:spPr>
          <a:xfrm>
            <a:off x="324000" y="3265613"/>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2" name="Google Shape;132;p17"/>
          <p:cNvSpPr txBox="1"/>
          <p:nvPr>
            <p:ph type="subTitle" idx="5"/>
          </p:nvPr>
        </p:nvSpPr>
        <p:spPr>
          <a:xfrm>
            <a:off x="324000" y="4103813"/>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3" name="Google Shape;133;p17"/>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2.1 Keywords definitions (5)">
  <p:cSld name="CUSTOM_27_1_1_1">
    <p:spTree>
      <p:nvGrpSpPr>
        <p:cNvPr id="134" name="Shape 134"/>
        <p:cNvGrpSpPr/>
        <p:nvPr/>
      </p:nvGrpSpPr>
      <p:grpSpPr>
        <a:xfrm>
          <a:off x="0" y="0"/>
          <a:ext cx="0" cy="0"/>
        </a:xfrm>
      </p:grpSpPr>
      <p:sp>
        <p:nvSpPr>
          <p:cNvPr id="135" name="Google Shape;135;p18"/>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6" name="Google Shape;136;p18"/>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37" name="Google Shape;137;p18"/>
          <p:cNvSpPr txBox="1"/>
          <p:nvPr>
            <p:ph type="subTitle" idx="1"/>
          </p:nvPr>
        </p:nvSpPr>
        <p:spPr>
          <a:xfrm>
            <a:off x="324000" y="74405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8" name="Google Shape;138;p18"/>
          <p:cNvSpPr txBox="1"/>
          <p:nvPr>
            <p:ph type="subTitle" idx="2"/>
          </p:nvPr>
        </p:nvSpPr>
        <p:spPr>
          <a:xfrm>
            <a:off x="324000" y="158880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39" name="Google Shape;139;p18"/>
          <p:cNvSpPr txBox="1"/>
          <p:nvPr>
            <p:ph type="subTitle" idx="3"/>
          </p:nvPr>
        </p:nvSpPr>
        <p:spPr>
          <a:xfrm>
            <a:off x="324000" y="24284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a:pPr>
              <a:defRPr/>
            </a:pPr>
          </a:p>
        </p:txBody>
      </p:sp>
      <p:sp>
        <p:nvSpPr>
          <p:cNvPr id="140" name="Google Shape;140;p18"/>
          <p:cNvSpPr txBox="1"/>
          <p:nvPr>
            <p:ph type="subTitle" idx="4"/>
          </p:nvPr>
        </p:nvSpPr>
        <p:spPr>
          <a:xfrm>
            <a:off x="324000" y="32656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a:pPr>
              <a:defRPr/>
            </a:pPr>
          </a:p>
        </p:txBody>
      </p:sp>
      <p:sp>
        <p:nvSpPr>
          <p:cNvPr id="141" name="Google Shape;141;p18"/>
          <p:cNvSpPr txBox="1"/>
          <p:nvPr>
            <p:ph type="subTitle" idx="5"/>
          </p:nvPr>
        </p:nvSpPr>
        <p:spPr>
          <a:xfrm>
            <a:off x="324000" y="41038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2" name="Google Shape;142;p18"/>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43" name="Shape 143"/>
        <p:cNvGrpSpPr/>
        <p:nvPr/>
      </p:nvGrpSpPr>
      <p:grpSpPr>
        <a:xfrm>
          <a:off x="0" y="0"/>
          <a:ext cx="0" cy="0"/>
        </a:xfrm>
      </p:grpSpPr>
      <p:pic>
        <p:nvPicPr>
          <p:cNvPr id="144" name="Google Shape;144;p19"/>
          <p:cNvPicPr preferRelativeResize="0"/>
          <p:nvPr/>
        </p:nvPicPr>
        <p:blipFill>
          <a:blip r:embed="rId1">
            <a:alphaModFix/>
          </a:blip>
          <a:srcRect t="3678" b="3669"/>
          <a:stretch>
            <a:fillRect/>
          </a:stretch>
        </p:blipFill>
        <p:spPr>
          <a:xfrm>
            <a:off x="863550" y="2926477"/>
            <a:ext cx="7168824" cy="572075"/>
          </a:xfrm>
          <a:prstGeom prst="rect">
            <a:avLst/>
          </a:prstGeom>
          <a:noFill/>
          <a:ln>
            <a:noFill/>
          </a:ln>
        </p:spPr>
      </p:pic>
      <p:pic>
        <p:nvPicPr>
          <p:cNvPr id="145" name="Google Shape;145;p19"/>
          <p:cNvPicPr preferRelativeResize="0"/>
          <p:nvPr/>
        </p:nvPicPr>
        <p:blipFill>
          <a:blip r:embed="rId2">
            <a:alphaModFix/>
          </a:blip>
          <a:srcRect t="3678" b="3669"/>
          <a:stretch>
            <a:fillRect/>
          </a:stretch>
        </p:blipFill>
        <p:spPr>
          <a:xfrm>
            <a:off x="863550" y="1989436"/>
            <a:ext cx="7168824" cy="572075"/>
          </a:xfrm>
          <a:prstGeom prst="rect">
            <a:avLst/>
          </a:prstGeom>
          <a:noFill/>
          <a:ln>
            <a:noFill/>
          </a:ln>
        </p:spPr>
      </p:pic>
      <p:pic>
        <p:nvPicPr>
          <p:cNvPr id="146" name="Google Shape;146;p19"/>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147" name="Google Shape;147;p19"/>
          <p:cNvCxnSpPr>
            <a:endCxn id="148"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49" name="Google Shape;149;p19"/>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0" name="Google Shape;150;p19"/>
          <p:cNvSpPr txBox="1"/>
          <p:nvPr>
            <p:ph type="title"/>
          </p:nvPr>
        </p:nvSpPr>
        <p:spPr>
          <a:xfrm>
            <a:off x="1327200" y="2098136"/>
            <a:ext cx="65676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51" name="Google Shape;151;p19"/>
          <p:cNvSpPr txBox="1"/>
          <p:nvPr>
            <p:ph type="title" idx="2"/>
          </p:nvPr>
        </p:nvSpPr>
        <p:spPr>
          <a:xfrm>
            <a:off x="1369099" y="3053058"/>
            <a:ext cx="65676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52" name="Google Shape;152;p19"/>
          <p:cNvSpPr txBox="1"/>
          <p:nvPr>
            <p:ph type="title" idx="3"/>
          </p:nvPr>
        </p:nvSpPr>
        <p:spPr>
          <a:xfrm>
            <a:off x="324000" y="540000"/>
            <a:ext cx="8353200" cy="369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53" name="Google Shape;153;p19"/>
          <p:cNvSpPr txBox="1"/>
          <p:nvPr/>
        </p:nvSpPr>
        <p:spPr>
          <a:xfrm>
            <a:off x="324000" y="141750"/>
            <a:ext cx="2384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pic>
        <p:nvPicPr>
          <p:cNvPr id="148" name="Google Shape;148;p19"/>
          <p:cNvPicPr preferRelativeResize="0"/>
          <p:nvPr/>
        </p:nvPicPr>
        <p:blipFill>
          <a:blip r:embed="rId5">
            <a:alphaModFix/>
          </a:blip>
          <a:stretch>
            <a:fillRect/>
          </a:stretch>
        </p:blipFill>
        <p:spPr>
          <a:xfrm>
            <a:off x="363340" y="2925705"/>
            <a:ext cx="563446" cy="5720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1">
  <p:cSld name="CUSTOM_3_2">
    <p:spTree>
      <p:nvGrpSpPr>
        <p:cNvPr id="154" name="Shape 154"/>
        <p:cNvGrpSpPr/>
        <p:nvPr/>
      </p:nvGrpSpPr>
      <p:grpSpPr>
        <a:xfrm>
          <a:off x="0" y="0"/>
          <a:ext cx="0" cy="0"/>
        </a:xfrm>
      </p:grpSpPr>
      <p:pic>
        <p:nvPicPr>
          <p:cNvPr id="155" name="Google Shape;155;p20"/>
          <p:cNvPicPr preferRelativeResize="0"/>
          <p:nvPr/>
        </p:nvPicPr>
        <p:blipFill>
          <a:blip r:embed="rId1">
            <a:alphaModFix/>
          </a:blip>
          <a:srcRect t="4429" b="4438"/>
          <a:stretch>
            <a:fillRect/>
          </a:stretch>
        </p:blipFill>
        <p:spPr>
          <a:xfrm>
            <a:off x="863550" y="3642225"/>
            <a:ext cx="7168824" cy="563228"/>
          </a:xfrm>
          <a:prstGeom prst="rect">
            <a:avLst/>
          </a:prstGeom>
          <a:noFill/>
          <a:ln>
            <a:noFill/>
          </a:ln>
        </p:spPr>
      </p:pic>
      <p:pic>
        <p:nvPicPr>
          <p:cNvPr id="156" name="Google Shape;156;p20"/>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157" name="Google Shape;157;p20"/>
          <p:cNvPicPr preferRelativeResize="0"/>
          <p:nvPr/>
        </p:nvPicPr>
        <p:blipFill>
          <a:blip r:embed="rId3">
            <a:alphaModFix/>
          </a:blip>
          <a:srcRect t="3678" b="3669"/>
          <a:stretch>
            <a:fillRect/>
          </a:stretch>
        </p:blipFill>
        <p:spPr>
          <a:xfrm>
            <a:off x="863550" y="2704188"/>
            <a:ext cx="7168824" cy="572075"/>
          </a:xfrm>
          <a:prstGeom prst="rect">
            <a:avLst/>
          </a:prstGeom>
          <a:noFill/>
          <a:ln>
            <a:noFill/>
          </a:ln>
        </p:spPr>
      </p:pic>
      <p:pic>
        <p:nvPicPr>
          <p:cNvPr id="158" name="Google Shape;158;p20"/>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159" name="Google Shape;159;p20"/>
          <p:cNvPicPr preferRelativeResize="0"/>
          <p:nvPr/>
        </p:nvPicPr>
        <p:blipFill>
          <a:blip r:embed="rId4">
            <a:alphaModFix/>
          </a:blip>
          <a:srcRect t="3678" b="3669"/>
          <a:stretch>
            <a:fillRect/>
          </a:stretch>
        </p:blipFill>
        <p:spPr>
          <a:xfrm>
            <a:off x="863550" y="1678325"/>
            <a:ext cx="7168824" cy="572075"/>
          </a:xfrm>
          <a:prstGeom prst="rect">
            <a:avLst/>
          </a:prstGeom>
          <a:noFill/>
          <a:ln>
            <a:noFill/>
          </a:ln>
        </p:spPr>
      </p:pic>
      <p:pic>
        <p:nvPicPr>
          <p:cNvPr id="160" name="Google Shape;160;p20"/>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161" name="Google Shape;161;p20"/>
          <p:cNvCxnSpPr>
            <a:endCxn id="16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62" name="Google Shape;162;p20"/>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63" name="Google Shape;163;p20"/>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64" name="Google Shape;164;p20"/>
          <p:cNvSpPr txBox="1"/>
          <p:nvPr>
            <p:ph type="title"/>
          </p:nvPr>
        </p:nvSpPr>
        <p:spPr>
          <a:xfrm>
            <a:off x="1327200" y="1787025"/>
            <a:ext cx="65676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65" name="Google Shape;165;p20"/>
          <p:cNvSpPr txBox="1"/>
          <p:nvPr>
            <p:ph type="title" idx="2"/>
          </p:nvPr>
        </p:nvSpPr>
        <p:spPr>
          <a:xfrm>
            <a:off x="1369099" y="2830769"/>
            <a:ext cx="65676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66" name="Google Shape;166;p20"/>
          <p:cNvSpPr txBox="1"/>
          <p:nvPr>
            <p:ph type="title" idx="3"/>
          </p:nvPr>
        </p:nvSpPr>
        <p:spPr>
          <a:xfrm>
            <a:off x="1346644" y="3758275"/>
            <a:ext cx="66123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67" name="Google Shape;167;p20"/>
          <p:cNvSpPr txBox="1"/>
          <p:nvPr>
            <p:ph type="title" idx="4"/>
          </p:nvPr>
        </p:nvSpPr>
        <p:spPr>
          <a:xfrm>
            <a:off x="324000" y="540000"/>
            <a:ext cx="8353200" cy="369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68" name="Google Shape;168;p20"/>
          <p:cNvSpPr txBox="1"/>
          <p:nvPr/>
        </p:nvSpPr>
        <p:spPr>
          <a:xfrm>
            <a:off x="324000" y="141750"/>
            <a:ext cx="2384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pic>
        <p:nvPicPr>
          <p:cNvPr id="169" name="Google Shape;169;p20"/>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4 Lesson outline (4)">
  <p:cSld name="CUSTOM_4">
    <p:spTree>
      <p:nvGrpSpPr>
        <p:cNvPr id="170" name="Shape 170"/>
        <p:cNvGrpSpPr/>
        <p:nvPr/>
      </p:nvGrpSpPr>
      <p:grpSpPr>
        <a:xfrm>
          <a:off x="0" y="0"/>
          <a:ext cx="0" cy="0"/>
        </a:xfrm>
      </p:grpSpPr>
      <p:pic>
        <p:nvPicPr>
          <p:cNvPr id="171" name="Google Shape;171;p21"/>
          <p:cNvPicPr preferRelativeResize="0"/>
          <p:nvPr/>
        </p:nvPicPr>
        <p:blipFill>
          <a:blip r:embed="rId1">
            <a:alphaModFix/>
          </a:blip>
          <a:srcRect t="4429" b="4438"/>
          <a:stretch>
            <a:fillRect/>
          </a:stretch>
        </p:blipFill>
        <p:spPr>
          <a:xfrm>
            <a:off x="863550" y="3146935"/>
            <a:ext cx="7168824" cy="563228"/>
          </a:xfrm>
          <a:prstGeom prst="rect">
            <a:avLst/>
          </a:prstGeom>
          <a:noFill/>
          <a:ln>
            <a:noFill/>
          </a:ln>
        </p:spPr>
      </p:pic>
      <p:pic>
        <p:nvPicPr>
          <p:cNvPr id="172" name="Google Shape;172;p21"/>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173" name="Google Shape;173;p21"/>
          <p:cNvPicPr preferRelativeResize="0"/>
          <p:nvPr/>
        </p:nvPicPr>
        <p:blipFill>
          <a:blip r:embed="rId3">
            <a:alphaModFix/>
          </a:blip>
          <a:srcRect t="4387" b="4397"/>
          <a:stretch>
            <a:fillRect/>
          </a:stretch>
        </p:blipFill>
        <p:spPr>
          <a:xfrm>
            <a:off x="863550" y="3971358"/>
            <a:ext cx="7168824" cy="563215"/>
          </a:xfrm>
          <a:prstGeom prst="rect">
            <a:avLst/>
          </a:prstGeom>
          <a:noFill/>
          <a:ln>
            <a:noFill/>
          </a:ln>
        </p:spPr>
      </p:pic>
      <p:pic>
        <p:nvPicPr>
          <p:cNvPr id="174" name="Google Shape;174;p21"/>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175" name="Google Shape;175;p21"/>
          <p:cNvPicPr preferRelativeResize="0"/>
          <p:nvPr/>
        </p:nvPicPr>
        <p:blipFill>
          <a:blip r:embed="rId4">
            <a:alphaModFix/>
          </a:blip>
          <a:srcRect t="3678" b="3669"/>
          <a:stretch>
            <a:fillRect/>
          </a:stretch>
        </p:blipFill>
        <p:spPr>
          <a:xfrm>
            <a:off x="863550" y="2292198"/>
            <a:ext cx="7168824" cy="572075"/>
          </a:xfrm>
          <a:prstGeom prst="rect">
            <a:avLst/>
          </a:prstGeom>
          <a:noFill/>
          <a:ln>
            <a:noFill/>
          </a:ln>
        </p:spPr>
      </p:pic>
      <p:pic>
        <p:nvPicPr>
          <p:cNvPr id="176" name="Google Shape;176;p21"/>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177" name="Google Shape;177;p21"/>
          <p:cNvPicPr preferRelativeResize="0"/>
          <p:nvPr/>
        </p:nvPicPr>
        <p:blipFill>
          <a:blip r:embed="rId5">
            <a:alphaModFix/>
          </a:blip>
          <a:srcRect t="3678" b="3669"/>
          <a:stretch>
            <a:fillRect/>
          </a:stretch>
        </p:blipFill>
        <p:spPr>
          <a:xfrm>
            <a:off x="863550" y="1457960"/>
            <a:ext cx="7168824" cy="572075"/>
          </a:xfrm>
          <a:prstGeom prst="rect">
            <a:avLst/>
          </a:prstGeom>
          <a:noFill/>
          <a:ln>
            <a:noFill/>
          </a:ln>
        </p:spPr>
      </p:pic>
      <p:pic>
        <p:nvPicPr>
          <p:cNvPr id="178" name="Google Shape;178;p21"/>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179" name="Google Shape;179;p21"/>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80" name="Google Shape;180;p21"/>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81" name="Google Shape;181;p21"/>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82" name="Google Shape;182;p21"/>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83" name="Google Shape;183;p21"/>
          <p:cNvSpPr txBox="1"/>
          <p:nvPr>
            <p:ph type="title"/>
          </p:nvPr>
        </p:nvSpPr>
        <p:spPr>
          <a:xfrm>
            <a:off x="1340800" y="1462160"/>
            <a:ext cx="6586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4" name="Google Shape;184;p21"/>
          <p:cNvSpPr txBox="1"/>
          <p:nvPr>
            <p:ph type="title" idx="2"/>
          </p:nvPr>
        </p:nvSpPr>
        <p:spPr>
          <a:xfrm>
            <a:off x="1340800" y="2292210"/>
            <a:ext cx="6586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5" name="Google Shape;185;p21"/>
          <p:cNvSpPr txBox="1"/>
          <p:nvPr>
            <p:ph type="title" idx="3"/>
          </p:nvPr>
        </p:nvSpPr>
        <p:spPr>
          <a:xfrm>
            <a:off x="1340800" y="3170285"/>
            <a:ext cx="6631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6" name="Google Shape;186;p21"/>
          <p:cNvSpPr txBox="1"/>
          <p:nvPr>
            <p:ph type="title" idx="4"/>
          </p:nvPr>
        </p:nvSpPr>
        <p:spPr>
          <a:xfrm>
            <a:off x="1340800" y="3971361"/>
            <a:ext cx="6631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7" name="Google Shape;187;p21"/>
          <p:cNvSpPr txBox="1"/>
          <p:nvPr>
            <p:ph type="title" idx="5"/>
          </p:nvPr>
        </p:nvSpPr>
        <p:spPr>
          <a:xfrm>
            <a:off x="324000" y="540000"/>
            <a:ext cx="8353200" cy="369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88" name="Google Shape;188;p21"/>
          <p:cNvSpPr txBox="1"/>
          <p:nvPr/>
        </p:nvSpPr>
        <p:spPr>
          <a:xfrm>
            <a:off x="324000" y="141750"/>
            <a:ext cx="2384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pic>
        <p:nvPicPr>
          <p:cNvPr id="189" name="Google Shape;189;p21"/>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0.1 Explanation blank - purple ">
  <p:cSld name="TITLE_AND_TWO_COLUMNS_1_1_6_2_1_4">
    <p:spTree>
      <p:nvGrpSpPr>
        <p:cNvPr id="190" name="Shape 190"/>
        <p:cNvGrpSpPr/>
        <p:nvPr/>
      </p:nvGrpSpPr>
      <p:grpSpPr>
        <a:xfrm>
          <a:off x="0" y="0"/>
          <a:ext cx="0" cy="0"/>
        </a:xfrm>
      </p:grpSpPr>
      <p:pic>
        <p:nvPicPr>
          <p:cNvPr id="191" name="Google Shape;191;p22"/>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192" name="Google Shape;192;p22"/>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3" name="Google Shape;193;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94" name="Google Shape;194;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195" name="Google Shape;195;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196" name="Google Shape;196;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0.2 Explanation blank - jade">
  <p:cSld name="TITLE_AND_TWO_COLUMNS_1_1_6_2_1_2">
    <p:spTree>
      <p:nvGrpSpPr>
        <p:cNvPr id="197" name="Shape 197"/>
        <p:cNvGrpSpPr/>
        <p:nvPr/>
      </p:nvGrpSpPr>
      <p:grpSpPr>
        <a:xfrm>
          <a:off x="0" y="0"/>
          <a:ext cx="0" cy="0"/>
        </a:xfrm>
      </p:grpSpPr>
      <p:pic>
        <p:nvPicPr>
          <p:cNvPr id="198" name="Google Shape;198;p2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99" name="Google Shape;199;p2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0" name="Google Shape;200;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1" name="Google Shape;201;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02" name="Google Shape;202;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3" name="Google Shape;203;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0.3 Explanation blank - blue ">
  <p:cSld name="TITLE_AND_TWO_COLUMNS_1_1_6_2_2">
    <p:spTree>
      <p:nvGrpSpPr>
        <p:cNvPr id="204" name="Shape 204"/>
        <p:cNvGrpSpPr/>
        <p:nvPr/>
      </p:nvGrpSpPr>
      <p:grpSpPr>
        <a:xfrm>
          <a:off x="0" y="0"/>
          <a:ext cx="0" cy="0"/>
        </a:xfrm>
      </p:grpSpPr>
      <p:pic>
        <p:nvPicPr>
          <p:cNvPr id="205" name="Google Shape;205;p2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06" name="Google Shape;206;p2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4"/>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09" name="Google Shape;209;p2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10" name="Google Shape;210;p24"/>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0.4 Explanation blank - pink ">
  <p:cSld name="TITLE_AND_TWO_COLUMNS_1_1_6_2_1_1">
    <p:spTree>
      <p:nvGrpSpPr>
        <p:cNvPr id="211" name="Shape 211"/>
        <p:cNvGrpSpPr/>
        <p:nvPr/>
      </p:nvGrpSpPr>
      <p:grpSpPr>
        <a:xfrm>
          <a:off x="0" y="0"/>
          <a:ext cx="0" cy="0"/>
        </a:xfrm>
      </p:grpSpPr>
      <p:pic>
        <p:nvPicPr>
          <p:cNvPr id="212" name="Google Shape;212;p2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3" name="Google Shape;213;p2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5"/>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17" name="Google Shape;217;p25"/>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1 I do We do - purple">
  <p:cSld name="TITLE_AND_TWO_COLUMNS_1_1_9_2_2">
    <p:spTree>
      <p:nvGrpSpPr>
        <p:cNvPr id="218" name="Shape 218"/>
        <p:cNvGrpSpPr/>
        <p:nvPr/>
      </p:nvGrpSpPr>
      <p:grpSpPr>
        <a:xfrm>
          <a:off x="0" y="0"/>
          <a:ext cx="0" cy="0"/>
        </a:xfrm>
      </p:grpSpPr>
      <p:sp>
        <p:nvSpPr>
          <p:cNvPr id="219" name="Google Shape;219;p26"/>
          <p:cNvSpPr/>
          <p:nvPr/>
        </p:nvSpPr>
        <p:spPr>
          <a:xfrm>
            <a:off x="4572000" y="37525"/>
            <a:ext cx="4572300" cy="5106000"/>
          </a:xfrm>
          <a:prstGeom prst="rect">
            <a:avLst/>
          </a:prstGeom>
          <a:solidFill>
            <a:srgbClr val="EBEDFE"/>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20" name="Google Shape;220;p26"/>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21" name="Google Shape;221;p2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2" name="Google Shape;22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23" name="Google Shape;22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24" name="Google Shape;224;p26"/>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25" name="Google Shape;225;p26"/>
          <p:cNvGrpSpPr/>
          <p:nvPr/>
        </p:nvGrpSpPr>
        <p:grpSpPr>
          <a:xfrm>
            <a:off x="7834231" y="1285"/>
            <a:ext cx="828900" cy="576065"/>
            <a:chOff x="7801496" y="1285"/>
            <a:chExt cx="828900" cy="576065"/>
          </a:xfrm>
        </p:grpSpPr>
        <p:pic>
          <p:nvPicPr>
            <p:cNvPr id="226" name="Google Shape;22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27" name="Google Shape;22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28" name="Google Shape;228;p26"/>
          <p:cNvGrpSpPr/>
          <p:nvPr/>
        </p:nvGrpSpPr>
        <p:grpSpPr>
          <a:xfrm>
            <a:off x="8635663" y="1285"/>
            <a:ext cx="499700" cy="576065"/>
            <a:chOff x="8635663" y="1285"/>
            <a:chExt cx="499700" cy="576065"/>
          </a:xfrm>
        </p:grpSpPr>
        <p:pic>
          <p:nvPicPr>
            <p:cNvPr id="229" name="Google Shape;22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30" name="Google Shape;23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2 I do We do - jade">
  <p:cSld name="TITLE_AND_TWO_COLUMNS_1_1_9_2_2_1_1">
    <p:spTree>
      <p:nvGrpSpPr>
        <p:cNvPr id="231" name="Shape 231"/>
        <p:cNvGrpSpPr/>
        <p:nvPr/>
      </p:nvGrpSpPr>
      <p:grpSpPr>
        <a:xfrm>
          <a:off x="0" y="0"/>
          <a:ext cx="0" cy="0"/>
        </a:xfrm>
      </p:grpSpPr>
      <p:sp>
        <p:nvSpPr>
          <p:cNvPr id="232" name="Google Shape;232;p27"/>
          <p:cNvSpPr/>
          <p:nvPr/>
        </p:nvSpPr>
        <p:spPr>
          <a:xfrm>
            <a:off x="4572000" y="37525"/>
            <a:ext cx="4572300" cy="5106000"/>
          </a:xfrm>
          <a:prstGeom prst="rect">
            <a:avLst/>
          </a:prstGeom>
          <a:solidFill>
            <a:srgbClr val="EBEDFE"/>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3" name="Google Shape;233;p2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34" name="Google Shape;234;p2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5" name="Google Shape;23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6" name="Google Shape;23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8" name="Google Shape;238;p27"/>
          <p:cNvGrpSpPr/>
          <p:nvPr/>
        </p:nvGrpSpPr>
        <p:grpSpPr>
          <a:xfrm>
            <a:off x="7834231" y="1285"/>
            <a:ext cx="828900" cy="576065"/>
            <a:chOff x="7801496" y="1285"/>
            <a:chExt cx="828900" cy="576065"/>
          </a:xfrm>
        </p:grpSpPr>
        <p:pic>
          <p:nvPicPr>
            <p:cNvPr id="239" name="Google Shape;23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0" name="Google Shape;24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1" name="Google Shape;241;p27"/>
          <p:cNvGrpSpPr/>
          <p:nvPr/>
        </p:nvGrpSpPr>
        <p:grpSpPr>
          <a:xfrm>
            <a:off x="8635663" y="1285"/>
            <a:ext cx="499700" cy="576065"/>
            <a:chOff x="8635663" y="1285"/>
            <a:chExt cx="499700" cy="576065"/>
          </a:xfrm>
        </p:grpSpPr>
        <p:pic>
          <p:nvPicPr>
            <p:cNvPr id="242" name="Google Shape;24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3" name="Google Shape;24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3 I do We do - blue">
  <p:cSld name="TITLE_AND_TWO_COLUMNS_1_1_9_2_3">
    <p:spTree>
      <p:nvGrpSpPr>
        <p:cNvPr id="244" name="Shape 244"/>
        <p:cNvGrpSpPr/>
        <p:nvPr/>
      </p:nvGrpSpPr>
      <p:grpSpPr>
        <a:xfrm>
          <a:off x="0" y="0"/>
          <a:ext cx="0" cy="0"/>
        </a:xfrm>
      </p:grpSpPr>
      <p:sp>
        <p:nvSpPr>
          <p:cNvPr id="245" name="Google Shape;245;p28"/>
          <p:cNvSpPr/>
          <p:nvPr/>
        </p:nvSpPr>
        <p:spPr>
          <a:xfrm>
            <a:off x="4572000" y="37525"/>
            <a:ext cx="4572300" cy="5106000"/>
          </a:xfrm>
          <a:prstGeom prst="rect">
            <a:avLst/>
          </a:prstGeom>
          <a:solidFill>
            <a:srgbClr val="EBEDFE"/>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6" name="Google Shape;246;p2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47" name="Google Shape;247;p2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8" name="Google Shape;248;p28"/>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49" name="Google Shape;249;p28"/>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1" name="Google Shape;251;p28"/>
          <p:cNvGrpSpPr/>
          <p:nvPr/>
        </p:nvGrpSpPr>
        <p:grpSpPr>
          <a:xfrm>
            <a:off x="7834231" y="1285"/>
            <a:ext cx="828900" cy="576065"/>
            <a:chOff x="7801496" y="1285"/>
            <a:chExt cx="828900" cy="576065"/>
          </a:xfrm>
        </p:grpSpPr>
        <p:pic>
          <p:nvPicPr>
            <p:cNvPr id="252" name="Google Shape;252;p28"/>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3" name="Google Shape;253;p28"/>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4" name="Google Shape;254;p28"/>
          <p:cNvGrpSpPr/>
          <p:nvPr/>
        </p:nvGrpSpPr>
        <p:grpSpPr>
          <a:xfrm>
            <a:off x="8635663" y="1285"/>
            <a:ext cx="499700" cy="576065"/>
            <a:chOff x="8635663" y="1285"/>
            <a:chExt cx="499700" cy="576065"/>
          </a:xfrm>
        </p:grpSpPr>
        <p:pic>
          <p:nvPicPr>
            <p:cNvPr id="255" name="Google Shape;255;p28"/>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6" name="Google Shape;256;p28"/>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4 I do We do - pink">
  <p:cSld name="TITLE_AND_TWO_COLUMNS_1_1_9_2_2_1_1_1">
    <p:spTree>
      <p:nvGrpSpPr>
        <p:cNvPr id="257" name="Shape 257"/>
        <p:cNvGrpSpPr/>
        <p:nvPr/>
      </p:nvGrpSpPr>
      <p:grpSpPr>
        <a:xfrm>
          <a:off x="0" y="0"/>
          <a:ext cx="0" cy="0"/>
        </a:xfrm>
      </p:grpSpPr>
      <p:sp>
        <p:nvSpPr>
          <p:cNvPr id="258" name="Google Shape;258;p29"/>
          <p:cNvSpPr/>
          <p:nvPr/>
        </p:nvSpPr>
        <p:spPr>
          <a:xfrm>
            <a:off x="4572000" y="37525"/>
            <a:ext cx="4572300" cy="5106000"/>
          </a:xfrm>
          <a:prstGeom prst="rect">
            <a:avLst/>
          </a:prstGeom>
          <a:solidFill>
            <a:srgbClr val="EBEDFE"/>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59" name="Google Shape;259;p2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60" name="Google Shape;260;p2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1" name="Google Shape;261;p29"/>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2" name="Google Shape;262;p29"/>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4" name="Google Shape;264;p29"/>
          <p:cNvGrpSpPr/>
          <p:nvPr/>
        </p:nvGrpSpPr>
        <p:grpSpPr>
          <a:xfrm>
            <a:off x="7834231" y="1285"/>
            <a:ext cx="828900" cy="576065"/>
            <a:chOff x="7801496" y="1285"/>
            <a:chExt cx="828900" cy="576065"/>
          </a:xfrm>
        </p:grpSpPr>
        <p:pic>
          <p:nvPicPr>
            <p:cNvPr id="265" name="Google Shape;265;p29"/>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6" name="Google Shape;266;p29"/>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7" name="Google Shape;267;p29"/>
          <p:cNvGrpSpPr/>
          <p:nvPr/>
        </p:nvGrpSpPr>
        <p:grpSpPr>
          <a:xfrm>
            <a:off x="8635663" y="1285"/>
            <a:ext cx="499700" cy="576065"/>
            <a:chOff x="8635663" y="1285"/>
            <a:chExt cx="499700" cy="576065"/>
          </a:xfrm>
        </p:grpSpPr>
        <p:pic>
          <p:nvPicPr>
            <p:cNvPr id="268" name="Google Shape;268;p29"/>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69" name="Google Shape;269;p29"/>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1 CfU true/false justify - purple">
  <p:cSld name="TITLE_AND_TWO_COLUMNS_1_1_9_1_3_1">
    <p:bg>
      <p:bgPr>
        <a:solidFill>
          <a:srgbClr val="EBEDFE"/>
        </a:solidFill>
      </p:bgPr>
    </p:bg>
    <p:spTree>
      <p:nvGrpSpPr>
        <p:cNvPr id="270" name="Shape 270"/>
        <p:cNvGrpSpPr/>
        <p:nvPr/>
      </p:nvGrpSpPr>
      <p:grpSpPr>
        <a:xfrm>
          <a:off x="0" y="0"/>
          <a:ext cx="0" cy="0"/>
        </a:xfrm>
      </p:grpSpPr>
      <p:pic>
        <p:nvPicPr>
          <p:cNvPr id="271" name="Google Shape;271;p3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272" name="Google Shape;272;p3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3" name="Google Shape;27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74" name="Google Shape;27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75" name="Google Shape;27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76" name="Google Shape;276;p30"/>
          <p:cNvSpPr txBox="1"/>
          <p:nvPr>
            <p:ph type="subTitle" idx="1"/>
          </p:nvPr>
        </p:nvSpPr>
        <p:spPr>
          <a:xfrm>
            <a:off x="980575" y="31840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77" name="Google Shape;277;p30"/>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78" name="Google Shape;278;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79" name="Google Shape;279;p30"/>
          <p:cNvSpPr txBox="1"/>
          <p:nvPr>
            <p:ph type="subTitle" idx="3"/>
          </p:nvPr>
        </p:nvSpPr>
        <p:spPr>
          <a:xfrm>
            <a:off x="980575" y="40222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pic>
        <p:nvPicPr>
          <p:cNvPr id="280" name="Google Shape;280;p30"/>
          <p:cNvPicPr preferRelativeResize="0"/>
          <p:nvPr/>
        </p:nvPicPr>
        <p:blipFill>
          <a:blip r:embed="rId2">
            <a:alphaModFix/>
          </a:blip>
          <a:stretch>
            <a:fillRect/>
          </a:stretch>
        </p:blipFill>
        <p:spPr>
          <a:xfrm>
            <a:off x="2429775" y="1780501"/>
            <a:ext cx="457425" cy="457425"/>
          </a:xfrm>
          <a:prstGeom prst="rect">
            <a:avLst/>
          </a:prstGeom>
          <a:noFill/>
          <a:ln>
            <a:noFill/>
          </a:ln>
        </p:spPr>
      </p:pic>
      <p:sp>
        <p:nvSpPr>
          <p:cNvPr id="281" name="Google Shape;28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pic>
        <p:nvPicPr>
          <p:cNvPr id="282" name="Google Shape;282;p30"/>
          <p:cNvPicPr preferRelativeResize="0"/>
          <p:nvPr/>
        </p:nvPicPr>
        <p:blipFill>
          <a:blip r:embed="rId2">
            <a:alphaModFix/>
          </a:blip>
          <a:stretch>
            <a:fillRect/>
          </a:stretch>
        </p:blipFill>
        <p:spPr>
          <a:xfrm>
            <a:off x="4824000" y="1780501"/>
            <a:ext cx="457425" cy="457425"/>
          </a:xfrm>
          <a:prstGeom prst="rect">
            <a:avLst/>
          </a:prstGeom>
          <a:noFill/>
          <a:ln>
            <a:noFill/>
          </a:ln>
        </p:spPr>
      </p:pic>
      <p:sp>
        <p:nvSpPr>
          <p:cNvPr id="283" name="Google Shape;283;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84" name="Google Shape;284;p30"/>
          <p:cNvPicPr preferRelativeResize="0"/>
          <p:nvPr/>
        </p:nvPicPr>
        <p:blipFill>
          <a:blip r:embed="rId3">
            <a:alphaModFix/>
          </a:blip>
          <a:stretch>
            <a:fillRect/>
          </a:stretch>
        </p:blipFill>
        <p:spPr>
          <a:xfrm>
            <a:off x="324000" y="3139351"/>
            <a:ext cx="457425" cy="457425"/>
          </a:xfrm>
          <a:prstGeom prst="rect">
            <a:avLst/>
          </a:prstGeom>
          <a:noFill/>
          <a:ln>
            <a:noFill/>
          </a:ln>
        </p:spPr>
      </p:pic>
      <p:sp>
        <p:nvSpPr>
          <p:cNvPr id="285" name="Google Shape;285;p30"/>
          <p:cNvSpPr txBox="1"/>
          <p:nvPr/>
        </p:nvSpPr>
        <p:spPr>
          <a:xfrm>
            <a:off x="348713" y="322946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286" name="Google Shape;286;p30"/>
          <p:cNvPicPr preferRelativeResize="0"/>
          <p:nvPr/>
        </p:nvPicPr>
        <p:blipFill>
          <a:blip r:embed="rId3">
            <a:alphaModFix/>
          </a:blip>
          <a:stretch>
            <a:fillRect/>
          </a:stretch>
        </p:blipFill>
        <p:spPr>
          <a:xfrm>
            <a:off x="324000" y="3987701"/>
            <a:ext cx="457425" cy="457425"/>
          </a:xfrm>
          <a:prstGeom prst="rect">
            <a:avLst/>
          </a:prstGeom>
          <a:noFill/>
          <a:ln>
            <a:noFill/>
          </a:ln>
        </p:spPr>
      </p:pic>
      <p:sp>
        <p:nvSpPr>
          <p:cNvPr id="287" name="Google Shape;287;p30"/>
          <p:cNvSpPr txBox="1"/>
          <p:nvPr/>
        </p:nvSpPr>
        <p:spPr>
          <a:xfrm>
            <a:off x="348713" y="40778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288" name="Google Shape;288;p30"/>
          <p:cNvPicPr preferRelativeResize="0"/>
          <p:nvPr/>
        </p:nvPicPr>
        <p:blipFill>
          <a:blip r:embed="rId4">
            <a:alphaModFix/>
          </a:blip>
          <a:stretch>
            <a:fillRect/>
          </a:stretch>
        </p:blipFill>
        <p:spPr>
          <a:xfrm>
            <a:off x="8528585" y="-11474"/>
            <a:ext cx="499700" cy="499700"/>
          </a:xfrm>
          <a:prstGeom prst="rect">
            <a:avLst/>
          </a:prstGeom>
          <a:noFill/>
          <a:ln>
            <a:noFill/>
          </a:ln>
        </p:spPr>
      </p:pic>
      <p:sp>
        <p:nvSpPr>
          <p:cNvPr id="289" name="Google Shape;28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90" name="Google Shape;29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2 CfU true/false justify - jade">
  <p:cSld name="TITLE_AND_TWO_COLUMNS_1_1_9_1_3_1_1_1">
    <p:bg>
      <p:bgPr>
        <a:solidFill>
          <a:srgbClr val="EBEDFE"/>
        </a:solidFill>
      </p:bgPr>
    </p:bg>
    <p:spTree>
      <p:nvGrpSpPr>
        <p:cNvPr id="291" name="Shape 291"/>
        <p:cNvGrpSpPr/>
        <p:nvPr/>
      </p:nvGrpSpPr>
      <p:grpSpPr>
        <a:xfrm>
          <a:off x="0" y="0"/>
          <a:ext cx="0" cy="0"/>
        </a:xfrm>
      </p:grpSpPr>
      <p:pic>
        <p:nvPicPr>
          <p:cNvPr id="292" name="Google Shape;292;p3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93" name="Google Shape;293;p3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94" name="Google Shape;294;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5" name="Google Shape;295;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6" name="Google Shape;296;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7" name="Google Shape;297;p31"/>
          <p:cNvSpPr txBox="1"/>
          <p:nvPr>
            <p:ph type="subTitle" idx="1"/>
          </p:nvPr>
        </p:nvSpPr>
        <p:spPr>
          <a:xfrm>
            <a:off x="980575" y="31840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8" name="Google Shape;298;p31"/>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9" name="Google Shape;299;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300" name="Google Shape;300;p31"/>
          <p:cNvSpPr txBox="1"/>
          <p:nvPr>
            <p:ph type="subTitle" idx="3"/>
          </p:nvPr>
        </p:nvSpPr>
        <p:spPr>
          <a:xfrm>
            <a:off x="980575" y="40222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pic>
        <p:nvPicPr>
          <p:cNvPr id="301" name="Google Shape;301;p31"/>
          <p:cNvPicPr preferRelativeResize="0"/>
          <p:nvPr/>
        </p:nvPicPr>
        <p:blipFill>
          <a:blip r:embed="rId2">
            <a:alphaModFix/>
          </a:blip>
          <a:stretch>
            <a:fillRect/>
          </a:stretch>
        </p:blipFill>
        <p:spPr>
          <a:xfrm>
            <a:off x="2429775" y="1780501"/>
            <a:ext cx="457425" cy="457425"/>
          </a:xfrm>
          <a:prstGeom prst="rect">
            <a:avLst/>
          </a:prstGeom>
          <a:noFill/>
          <a:ln>
            <a:noFill/>
          </a:ln>
        </p:spPr>
      </p:pic>
      <p:sp>
        <p:nvSpPr>
          <p:cNvPr id="302" name="Google Shape;302;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pic>
        <p:nvPicPr>
          <p:cNvPr id="303" name="Google Shape;303;p31"/>
          <p:cNvPicPr preferRelativeResize="0"/>
          <p:nvPr/>
        </p:nvPicPr>
        <p:blipFill>
          <a:blip r:embed="rId2">
            <a:alphaModFix/>
          </a:blip>
          <a:stretch>
            <a:fillRect/>
          </a:stretch>
        </p:blipFill>
        <p:spPr>
          <a:xfrm>
            <a:off x="4824000" y="1780501"/>
            <a:ext cx="457425" cy="457425"/>
          </a:xfrm>
          <a:prstGeom prst="rect">
            <a:avLst/>
          </a:prstGeom>
          <a:noFill/>
          <a:ln>
            <a:noFill/>
          </a:ln>
        </p:spPr>
      </p:pic>
      <p:sp>
        <p:nvSpPr>
          <p:cNvPr id="304" name="Google Shape;304;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305" name="Google Shape;305;p31"/>
          <p:cNvPicPr preferRelativeResize="0"/>
          <p:nvPr/>
        </p:nvPicPr>
        <p:blipFill>
          <a:blip r:embed="rId3">
            <a:alphaModFix/>
          </a:blip>
          <a:stretch>
            <a:fillRect/>
          </a:stretch>
        </p:blipFill>
        <p:spPr>
          <a:xfrm>
            <a:off x="324000" y="3139351"/>
            <a:ext cx="457425" cy="457425"/>
          </a:xfrm>
          <a:prstGeom prst="rect">
            <a:avLst/>
          </a:prstGeom>
          <a:noFill/>
          <a:ln>
            <a:noFill/>
          </a:ln>
        </p:spPr>
      </p:pic>
      <p:sp>
        <p:nvSpPr>
          <p:cNvPr id="306" name="Google Shape;306;p31"/>
          <p:cNvSpPr txBox="1"/>
          <p:nvPr/>
        </p:nvSpPr>
        <p:spPr>
          <a:xfrm>
            <a:off x="348713" y="322946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307" name="Google Shape;307;p31"/>
          <p:cNvPicPr preferRelativeResize="0"/>
          <p:nvPr/>
        </p:nvPicPr>
        <p:blipFill>
          <a:blip r:embed="rId3">
            <a:alphaModFix/>
          </a:blip>
          <a:stretch>
            <a:fillRect/>
          </a:stretch>
        </p:blipFill>
        <p:spPr>
          <a:xfrm>
            <a:off x="324000" y="3987701"/>
            <a:ext cx="457425" cy="457425"/>
          </a:xfrm>
          <a:prstGeom prst="rect">
            <a:avLst/>
          </a:prstGeom>
          <a:noFill/>
          <a:ln>
            <a:noFill/>
          </a:ln>
        </p:spPr>
      </p:pic>
      <p:sp>
        <p:nvSpPr>
          <p:cNvPr id="308" name="Google Shape;308;p31"/>
          <p:cNvSpPr txBox="1"/>
          <p:nvPr/>
        </p:nvSpPr>
        <p:spPr>
          <a:xfrm>
            <a:off x="348713" y="40778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309" name="Google Shape;309;p31"/>
          <p:cNvPicPr preferRelativeResize="0"/>
          <p:nvPr/>
        </p:nvPicPr>
        <p:blipFill>
          <a:blip r:embed="rId4">
            <a:alphaModFix/>
          </a:blip>
          <a:stretch>
            <a:fillRect/>
          </a:stretch>
        </p:blipFill>
        <p:spPr>
          <a:xfrm>
            <a:off x="8528585" y="-11474"/>
            <a:ext cx="499700" cy="499700"/>
          </a:xfrm>
          <a:prstGeom prst="rect">
            <a:avLst/>
          </a:prstGeom>
          <a:noFill/>
          <a:ln>
            <a:noFill/>
          </a:ln>
        </p:spPr>
      </p:pic>
      <p:sp>
        <p:nvSpPr>
          <p:cNvPr id="310" name="Google Shape;310;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1" name="Google Shape;311;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3 CfU true/false justify - blue">
  <p:cSld name="TITLE_AND_TWO_COLUMNS_1_1_9_1_3_2">
    <p:bg>
      <p:bgPr>
        <a:solidFill>
          <a:srgbClr val="EBEDFE"/>
        </a:solidFill>
      </p:bgPr>
    </p:bg>
    <p:spTree>
      <p:nvGrpSpPr>
        <p:cNvPr id="312" name="Shape 312"/>
        <p:cNvGrpSpPr/>
        <p:nvPr/>
      </p:nvGrpSpPr>
      <p:grpSpPr>
        <a:xfrm>
          <a:off x="0" y="0"/>
          <a:ext cx="0" cy="0"/>
        </a:xfrm>
      </p:grpSpPr>
      <p:pic>
        <p:nvPicPr>
          <p:cNvPr id="313" name="Google Shape;313;p3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14" name="Google Shape;314;p3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5" name="Google Shape;315;p32"/>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6" name="Google Shape;316;p32"/>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7" name="Google Shape;317;p32"/>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8" name="Google Shape;318;p32"/>
          <p:cNvSpPr txBox="1"/>
          <p:nvPr>
            <p:ph type="subTitle" idx="1"/>
          </p:nvPr>
        </p:nvSpPr>
        <p:spPr>
          <a:xfrm>
            <a:off x="980575" y="31840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32"/>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20" name="Google Shape;320;p32"/>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321" name="Google Shape;321;p32"/>
          <p:cNvSpPr txBox="1"/>
          <p:nvPr>
            <p:ph type="subTitle" idx="3"/>
          </p:nvPr>
        </p:nvSpPr>
        <p:spPr>
          <a:xfrm>
            <a:off x="980575" y="40222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pic>
        <p:nvPicPr>
          <p:cNvPr id="322" name="Google Shape;322;p32"/>
          <p:cNvPicPr preferRelativeResize="0"/>
          <p:nvPr/>
        </p:nvPicPr>
        <p:blipFill>
          <a:blip r:embed="rId2">
            <a:alphaModFix/>
          </a:blip>
          <a:stretch>
            <a:fillRect/>
          </a:stretch>
        </p:blipFill>
        <p:spPr>
          <a:xfrm>
            <a:off x="2429775" y="1780501"/>
            <a:ext cx="457425" cy="457425"/>
          </a:xfrm>
          <a:prstGeom prst="rect">
            <a:avLst/>
          </a:prstGeom>
          <a:noFill/>
          <a:ln>
            <a:noFill/>
          </a:ln>
        </p:spPr>
      </p:pic>
      <p:sp>
        <p:nvSpPr>
          <p:cNvPr id="323" name="Google Shape;323;p32"/>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pic>
        <p:nvPicPr>
          <p:cNvPr id="324" name="Google Shape;324;p32"/>
          <p:cNvPicPr preferRelativeResize="0"/>
          <p:nvPr/>
        </p:nvPicPr>
        <p:blipFill>
          <a:blip r:embed="rId2">
            <a:alphaModFix/>
          </a:blip>
          <a:stretch>
            <a:fillRect/>
          </a:stretch>
        </p:blipFill>
        <p:spPr>
          <a:xfrm>
            <a:off x="4824000" y="1780501"/>
            <a:ext cx="457425" cy="457425"/>
          </a:xfrm>
          <a:prstGeom prst="rect">
            <a:avLst/>
          </a:prstGeom>
          <a:noFill/>
          <a:ln>
            <a:noFill/>
          </a:ln>
        </p:spPr>
      </p:pic>
      <p:sp>
        <p:nvSpPr>
          <p:cNvPr id="325" name="Google Shape;325;p32"/>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326" name="Google Shape;326;p32"/>
          <p:cNvPicPr preferRelativeResize="0"/>
          <p:nvPr/>
        </p:nvPicPr>
        <p:blipFill>
          <a:blip r:embed="rId3">
            <a:alphaModFix/>
          </a:blip>
          <a:stretch>
            <a:fillRect/>
          </a:stretch>
        </p:blipFill>
        <p:spPr>
          <a:xfrm>
            <a:off x="324000" y="3139351"/>
            <a:ext cx="457425" cy="457425"/>
          </a:xfrm>
          <a:prstGeom prst="rect">
            <a:avLst/>
          </a:prstGeom>
          <a:noFill/>
          <a:ln>
            <a:noFill/>
          </a:ln>
        </p:spPr>
      </p:pic>
      <p:sp>
        <p:nvSpPr>
          <p:cNvPr id="327" name="Google Shape;327;p32"/>
          <p:cNvSpPr txBox="1"/>
          <p:nvPr/>
        </p:nvSpPr>
        <p:spPr>
          <a:xfrm>
            <a:off x="348713" y="322946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328" name="Google Shape;328;p32"/>
          <p:cNvPicPr preferRelativeResize="0"/>
          <p:nvPr/>
        </p:nvPicPr>
        <p:blipFill>
          <a:blip r:embed="rId3">
            <a:alphaModFix/>
          </a:blip>
          <a:stretch>
            <a:fillRect/>
          </a:stretch>
        </p:blipFill>
        <p:spPr>
          <a:xfrm>
            <a:off x="324000" y="3987701"/>
            <a:ext cx="457425" cy="457425"/>
          </a:xfrm>
          <a:prstGeom prst="rect">
            <a:avLst/>
          </a:prstGeom>
          <a:noFill/>
          <a:ln>
            <a:noFill/>
          </a:ln>
        </p:spPr>
      </p:pic>
      <p:sp>
        <p:nvSpPr>
          <p:cNvPr id="329" name="Google Shape;329;p32"/>
          <p:cNvSpPr txBox="1"/>
          <p:nvPr/>
        </p:nvSpPr>
        <p:spPr>
          <a:xfrm>
            <a:off x="348713" y="40778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330" name="Google Shape;330;p32"/>
          <p:cNvPicPr preferRelativeResize="0"/>
          <p:nvPr/>
        </p:nvPicPr>
        <p:blipFill>
          <a:blip r:embed="rId4">
            <a:alphaModFix/>
          </a:blip>
          <a:stretch>
            <a:fillRect/>
          </a:stretch>
        </p:blipFill>
        <p:spPr>
          <a:xfrm>
            <a:off x="8528585" y="-11474"/>
            <a:ext cx="499700" cy="499700"/>
          </a:xfrm>
          <a:prstGeom prst="rect">
            <a:avLst/>
          </a:prstGeom>
          <a:noFill/>
          <a:ln>
            <a:noFill/>
          </a:ln>
        </p:spPr>
      </p:pic>
      <p:sp>
        <p:nvSpPr>
          <p:cNvPr id="331" name="Google Shape;33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32" name="Google Shape;332;p3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4 CfU true/false justify - pink">
  <p:cSld name="TITLE_AND_TWO_COLUMNS_1_1_9_1_3_1_1_1_1">
    <p:bg>
      <p:bgPr>
        <a:solidFill>
          <a:srgbClr val="EBEDFE"/>
        </a:solidFill>
      </p:bgPr>
    </p:bg>
    <p:spTree>
      <p:nvGrpSpPr>
        <p:cNvPr id="333" name="Shape 333"/>
        <p:cNvGrpSpPr/>
        <p:nvPr/>
      </p:nvGrpSpPr>
      <p:grpSpPr>
        <a:xfrm>
          <a:off x="0" y="0"/>
          <a:ext cx="0" cy="0"/>
        </a:xfrm>
      </p:grpSpPr>
      <p:pic>
        <p:nvPicPr>
          <p:cNvPr id="334" name="Google Shape;334;p3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35" name="Google Shape;335;p3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6" name="Google Shape;336;p33"/>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7" name="Google Shape;337;p33"/>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8" name="Google Shape;338;p33"/>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9" name="Google Shape;339;p33"/>
          <p:cNvSpPr txBox="1"/>
          <p:nvPr>
            <p:ph type="subTitle" idx="1"/>
          </p:nvPr>
        </p:nvSpPr>
        <p:spPr>
          <a:xfrm>
            <a:off x="980575" y="31840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0" name="Google Shape;340;p33"/>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1" name="Google Shape;341;p33"/>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342" name="Google Shape;342;p33"/>
          <p:cNvSpPr txBox="1"/>
          <p:nvPr>
            <p:ph type="subTitle" idx="3"/>
          </p:nvPr>
        </p:nvSpPr>
        <p:spPr>
          <a:xfrm>
            <a:off x="980575" y="4022250"/>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pic>
        <p:nvPicPr>
          <p:cNvPr id="343" name="Google Shape;343;p33"/>
          <p:cNvPicPr preferRelativeResize="0"/>
          <p:nvPr/>
        </p:nvPicPr>
        <p:blipFill>
          <a:blip r:embed="rId2">
            <a:alphaModFix/>
          </a:blip>
          <a:stretch>
            <a:fillRect/>
          </a:stretch>
        </p:blipFill>
        <p:spPr>
          <a:xfrm>
            <a:off x="2429775" y="1780501"/>
            <a:ext cx="457425" cy="457425"/>
          </a:xfrm>
          <a:prstGeom prst="rect">
            <a:avLst/>
          </a:prstGeom>
          <a:noFill/>
          <a:ln>
            <a:noFill/>
          </a:ln>
        </p:spPr>
      </p:pic>
      <p:sp>
        <p:nvSpPr>
          <p:cNvPr id="344" name="Google Shape;344;p33"/>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pic>
        <p:nvPicPr>
          <p:cNvPr id="345" name="Google Shape;345;p33"/>
          <p:cNvPicPr preferRelativeResize="0"/>
          <p:nvPr/>
        </p:nvPicPr>
        <p:blipFill>
          <a:blip r:embed="rId2">
            <a:alphaModFix/>
          </a:blip>
          <a:stretch>
            <a:fillRect/>
          </a:stretch>
        </p:blipFill>
        <p:spPr>
          <a:xfrm>
            <a:off x="4824000" y="1780501"/>
            <a:ext cx="457425" cy="457425"/>
          </a:xfrm>
          <a:prstGeom prst="rect">
            <a:avLst/>
          </a:prstGeom>
          <a:noFill/>
          <a:ln>
            <a:noFill/>
          </a:ln>
        </p:spPr>
      </p:pic>
      <p:sp>
        <p:nvSpPr>
          <p:cNvPr id="346" name="Google Shape;346;p33"/>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347" name="Google Shape;347;p33"/>
          <p:cNvPicPr preferRelativeResize="0"/>
          <p:nvPr/>
        </p:nvPicPr>
        <p:blipFill>
          <a:blip r:embed="rId3">
            <a:alphaModFix/>
          </a:blip>
          <a:stretch>
            <a:fillRect/>
          </a:stretch>
        </p:blipFill>
        <p:spPr>
          <a:xfrm>
            <a:off x="324000" y="3139351"/>
            <a:ext cx="457425" cy="457425"/>
          </a:xfrm>
          <a:prstGeom prst="rect">
            <a:avLst/>
          </a:prstGeom>
          <a:noFill/>
          <a:ln>
            <a:noFill/>
          </a:ln>
        </p:spPr>
      </p:pic>
      <p:sp>
        <p:nvSpPr>
          <p:cNvPr id="348" name="Google Shape;348;p33"/>
          <p:cNvSpPr txBox="1"/>
          <p:nvPr/>
        </p:nvSpPr>
        <p:spPr>
          <a:xfrm>
            <a:off x="348713" y="322946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349" name="Google Shape;349;p33"/>
          <p:cNvPicPr preferRelativeResize="0"/>
          <p:nvPr/>
        </p:nvPicPr>
        <p:blipFill>
          <a:blip r:embed="rId3">
            <a:alphaModFix/>
          </a:blip>
          <a:stretch>
            <a:fillRect/>
          </a:stretch>
        </p:blipFill>
        <p:spPr>
          <a:xfrm>
            <a:off x="324000" y="3987701"/>
            <a:ext cx="457425" cy="457425"/>
          </a:xfrm>
          <a:prstGeom prst="rect">
            <a:avLst/>
          </a:prstGeom>
          <a:noFill/>
          <a:ln>
            <a:noFill/>
          </a:ln>
        </p:spPr>
      </p:pic>
      <p:sp>
        <p:nvSpPr>
          <p:cNvPr id="350" name="Google Shape;350;p33"/>
          <p:cNvSpPr txBox="1"/>
          <p:nvPr/>
        </p:nvSpPr>
        <p:spPr>
          <a:xfrm>
            <a:off x="348713" y="40778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351" name="Google Shape;351;p33"/>
          <p:cNvPicPr preferRelativeResize="0"/>
          <p:nvPr/>
        </p:nvPicPr>
        <p:blipFill>
          <a:blip r:embed="rId4">
            <a:alphaModFix/>
          </a:blip>
          <a:stretch>
            <a:fillRect/>
          </a:stretch>
        </p:blipFill>
        <p:spPr>
          <a:xfrm>
            <a:off x="8528585" y="-11474"/>
            <a:ext cx="499700" cy="499700"/>
          </a:xfrm>
          <a:prstGeom prst="rect">
            <a:avLst/>
          </a:prstGeom>
          <a:noFill/>
          <a:ln>
            <a:noFill/>
          </a:ln>
        </p:spPr>
      </p:pic>
      <p:sp>
        <p:nvSpPr>
          <p:cNvPr id="352" name="Google Shape;352;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53" name="Google Shape;353;p3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1 CfU 3 options - purple">
  <p:cSld name="TITLE_AND_TWO_COLUMNS_1_1_7_1">
    <p:bg>
      <p:bgPr>
        <a:solidFill>
          <a:srgbClr val="EBEDFE"/>
        </a:solidFill>
      </p:bgPr>
    </p:bg>
    <p:spTree>
      <p:nvGrpSpPr>
        <p:cNvPr id="354" name="Shape 354"/>
        <p:cNvGrpSpPr/>
        <p:nvPr/>
      </p:nvGrpSpPr>
      <p:grpSpPr>
        <a:xfrm>
          <a:off x="0" y="0"/>
          <a:ext cx="0" cy="0"/>
        </a:xfrm>
      </p:grpSpPr>
      <p:pic>
        <p:nvPicPr>
          <p:cNvPr id="355" name="Google Shape;355;p3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56" name="Google Shape;356;p3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7" name="Google Shape;35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358" name="Google Shape;358;p34"/>
          <p:cNvSpPr txBox="1"/>
          <p:nvPr>
            <p:ph type="subTitle" idx="1"/>
          </p:nvPr>
        </p:nvSpPr>
        <p:spPr>
          <a:xfrm>
            <a:off x="795050" y="1882475"/>
            <a:ext cx="75450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359" name="Google Shape;359;p34"/>
          <p:cNvSpPr txBox="1"/>
          <p:nvPr>
            <p:ph type="subTitle" idx="2"/>
          </p:nvPr>
        </p:nvSpPr>
        <p:spPr>
          <a:xfrm>
            <a:off x="809450" y="2908238"/>
            <a:ext cx="75162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360" name="Google Shape;360;p34"/>
          <p:cNvSpPr txBox="1"/>
          <p:nvPr>
            <p:ph type="subTitle" idx="3"/>
          </p:nvPr>
        </p:nvSpPr>
        <p:spPr>
          <a:xfrm>
            <a:off x="818000" y="3911200"/>
            <a:ext cx="7499100" cy="425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pic>
        <p:nvPicPr>
          <p:cNvPr id="361" name="Google Shape;361;p34"/>
          <p:cNvPicPr preferRelativeResize="0"/>
          <p:nvPr/>
        </p:nvPicPr>
        <p:blipFill>
          <a:blip r:embed="rId2">
            <a:alphaModFix/>
          </a:blip>
          <a:stretch>
            <a:fillRect/>
          </a:stretch>
        </p:blipFill>
        <p:spPr>
          <a:xfrm>
            <a:off x="247800" y="1820164"/>
            <a:ext cx="457425" cy="457425"/>
          </a:xfrm>
          <a:prstGeom prst="rect">
            <a:avLst/>
          </a:prstGeom>
          <a:noFill/>
          <a:ln>
            <a:noFill/>
          </a:ln>
        </p:spPr>
      </p:pic>
      <p:sp>
        <p:nvSpPr>
          <p:cNvPr id="362" name="Google Shape;362;p34"/>
          <p:cNvSpPr txBox="1"/>
          <p:nvPr/>
        </p:nvSpPr>
        <p:spPr>
          <a:xfrm>
            <a:off x="272513" y="191027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363" name="Google Shape;363;p34"/>
          <p:cNvPicPr preferRelativeResize="0"/>
          <p:nvPr/>
        </p:nvPicPr>
        <p:blipFill>
          <a:blip r:embed="rId2">
            <a:alphaModFix/>
          </a:blip>
          <a:stretch>
            <a:fillRect/>
          </a:stretch>
        </p:blipFill>
        <p:spPr>
          <a:xfrm>
            <a:off x="247800" y="2858451"/>
            <a:ext cx="457425" cy="457425"/>
          </a:xfrm>
          <a:prstGeom prst="rect">
            <a:avLst/>
          </a:prstGeom>
          <a:noFill/>
          <a:ln>
            <a:noFill/>
          </a:ln>
        </p:spPr>
      </p:pic>
      <p:sp>
        <p:nvSpPr>
          <p:cNvPr id="364" name="Google Shape;364;p34"/>
          <p:cNvSpPr txBox="1"/>
          <p:nvPr/>
        </p:nvSpPr>
        <p:spPr>
          <a:xfrm>
            <a:off x="272513" y="294856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365" name="Google Shape;365;p34"/>
          <p:cNvPicPr preferRelativeResize="0"/>
          <p:nvPr/>
        </p:nvPicPr>
        <p:blipFill>
          <a:blip r:embed="rId2">
            <a:alphaModFix/>
          </a:blip>
          <a:stretch>
            <a:fillRect/>
          </a:stretch>
        </p:blipFill>
        <p:spPr>
          <a:xfrm>
            <a:off x="247800" y="3896729"/>
            <a:ext cx="457425" cy="457425"/>
          </a:xfrm>
          <a:prstGeom prst="rect">
            <a:avLst/>
          </a:prstGeom>
          <a:noFill/>
          <a:ln>
            <a:noFill/>
          </a:ln>
        </p:spPr>
      </p:pic>
      <p:sp>
        <p:nvSpPr>
          <p:cNvPr id="366" name="Google Shape;366;p34"/>
          <p:cNvSpPr txBox="1"/>
          <p:nvPr/>
        </p:nvSpPr>
        <p:spPr>
          <a:xfrm>
            <a:off x="272513" y="398684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pic>
        <p:nvPicPr>
          <p:cNvPr id="367" name="Google Shape;367;p34"/>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368" name="Google Shape;368;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9" name="Google Shape;369;p34"/>
          <p:cNvSpPr txBox="1"/>
          <p:nvPr>
            <p:ph type="title" idx="4"/>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2 CfU 3 options - jade">
  <p:cSld name="TITLE_AND_TWO_COLUMNS_1_1_7_1_1_1">
    <p:bg>
      <p:bgPr>
        <a:solidFill>
          <a:srgbClr val="EBEDFE"/>
        </a:solidFill>
      </p:bgPr>
    </p:bg>
    <p:spTree>
      <p:nvGrpSpPr>
        <p:cNvPr id="370" name="Shape 370"/>
        <p:cNvGrpSpPr/>
        <p:nvPr/>
      </p:nvGrpSpPr>
      <p:grpSpPr>
        <a:xfrm>
          <a:off x="0" y="0"/>
          <a:ext cx="0" cy="0"/>
        </a:xfrm>
      </p:grpSpPr>
      <p:pic>
        <p:nvPicPr>
          <p:cNvPr id="371" name="Google Shape;371;p3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72" name="Google Shape;372;p3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3" name="Google Shape;373;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74" name="Google Shape;374;p35"/>
          <p:cNvSpPr txBox="1"/>
          <p:nvPr>
            <p:ph type="subTitle" idx="1"/>
          </p:nvPr>
        </p:nvSpPr>
        <p:spPr>
          <a:xfrm>
            <a:off x="795050" y="1882475"/>
            <a:ext cx="75450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75" name="Google Shape;375;p35"/>
          <p:cNvSpPr txBox="1"/>
          <p:nvPr>
            <p:ph type="subTitle" idx="2"/>
          </p:nvPr>
        </p:nvSpPr>
        <p:spPr>
          <a:xfrm>
            <a:off x="809450" y="2908238"/>
            <a:ext cx="75162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76" name="Google Shape;376;p35"/>
          <p:cNvSpPr txBox="1"/>
          <p:nvPr>
            <p:ph type="subTitle" idx="3"/>
          </p:nvPr>
        </p:nvSpPr>
        <p:spPr>
          <a:xfrm>
            <a:off x="818000" y="3911200"/>
            <a:ext cx="7499100" cy="425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pic>
        <p:nvPicPr>
          <p:cNvPr id="377" name="Google Shape;377;p35"/>
          <p:cNvPicPr preferRelativeResize="0"/>
          <p:nvPr/>
        </p:nvPicPr>
        <p:blipFill>
          <a:blip r:embed="rId2">
            <a:alphaModFix/>
          </a:blip>
          <a:stretch>
            <a:fillRect/>
          </a:stretch>
        </p:blipFill>
        <p:spPr>
          <a:xfrm>
            <a:off x="247800" y="1820164"/>
            <a:ext cx="457425" cy="457425"/>
          </a:xfrm>
          <a:prstGeom prst="rect">
            <a:avLst/>
          </a:prstGeom>
          <a:noFill/>
          <a:ln>
            <a:noFill/>
          </a:ln>
        </p:spPr>
      </p:pic>
      <p:sp>
        <p:nvSpPr>
          <p:cNvPr id="378" name="Google Shape;378;p35"/>
          <p:cNvSpPr txBox="1"/>
          <p:nvPr/>
        </p:nvSpPr>
        <p:spPr>
          <a:xfrm>
            <a:off x="272513" y="191027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379" name="Google Shape;379;p35"/>
          <p:cNvPicPr preferRelativeResize="0"/>
          <p:nvPr/>
        </p:nvPicPr>
        <p:blipFill>
          <a:blip r:embed="rId2">
            <a:alphaModFix/>
          </a:blip>
          <a:stretch>
            <a:fillRect/>
          </a:stretch>
        </p:blipFill>
        <p:spPr>
          <a:xfrm>
            <a:off x="247800" y="2858451"/>
            <a:ext cx="457425" cy="457425"/>
          </a:xfrm>
          <a:prstGeom prst="rect">
            <a:avLst/>
          </a:prstGeom>
          <a:noFill/>
          <a:ln>
            <a:noFill/>
          </a:ln>
        </p:spPr>
      </p:pic>
      <p:sp>
        <p:nvSpPr>
          <p:cNvPr id="380" name="Google Shape;380;p35"/>
          <p:cNvSpPr txBox="1"/>
          <p:nvPr/>
        </p:nvSpPr>
        <p:spPr>
          <a:xfrm>
            <a:off x="272513" y="294856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381" name="Google Shape;381;p35"/>
          <p:cNvPicPr preferRelativeResize="0"/>
          <p:nvPr/>
        </p:nvPicPr>
        <p:blipFill>
          <a:blip r:embed="rId2">
            <a:alphaModFix/>
          </a:blip>
          <a:stretch>
            <a:fillRect/>
          </a:stretch>
        </p:blipFill>
        <p:spPr>
          <a:xfrm>
            <a:off x="247800" y="3896729"/>
            <a:ext cx="457425" cy="457425"/>
          </a:xfrm>
          <a:prstGeom prst="rect">
            <a:avLst/>
          </a:prstGeom>
          <a:noFill/>
          <a:ln>
            <a:noFill/>
          </a:ln>
        </p:spPr>
      </p:pic>
      <p:sp>
        <p:nvSpPr>
          <p:cNvPr id="382" name="Google Shape;382;p35"/>
          <p:cNvSpPr txBox="1"/>
          <p:nvPr/>
        </p:nvSpPr>
        <p:spPr>
          <a:xfrm>
            <a:off x="272513" y="398684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pic>
        <p:nvPicPr>
          <p:cNvPr id="383" name="Google Shape;383;p35"/>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384" name="Google Shape;384;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5" name="Google Shape;385;p35"/>
          <p:cNvSpPr txBox="1"/>
          <p:nvPr>
            <p:ph type="title" idx="4"/>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3 CfU 3 options - blue">
  <p:cSld name="TITLE_AND_TWO_COLUMNS_1_1_7_2">
    <p:bg>
      <p:bgPr>
        <a:solidFill>
          <a:srgbClr val="EBEDFE"/>
        </a:solidFill>
      </p:bgPr>
    </p:bg>
    <p:spTree>
      <p:nvGrpSpPr>
        <p:cNvPr id="386" name="Shape 386"/>
        <p:cNvGrpSpPr/>
        <p:nvPr/>
      </p:nvGrpSpPr>
      <p:grpSpPr>
        <a:xfrm>
          <a:off x="0" y="0"/>
          <a:ext cx="0" cy="0"/>
        </a:xfrm>
      </p:grpSpPr>
      <p:pic>
        <p:nvPicPr>
          <p:cNvPr id="387" name="Google Shape;387;p3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388" name="Google Shape;388;p3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89" name="Google Shape;389;p36"/>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90" name="Google Shape;390;p36"/>
          <p:cNvSpPr txBox="1"/>
          <p:nvPr>
            <p:ph type="subTitle" idx="1"/>
          </p:nvPr>
        </p:nvSpPr>
        <p:spPr>
          <a:xfrm>
            <a:off x="795050" y="1882475"/>
            <a:ext cx="75450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91" name="Google Shape;391;p36"/>
          <p:cNvSpPr txBox="1"/>
          <p:nvPr>
            <p:ph type="subTitle" idx="2"/>
          </p:nvPr>
        </p:nvSpPr>
        <p:spPr>
          <a:xfrm>
            <a:off x="809450" y="2908238"/>
            <a:ext cx="75162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92" name="Google Shape;392;p36"/>
          <p:cNvSpPr txBox="1"/>
          <p:nvPr>
            <p:ph type="subTitle" idx="3"/>
          </p:nvPr>
        </p:nvSpPr>
        <p:spPr>
          <a:xfrm>
            <a:off x="818000" y="3911200"/>
            <a:ext cx="7499100" cy="425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pic>
        <p:nvPicPr>
          <p:cNvPr id="393" name="Google Shape;393;p36"/>
          <p:cNvPicPr preferRelativeResize="0"/>
          <p:nvPr/>
        </p:nvPicPr>
        <p:blipFill>
          <a:blip r:embed="rId2">
            <a:alphaModFix/>
          </a:blip>
          <a:stretch>
            <a:fillRect/>
          </a:stretch>
        </p:blipFill>
        <p:spPr>
          <a:xfrm>
            <a:off x="247800" y="1820164"/>
            <a:ext cx="457425" cy="457425"/>
          </a:xfrm>
          <a:prstGeom prst="rect">
            <a:avLst/>
          </a:prstGeom>
          <a:noFill/>
          <a:ln>
            <a:noFill/>
          </a:ln>
        </p:spPr>
      </p:pic>
      <p:sp>
        <p:nvSpPr>
          <p:cNvPr id="394" name="Google Shape;394;p36"/>
          <p:cNvSpPr txBox="1"/>
          <p:nvPr/>
        </p:nvSpPr>
        <p:spPr>
          <a:xfrm>
            <a:off x="272513" y="191027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395" name="Google Shape;395;p36"/>
          <p:cNvPicPr preferRelativeResize="0"/>
          <p:nvPr/>
        </p:nvPicPr>
        <p:blipFill>
          <a:blip r:embed="rId2">
            <a:alphaModFix/>
          </a:blip>
          <a:stretch>
            <a:fillRect/>
          </a:stretch>
        </p:blipFill>
        <p:spPr>
          <a:xfrm>
            <a:off x="247800" y="2858451"/>
            <a:ext cx="457425" cy="457425"/>
          </a:xfrm>
          <a:prstGeom prst="rect">
            <a:avLst/>
          </a:prstGeom>
          <a:noFill/>
          <a:ln>
            <a:noFill/>
          </a:ln>
        </p:spPr>
      </p:pic>
      <p:sp>
        <p:nvSpPr>
          <p:cNvPr id="396" name="Google Shape;396;p36"/>
          <p:cNvSpPr txBox="1"/>
          <p:nvPr/>
        </p:nvSpPr>
        <p:spPr>
          <a:xfrm>
            <a:off x="272513" y="294856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397" name="Google Shape;397;p36"/>
          <p:cNvPicPr preferRelativeResize="0"/>
          <p:nvPr/>
        </p:nvPicPr>
        <p:blipFill>
          <a:blip r:embed="rId2">
            <a:alphaModFix/>
          </a:blip>
          <a:stretch>
            <a:fillRect/>
          </a:stretch>
        </p:blipFill>
        <p:spPr>
          <a:xfrm>
            <a:off x="247800" y="3896729"/>
            <a:ext cx="457425" cy="457425"/>
          </a:xfrm>
          <a:prstGeom prst="rect">
            <a:avLst/>
          </a:prstGeom>
          <a:noFill/>
          <a:ln>
            <a:noFill/>
          </a:ln>
        </p:spPr>
      </p:pic>
      <p:sp>
        <p:nvSpPr>
          <p:cNvPr id="398" name="Google Shape;398;p36"/>
          <p:cNvSpPr txBox="1"/>
          <p:nvPr/>
        </p:nvSpPr>
        <p:spPr>
          <a:xfrm>
            <a:off x="272513" y="398684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pic>
        <p:nvPicPr>
          <p:cNvPr id="399" name="Google Shape;399;p36"/>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00" name="Google Shape;400;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6"/>
          <p:cNvSpPr txBox="1"/>
          <p:nvPr>
            <p:ph type="title" idx="4"/>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4 CfU 3 options - pink">
  <p:cSld name="TITLE_AND_TWO_COLUMNS_1_1_7_1_1_1_1">
    <p:bg>
      <p:bgPr>
        <a:solidFill>
          <a:srgbClr val="EBEDFE"/>
        </a:solidFill>
      </p:bgPr>
    </p:bg>
    <p:spTree>
      <p:nvGrpSpPr>
        <p:cNvPr id="402" name="Shape 402"/>
        <p:cNvGrpSpPr/>
        <p:nvPr/>
      </p:nvGrpSpPr>
      <p:grpSpPr>
        <a:xfrm>
          <a:off x="0" y="0"/>
          <a:ext cx="0" cy="0"/>
        </a:xfrm>
      </p:grpSpPr>
      <p:pic>
        <p:nvPicPr>
          <p:cNvPr id="403" name="Google Shape;403;p3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04" name="Google Shape;404;p3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05" name="Google Shape;405;p37"/>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6" name="Google Shape;406;p37"/>
          <p:cNvSpPr txBox="1"/>
          <p:nvPr>
            <p:ph type="subTitle" idx="1"/>
          </p:nvPr>
        </p:nvSpPr>
        <p:spPr>
          <a:xfrm>
            <a:off x="795050" y="1882475"/>
            <a:ext cx="75450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7" name="Google Shape;407;p37"/>
          <p:cNvSpPr txBox="1"/>
          <p:nvPr>
            <p:ph type="subTitle" idx="2"/>
          </p:nvPr>
        </p:nvSpPr>
        <p:spPr>
          <a:xfrm>
            <a:off x="809450" y="2908238"/>
            <a:ext cx="75162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8" name="Google Shape;408;p37"/>
          <p:cNvSpPr txBox="1"/>
          <p:nvPr>
            <p:ph type="subTitle" idx="3"/>
          </p:nvPr>
        </p:nvSpPr>
        <p:spPr>
          <a:xfrm>
            <a:off x="818000" y="3911200"/>
            <a:ext cx="7499100" cy="425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pic>
        <p:nvPicPr>
          <p:cNvPr id="409" name="Google Shape;409;p37"/>
          <p:cNvPicPr preferRelativeResize="0"/>
          <p:nvPr/>
        </p:nvPicPr>
        <p:blipFill>
          <a:blip r:embed="rId2">
            <a:alphaModFix/>
          </a:blip>
          <a:stretch>
            <a:fillRect/>
          </a:stretch>
        </p:blipFill>
        <p:spPr>
          <a:xfrm>
            <a:off x="247800" y="1820164"/>
            <a:ext cx="457425" cy="457425"/>
          </a:xfrm>
          <a:prstGeom prst="rect">
            <a:avLst/>
          </a:prstGeom>
          <a:noFill/>
          <a:ln>
            <a:noFill/>
          </a:ln>
        </p:spPr>
      </p:pic>
      <p:sp>
        <p:nvSpPr>
          <p:cNvPr id="410" name="Google Shape;410;p37"/>
          <p:cNvSpPr txBox="1"/>
          <p:nvPr/>
        </p:nvSpPr>
        <p:spPr>
          <a:xfrm>
            <a:off x="272513" y="191027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pic>
        <p:nvPicPr>
          <p:cNvPr id="411" name="Google Shape;411;p37"/>
          <p:cNvPicPr preferRelativeResize="0"/>
          <p:nvPr/>
        </p:nvPicPr>
        <p:blipFill>
          <a:blip r:embed="rId2">
            <a:alphaModFix/>
          </a:blip>
          <a:stretch>
            <a:fillRect/>
          </a:stretch>
        </p:blipFill>
        <p:spPr>
          <a:xfrm>
            <a:off x="247800" y="2858451"/>
            <a:ext cx="457425" cy="457425"/>
          </a:xfrm>
          <a:prstGeom prst="rect">
            <a:avLst/>
          </a:prstGeom>
          <a:noFill/>
          <a:ln>
            <a:noFill/>
          </a:ln>
        </p:spPr>
      </p:pic>
      <p:sp>
        <p:nvSpPr>
          <p:cNvPr id="412" name="Google Shape;412;p37"/>
          <p:cNvSpPr txBox="1"/>
          <p:nvPr/>
        </p:nvSpPr>
        <p:spPr>
          <a:xfrm>
            <a:off x="272513" y="294856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pic>
        <p:nvPicPr>
          <p:cNvPr id="413" name="Google Shape;413;p37"/>
          <p:cNvPicPr preferRelativeResize="0"/>
          <p:nvPr/>
        </p:nvPicPr>
        <p:blipFill>
          <a:blip r:embed="rId2">
            <a:alphaModFix/>
          </a:blip>
          <a:stretch>
            <a:fillRect/>
          </a:stretch>
        </p:blipFill>
        <p:spPr>
          <a:xfrm>
            <a:off x="247800" y="3896729"/>
            <a:ext cx="457425" cy="457425"/>
          </a:xfrm>
          <a:prstGeom prst="rect">
            <a:avLst/>
          </a:prstGeom>
          <a:noFill/>
          <a:ln>
            <a:noFill/>
          </a:ln>
        </p:spPr>
      </p:pic>
      <p:sp>
        <p:nvSpPr>
          <p:cNvPr id="414" name="Google Shape;414;p37"/>
          <p:cNvSpPr txBox="1"/>
          <p:nvPr/>
        </p:nvSpPr>
        <p:spPr>
          <a:xfrm>
            <a:off x="272513" y="398684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pic>
        <p:nvPicPr>
          <p:cNvPr id="415" name="Google Shape;415;p37"/>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16" name="Google Shape;416;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17" name="Google Shape;417;p37"/>
          <p:cNvSpPr txBox="1"/>
          <p:nvPr>
            <p:ph type="title" idx="4"/>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1 CfU 4 options - purple">
  <p:cSld name="TITLE_AND_TWO_COLUMNS_1_1_8_1">
    <p:bg>
      <p:bgPr>
        <a:solidFill>
          <a:srgbClr val="EBEDFE"/>
        </a:solidFill>
      </p:bgPr>
    </p:bg>
    <p:spTree>
      <p:nvGrpSpPr>
        <p:cNvPr id="418" name="Shape 418"/>
        <p:cNvGrpSpPr/>
        <p:nvPr/>
      </p:nvGrpSpPr>
      <p:grpSpPr>
        <a:xfrm>
          <a:off x="0" y="0"/>
          <a:ext cx="0" cy="0"/>
        </a:xfrm>
      </p:grpSpPr>
      <p:pic>
        <p:nvPicPr>
          <p:cNvPr id="419" name="Google Shape;419;p3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20" name="Google Shape;420;p3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21" name="Google Shape;42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2" name="Google Shape;422;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8"/>
          <p:cNvSpPr txBox="1"/>
          <p:nvPr>
            <p:ph type="subTitle" idx="2"/>
          </p:nvPr>
        </p:nvSpPr>
        <p:spPr>
          <a:xfrm>
            <a:off x="1034425" y="2477383"/>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4" name="Google Shape;424;p38"/>
          <p:cNvSpPr txBox="1"/>
          <p:nvPr>
            <p:ph type="subTitle" idx="3"/>
          </p:nvPr>
        </p:nvSpPr>
        <p:spPr>
          <a:xfrm>
            <a:off x="1055430" y="3333892"/>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5" name="Google Shape;425;p38"/>
          <p:cNvSpPr txBox="1"/>
          <p:nvPr>
            <p:ph type="subTitle" idx="4"/>
          </p:nvPr>
        </p:nvSpPr>
        <p:spPr>
          <a:xfrm>
            <a:off x="1055430" y="4125900"/>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6" name="Google Shape;426;p38"/>
          <p:cNvGrpSpPr/>
          <p:nvPr/>
        </p:nvGrpSpPr>
        <p:grpSpPr>
          <a:xfrm>
            <a:off x="323541" y="1651623"/>
            <a:ext cx="457425" cy="457425"/>
            <a:chOff x="323541" y="1575423"/>
            <a:chExt cx="457425" cy="457425"/>
          </a:xfrm>
        </p:grpSpPr>
        <p:pic>
          <p:nvPicPr>
            <p:cNvPr id="427" name="Google Shape;427;p38"/>
            <p:cNvPicPr preferRelativeResize="0"/>
            <p:nvPr/>
          </p:nvPicPr>
          <p:blipFill>
            <a:blip r:embed="rId2">
              <a:alphaModFix/>
            </a:blip>
            <a:stretch>
              <a:fillRect/>
            </a:stretch>
          </p:blipFill>
          <p:spPr>
            <a:xfrm>
              <a:off x="323541" y="1575423"/>
              <a:ext cx="457425" cy="457425"/>
            </a:xfrm>
            <a:prstGeom prst="rect">
              <a:avLst/>
            </a:prstGeom>
            <a:noFill/>
            <a:ln>
              <a:noFill/>
            </a:ln>
          </p:spPr>
        </p:pic>
        <p:sp>
          <p:nvSpPr>
            <p:cNvPr id="428" name="Google Shape;428;p38"/>
            <p:cNvSpPr txBox="1"/>
            <p:nvPr/>
          </p:nvSpPr>
          <p:spPr>
            <a:xfrm>
              <a:off x="348253" y="1665536"/>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grpSp>
      <p:grpSp>
        <p:nvGrpSpPr>
          <p:cNvPr id="429" name="Google Shape;429;p38"/>
          <p:cNvGrpSpPr/>
          <p:nvPr/>
        </p:nvGrpSpPr>
        <p:grpSpPr>
          <a:xfrm>
            <a:off x="323541" y="2461677"/>
            <a:ext cx="457425" cy="457425"/>
            <a:chOff x="323541" y="2348699"/>
            <a:chExt cx="457425" cy="457425"/>
          </a:xfrm>
        </p:grpSpPr>
        <p:pic>
          <p:nvPicPr>
            <p:cNvPr id="430" name="Google Shape;430;p38"/>
            <p:cNvPicPr preferRelativeResize="0"/>
            <p:nvPr/>
          </p:nvPicPr>
          <p:blipFill>
            <a:blip r:embed="rId2">
              <a:alphaModFix/>
            </a:blip>
            <a:stretch>
              <a:fillRect/>
            </a:stretch>
          </p:blipFill>
          <p:spPr>
            <a:xfrm>
              <a:off x="323541" y="2348699"/>
              <a:ext cx="457425" cy="457425"/>
            </a:xfrm>
            <a:prstGeom prst="rect">
              <a:avLst/>
            </a:prstGeom>
            <a:noFill/>
            <a:ln>
              <a:noFill/>
            </a:ln>
          </p:spPr>
        </p:pic>
        <p:sp>
          <p:nvSpPr>
            <p:cNvPr id="431" name="Google Shape;431;p38"/>
            <p:cNvSpPr txBox="1"/>
            <p:nvPr/>
          </p:nvSpPr>
          <p:spPr>
            <a:xfrm>
              <a:off x="348253" y="243881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grpSp>
      <p:grpSp>
        <p:nvGrpSpPr>
          <p:cNvPr id="432" name="Google Shape;432;p38"/>
          <p:cNvGrpSpPr/>
          <p:nvPr/>
        </p:nvGrpSpPr>
        <p:grpSpPr>
          <a:xfrm>
            <a:off x="323541" y="3271731"/>
            <a:ext cx="457425" cy="457425"/>
            <a:chOff x="323541" y="3203422"/>
            <a:chExt cx="457425" cy="457425"/>
          </a:xfrm>
        </p:grpSpPr>
        <p:pic>
          <p:nvPicPr>
            <p:cNvPr id="433" name="Google Shape;433;p38"/>
            <p:cNvPicPr preferRelativeResize="0"/>
            <p:nvPr/>
          </p:nvPicPr>
          <p:blipFill>
            <a:blip r:embed="rId2">
              <a:alphaModFix/>
            </a:blip>
            <a:stretch>
              <a:fillRect/>
            </a:stretch>
          </p:blipFill>
          <p:spPr>
            <a:xfrm>
              <a:off x="323541" y="3203422"/>
              <a:ext cx="457425" cy="457425"/>
            </a:xfrm>
            <a:prstGeom prst="rect">
              <a:avLst/>
            </a:prstGeom>
            <a:noFill/>
            <a:ln>
              <a:noFill/>
            </a:ln>
          </p:spPr>
        </p:pic>
        <p:sp>
          <p:nvSpPr>
            <p:cNvPr id="434" name="Google Shape;434;p38"/>
            <p:cNvSpPr txBox="1"/>
            <p:nvPr/>
          </p:nvSpPr>
          <p:spPr>
            <a:xfrm>
              <a:off x="348253" y="329353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grpSp>
      <p:grpSp>
        <p:nvGrpSpPr>
          <p:cNvPr id="435" name="Google Shape;435;p38"/>
          <p:cNvGrpSpPr/>
          <p:nvPr/>
        </p:nvGrpSpPr>
        <p:grpSpPr>
          <a:xfrm>
            <a:off x="323541" y="4081785"/>
            <a:ext cx="457425" cy="457425"/>
            <a:chOff x="323541" y="4005585"/>
            <a:chExt cx="457425" cy="457425"/>
          </a:xfrm>
        </p:grpSpPr>
        <p:pic>
          <p:nvPicPr>
            <p:cNvPr id="436" name="Google Shape;436;p38"/>
            <p:cNvPicPr preferRelativeResize="0"/>
            <p:nvPr/>
          </p:nvPicPr>
          <p:blipFill>
            <a:blip r:embed="rId2">
              <a:alphaModFix/>
            </a:blip>
            <a:stretch>
              <a:fillRect/>
            </a:stretch>
          </p:blipFill>
          <p:spPr>
            <a:xfrm>
              <a:off x="323541" y="4005585"/>
              <a:ext cx="457425" cy="457425"/>
            </a:xfrm>
            <a:prstGeom prst="rect">
              <a:avLst/>
            </a:prstGeom>
            <a:noFill/>
            <a:ln>
              <a:noFill/>
            </a:ln>
          </p:spPr>
        </p:pic>
        <p:sp>
          <p:nvSpPr>
            <p:cNvPr id="437" name="Google Shape;437;p38"/>
            <p:cNvSpPr txBox="1"/>
            <p:nvPr/>
          </p:nvSpPr>
          <p:spPr>
            <a:xfrm>
              <a:off x="348253" y="409569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D</a:t>
              </a:r>
              <a:endParaRPr sz="1800" b="1">
                <a:solidFill>
                  <a:schemeClr val="lt1"/>
                </a:solidFill>
                <a:latin typeface="Lexend"/>
                <a:ea typeface="Lexend"/>
                <a:cs typeface="Lexend"/>
                <a:sym typeface="Lexend"/>
              </a:endParaRPr>
            </a:p>
          </p:txBody>
        </p:sp>
      </p:grpSp>
      <p:pic>
        <p:nvPicPr>
          <p:cNvPr id="438" name="Google Shape;438;p3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39" name="Google Shape;439;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40" name="Google Shape;440;p38"/>
          <p:cNvSpPr txBox="1"/>
          <p:nvPr>
            <p:ph type="title" idx="5"/>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2 CfU 4 options - jade">
  <p:cSld name="TITLE_AND_TWO_COLUMNS_1_1_8_1_1_1">
    <p:bg>
      <p:bgPr>
        <a:solidFill>
          <a:srgbClr val="EBEDFE"/>
        </a:solidFill>
      </p:bgPr>
    </p:bg>
    <p:spTree>
      <p:nvGrpSpPr>
        <p:cNvPr id="441" name="Shape 441"/>
        <p:cNvGrpSpPr/>
        <p:nvPr/>
      </p:nvGrpSpPr>
      <p:grpSpPr>
        <a:xfrm>
          <a:off x="0" y="0"/>
          <a:ext cx="0" cy="0"/>
        </a:xfrm>
      </p:grpSpPr>
      <p:pic>
        <p:nvPicPr>
          <p:cNvPr id="442" name="Google Shape;442;p3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43" name="Google Shape;443;p3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44" name="Google Shape;44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5" name="Google Shape;445;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6" name="Google Shape;446;p39"/>
          <p:cNvSpPr txBox="1"/>
          <p:nvPr>
            <p:ph type="subTitle" idx="2"/>
          </p:nvPr>
        </p:nvSpPr>
        <p:spPr>
          <a:xfrm>
            <a:off x="1034425" y="2477383"/>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7" name="Google Shape;447;p39"/>
          <p:cNvSpPr txBox="1"/>
          <p:nvPr>
            <p:ph type="subTitle" idx="3"/>
          </p:nvPr>
        </p:nvSpPr>
        <p:spPr>
          <a:xfrm>
            <a:off x="1055430" y="3333892"/>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8" name="Google Shape;448;p39"/>
          <p:cNvSpPr txBox="1"/>
          <p:nvPr>
            <p:ph type="subTitle" idx="4"/>
          </p:nvPr>
        </p:nvSpPr>
        <p:spPr>
          <a:xfrm>
            <a:off x="1055430" y="4125900"/>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9" name="Google Shape;449;p39"/>
          <p:cNvGrpSpPr/>
          <p:nvPr/>
        </p:nvGrpSpPr>
        <p:grpSpPr>
          <a:xfrm>
            <a:off x="323541" y="1651623"/>
            <a:ext cx="457425" cy="457425"/>
            <a:chOff x="323541" y="1575423"/>
            <a:chExt cx="457425" cy="457425"/>
          </a:xfrm>
        </p:grpSpPr>
        <p:pic>
          <p:nvPicPr>
            <p:cNvPr id="450" name="Google Shape;450;p39"/>
            <p:cNvPicPr preferRelativeResize="0"/>
            <p:nvPr/>
          </p:nvPicPr>
          <p:blipFill>
            <a:blip r:embed="rId2">
              <a:alphaModFix/>
            </a:blip>
            <a:stretch>
              <a:fillRect/>
            </a:stretch>
          </p:blipFill>
          <p:spPr>
            <a:xfrm>
              <a:off x="323541" y="1575423"/>
              <a:ext cx="457425" cy="457425"/>
            </a:xfrm>
            <a:prstGeom prst="rect">
              <a:avLst/>
            </a:prstGeom>
            <a:noFill/>
            <a:ln>
              <a:noFill/>
            </a:ln>
          </p:spPr>
        </p:pic>
        <p:sp>
          <p:nvSpPr>
            <p:cNvPr id="451" name="Google Shape;451;p39"/>
            <p:cNvSpPr txBox="1"/>
            <p:nvPr/>
          </p:nvSpPr>
          <p:spPr>
            <a:xfrm>
              <a:off x="348253" y="1665536"/>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grpSp>
      <p:grpSp>
        <p:nvGrpSpPr>
          <p:cNvPr id="452" name="Google Shape;452;p39"/>
          <p:cNvGrpSpPr/>
          <p:nvPr/>
        </p:nvGrpSpPr>
        <p:grpSpPr>
          <a:xfrm>
            <a:off x="323541" y="2461677"/>
            <a:ext cx="457425" cy="457425"/>
            <a:chOff x="323541" y="2348699"/>
            <a:chExt cx="457425" cy="457425"/>
          </a:xfrm>
        </p:grpSpPr>
        <p:pic>
          <p:nvPicPr>
            <p:cNvPr id="453" name="Google Shape;453;p39"/>
            <p:cNvPicPr preferRelativeResize="0"/>
            <p:nvPr/>
          </p:nvPicPr>
          <p:blipFill>
            <a:blip r:embed="rId2">
              <a:alphaModFix/>
            </a:blip>
            <a:stretch>
              <a:fillRect/>
            </a:stretch>
          </p:blipFill>
          <p:spPr>
            <a:xfrm>
              <a:off x="323541" y="2348699"/>
              <a:ext cx="457425" cy="457425"/>
            </a:xfrm>
            <a:prstGeom prst="rect">
              <a:avLst/>
            </a:prstGeom>
            <a:noFill/>
            <a:ln>
              <a:noFill/>
            </a:ln>
          </p:spPr>
        </p:pic>
        <p:sp>
          <p:nvSpPr>
            <p:cNvPr id="454" name="Google Shape;454;p39"/>
            <p:cNvSpPr txBox="1"/>
            <p:nvPr/>
          </p:nvSpPr>
          <p:spPr>
            <a:xfrm>
              <a:off x="348253" y="243881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grpSp>
      <p:grpSp>
        <p:nvGrpSpPr>
          <p:cNvPr id="455" name="Google Shape;455;p39"/>
          <p:cNvGrpSpPr/>
          <p:nvPr/>
        </p:nvGrpSpPr>
        <p:grpSpPr>
          <a:xfrm>
            <a:off x="323541" y="3271731"/>
            <a:ext cx="457425" cy="457425"/>
            <a:chOff x="323541" y="3203422"/>
            <a:chExt cx="457425" cy="457425"/>
          </a:xfrm>
        </p:grpSpPr>
        <p:pic>
          <p:nvPicPr>
            <p:cNvPr id="456" name="Google Shape;456;p39"/>
            <p:cNvPicPr preferRelativeResize="0"/>
            <p:nvPr/>
          </p:nvPicPr>
          <p:blipFill>
            <a:blip r:embed="rId2">
              <a:alphaModFix/>
            </a:blip>
            <a:stretch>
              <a:fillRect/>
            </a:stretch>
          </p:blipFill>
          <p:spPr>
            <a:xfrm>
              <a:off x="323541" y="3203422"/>
              <a:ext cx="457425" cy="457425"/>
            </a:xfrm>
            <a:prstGeom prst="rect">
              <a:avLst/>
            </a:prstGeom>
            <a:noFill/>
            <a:ln>
              <a:noFill/>
            </a:ln>
          </p:spPr>
        </p:pic>
        <p:sp>
          <p:nvSpPr>
            <p:cNvPr id="457" name="Google Shape;457;p39"/>
            <p:cNvSpPr txBox="1"/>
            <p:nvPr/>
          </p:nvSpPr>
          <p:spPr>
            <a:xfrm>
              <a:off x="348253" y="329353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grpSp>
      <p:grpSp>
        <p:nvGrpSpPr>
          <p:cNvPr id="458" name="Google Shape;458;p39"/>
          <p:cNvGrpSpPr/>
          <p:nvPr/>
        </p:nvGrpSpPr>
        <p:grpSpPr>
          <a:xfrm>
            <a:off x="323541" y="4081785"/>
            <a:ext cx="457425" cy="457425"/>
            <a:chOff x="323541" y="4005585"/>
            <a:chExt cx="457425" cy="457425"/>
          </a:xfrm>
        </p:grpSpPr>
        <p:pic>
          <p:nvPicPr>
            <p:cNvPr id="459" name="Google Shape;459;p39"/>
            <p:cNvPicPr preferRelativeResize="0"/>
            <p:nvPr/>
          </p:nvPicPr>
          <p:blipFill>
            <a:blip r:embed="rId2">
              <a:alphaModFix/>
            </a:blip>
            <a:stretch>
              <a:fillRect/>
            </a:stretch>
          </p:blipFill>
          <p:spPr>
            <a:xfrm>
              <a:off x="323541" y="4005585"/>
              <a:ext cx="457425" cy="457425"/>
            </a:xfrm>
            <a:prstGeom prst="rect">
              <a:avLst/>
            </a:prstGeom>
            <a:noFill/>
            <a:ln>
              <a:noFill/>
            </a:ln>
          </p:spPr>
        </p:pic>
        <p:sp>
          <p:nvSpPr>
            <p:cNvPr id="460" name="Google Shape;460;p39"/>
            <p:cNvSpPr txBox="1"/>
            <p:nvPr/>
          </p:nvSpPr>
          <p:spPr>
            <a:xfrm>
              <a:off x="348253" y="409569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D</a:t>
              </a:r>
              <a:endParaRPr sz="1800" b="1">
                <a:solidFill>
                  <a:schemeClr val="lt1"/>
                </a:solidFill>
                <a:latin typeface="Lexend"/>
                <a:ea typeface="Lexend"/>
                <a:cs typeface="Lexend"/>
                <a:sym typeface="Lexend"/>
              </a:endParaRPr>
            </a:p>
          </p:txBody>
        </p:sp>
      </p:grpSp>
      <p:pic>
        <p:nvPicPr>
          <p:cNvPr id="461" name="Google Shape;461;p39"/>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62" name="Google Shape;462;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63" name="Google Shape;463;p39"/>
          <p:cNvSpPr txBox="1"/>
          <p:nvPr>
            <p:ph type="title" idx="5"/>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3 CfU 4 options - blue">
  <p:cSld name="TITLE_AND_TWO_COLUMNS_1_1_8_2">
    <p:bg>
      <p:bgPr>
        <a:solidFill>
          <a:srgbClr val="EBEDFE"/>
        </a:solidFill>
      </p:bgPr>
    </p:bg>
    <p:spTree>
      <p:nvGrpSpPr>
        <p:cNvPr id="464" name="Shape 464"/>
        <p:cNvGrpSpPr/>
        <p:nvPr/>
      </p:nvGrpSpPr>
      <p:grpSpPr>
        <a:xfrm>
          <a:off x="0" y="0"/>
          <a:ext cx="0" cy="0"/>
        </a:xfrm>
      </p:grpSpPr>
      <p:pic>
        <p:nvPicPr>
          <p:cNvPr id="465" name="Google Shape;465;p4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66" name="Google Shape;466;p4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67" name="Google Shape;467;p40"/>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68" name="Google Shape;468;p40"/>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9" name="Google Shape;469;p40"/>
          <p:cNvSpPr txBox="1"/>
          <p:nvPr>
            <p:ph type="subTitle" idx="2"/>
          </p:nvPr>
        </p:nvSpPr>
        <p:spPr>
          <a:xfrm>
            <a:off x="1034425" y="2477383"/>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70" name="Google Shape;470;p40"/>
          <p:cNvSpPr txBox="1"/>
          <p:nvPr>
            <p:ph type="subTitle" idx="3"/>
          </p:nvPr>
        </p:nvSpPr>
        <p:spPr>
          <a:xfrm>
            <a:off x="1055430" y="3333892"/>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71" name="Google Shape;471;p40"/>
          <p:cNvSpPr txBox="1"/>
          <p:nvPr>
            <p:ph type="subTitle" idx="4"/>
          </p:nvPr>
        </p:nvSpPr>
        <p:spPr>
          <a:xfrm>
            <a:off x="1055430" y="4125900"/>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72" name="Google Shape;472;p40"/>
          <p:cNvGrpSpPr/>
          <p:nvPr/>
        </p:nvGrpSpPr>
        <p:grpSpPr>
          <a:xfrm>
            <a:off x="323541" y="1651623"/>
            <a:ext cx="457425" cy="457425"/>
            <a:chOff x="323541" y="1575423"/>
            <a:chExt cx="457425" cy="457425"/>
          </a:xfrm>
        </p:grpSpPr>
        <p:pic>
          <p:nvPicPr>
            <p:cNvPr id="473" name="Google Shape;473;p40"/>
            <p:cNvPicPr preferRelativeResize="0"/>
            <p:nvPr/>
          </p:nvPicPr>
          <p:blipFill>
            <a:blip r:embed="rId2">
              <a:alphaModFix/>
            </a:blip>
            <a:stretch>
              <a:fillRect/>
            </a:stretch>
          </p:blipFill>
          <p:spPr>
            <a:xfrm>
              <a:off x="323541" y="1575423"/>
              <a:ext cx="457425" cy="457425"/>
            </a:xfrm>
            <a:prstGeom prst="rect">
              <a:avLst/>
            </a:prstGeom>
            <a:noFill/>
            <a:ln>
              <a:noFill/>
            </a:ln>
          </p:spPr>
        </p:pic>
        <p:sp>
          <p:nvSpPr>
            <p:cNvPr id="474" name="Google Shape;474;p40"/>
            <p:cNvSpPr txBox="1"/>
            <p:nvPr/>
          </p:nvSpPr>
          <p:spPr>
            <a:xfrm>
              <a:off x="348253" y="1665536"/>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grpSp>
      <p:grpSp>
        <p:nvGrpSpPr>
          <p:cNvPr id="475" name="Google Shape;475;p40"/>
          <p:cNvGrpSpPr/>
          <p:nvPr/>
        </p:nvGrpSpPr>
        <p:grpSpPr>
          <a:xfrm>
            <a:off x="323541" y="2461677"/>
            <a:ext cx="457425" cy="457425"/>
            <a:chOff x="323541" y="2348699"/>
            <a:chExt cx="457425" cy="457425"/>
          </a:xfrm>
        </p:grpSpPr>
        <p:pic>
          <p:nvPicPr>
            <p:cNvPr id="476" name="Google Shape;476;p40"/>
            <p:cNvPicPr preferRelativeResize="0"/>
            <p:nvPr/>
          </p:nvPicPr>
          <p:blipFill>
            <a:blip r:embed="rId2">
              <a:alphaModFix/>
            </a:blip>
            <a:stretch>
              <a:fillRect/>
            </a:stretch>
          </p:blipFill>
          <p:spPr>
            <a:xfrm>
              <a:off x="323541" y="2348699"/>
              <a:ext cx="457425" cy="457425"/>
            </a:xfrm>
            <a:prstGeom prst="rect">
              <a:avLst/>
            </a:prstGeom>
            <a:noFill/>
            <a:ln>
              <a:noFill/>
            </a:ln>
          </p:spPr>
        </p:pic>
        <p:sp>
          <p:nvSpPr>
            <p:cNvPr id="477" name="Google Shape;477;p40"/>
            <p:cNvSpPr txBox="1"/>
            <p:nvPr/>
          </p:nvSpPr>
          <p:spPr>
            <a:xfrm>
              <a:off x="348253" y="243881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grpSp>
      <p:grpSp>
        <p:nvGrpSpPr>
          <p:cNvPr id="478" name="Google Shape;478;p40"/>
          <p:cNvGrpSpPr/>
          <p:nvPr/>
        </p:nvGrpSpPr>
        <p:grpSpPr>
          <a:xfrm>
            <a:off x="323541" y="3271731"/>
            <a:ext cx="457425" cy="457425"/>
            <a:chOff x="323541" y="3203422"/>
            <a:chExt cx="457425" cy="457425"/>
          </a:xfrm>
        </p:grpSpPr>
        <p:pic>
          <p:nvPicPr>
            <p:cNvPr id="479" name="Google Shape;479;p40"/>
            <p:cNvPicPr preferRelativeResize="0"/>
            <p:nvPr/>
          </p:nvPicPr>
          <p:blipFill>
            <a:blip r:embed="rId2">
              <a:alphaModFix/>
            </a:blip>
            <a:stretch>
              <a:fillRect/>
            </a:stretch>
          </p:blipFill>
          <p:spPr>
            <a:xfrm>
              <a:off x="323541" y="3203422"/>
              <a:ext cx="457425" cy="457425"/>
            </a:xfrm>
            <a:prstGeom prst="rect">
              <a:avLst/>
            </a:prstGeom>
            <a:noFill/>
            <a:ln>
              <a:noFill/>
            </a:ln>
          </p:spPr>
        </p:pic>
        <p:sp>
          <p:nvSpPr>
            <p:cNvPr id="480" name="Google Shape;480;p40"/>
            <p:cNvSpPr txBox="1"/>
            <p:nvPr/>
          </p:nvSpPr>
          <p:spPr>
            <a:xfrm>
              <a:off x="348253" y="329353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grpSp>
      <p:grpSp>
        <p:nvGrpSpPr>
          <p:cNvPr id="481" name="Google Shape;481;p40"/>
          <p:cNvGrpSpPr/>
          <p:nvPr/>
        </p:nvGrpSpPr>
        <p:grpSpPr>
          <a:xfrm>
            <a:off x="323541" y="4081785"/>
            <a:ext cx="457425" cy="457425"/>
            <a:chOff x="323541" y="4005585"/>
            <a:chExt cx="457425" cy="457425"/>
          </a:xfrm>
        </p:grpSpPr>
        <p:pic>
          <p:nvPicPr>
            <p:cNvPr id="482" name="Google Shape;482;p40"/>
            <p:cNvPicPr preferRelativeResize="0"/>
            <p:nvPr/>
          </p:nvPicPr>
          <p:blipFill>
            <a:blip r:embed="rId2">
              <a:alphaModFix/>
            </a:blip>
            <a:stretch>
              <a:fillRect/>
            </a:stretch>
          </p:blipFill>
          <p:spPr>
            <a:xfrm>
              <a:off x="323541" y="4005585"/>
              <a:ext cx="457425" cy="457425"/>
            </a:xfrm>
            <a:prstGeom prst="rect">
              <a:avLst/>
            </a:prstGeom>
            <a:noFill/>
            <a:ln>
              <a:noFill/>
            </a:ln>
          </p:spPr>
        </p:pic>
        <p:sp>
          <p:nvSpPr>
            <p:cNvPr id="483" name="Google Shape;483;p40"/>
            <p:cNvSpPr txBox="1"/>
            <p:nvPr/>
          </p:nvSpPr>
          <p:spPr>
            <a:xfrm>
              <a:off x="348253" y="409569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D</a:t>
              </a:r>
              <a:endParaRPr sz="1800" b="1">
                <a:solidFill>
                  <a:schemeClr val="lt1"/>
                </a:solidFill>
                <a:latin typeface="Lexend"/>
                <a:ea typeface="Lexend"/>
                <a:cs typeface="Lexend"/>
                <a:sym typeface="Lexend"/>
              </a:endParaRPr>
            </a:p>
          </p:txBody>
        </p:sp>
      </p:grpSp>
      <p:pic>
        <p:nvPicPr>
          <p:cNvPr id="484" name="Google Shape;484;p40"/>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485" name="Google Shape;485;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6" name="Google Shape;486;p40"/>
          <p:cNvSpPr txBox="1"/>
          <p:nvPr>
            <p:ph type="title" idx="5"/>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4 CfU 4 options - pink">
  <p:cSld name="TITLE_AND_TWO_COLUMNS_1_1_8_1_1_1_1">
    <p:bg>
      <p:bgPr>
        <a:solidFill>
          <a:srgbClr val="EBEDFE"/>
        </a:solidFill>
      </p:bgPr>
    </p:bg>
    <p:spTree>
      <p:nvGrpSpPr>
        <p:cNvPr id="487" name="Shape 487"/>
        <p:cNvGrpSpPr/>
        <p:nvPr/>
      </p:nvGrpSpPr>
      <p:grpSpPr>
        <a:xfrm>
          <a:off x="0" y="0"/>
          <a:ext cx="0" cy="0"/>
        </a:xfrm>
      </p:grpSpPr>
      <p:pic>
        <p:nvPicPr>
          <p:cNvPr id="488" name="Google Shape;488;p4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489" name="Google Shape;489;p4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90" name="Google Shape;490;p41"/>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91" name="Google Shape;491;p41"/>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92" name="Google Shape;492;p41"/>
          <p:cNvSpPr txBox="1"/>
          <p:nvPr>
            <p:ph type="subTitle" idx="2"/>
          </p:nvPr>
        </p:nvSpPr>
        <p:spPr>
          <a:xfrm>
            <a:off x="1034425" y="2477383"/>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93" name="Google Shape;493;p41"/>
          <p:cNvSpPr txBox="1"/>
          <p:nvPr>
            <p:ph type="subTitle" idx="3"/>
          </p:nvPr>
        </p:nvSpPr>
        <p:spPr>
          <a:xfrm>
            <a:off x="1055430" y="3333892"/>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94" name="Google Shape;494;p41"/>
          <p:cNvSpPr txBox="1"/>
          <p:nvPr>
            <p:ph type="subTitle" idx="4"/>
          </p:nvPr>
        </p:nvSpPr>
        <p:spPr>
          <a:xfrm>
            <a:off x="1055430" y="4125900"/>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95" name="Google Shape;495;p41"/>
          <p:cNvGrpSpPr/>
          <p:nvPr/>
        </p:nvGrpSpPr>
        <p:grpSpPr>
          <a:xfrm>
            <a:off x="323541" y="1651623"/>
            <a:ext cx="457425" cy="457425"/>
            <a:chOff x="323541" y="1575423"/>
            <a:chExt cx="457425" cy="457425"/>
          </a:xfrm>
        </p:grpSpPr>
        <p:pic>
          <p:nvPicPr>
            <p:cNvPr id="496" name="Google Shape;496;p41"/>
            <p:cNvPicPr preferRelativeResize="0"/>
            <p:nvPr/>
          </p:nvPicPr>
          <p:blipFill>
            <a:blip r:embed="rId2">
              <a:alphaModFix/>
            </a:blip>
            <a:stretch>
              <a:fillRect/>
            </a:stretch>
          </p:blipFill>
          <p:spPr>
            <a:xfrm>
              <a:off x="323541" y="1575423"/>
              <a:ext cx="457425" cy="457425"/>
            </a:xfrm>
            <a:prstGeom prst="rect">
              <a:avLst/>
            </a:prstGeom>
            <a:noFill/>
            <a:ln>
              <a:noFill/>
            </a:ln>
          </p:spPr>
        </p:pic>
        <p:sp>
          <p:nvSpPr>
            <p:cNvPr id="497" name="Google Shape;497;p41"/>
            <p:cNvSpPr txBox="1"/>
            <p:nvPr/>
          </p:nvSpPr>
          <p:spPr>
            <a:xfrm>
              <a:off x="348253" y="1665536"/>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A</a:t>
              </a:r>
              <a:endParaRPr sz="1800" b="1">
                <a:solidFill>
                  <a:schemeClr val="lt1"/>
                </a:solidFill>
                <a:latin typeface="Lexend"/>
                <a:ea typeface="Lexend"/>
                <a:cs typeface="Lexend"/>
                <a:sym typeface="Lexend"/>
              </a:endParaRPr>
            </a:p>
          </p:txBody>
        </p:sp>
      </p:grpSp>
      <p:grpSp>
        <p:nvGrpSpPr>
          <p:cNvPr id="498" name="Google Shape;498;p41"/>
          <p:cNvGrpSpPr/>
          <p:nvPr/>
        </p:nvGrpSpPr>
        <p:grpSpPr>
          <a:xfrm>
            <a:off x="323541" y="2461677"/>
            <a:ext cx="457425" cy="457425"/>
            <a:chOff x="323541" y="2348699"/>
            <a:chExt cx="457425" cy="457425"/>
          </a:xfrm>
        </p:grpSpPr>
        <p:pic>
          <p:nvPicPr>
            <p:cNvPr id="499" name="Google Shape;499;p41"/>
            <p:cNvPicPr preferRelativeResize="0"/>
            <p:nvPr/>
          </p:nvPicPr>
          <p:blipFill>
            <a:blip r:embed="rId2">
              <a:alphaModFix/>
            </a:blip>
            <a:stretch>
              <a:fillRect/>
            </a:stretch>
          </p:blipFill>
          <p:spPr>
            <a:xfrm>
              <a:off x="323541" y="2348699"/>
              <a:ext cx="457425" cy="457425"/>
            </a:xfrm>
            <a:prstGeom prst="rect">
              <a:avLst/>
            </a:prstGeom>
            <a:noFill/>
            <a:ln>
              <a:noFill/>
            </a:ln>
          </p:spPr>
        </p:pic>
        <p:sp>
          <p:nvSpPr>
            <p:cNvPr id="500" name="Google Shape;500;p41"/>
            <p:cNvSpPr txBox="1"/>
            <p:nvPr/>
          </p:nvSpPr>
          <p:spPr>
            <a:xfrm>
              <a:off x="348253" y="2438812"/>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B</a:t>
              </a:r>
              <a:endParaRPr sz="1800" b="1">
                <a:solidFill>
                  <a:schemeClr val="lt1"/>
                </a:solidFill>
                <a:latin typeface="Lexend"/>
                <a:ea typeface="Lexend"/>
                <a:cs typeface="Lexend"/>
                <a:sym typeface="Lexend"/>
              </a:endParaRPr>
            </a:p>
          </p:txBody>
        </p:sp>
      </p:grpSp>
      <p:grpSp>
        <p:nvGrpSpPr>
          <p:cNvPr id="501" name="Google Shape;501;p41"/>
          <p:cNvGrpSpPr/>
          <p:nvPr/>
        </p:nvGrpSpPr>
        <p:grpSpPr>
          <a:xfrm>
            <a:off x="323541" y="3271731"/>
            <a:ext cx="457425" cy="457425"/>
            <a:chOff x="323541" y="3203422"/>
            <a:chExt cx="457425" cy="457425"/>
          </a:xfrm>
        </p:grpSpPr>
        <p:pic>
          <p:nvPicPr>
            <p:cNvPr id="502" name="Google Shape;502;p41"/>
            <p:cNvPicPr preferRelativeResize="0"/>
            <p:nvPr/>
          </p:nvPicPr>
          <p:blipFill>
            <a:blip r:embed="rId2">
              <a:alphaModFix/>
            </a:blip>
            <a:stretch>
              <a:fillRect/>
            </a:stretch>
          </p:blipFill>
          <p:spPr>
            <a:xfrm>
              <a:off x="323541" y="3203422"/>
              <a:ext cx="457425" cy="457425"/>
            </a:xfrm>
            <a:prstGeom prst="rect">
              <a:avLst/>
            </a:prstGeom>
            <a:noFill/>
            <a:ln>
              <a:noFill/>
            </a:ln>
          </p:spPr>
        </p:pic>
        <p:sp>
          <p:nvSpPr>
            <p:cNvPr id="503" name="Google Shape;503;p41"/>
            <p:cNvSpPr txBox="1"/>
            <p:nvPr/>
          </p:nvSpPr>
          <p:spPr>
            <a:xfrm>
              <a:off x="348253" y="3293534"/>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C</a:t>
              </a:r>
              <a:endParaRPr sz="1800" b="1">
                <a:solidFill>
                  <a:schemeClr val="lt1"/>
                </a:solidFill>
                <a:latin typeface="Lexend"/>
                <a:ea typeface="Lexend"/>
                <a:cs typeface="Lexend"/>
                <a:sym typeface="Lexend"/>
              </a:endParaRPr>
            </a:p>
          </p:txBody>
        </p:sp>
      </p:grpSp>
      <p:grpSp>
        <p:nvGrpSpPr>
          <p:cNvPr id="504" name="Google Shape;504;p41"/>
          <p:cNvGrpSpPr/>
          <p:nvPr/>
        </p:nvGrpSpPr>
        <p:grpSpPr>
          <a:xfrm>
            <a:off x="323541" y="4081785"/>
            <a:ext cx="457425" cy="457425"/>
            <a:chOff x="323541" y="4005585"/>
            <a:chExt cx="457425" cy="457425"/>
          </a:xfrm>
        </p:grpSpPr>
        <p:pic>
          <p:nvPicPr>
            <p:cNvPr id="505" name="Google Shape;505;p41"/>
            <p:cNvPicPr preferRelativeResize="0"/>
            <p:nvPr/>
          </p:nvPicPr>
          <p:blipFill>
            <a:blip r:embed="rId2">
              <a:alphaModFix/>
            </a:blip>
            <a:stretch>
              <a:fillRect/>
            </a:stretch>
          </p:blipFill>
          <p:spPr>
            <a:xfrm>
              <a:off x="323541" y="4005585"/>
              <a:ext cx="457425" cy="457425"/>
            </a:xfrm>
            <a:prstGeom prst="rect">
              <a:avLst/>
            </a:prstGeom>
            <a:noFill/>
            <a:ln>
              <a:noFill/>
            </a:ln>
          </p:spPr>
        </p:pic>
        <p:sp>
          <p:nvSpPr>
            <p:cNvPr id="506" name="Google Shape;506;p41"/>
            <p:cNvSpPr txBox="1"/>
            <p:nvPr/>
          </p:nvSpPr>
          <p:spPr>
            <a:xfrm>
              <a:off x="348253" y="4095697"/>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D</a:t>
              </a:r>
              <a:endParaRPr sz="1800" b="1">
                <a:solidFill>
                  <a:schemeClr val="lt1"/>
                </a:solidFill>
                <a:latin typeface="Lexend"/>
                <a:ea typeface="Lexend"/>
                <a:cs typeface="Lexend"/>
                <a:sym typeface="Lexend"/>
              </a:endParaRPr>
            </a:p>
          </p:txBody>
        </p:sp>
      </p:grpSp>
      <p:pic>
        <p:nvPicPr>
          <p:cNvPr id="507" name="Google Shape;507;p41"/>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508" name="Google Shape;50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9" name="Google Shape;509;p41"/>
          <p:cNvSpPr txBox="1"/>
          <p:nvPr>
            <p:ph type="title" idx="5"/>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5.1 CfU blank - purple ">
  <p:cSld name="TITLE_AND_TWO_COLUMNS_1_1_6_2">
    <p:bg>
      <p:bgPr>
        <a:solidFill>
          <a:srgbClr val="EBEDFE"/>
        </a:solidFill>
      </p:bgPr>
    </p:bg>
    <p:spTree>
      <p:nvGrpSpPr>
        <p:cNvPr id="510" name="Shape 510"/>
        <p:cNvGrpSpPr/>
        <p:nvPr/>
      </p:nvGrpSpPr>
      <p:grpSpPr>
        <a:xfrm>
          <a:off x="0" y="0"/>
          <a:ext cx="0" cy="0"/>
        </a:xfrm>
      </p:grpSpPr>
      <p:pic>
        <p:nvPicPr>
          <p:cNvPr id="511" name="Google Shape;511;p4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12" name="Google Shape;512;p4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13" name="Google Shape;513;p4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514" name="Google Shape;514;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15" name="Google Shape;515;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16" name="Google Shape;516;p4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5.2 CfU blank - jade ">
  <p:cSld name="TITLE_AND_TWO_COLUMNS_1_1_6_2_3_1">
    <p:bg>
      <p:bgPr>
        <a:solidFill>
          <a:srgbClr val="EBEDFE"/>
        </a:solidFill>
      </p:bgPr>
    </p:bg>
    <p:spTree>
      <p:nvGrpSpPr>
        <p:cNvPr id="517" name="Shape 517"/>
        <p:cNvGrpSpPr/>
        <p:nvPr/>
      </p:nvGrpSpPr>
      <p:grpSpPr>
        <a:xfrm>
          <a:off x="0" y="0"/>
          <a:ext cx="0" cy="0"/>
        </a:xfrm>
      </p:grpSpPr>
      <p:pic>
        <p:nvPicPr>
          <p:cNvPr id="518" name="Google Shape;518;p4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19" name="Google Shape;519;p4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0" name="Google Shape;520;p4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521" name="Google Shape;521;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2" name="Google Shape;522;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3" name="Google Shape;523;p4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5.3 CfU blank - blue ">
  <p:cSld name="TITLE_AND_TWO_COLUMNS_1_1_6_3">
    <p:bg>
      <p:bgPr>
        <a:solidFill>
          <a:srgbClr val="EBEDFE"/>
        </a:solidFill>
      </p:bgPr>
    </p:bg>
    <p:spTree>
      <p:nvGrpSpPr>
        <p:cNvPr id="524" name="Shape 524"/>
        <p:cNvGrpSpPr/>
        <p:nvPr/>
      </p:nvGrpSpPr>
      <p:grpSpPr>
        <a:xfrm>
          <a:off x="0" y="0"/>
          <a:ext cx="0" cy="0"/>
        </a:xfrm>
      </p:grpSpPr>
      <p:pic>
        <p:nvPicPr>
          <p:cNvPr id="525" name="Google Shape;525;p4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26" name="Google Shape;526;p4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7" name="Google Shape;527;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528" name="Google Shape;528;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9" name="Google Shape;529;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30" name="Google Shape;530;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5.4 CfU blank - pink ">
  <p:cSld name="TITLE_AND_TWO_COLUMNS_1_1_6_2_3_1_1">
    <p:bg>
      <p:bgPr>
        <a:solidFill>
          <a:srgbClr val="EBEDFE"/>
        </a:solidFill>
      </p:bgPr>
    </p:bg>
    <p:spTree>
      <p:nvGrpSpPr>
        <p:cNvPr id="531" name="Shape 531"/>
        <p:cNvGrpSpPr/>
        <p:nvPr/>
      </p:nvGrpSpPr>
      <p:grpSpPr>
        <a:xfrm>
          <a:off x="0" y="0"/>
          <a:ext cx="0" cy="0"/>
        </a:xfrm>
      </p:grpSpPr>
      <p:pic>
        <p:nvPicPr>
          <p:cNvPr id="532" name="Google Shape;532;p4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33" name="Google Shape;533;p4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34" name="Google Shape;534;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535" name="Google Shape;535;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36" name="Google Shape;536;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37" name="Google Shape;537;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6.1 Practice - purple ">
  <p:cSld name="TITLE_AND_TWO_COLUMNS_1_1_5_1_3_1_1">
    <p:spTree>
      <p:nvGrpSpPr>
        <p:cNvPr id="538" name="Shape 538"/>
        <p:cNvGrpSpPr/>
        <p:nvPr/>
      </p:nvGrpSpPr>
      <p:grpSpPr>
        <a:xfrm>
          <a:off x="0" y="0"/>
          <a:ext cx="0" cy="0"/>
        </a:xfrm>
      </p:grpSpPr>
      <p:pic>
        <p:nvPicPr>
          <p:cNvPr id="539" name="Google Shape;539;p4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0" name="Google Shape;540;p4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1" name="Google Shape;541;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42" name="Google Shape;542;p46"/>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43" name="Google Shape;543;p46"/>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a:pPr>
              <a:defRPr/>
            </a:pPr>
          </a:p>
        </p:txBody>
      </p:sp>
      <p:sp>
        <p:nvSpPr>
          <p:cNvPr id="544" name="Google Shape;544;p46"/>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545" name="Google Shape;545;p46"/>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546" name="Google Shape;546;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6.2 Practice - jade">
  <p:cSld name="TITLE_AND_TWO_COLUMNS_1_1_5_1_3_1_1_1_1">
    <p:spTree>
      <p:nvGrpSpPr>
        <p:cNvPr id="547" name="Shape 547"/>
        <p:cNvGrpSpPr/>
        <p:nvPr/>
      </p:nvGrpSpPr>
      <p:grpSpPr>
        <a:xfrm>
          <a:off x="0" y="0"/>
          <a:ext cx="0" cy="0"/>
        </a:xfrm>
      </p:grpSpPr>
      <p:pic>
        <p:nvPicPr>
          <p:cNvPr id="548" name="Google Shape;548;p4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49" name="Google Shape;549;p4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50" name="Google Shape;550;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51" name="Google Shape;551;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552" name="Google Shape;552;p47"/>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53" name="Google Shape;553;p47"/>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a:pPr>
              <a:defRPr/>
            </a:pPr>
          </a:p>
        </p:txBody>
      </p:sp>
      <p:sp>
        <p:nvSpPr>
          <p:cNvPr id="554" name="Google Shape;554;p47"/>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555" name="Google Shape;555;p47"/>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6.3 Practice - blue ">
  <p:cSld name="TITLE_AND_TWO_COLUMNS_1_1_5_1_3_1_2">
    <p:spTree>
      <p:nvGrpSpPr>
        <p:cNvPr id="556" name="Shape 556"/>
        <p:cNvGrpSpPr/>
        <p:nvPr/>
      </p:nvGrpSpPr>
      <p:grpSpPr>
        <a:xfrm>
          <a:off x="0" y="0"/>
          <a:ext cx="0" cy="0"/>
        </a:xfrm>
      </p:grpSpPr>
      <p:pic>
        <p:nvPicPr>
          <p:cNvPr id="557" name="Google Shape;557;p4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58" name="Google Shape;558;p4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59" name="Google Shape;559;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60" name="Google Shape;560;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561" name="Google Shape;561;p48"/>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62" name="Google Shape;562;p48"/>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p:txBody>
      </p:sp>
      <p:sp>
        <p:nvSpPr>
          <p:cNvPr id="563" name="Google Shape;563;p48"/>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564" name="Google Shape;564;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6.4 Practice - pink">
  <p:cSld name="TITLE_AND_TWO_COLUMNS_1_1_5_1_3_1_1_1_1_1">
    <p:spTree>
      <p:nvGrpSpPr>
        <p:cNvPr id="565" name="Shape 565"/>
        <p:cNvGrpSpPr/>
        <p:nvPr/>
      </p:nvGrpSpPr>
      <p:grpSpPr>
        <a:xfrm>
          <a:off x="0" y="0"/>
          <a:ext cx="0" cy="0"/>
        </a:xfrm>
      </p:grpSpPr>
      <p:pic>
        <p:nvPicPr>
          <p:cNvPr id="566" name="Google Shape;566;p4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67" name="Google Shape;567;p4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8" name="Google Shape;568;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69" name="Google Shape;569;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570" name="Google Shape;570;p49"/>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71" name="Google Shape;571;p49"/>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p:txBody>
      </p:sp>
      <p:sp>
        <p:nvSpPr>
          <p:cNvPr id="572" name="Google Shape;572;p49"/>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573" name="Google Shape;573;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7.1 Feedback - purple">
  <p:cSld name="TITLE_AND_TWO_COLUMNS_1_1_5_1_3_1_1_1">
    <p:spTree>
      <p:nvGrpSpPr>
        <p:cNvPr id="574" name="Shape 574"/>
        <p:cNvGrpSpPr/>
        <p:nvPr/>
      </p:nvGrpSpPr>
      <p:grpSpPr>
        <a:xfrm>
          <a:off x="0" y="0"/>
          <a:ext cx="0" cy="0"/>
        </a:xfrm>
      </p:grpSpPr>
      <p:pic>
        <p:nvPicPr>
          <p:cNvPr id="575" name="Google Shape;575;p5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76" name="Google Shape;576;p5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77" name="Google Shape;57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78" name="Google Shape;578;p50"/>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79" name="Google Shape;579;p50"/>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a:pPr>
              <a:defRPr/>
            </a:pPr>
          </a:p>
        </p:txBody>
      </p:sp>
      <p:sp>
        <p:nvSpPr>
          <p:cNvPr id="580" name="Google Shape;580;p50"/>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581" name="Google Shape;581;p5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2" name="Google Shape;582;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7.2 Feedback - jade">
  <p:cSld name="TITLE_AND_TWO_COLUMNS_1_1_5_1_3_1_1_1_1_2">
    <p:spTree>
      <p:nvGrpSpPr>
        <p:cNvPr id="583" name="Shape 583"/>
        <p:cNvGrpSpPr/>
        <p:nvPr/>
      </p:nvGrpSpPr>
      <p:grpSpPr>
        <a:xfrm>
          <a:off x="0" y="0"/>
          <a:ext cx="0" cy="0"/>
        </a:xfrm>
      </p:grpSpPr>
      <p:pic>
        <p:nvPicPr>
          <p:cNvPr id="584" name="Google Shape;584;p5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85" name="Google Shape;585;p5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6" name="Google Shape;586;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87" name="Google Shape;587;p51"/>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88" name="Google Shape;588;p51"/>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a:pPr>
              <a:defRPr/>
            </a:pPr>
          </a:p>
        </p:txBody>
      </p:sp>
      <p:sp>
        <p:nvSpPr>
          <p:cNvPr id="589" name="Google Shape;589;p51"/>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590" name="Google Shape;590;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591" name="Google Shape;591;p5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7.3 Feedback - blue">
  <p:cSld name="TITLE_AND_TWO_COLUMNS_1_1_5_1_3_1_2_1">
    <p:spTree>
      <p:nvGrpSpPr>
        <p:cNvPr id="592" name="Shape 592"/>
        <p:cNvGrpSpPr/>
        <p:nvPr/>
      </p:nvGrpSpPr>
      <p:grpSpPr>
        <a:xfrm>
          <a:off x="0" y="0"/>
          <a:ext cx="0" cy="0"/>
        </a:xfrm>
      </p:grpSpPr>
      <p:pic>
        <p:nvPicPr>
          <p:cNvPr id="593" name="Google Shape;593;p5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594" name="Google Shape;594;p5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95" name="Google Shape;595;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596" name="Google Shape;596;p52"/>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597" name="Google Shape;597;p52"/>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p:txBody>
      </p:sp>
      <p:sp>
        <p:nvSpPr>
          <p:cNvPr id="598" name="Google Shape;598;p52"/>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599" name="Google Shape;599;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00" name="Google Shape;600;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7.4 Feedback - pink">
  <p:cSld name="TITLE_AND_TWO_COLUMNS_1_1_5_1_3_1_1_1_1_1_1">
    <p:spTree>
      <p:nvGrpSpPr>
        <p:cNvPr id="601" name="Shape 601"/>
        <p:cNvGrpSpPr/>
        <p:nvPr/>
      </p:nvGrpSpPr>
      <p:grpSpPr>
        <a:xfrm>
          <a:off x="0" y="0"/>
          <a:ext cx="0" cy="0"/>
        </a:xfrm>
      </p:grpSpPr>
      <p:pic>
        <p:nvPicPr>
          <p:cNvPr id="602" name="Google Shape;602;p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603" name="Google Shape;603;p5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05" name="Google Shape;605;p53"/>
          <p:cNvSpPr txBox="1"/>
          <p:nvPr/>
        </p:nvSpPr>
        <p:spPr>
          <a:xfrm>
            <a:off x="324000" y="45535"/>
            <a:ext cx="856500" cy="492600"/>
          </a:xfrm>
          <a:prstGeom prst="rect">
            <a:avLst/>
          </a:prstGeom>
          <a:noFill/>
          <a:ln>
            <a:noFill/>
          </a:ln>
        </p:spPr>
        <p:txBody>
          <a:bodyPr spcFirstLastPara="1" wrap="square" lIns="0" tIns="91425" rIns="91425" bIns="91425" anchor="t" anchorCtr="0">
            <a:spAutoFit/>
          </a:bodyPr>
          <a:lstStyle/>
          <a:p>
            <a:pPr marL="0" lvl="0" indent="0" algn="l" rtl="0">
              <a:spcBef>
                <a:spcPct val="0"/>
              </a:spcBef>
              <a:spcAft>
                <a:spcPct val="0"/>
              </a:spcAft>
              <a:buNone/>
            </a:pPr>
            <a:r>
              <a:rPr lang="en-GB" sz="2000" b="1">
                <a:solidFill>
                  <a:schemeClr val="lt1"/>
                </a:solidFill>
                <a:latin typeface="Lexend"/>
                <a:ea typeface="Lexend"/>
                <a:cs typeface="Lexend"/>
                <a:sym typeface="Lexend"/>
              </a:rPr>
              <a:t>Task</a:t>
            </a:r>
            <a:endParaRPr sz="2000" b="1">
              <a:solidFill>
                <a:schemeClr val="lt1"/>
              </a:solidFill>
              <a:latin typeface="Lexend"/>
              <a:ea typeface="Lexend"/>
              <a:cs typeface="Lexend"/>
              <a:sym typeface="Lexend"/>
            </a:endParaRPr>
          </a:p>
        </p:txBody>
      </p:sp>
      <p:sp>
        <p:nvSpPr>
          <p:cNvPr id="606" name="Google Shape;606;p53"/>
          <p:cNvSpPr txBox="1"/>
          <p:nvPr>
            <p:ph type="title"/>
          </p:nvPr>
        </p:nvSpPr>
        <p:spPr>
          <a:xfrm>
            <a:off x="993325" y="134985"/>
            <a:ext cx="2505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2pPr>
            <a:lvl3pPr lvl="2"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3pPr>
            <a:lvl4pPr lvl="3"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4pPr>
            <a:lvl5pPr lvl="4"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5pPr>
            <a:lvl6pPr lvl="5"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6pPr>
            <a:lvl7pPr lvl="6"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7pPr>
            <a:lvl8pPr lvl="7"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8pPr>
            <a:lvl9pPr lvl="8" rtl="0">
              <a:spcBef>
                <a:spcPct val="0"/>
              </a:spcBef>
              <a:spcAft>
                <a:spcPct val="0"/>
              </a:spcAft>
              <a:buClr>
                <a:schemeClr val="lt1"/>
              </a:buClr>
              <a:buSzPts val="2000"/>
              <a:buFont typeface="Lexend Medium"/>
              <a:buNone/>
              <a:defRPr sz="2000">
                <a:solidFill>
                  <a:schemeClr val="lt1"/>
                </a:solidFill>
                <a:latin typeface="Lexend Medium"/>
                <a:ea typeface="Lexend Medium"/>
                <a:cs typeface="Lexend Medium"/>
                <a:sym typeface="Lexend Medium"/>
              </a:defRPr>
            </a:lvl9pPr>
          </a:lstStyle>
          <a:p/>
        </p:txBody>
      </p:sp>
      <p:sp>
        <p:nvSpPr>
          <p:cNvPr id="607" name="Google Shape;607;p53"/>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608" name="Google Shape;608;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09" name="Google Shape;609;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p:cSld name="TITLE_AND_TWO_COLUMNS_1_1_5_1_2">
    <p:spTree>
      <p:nvGrpSpPr>
        <p:cNvPr id="610" name="Shape 610"/>
        <p:cNvGrpSpPr/>
        <p:nvPr/>
      </p:nvGrpSpPr>
      <p:grpSpPr>
        <a:xfrm>
          <a:off x="0" y="0"/>
          <a:ext cx="0" cy="0"/>
        </a:xfrm>
      </p:grpSpPr>
      <p:sp>
        <p:nvSpPr>
          <p:cNvPr id="611" name="Google Shape;611;p5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12" name="Google Shape;612;p5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613" name="Google Shape;613;p54"/>
          <p:cNvSpPr txBox="1"/>
          <p:nvPr>
            <p:ph type="title"/>
          </p:nvPr>
        </p:nvSpPr>
        <p:spPr>
          <a:xfrm>
            <a:off x="1684800" y="115237"/>
            <a:ext cx="6818400" cy="356700"/>
          </a:xfrm>
          <a:prstGeom prst="rect">
            <a:avLst/>
          </a:prstGeom>
        </p:spPr>
        <p:txBody>
          <a:bodyPr spcFirstLastPara="1" wrap="square" lIns="0" tIns="0" rIns="0" bIns="0" anchor="t" anchorCtr="0">
            <a:noAutofit/>
          </a:bodyPr>
          <a:lstStyle>
            <a:lvl1pPr lvl="0" rtl="0">
              <a:spcBef>
                <a:spcPct val="0"/>
              </a:spcBef>
              <a:spcAft>
                <a:spcPct val="0"/>
              </a:spcAft>
              <a:buSzPts val="2000"/>
              <a:buFont typeface="Lexend"/>
              <a:buNone/>
              <a:defRPr sz="20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614" name="Google Shape;614;p54"/>
          <p:cNvSpPr txBox="1"/>
          <p:nvPr>
            <p:ph type="body" idx="1"/>
          </p:nvPr>
        </p:nvSpPr>
        <p:spPr>
          <a:xfrm>
            <a:off x="324000" y="759300"/>
            <a:ext cx="8113800" cy="40611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15" name="Google Shape;615;p54"/>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616" name="Shape 616"/>
        <p:cNvGrpSpPr/>
        <p:nvPr/>
      </p:nvGrpSpPr>
      <p:grpSpPr>
        <a:xfrm>
          <a:off x="0" y="0"/>
          <a:ext cx="0" cy="0"/>
        </a:xfrm>
      </p:grpSpPr>
      <p:sp>
        <p:nvSpPr>
          <p:cNvPr id="618" name="Google Shape;618;p55"/>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619" name="Shape 619"/>
        <p:cNvGrpSpPr/>
        <p:nvPr/>
      </p:nvGrpSpPr>
      <p:grpSpPr>
        <a:xfrm>
          <a:off x="0" y="0"/>
          <a:ext cx="0" cy="0"/>
        </a:xfrm>
      </p:grpSpPr>
      <p:sp>
        <p:nvSpPr>
          <p:cNvPr id="620" name="Google Shape;620;p56"/>
          <p:cNvSpPr/>
          <p:nvPr/>
        </p:nvSpPr>
        <p:spPr>
          <a:xfrm>
            <a:off x="357653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621" name="Google Shape;621;p56"/>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622" name="Google Shape;622;p56"/>
          <p:cNvSpPr/>
          <p:nvPr/>
        </p:nvSpPr>
        <p:spPr>
          <a:xfrm>
            <a:off x="6917865" y="715950"/>
            <a:ext cx="1753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623" name="Google Shape;623;p56"/>
          <p:cNvSpPr/>
          <p:nvPr/>
        </p:nvSpPr>
        <p:spPr>
          <a:xfrm>
            <a:off x="7049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624" name="Google Shape;624;p56"/>
          <p:cNvSpPr/>
          <p:nvPr/>
        </p:nvSpPr>
        <p:spPr>
          <a:xfrm>
            <a:off x="5980287" y="4113257"/>
            <a:ext cx="15792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Speech bubble</a:t>
            </a:r>
            <a:endParaRPr sz="1600" i="0" u="none" strike="noStrike" cap="none">
              <a:solidFill>
                <a:schemeClr val="dk1"/>
              </a:solidFill>
              <a:latin typeface="Lexend"/>
              <a:ea typeface="Lexend"/>
              <a:cs typeface="Lexend"/>
              <a:sym typeface="Lexend"/>
            </a:endParaRPr>
          </a:p>
        </p:txBody>
      </p:sp>
      <p:sp>
        <p:nvSpPr>
          <p:cNvPr id="625" name="Google Shape;625;p56"/>
          <p:cNvSpPr/>
          <p:nvPr/>
        </p:nvSpPr>
        <p:spPr>
          <a:xfrm>
            <a:off x="705003" y="1990659"/>
            <a:ext cx="15792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626" name="Google Shape;626;p56"/>
          <p:cNvSpPr/>
          <p:nvPr/>
        </p:nvSpPr>
        <p:spPr>
          <a:xfrm>
            <a:off x="2960816" y="1996197"/>
            <a:ext cx="15792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3">
    <p:spTree>
      <p:nvGrpSpPr>
        <p:cNvPr id="627" name="Shape 627"/>
        <p:cNvGrpSpPr/>
        <p:nvPr/>
      </p:nvGrpSpPr>
      <p:grpSpPr>
        <a:xfrm>
          <a:off x="0" y="0"/>
          <a:ext cx="0" cy="0"/>
        </a:xfrm>
      </p:grpSpPr>
      <p:pic>
        <p:nvPicPr>
          <p:cNvPr id="628" name="Google Shape;628;p57"/>
          <p:cNvPicPr preferRelativeResize="0"/>
          <p:nvPr/>
        </p:nvPicPr>
        <p:blipFill>
          <a:blip r:embed="rId1">
            <a:alphaModFix/>
          </a:blip>
          <a:srcRect t="4429" b="4438"/>
          <a:stretch>
            <a:fillRect/>
          </a:stretch>
        </p:blipFill>
        <p:spPr>
          <a:xfrm>
            <a:off x="863550" y="3870825"/>
            <a:ext cx="7168824" cy="563228"/>
          </a:xfrm>
          <a:prstGeom prst="rect">
            <a:avLst/>
          </a:prstGeom>
          <a:noFill/>
          <a:ln>
            <a:noFill/>
          </a:ln>
        </p:spPr>
      </p:pic>
      <p:pic>
        <p:nvPicPr>
          <p:cNvPr id="629" name="Google Shape;629;p57"/>
          <p:cNvPicPr preferRelativeResize="0"/>
          <p:nvPr/>
        </p:nvPicPr>
        <p:blipFill>
          <a:blip r:embed="rId2">
            <a:alphaModFix/>
          </a:blip>
          <a:srcRect l="74624"/>
          <a:stretch>
            <a:fillRect/>
          </a:stretch>
        </p:blipFill>
        <p:spPr>
          <a:xfrm>
            <a:off x="863550" y="3829500"/>
            <a:ext cx="145900" cy="645874"/>
          </a:xfrm>
          <a:prstGeom prst="rect">
            <a:avLst/>
          </a:prstGeom>
          <a:noFill/>
          <a:ln>
            <a:noFill/>
          </a:ln>
        </p:spPr>
      </p:pic>
      <p:pic>
        <p:nvPicPr>
          <p:cNvPr id="630" name="Google Shape;630;p57"/>
          <p:cNvPicPr preferRelativeResize="0"/>
          <p:nvPr/>
        </p:nvPicPr>
        <p:blipFill>
          <a:blip r:embed="rId3">
            <a:alphaModFix/>
          </a:blip>
          <a:srcRect t="3678" b="3669"/>
          <a:stretch>
            <a:fillRect/>
          </a:stretch>
        </p:blipFill>
        <p:spPr>
          <a:xfrm>
            <a:off x="863550" y="2704188"/>
            <a:ext cx="7168824" cy="572075"/>
          </a:xfrm>
          <a:prstGeom prst="rect">
            <a:avLst/>
          </a:prstGeom>
          <a:noFill/>
          <a:ln>
            <a:noFill/>
          </a:ln>
        </p:spPr>
      </p:pic>
      <p:pic>
        <p:nvPicPr>
          <p:cNvPr id="631" name="Google Shape;631;p57"/>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632" name="Google Shape;632;p57"/>
          <p:cNvPicPr preferRelativeResize="0"/>
          <p:nvPr/>
        </p:nvPicPr>
        <p:blipFill>
          <a:blip r:embed="rId4">
            <a:alphaModFix/>
          </a:blip>
          <a:srcRect t="3678" b="3669"/>
          <a:stretch>
            <a:fillRect/>
          </a:stretch>
        </p:blipFill>
        <p:spPr>
          <a:xfrm>
            <a:off x="863550" y="1449725"/>
            <a:ext cx="7168824" cy="572075"/>
          </a:xfrm>
          <a:prstGeom prst="rect">
            <a:avLst/>
          </a:prstGeom>
          <a:noFill/>
          <a:ln>
            <a:noFill/>
          </a:ln>
        </p:spPr>
      </p:pic>
      <p:pic>
        <p:nvPicPr>
          <p:cNvPr id="633" name="Google Shape;633;p57"/>
          <p:cNvPicPr preferRelativeResize="0"/>
          <p:nvPr/>
        </p:nvPicPr>
        <p:blipFill>
          <a:blip r:embed="rId2">
            <a:alphaModFix/>
          </a:blip>
          <a:srcRect l="74624"/>
          <a:stretch>
            <a:fillRect/>
          </a:stretch>
        </p:blipFill>
        <p:spPr>
          <a:xfrm>
            <a:off x="863550" y="1414875"/>
            <a:ext cx="145900" cy="645874"/>
          </a:xfrm>
          <a:prstGeom prst="rect">
            <a:avLst/>
          </a:prstGeom>
          <a:noFill/>
          <a:ln>
            <a:noFill/>
          </a:ln>
        </p:spPr>
      </p:pic>
      <p:cxnSp>
        <p:nvCxnSpPr>
          <p:cNvPr id="634" name="Google Shape;634;p57"/>
          <p:cNvCxnSpPr>
            <a:endCxn id="635" idx="2"/>
          </p:cNvCxnSpPr>
          <p:nvPr/>
        </p:nvCxnSpPr>
        <p:spPr>
          <a:xfrm flipH="1">
            <a:off x="647802" y="1795098"/>
            <a:ext cx="0" cy="2641800"/>
          </a:xfrm>
          <a:prstGeom prst="straightConnector1">
            <a:avLst/>
          </a:prstGeom>
          <a:noFill/>
          <a:ln w="38100" cap="flat" cmpd="sng">
            <a:solidFill>
              <a:srgbClr val="282828"/>
            </a:solidFill>
            <a:prstDash val="solid"/>
            <a:round/>
            <a:headEnd type="none" w="med" len="med"/>
            <a:tailEnd type="none" w="med" len="med"/>
          </a:ln>
        </p:spPr>
      </p:cxnSp>
      <p:pic>
        <p:nvPicPr>
          <p:cNvPr id="635" name="Google Shape;635;p57"/>
          <p:cNvPicPr preferRelativeResize="0"/>
          <p:nvPr/>
        </p:nvPicPr>
        <p:blipFill>
          <a:blip r:embed="rId5">
            <a:alphaModFix/>
          </a:blip>
          <a:stretch>
            <a:fillRect/>
          </a:stretch>
        </p:blipFill>
        <p:spPr>
          <a:xfrm>
            <a:off x="366079" y="3864820"/>
            <a:ext cx="563446" cy="572077"/>
          </a:xfrm>
          <a:prstGeom prst="rect">
            <a:avLst/>
          </a:prstGeom>
          <a:noFill/>
          <a:ln>
            <a:noFill/>
          </a:ln>
        </p:spPr>
      </p:pic>
      <p:pic>
        <p:nvPicPr>
          <p:cNvPr id="636" name="Google Shape;636;p57"/>
          <p:cNvPicPr preferRelativeResize="0"/>
          <p:nvPr/>
        </p:nvPicPr>
        <p:blipFill>
          <a:blip r:embed="rId6">
            <a:alphaModFix/>
          </a:blip>
          <a:stretch>
            <a:fillRect/>
          </a:stretch>
        </p:blipFill>
        <p:spPr>
          <a:xfrm>
            <a:off x="363482" y="1453908"/>
            <a:ext cx="563185" cy="572092"/>
          </a:xfrm>
          <a:prstGeom prst="rect">
            <a:avLst/>
          </a:prstGeom>
          <a:noFill/>
          <a:ln>
            <a:noFill/>
          </a:ln>
        </p:spPr>
      </p:pic>
      <p:sp>
        <p:nvSpPr>
          <p:cNvPr id="637" name="Google Shape;637;p57"/>
          <p:cNvSpPr txBox="1"/>
          <p:nvPr>
            <p:ph type="title"/>
          </p:nvPr>
        </p:nvSpPr>
        <p:spPr>
          <a:xfrm>
            <a:off x="1327200" y="1558425"/>
            <a:ext cx="65676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38" name="Google Shape;638;p57"/>
          <p:cNvSpPr txBox="1"/>
          <p:nvPr>
            <p:ph type="title" idx="2"/>
          </p:nvPr>
        </p:nvSpPr>
        <p:spPr>
          <a:xfrm>
            <a:off x="1369099" y="2830769"/>
            <a:ext cx="65676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39" name="Google Shape;639;p57"/>
          <p:cNvSpPr txBox="1"/>
          <p:nvPr>
            <p:ph type="title" idx="3"/>
          </p:nvPr>
        </p:nvSpPr>
        <p:spPr>
          <a:xfrm>
            <a:off x="1346644" y="3986875"/>
            <a:ext cx="66123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200"/>
              <a:buFont typeface="Lexend"/>
              <a:buNone/>
              <a:defRPr sz="2200" b="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40" name="Google Shape;640;p57"/>
          <p:cNvSpPr txBox="1"/>
          <p:nvPr>
            <p:ph type="title" idx="4"/>
          </p:nvPr>
        </p:nvSpPr>
        <p:spPr>
          <a:xfrm>
            <a:off x="324000" y="540000"/>
            <a:ext cx="8353200" cy="369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41" name="Google Shape;641;p57"/>
          <p:cNvSpPr txBox="1"/>
          <p:nvPr/>
        </p:nvSpPr>
        <p:spPr>
          <a:xfrm>
            <a:off x="324000" y="141750"/>
            <a:ext cx="2384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pic>
        <p:nvPicPr>
          <p:cNvPr id="642" name="Google Shape;642;p57"/>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647" name="Shape 647"/>
        <p:cNvGrpSpPr/>
        <p:nvPr/>
      </p:nvGrpSpPr>
      <p:grpSpPr>
        <a:xfrm>
          <a:off x="0" y="0"/>
          <a:ext cx="0" cy="0"/>
        </a:xfrm>
      </p:grpSpPr>
      <p:pic>
        <p:nvPicPr>
          <p:cNvPr id="648" name="Google Shape;648;p59"/>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649" name="Google Shape;649;p5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650" name="Google Shape;650;p59"/>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51" name="Google Shape;651;p59"/>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653" name="Google Shape;653;p5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54" name="Google Shape;654;p5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655" name="Shape 655"/>
        <p:cNvGrpSpPr/>
        <p:nvPr/>
      </p:nvGrpSpPr>
      <p:grpSpPr>
        <a:xfrm>
          <a:off x="0" y="0"/>
          <a:ext cx="0" cy="0"/>
        </a:xfrm>
      </p:grpSpPr>
      <p:pic>
        <p:nvPicPr>
          <p:cNvPr id="656" name="Google Shape;656;p60"/>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657" name="Google Shape;657;p6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58" name="Google Shape;658;p6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659" name="Google Shape;659;p60"/>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61" name="Google Shape;661;p6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662" name="Google Shape;662;p60"/>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663" name="Shape 663"/>
        <p:cNvGrpSpPr/>
        <p:nvPr/>
      </p:nvGrpSpPr>
      <p:grpSpPr>
        <a:xfrm>
          <a:off x="0" y="0"/>
          <a:ext cx="0" cy="0"/>
        </a:xfrm>
      </p:grpSpPr>
      <p:pic>
        <p:nvPicPr>
          <p:cNvPr id="664" name="Google Shape;664;p61"/>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665" name="Google Shape;665;p61"/>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6" name="Google Shape;666;p6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67" name="Google Shape;667;p61"/>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668" name="Google Shape;668;p61"/>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70" name="Google Shape;670;p6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671" name="Shape 671"/>
        <p:cNvGrpSpPr/>
        <p:nvPr/>
      </p:nvGrpSpPr>
      <p:grpSpPr>
        <a:xfrm>
          <a:off x="0" y="0"/>
          <a:ext cx="0" cy="0"/>
        </a:xfrm>
      </p:grpSpPr>
      <p:pic>
        <p:nvPicPr>
          <p:cNvPr id="672" name="Google Shape;672;p6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673" name="Google Shape;673;p62"/>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4" name="Google Shape;674;p6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675" name="Google Shape;675;p62"/>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77" name="Google Shape;677;p6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78" name="Google Shape;678;p62"/>
          <p:cNvGrpSpPr/>
          <p:nvPr/>
        </p:nvGrpSpPr>
        <p:grpSpPr>
          <a:xfrm>
            <a:off x="6156975" y="0"/>
            <a:ext cx="2987025" cy="3854074"/>
            <a:chOff x="6156975" y="0"/>
            <a:chExt cx="2987025" cy="3854074"/>
          </a:xfrm>
        </p:grpSpPr>
        <p:pic>
          <p:nvPicPr>
            <p:cNvPr id="679" name="Google Shape;679;p6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80" name="Google Shape;680;p62"/>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81" name="Google Shape;681;p62"/>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682" name="Shape 682"/>
        <p:cNvGrpSpPr/>
        <p:nvPr/>
      </p:nvGrpSpPr>
      <p:grpSpPr>
        <a:xfrm>
          <a:off x="0" y="0"/>
          <a:ext cx="0" cy="0"/>
        </a:xfrm>
      </p:grpSpPr>
      <p:pic>
        <p:nvPicPr>
          <p:cNvPr id="683" name="Google Shape;683;p6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684" name="Google Shape;684;p6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85" name="Google Shape;685;p6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686" name="Google Shape;686;p63"/>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88" name="Google Shape;688;p6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689" name="Google Shape;689;p63"/>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690" name="Shape 690"/>
        <p:cNvGrpSpPr/>
        <p:nvPr/>
      </p:nvGrpSpPr>
      <p:grpSpPr>
        <a:xfrm>
          <a:off x="0" y="0"/>
          <a:ext cx="0" cy="0"/>
        </a:xfrm>
      </p:grpSpPr>
      <p:sp>
        <p:nvSpPr>
          <p:cNvPr id="691" name="Google Shape;691;p6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92" name="Google Shape;692;p6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693" name="Google Shape;693;p64"/>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695" name="Google Shape;695;p6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696" name="Google Shape;696;p64"/>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697" name="Google Shape;697;p64"/>
          <p:cNvGrpSpPr/>
          <p:nvPr/>
        </p:nvGrpSpPr>
        <p:grpSpPr>
          <a:xfrm>
            <a:off x="6156975" y="0"/>
            <a:ext cx="2987025" cy="3854074"/>
            <a:chOff x="6156975" y="0"/>
            <a:chExt cx="2987025" cy="3854074"/>
          </a:xfrm>
        </p:grpSpPr>
        <p:pic>
          <p:nvPicPr>
            <p:cNvPr id="698" name="Google Shape;698;p64"/>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99" name="Google Shape;699;p64"/>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00" name="Google Shape;700;p64"/>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701" name="Shape 701"/>
        <p:cNvGrpSpPr/>
        <p:nvPr/>
      </p:nvGrpSpPr>
      <p:grpSpPr>
        <a:xfrm>
          <a:off x="0" y="0"/>
          <a:ext cx="0" cy="0"/>
        </a:xfrm>
      </p:grpSpPr>
      <p:pic>
        <p:nvPicPr>
          <p:cNvPr id="702" name="Google Shape;702;p65"/>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703" name="Google Shape;703;p65"/>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704" name="Google Shape;704;p6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05" name="Google Shape;705;p6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706" name="Google Shape;706;p65"/>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8" name="Google Shape;708;p6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09" name="Shape 709"/>
        <p:cNvGrpSpPr/>
        <p:nvPr/>
      </p:nvGrpSpPr>
      <p:grpSpPr>
        <a:xfrm>
          <a:off x="0" y="0"/>
          <a:ext cx="0" cy="0"/>
        </a:xfrm>
      </p:grpSpPr>
      <p:pic>
        <p:nvPicPr>
          <p:cNvPr id="710" name="Google Shape;710;p66"/>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711" name="Google Shape;711;p6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12" name="Google Shape;712;p6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13" name="Google Shape;713;p66"/>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15" name="Google Shape;715;p6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16" name="Google Shape;716;p66"/>
          <p:cNvGrpSpPr/>
          <p:nvPr/>
        </p:nvGrpSpPr>
        <p:grpSpPr>
          <a:xfrm>
            <a:off x="6156975" y="0"/>
            <a:ext cx="2987025" cy="3854074"/>
            <a:chOff x="6156975" y="0"/>
            <a:chExt cx="2987025" cy="3854074"/>
          </a:xfrm>
        </p:grpSpPr>
        <p:pic>
          <p:nvPicPr>
            <p:cNvPr id="717" name="Google Shape;717;p6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18" name="Google Shape;718;p66"/>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9" name="Google Shape;719;p66"/>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720" name="Shape 720"/>
        <p:cNvGrpSpPr/>
        <p:nvPr/>
      </p:nvGrpSpPr>
      <p:grpSpPr>
        <a:xfrm>
          <a:off x="0" y="0"/>
          <a:ext cx="0" cy="0"/>
        </a:xfrm>
      </p:grpSpPr>
      <p:pic>
        <p:nvPicPr>
          <p:cNvPr id="721" name="Google Shape;721;p67"/>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pic>
        <p:nvPicPr>
          <p:cNvPr id="722" name="Google Shape;722;p67"/>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723" name="Google Shape;723;p6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24" name="Google Shape;724;p67"/>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725" name="Google Shape;725;p67"/>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27" name="Google Shape;727;p6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728" name="Shape 728"/>
        <p:cNvGrpSpPr/>
        <p:nvPr/>
      </p:nvGrpSpPr>
      <p:grpSpPr>
        <a:xfrm>
          <a:off x="0" y="0"/>
          <a:ext cx="0" cy="0"/>
        </a:xfrm>
      </p:grpSpPr>
      <p:pic>
        <p:nvPicPr>
          <p:cNvPr id="729" name="Google Shape;729;p68"/>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730" name="Google Shape;730;p68"/>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731" name="Google Shape;731;p68"/>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2000"/>
              <a:buNone/>
              <a:defRPr sz="20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732" name="Shape 732"/>
        <p:cNvGrpSpPr/>
        <p:nvPr/>
      </p:nvGrpSpPr>
      <p:grpSpPr>
        <a:xfrm>
          <a:off x="0" y="0"/>
          <a:ext cx="0" cy="0"/>
        </a:xfrm>
      </p:grpSpPr>
      <p:sp>
        <p:nvSpPr>
          <p:cNvPr id="733" name="Google Shape;733;p69"/>
          <p:cNvSpPr txBox="1"/>
          <p:nvPr/>
        </p:nvSpPr>
        <p:spPr>
          <a:xfrm>
            <a:off x="177375" y="7248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734" name="Google Shape;734;p69"/>
          <p:cNvSpPr txBox="1"/>
          <p:nvPr/>
        </p:nvSpPr>
        <p:spPr>
          <a:xfrm>
            <a:off x="177375" y="248475"/>
            <a:ext cx="4241400" cy="4617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735" name="Google Shape;735;p69"/>
          <p:cNvSpPr txBox="1"/>
          <p:nvPr/>
        </p:nvSpPr>
        <p:spPr>
          <a:xfrm>
            <a:off x="4825725" y="248475"/>
            <a:ext cx="4012800" cy="4617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736" name="Google Shape;736;p69"/>
          <p:cNvSpPr txBox="1"/>
          <p:nvPr/>
        </p:nvSpPr>
        <p:spPr>
          <a:xfrm>
            <a:off x="177375" y="30535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737" name="Google Shape;737;p69"/>
          <p:cNvSpPr txBox="1"/>
          <p:nvPr/>
        </p:nvSpPr>
        <p:spPr>
          <a:xfrm>
            <a:off x="4825725" y="724875"/>
            <a:ext cx="40128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ct val="0"/>
              </a:spcBef>
              <a:spcAft>
                <a:spcPts val="1000"/>
              </a:spcAft>
              <a:buNone/>
            </a:pPr>
            <a:r>
              <a:rPr lang="en-GB" sz="1200">
                <a:latin typeface="Lexend"/>
                <a:ea typeface="Lexend"/>
                <a:cs typeface="Lexend"/>
                <a:sym typeface="Lexend"/>
              </a:rPr>
              <a:t>Advice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738" name="Google Shape;738;p69"/>
          <p:cNvGrpSpPr/>
          <p:nvPr/>
        </p:nvGrpSpPr>
        <p:grpSpPr>
          <a:xfrm>
            <a:off x="2498516" y="1415817"/>
            <a:ext cx="1745270" cy="1430724"/>
            <a:chOff x="2642961" y="1644312"/>
            <a:chExt cx="1454634" cy="1195657"/>
          </a:xfrm>
        </p:grpSpPr>
        <p:pic>
          <p:nvPicPr>
            <p:cNvPr id="739" name="Google Shape;739;p69"/>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740" name="Google Shape;740;p69"/>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741" name="Google Shape;741;p69"/>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742" name="Google Shape;742;p69"/>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743" name="Google Shape;743;p69"/>
          <p:cNvPicPr preferRelativeResize="0"/>
          <p:nvPr/>
        </p:nvPicPr>
        <p:blipFill>
          <a:blip r:embed="rId5">
            <a:alphaModFix/>
          </a:blip>
          <a:srcRect l="3911" b="5222"/>
          <a:stretch>
            <a:fillRect/>
          </a:stretch>
        </p:blipFill>
        <p:spPr>
          <a:xfrm>
            <a:off x="1252313" y="3417350"/>
            <a:ext cx="2057336" cy="1195675"/>
          </a:xfrm>
          <a:prstGeom prst="rect">
            <a:avLst/>
          </a:prstGeom>
          <a:noFill/>
          <a:ln>
            <a:noFill/>
          </a:ln>
        </p:spPr>
      </p:pic>
      <p:pic>
        <p:nvPicPr>
          <p:cNvPr id="744" name="Google Shape;744;p69"/>
          <p:cNvPicPr preferRelativeResize="0"/>
          <p:nvPr/>
        </p:nvPicPr>
        <p:blipFill>
          <a:blip r:embed="rId6">
            <a:alphaModFix/>
          </a:blip>
          <a:stretch>
            <a:fillRect/>
          </a:stretch>
        </p:blipFill>
        <p:spPr>
          <a:xfrm>
            <a:off x="246350" y="1549488"/>
            <a:ext cx="2057324" cy="1163398"/>
          </a:xfrm>
          <a:prstGeom prst="rect">
            <a:avLst/>
          </a:prstGeom>
          <a:noFill/>
          <a:ln>
            <a:noFill/>
          </a:ln>
          <a:effectLst>
            <a:outerShdw blurRad="57150" dist="19050" dir="5400000" algn="bl" rotWithShape="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745" name="Shape 745"/>
        <p:cNvGrpSpPr/>
        <p:nvPr/>
      </p:nvGrpSpPr>
      <p:grpSpPr>
        <a:xfrm>
          <a:off x="0" y="0"/>
          <a:ext cx="0" cy="0"/>
        </a:xfrm>
      </p:grpSpPr>
      <p:sp>
        <p:nvSpPr>
          <p:cNvPr id="746" name="Google Shape;746;p70"/>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7" name="Google Shape;747;p70"/>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48" name="Google Shape;748;p70"/>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49" name="Google Shape;749;p70"/>
          <p:cNvSpPr txBox="1"/>
          <p:nvPr>
            <p:ph type="subTitle" idx="1"/>
          </p:nvPr>
        </p:nvSpPr>
        <p:spPr>
          <a:xfrm>
            <a:off x="323994" y="99364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0" name="Google Shape;750;p70"/>
          <p:cNvSpPr txBox="1"/>
          <p:nvPr>
            <p:ph type="subTitle" idx="2"/>
          </p:nvPr>
        </p:nvSpPr>
        <p:spPr>
          <a:xfrm>
            <a:off x="323994" y="223873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1" name="Google Shape;751;p70"/>
          <p:cNvSpPr txBox="1"/>
          <p:nvPr>
            <p:ph type="subTitle" idx="3"/>
          </p:nvPr>
        </p:nvSpPr>
        <p:spPr>
          <a:xfrm>
            <a:off x="323994" y="348382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
    <p:spTree>
      <p:nvGrpSpPr>
        <p:cNvPr id="752" name="Shape 752"/>
        <p:cNvGrpSpPr/>
        <p:nvPr/>
      </p:nvGrpSpPr>
      <p:grpSpPr>
        <a:xfrm>
          <a:off x="0" y="0"/>
          <a:ext cx="0" cy="0"/>
        </a:xfrm>
      </p:grpSpPr>
      <p:sp>
        <p:nvSpPr>
          <p:cNvPr id="753" name="Google Shape;753;p71"/>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54" name="Google Shape;754;p71"/>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55" name="Google Shape;755;p71"/>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56" name="Google Shape;756;p71"/>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7" name="Google Shape;757;p71"/>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8" name="Google Shape;758;p71"/>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1 Keyword (4)">
  <p:cSld name="CUSTOM_27_1">
    <p:spTree>
      <p:nvGrpSpPr>
        <p:cNvPr id="759" name="Shape 759"/>
        <p:cNvGrpSpPr/>
        <p:nvPr/>
      </p:nvGrpSpPr>
      <p:grpSpPr>
        <a:xfrm>
          <a:off x="0" y="0"/>
          <a:ext cx="0" cy="0"/>
        </a:xfrm>
      </p:grpSpPr>
      <p:sp>
        <p:nvSpPr>
          <p:cNvPr id="760" name="Google Shape;760;p7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61" name="Google Shape;761;p72"/>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62" name="Google Shape;762;p72"/>
          <p:cNvSpPr txBox="1"/>
          <p:nvPr>
            <p:ph type="subTitle" idx="1"/>
          </p:nvPr>
        </p:nvSpPr>
        <p:spPr>
          <a:xfrm>
            <a:off x="324000" y="908475"/>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3" name="Google Shape;763;p72"/>
          <p:cNvSpPr txBox="1"/>
          <p:nvPr>
            <p:ph type="subTitle" idx="2"/>
          </p:nvPr>
        </p:nvSpPr>
        <p:spPr>
          <a:xfrm>
            <a:off x="324000" y="1905625"/>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4" name="Google Shape;764;p72"/>
          <p:cNvSpPr txBox="1"/>
          <p:nvPr>
            <p:ph type="subTitle" idx="3"/>
          </p:nvPr>
        </p:nvSpPr>
        <p:spPr>
          <a:xfrm>
            <a:off x="324000" y="2897675"/>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5" name="Google Shape;765;p72"/>
          <p:cNvSpPr txBox="1"/>
          <p:nvPr>
            <p:ph type="subTitle" idx="4"/>
          </p:nvPr>
        </p:nvSpPr>
        <p:spPr>
          <a:xfrm>
            <a:off x="324000" y="3887250"/>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6" name="Google Shape;766;p7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1.1 Keyword definitions (4)">
  <p:cSld name="CUSTOM_27_1_2">
    <p:spTree>
      <p:nvGrpSpPr>
        <p:cNvPr id="767" name="Shape 767"/>
        <p:cNvGrpSpPr/>
        <p:nvPr/>
      </p:nvGrpSpPr>
      <p:grpSpPr>
        <a:xfrm>
          <a:off x="0" y="0"/>
          <a:ext cx="0" cy="0"/>
        </a:xfrm>
      </p:grpSpPr>
      <p:sp>
        <p:nvSpPr>
          <p:cNvPr id="768" name="Google Shape;768;p7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69" name="Google Shape;769;p73"/>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70" name="Google Shape;770;p73"/>
          <p:cNvSpPr txBox="1"/>
          <p:nvPr>
            <p:ph type="subTitle" idx="1"/>
          </p:nvPr>
        </p:nvSpPr>
        <p:spPr>
          <a:xfrm>
            <a:off x="324000" y="90847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71" name="Google Shape;771;p73"/>
          <p:cNvSpPr txBox="1"/>
          <p:nvPr>
            <p:ph type="subTitle" idx="2"/>
          </p:nvPr>
        </p:nvSpPr>
        <p:spPr>
          <a:xfrm>
            <a:off x="324000" y="19056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72" name="Google Shape;772;p73"/>
          <p:cNvSpPr txBox="1"/>
          <p:nvPr>
            <p:ph type="subTitle" idx="3"/>
          </p:nvPr>
        </p:nvSpPr>
        <p:spPr>
          <a:xfrm>
            <a:off x="324000" y="289767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73" name="Google Shape;773;p73"/>
          <p:cNvSpPr txBox="1"/>
          <p:nvPr>
            <p:ph type="subTitle" idx="4"/>
          </p:nvPr>
        </p:nvSpPr>
        <p:spPr>
          <a:xfrm>
            <a:off x="324000" y="388725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74" name="Google Shape;774;p7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2 Keywords (5)">
  <p:cSld name="CUSTOM_27_1_1">
    <p:spTree>
      <p:nvGrpSpPr>
        <p:cNvPr id="775" name="Shape 775"/>
        <p:cNvGrpSpPr/>
        <p:nvPr/>
      </p:nvGrpSpPr>
      <p:grpSpPr>
        <a:xfrm>
          <a:off x="0" y="0"/>
          <a:ext cx="0" cy="0"/>
        </a:xfrm>
      </p:grpSpPr>
      <p:sp>
        <p:nvSpPr>
          <p:cNvPr id="776" name="Google Shape;776;p7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77" name="Google Shape;777;p7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78" name="Google Shape;778;p74"/>
          <p:cNvSpPr txBox="1"/>
          <p:nvPr>
            <p:ph type="subTitle" idx="1"/>
          </p:nvPr>
        </p:nvSpPr>
        <p:spPr>
          <a:xfrm>
            <a:off x="324000" y="744038"/>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79" name="Google Shape;779;p74"/>
          <p:cNvSpPr txBox="1"/>
          <p:nvPr>
            <p:ph type="subTitle" idx="2"/>
          </p:nvPr>
        </p:nvSpPr>
        <p:spPr>
          <a:xfrm>
            <a:off x="324000" y="1588788"/>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80" name="Google Shape;780;p74"/>
          <p:cNvSpPr txBox="1"/>
          <p:nvPr>
            <p:ph type="subTitle" idx="3"/>
          </p:nvPr>
        </p:nvSpPr>
        <p:spPr>
          <a:xfrm>
            <a:off x="324000" y="2428437"/>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81" name="Google Shape;781;p74"/>
          <p:cNvSpPr txBox="1"/>
          <p:nvPr>
            <p:ph type="subTitle" idx="4"/>
          </p:nvPr>
        </p:nvSpPr>
        <p:spPr>
          <a:xfrm>
            <a:off x="324000" y="3265613"/>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82" name="Google Shape;782;p74"/>
          <p:cNvSpPr txBox="1"/>
          <p:nvPr>
            <p:ph type="subTitle" idx="5"/>
          </p:nvPr>
        </p:nvSpPr>
        <p:spPr>
          <a:xfrm>
            <a:off x="324000" y="4103813"/>
            <a:ext cx="72159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83" name="Google Shape;783;p7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2.1 Keywords definitions (5)">
  <p:cSld name="CUSTOM_27_1_1_1">
    <p:spTree>
      <p:nvGrpSpPr>
        <p:cNvPr id="784" name="Shape 784"/>
        <p:cNvGrpSpPr/>
        <p:nvPr/>
      </p:nvGrpSpPr>
      <p:grpSpPr>
        <a:xfrm>
          <a:off x="0" y="0"/>
          <a:ext cx="0" cy="0"/>
        </a:xfrm>
      </p:grpSpPr>
      <p:sp>
        <p:nvSpPr>
          <p:cNvPr id="785" name="Google Shape;785;p7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86" name="Google Shape;786;p7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787" name="Google Shape;787;p75"/>
          <p:cNvSpPr txBox="1"/>
          <p:nvPr>
            <p:ph type="subTitle" idx="1"/>
          </p:nvPr>
        </p:nvSpPr>
        <p:spPr>
          <a:xfrm>
            <a:off x="324000" y="74405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88" name="Google Shape;788;p75"/>
          <p:cNvSpPr txBox="1"/>
          <p:nvPr>
            <p:ph type="subTitle" idx="2"/>
          </p:nvPr>
        </p:nvSpPr>
        <p:spPr>
          <a:xfrm>
            <a:off x="324000" y="158880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89" name="Google Shape;789;p75"/>
          <p:cNvSpPr txBox="1"/>
          <p:nvPr>
            <p:ph type="subTitle" idx="3"/>
          </p:nvPr>
        </p:nvSpPr>
        <p:spPr>
          <a:xfrm>
            <a:off x="324000" y="24284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90" name="Google Shape;790;p75"/>
          <p:cNvSpPr txBox="1"/>
          <p:nvPr>
            <p:ph type="subTitle" idx="4"/>
          </p:nvPr>
        </p:nvSpPr>
        <p:spPr>
          <a:xfrm>
            <a:off x="324000" y="32656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91" name="Google Shape;791;p75"/>
          <p:cNvSpPr txBox="1"/>
          <p:nvPr>
            <p:ph type="subTitle" idx="5"/>
          </p:nvPr>
        </p:nvSpPr>
        <p:spPr>
          <a:xfrm>
            <a:off x="324000" y="41038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92" name="Google Shape;792;p7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793" name="Shape 793"/>
        <p:cNvGrpSpPr/>
        <p:nvPr/>
      </p:nvGrpSpPr>
      <p:grpSpPr>
        <a:xfrm>
          <a:off x="0" y="0"/>
          <a:ext cx="0" cy="0"/>
        </a:xfrm>
      </p:grpSpPr>
      <p:sp>
        <p:nvSpPr>
          <p:cNvPr id="794" name="Google Shape;794;p76"/>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95" name="Google Shape;795;p76"/>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796" name="Google Shape;796;p76"/>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797" name="Google Shape;797;p76"/>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798" name="Google Shape;798;p76"/>
          <p:cNvCxnSpPr>
            <a:endCxn id="799"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800" name="Google Shape;800;p76"/>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801" name="Google Shape;801;p76"/>
          <p:cNvSpPr txBox="1"/>
          <p:nvPr>
            <p:ph type="title"/>
          </p:nvPr>
        </p:nvSpPr>
        <p:spPr>
          <a:xfrm>
            <a:off x="1224000" y="2098125"/>
            <a:ext cx="68523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802" name="Google Shape;802;p76"/>
          <p:cNvSpPr txBox="1"/>
          <p:nvPr>
            <p:ph type="title" idx="2"/>
          </p:nvPr>
        </p:nvSpPr>
        <p:spPr>
          <a:xfrm>
            <a:off x="1224000" y="3053050"/>
            <a:ext cx="68523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799" name="Google Shape;799;p76"/>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803" name="Google Shape;803;p76"/>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804" name="Google Shape;804;p76"/>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805" name="Google Shape;805;p76"/>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806" name="Shape 806"/>
        <p:cNvGrpSpPr/>
        <p:nvPr/>
      </p:nvGrpSpPr>
      <p:grpSpPr>
        <a:xfrm>
          <a:off x="0" y="0"/>
          <a:ext cx="0" cy="0"/>
        </a:xfrm>
      </p:grpSpPr>
      <p:pic>
        <p:nvPicPr>
          <p:cNvPr id="807" name="Google Shape;807;p77"/>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808" name="Google Shape;808;p77"/>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809" name="Google Shape;809;p77"/>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810" name="Google Shape;810;p77"/>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811" name="Google Shape;811;p77"/>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812" name="Google Shape;812;p77"/>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813" name="Google Shape;813;p77"/>
          <p:cNvCxnSpPr>
            <a:endCxn id="814"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814" name="Google Shape;814;p77"/>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815" name="Google Shape;815;p77"/>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816" name="Google Shape;816;p77"/>
          <p:cNvSpPr txBox="1"/>
          <p:nvPr>
            <p:ph type="title"/>
          </p:nvPr>
        </p:nvSpPr>
        <p:spPr>
          <a:xfrm>
            <a:off x="1224600" y="1787025"/>
            <a:ext cx="68508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817" name="Google Shape;817;p77"/>
          <p:cNvSpPr txBox="1"/>
          <p:nvPr>
            <p:ph type="title" idx="2"/>
          </p:nvPr>
        </p:nvSpPr>
        <p:spPr>
          <a:xfrm>
            <a:off x="1224000" y="2830775"/>
            <a:ext cx="68508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818" name="Google Shape;818;p77"/>
          <p:cNvSpPr txBox="1"/>
          <p:nvPr>
            <p:ph type="title" idx="3"/>
          </p:nvPr>
        </p:nvSpPr>
        <p:spPr>
          <a:xfrm>
            <a:off x="1224000" y="3758277"/>
            <a:ext cx="6850800" cy="3693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819" name="Google Shape;819;p77"/>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820" name="Google Shape;820;p7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21" name="Google Shape;821;p77"/>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822" name="Google Shape;822;p7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823" name="Google Shape;823;p77"/>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824" name="Shape 824"/>
        <p:cNvGrpSpPr/>
        <p:nvPr/>
      </p:nvGrpSpPr>
      <p:grpSpPr>
        <a:xfrm>
          <a:off x="0" y="0"/>
          <a:ext cx="0" cy="0"/>
        </a:xfrm>
      </p:grpSpPr>
      <p:pic>
        <p:nvPicPr>
          <p:cNvPr id="825" name="Google Shape;825;p78"/>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826" name="Google Shape;826;p78"/>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827" name="Google Shape;827;p78"/>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828" name="Google Shape;828;p78"/>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829" name="Google Shape;829;p78"/>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830" name="Google Shape;830;p78"/>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831" name="Google Shape;831;p78"/>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832" name="Google Shape;832;p78"/>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833" name="Google Shape;833;p78"/>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834" name="Google Shape;834;p78"/>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835" name="Google Shape;835;p78"/>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836" name="Google Shape;836;p78"/>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837" name="Google Shape;837;p78"/>
          <p:cNvSpPr txBox="1"/>
          <p:nvPr>
            <p:ph type="title"/>
          </p:nvPr>
        </p:nvSpPr>
        <p:spPr>
          <a:xfrm>
            <a:off x="1224600" y="1462150"/>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838" name="Google Shape;838;p78"/>
          <p:cNvSpPr txBox="1"/>
          <p:nvPr>
            <p:ph type="title" idx="2"/>
          </p:nvPr>
        </p:nvSpPr>
        <p:spPr>
          <a:xfrm>
            <a:off x="1224600" y="22922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839" name="Google Shape;839;p78"/>
          <p:cNvSpPr txBox="1"/>
          <p:nvPr>
            <p:ph type="title" idx="3"/>
          </p:nvPr>
        </p:nvSpPr>
        <p:spPr>
          <a:xfrm>
            <a:off x="1224600" y="3170276"/>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840" name="Google Shape;840;p78"/>
          <p:cNvSpPr txBox="1"/>
          <p:nvPr>
            <p:ph type="title" idx="4"/>
          </p:nvPr>
        </p:nvSpPr>
        <p:spPr>
          <a:xfrm>
            <a:off x="1224600" y="3971352"/>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841" name="Google Shape;841;p78"/>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842" name="Google Shape;842;p7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43" name="Google Shape;843;p78"/>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844" name="Google Shape;844;p7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845" name="Google Shape;845;p78"/>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846" name="Shape 846"/>
        <p:cNvGrpSpPr/>
        <p:nvPr/>
      </p:nvGrpSpPr>
      <p:grpSpPr>
        <a:xfrm>
          <a:off x="0" y="0"/>
          <a:ext cx="0" cy="0"/>
        </a:xfrm>
      </p:grpSpPr>
      <p:pic>
        <p:nvPicPr>
          <p:cNvPr id="847" name="Google Shape;847;p79"/>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848" name="Google Shape;848;p79"/>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49" name="Google Shape;849;p7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50" name="Google Shape;850;p7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851" name="Google Shape;851;p79"/>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852" name="Google Shape;852;p79"/>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853" name="Shape 853"/>
        <p:cNvGrpSpPr/>
        <p:nvPr/>
      </p:nvGrpSpPr>
      <p:grpSpPr>
        <a:xfrm>
          <a:off x="0" y="0"/>
          <a:ext cx="0" cy="0"/>
        </a:xfrm>
      </p:grpSpPr>
      <p:pic>
        <p:nvPicPr>
          <p:cNvPr id="854" name="Google Shape;854;p8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55" name="Google Shape;855;p8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56" name="Google Shape;856;p8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8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858" name="Google Shape;858;p8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859" name="Google Shape;859;p8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860" name="Shape 860"/>
        <p:cNvGrpSpPr/>
        <p:nvPr/>
      </p:nvGrpSpPr>
      <p:grpSpPr>
        <a:xfrm>
          <a:off x="0" y="0"/>
          <a:ext cx="0" cy="0"/>
        </a:xfrm>
      </p:grpSpPr>
      <p:pic>
        <p:nvPicPr>
          <p:cNvPr id="861" name="Google Shape;861;p8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62" name="Google Shape;862;p8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63" name="Google Shape;863;p8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64" name="Google Shape;864;p8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865" name="Google Shape;865;p8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866" name="Google Shape;866;p8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867" name="Shape 867"/>
        <p:cNvGrpSpPr/>
        <p:nvPr/>
      </p:nvGrpSpPr>
      <p:grpSpPr>
        <a:xfrm>
          <a:off x="0" y="0"/>
          <a:ext cx="0" cy="0"/>
        </a:xfrm>
      </p:grpSpPr>
      <p:pic>
        <p:nvPicPr>
          <p:cNvPr id="868" name="Google Shape;868;p8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69" name="Google Shape;869;p8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70" name="Google Shape;870;p8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871" name="Google Shape;871;p8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872" name="Google Shape;872;p8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873" name="Google Shape;873;p8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874" name="Shape 874"/>
        <p:cNvGrpSpPr/>
        <p:nvPr/>
      </p:nvGrpSpPr>
      <p:grpSpPr>
        <a:xfrm>
          <a:off x="0" y="0"/>
          <a:ext cx="0" cy="0"/>
        </a:xfrm>
      </p:grpSpPr>
      <p:sp>
        <p:nvSpPr>
          <p:cNvPr id="875" name="Google Shape;875;p83"/>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76" name="Google Shape;876;p83"/>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877" name="Google Shape;877;p8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78" name="Google Shape;878;p83"/>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879" name="Google Shape;879;p83"/>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880" name="Google Shape;880;p83"/>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881" name="Google Shape;881;p83"/>
          <p:cNvGrpSpPr/>
          <p:nvPr/>
        </p:nvGrpSpPr>
        <p:grpSpPr>
          <a:xfrm>
            <a:off x="7834231" y="1285"/>
            <a:ext cx="828900" cy="576065"/>
            <a:chOff x="7801496" y="1285"/>
            <a:chExt cx="828900" cy="576065"/>
          </a:xfrm>
        </p:grpSpPr>
        <p:pic>
          <p:nvPicPr>
            <p:cNvPr id="882" name="Google Shape;882;p83"/>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883" name="Google Shape;883;p83"/>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884" name="Google Shape;884;p83"/>
          <p:cNvGrpSpPr/>
          <p:nvPr/>
        </p:nvGrpSpPr>
        <p:grpSpPr>
          <a:xfrm>
            <a:off x="8635663" y="1285"/>
            <a:ext cx="499700" cy="576065"/>
            <a:chOff x="8635663" y="1285"/>
            <a:chExt cx="499700" cy="576065"/>
          </a:xfrm>
        </p:grpSpPr>
        <p:pic>
          <p:nvPicPr>
            <p:cNvPr id="885" name="Google Shape;885;p83"/>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886" name="Google Shape;886;p83"/>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887" name="Shape 887"/>
        <p:cNvGrpSpPr/>
        <p:nvPr/>
      </p:nvGrpSpPr>
      <p:grpSpPr>
        <a:xfrm>
          <a:off x="0" y="0"/>
          <a:ext cx="0" cy="0"/>
        </a:xfrm>
      </p:grpSpPr>
      <p:sp>
        <p:nvSpPr>
          <p:cNvPr id="888" name="Google Shape;888;p8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89" name="Google Shape;889;p8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890" name="Google Shape;890;p8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891" name="Google Shape;891;p8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892" name="Google Shape;892;p8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893" name="Google Shape;893;p8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894" name="Google Shape;894;p84"/>
          <p:cNvGrpSpPr/>
          <p:nvPr/>
        </p:nvGrpSpPr>
        <p:grpSpPr>
          <a:xfrm>
            <a:off x="7834231" y="1285"/>
            <a:ext cx="828900" cy="576065"/>
            <a:chOff x="7801496" y="1285"/>
            <a:chExt cx="828900" cy="576065"/>
          </a:xfrm>
        </p:grpSpPr>
        <p:pic>
          <p:nvPicPr>
            <p:cNvPr id="895" name="Google Shape;895;p8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896" name="Google Shape;896;p8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897" name="Google Shape;897;p84"/>
          <p:cNvGrpSpPr/>
          <p:nvPr/>
        </p:nvGrpSpPr>
        <p:grpSpPr>
          <a:xfrm>
            <a:off x="8635663" y="1285"/>
            <a:ext cx="499700" cy="576065"/>
            <a:chOff x="8635663" y="1285"/>
            <a:chExt cx="499700" cy="576065"/>
          </a:xfrm>
        </p:grpSpPr>
        <p:pic>
          <p:nvPicPr>
            <p:cNvPr id="898" name="Google Shape;898;p8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899" name="Google Shape;899;p8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900" name="Shape 900"/>
        <p:cNvGrpSpPr/>
        <p:nvPr/>
      </p:nvGrpSpPr>
      <p:grpSpPr>
        <a:xfrm>
          <a:off x="0" y="0"/>
          <a:ext cx="0" cy="0"/>
        </a:xfrm>
      </p:grpSpPr>
      <p:sp>
        <p:nvSpPr>
          <p:cNvPr id="901" name="Google Shape;901;p85"/>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02" name="Google Shape;902;p8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903" name="Google Shape;903;p8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04" name="Google Shape;904;p8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05" name="Google Shape;905;p8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06" name="Google Shape;906;p8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907" name="Google Shape;907;p85"/>
          <p:cNvGrpSpPr/>
          <p:nvPr/>
        </p:nvGrpSpPr>
        <p:grpSpPr>
          <a:xfrm>
            <a:off x="7834231" y="1285"/>
            <a:ext cx="828900" cy="576065"/>
            <a:chOff x="7801496" y="1285"/>
            <a:chExt cx="828900" cy="576065"/>
          </a:xfrm>
        </p:grpSpPr>
        <p:pic>
          <p:nvPicPr>
            <p:cNvPr id="908" name="Google Shape;908;p8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909" name="Google Shape;909;p8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910" name="Google Shape;910;p85"/>
          <p:cNvGrpSpPr/>
          <p:nvPr/>
        </p:nvGrpSpPr>
        <p:grpSpPr>
          <a:xfrm>
            <a:off x="8635663" y="1285"/>
            <a:ext cx="499700" cy="576065"/>
            <a:chOff x="8635663" y="1285"/>
            <a:chExt cx="499700" cy="576065"/>
          </a:xfrm>
        </p:grpSpPr>
        <p:pic>
          <p:nvPicPr>
            <p:cNvPr id="911" name="Google Shape;911;p8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912" name="Google Shape;912;p8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913" name="Shape 913"/>
        <p:cNvGrpSpPr/>
        <p:nvPr/>
      </p:nvGrpSpPr>
      <p:grpSpPr>
        <a:xfrm>
          <a:off x="0" y="0"/>
          <a:ext cx="0" cy="0"/>
        </a:xfrm>
      </p:grpSpPr>
      <p:sp>
        <p:nvSpPr>
          <p:cNvPr id="914" name="Google Shape;914;p8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15" name="Google Shape;915;p8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916" name="Google Shape;916;p8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17" name="Google Shape;917;p8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18" name="Google Shape;918;p8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19" name="Google Shape;919;p8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920" name="Google Shape;920;p86"/>
          <p:cNvGrpSpPr/>
          <p:nvPr/>
        </p:nvGrpSpPr>
        <p:grpSpPr>
          <a:xfrm>
            <a:off x="7834231" y="1285"/>
            <a:ext cx="828900" cy="576065"/>
            <a:chOff x="7801496" y="1285"/>
            <a:chExt cx="828900" cy="576065"/>
          </a:xfrm>
        </p:grpSpPr>
        <p:pic>
          <p:nvPicPr>
            <p:cNvPr id="921" name="Google Shape;921;p8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922" name="Google Shape;922;p8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923" name="Google Shape;923;p86"/>
          <p:cNvGrpSpPr/>
          <p:nvPr/>
        </p:nvGrpSpPr>
        <p:grpSpPr>
          <a:xfrm>
            <a:off x="8635663" y="1285"/>
            <a:ext cx="499700" cy="576065"/>
            <a:chOff x="8635663" y="1285"/>
            <a:chExt cx="499700" cy="576065"/>
          </a:xfrm>
        </p:grpSpPr>
        <p:pic>
          <p:nvPicPr>
            <p:cNvPr id="924" name="Google Shape;924;p8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925" name="Google Shape;925;p8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926" name="Shape 926"/>
        <p:cNvGrpSpPr/>
        <p:nvPr/>
      </p:nvGrpSpPr>
      <p:grpSpPr>
        <a:xfrm>
          <a:off x="0" y="0"/>
          <a:ext cx="0" cy="0"/>
        </a:xfrm>
      </p:grpSpPr>
      <p:pic>
        <p:nvPicPr>
          <p:cNvPr id="927" name="Google Shape;927;p87"/>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928" name="Google Shape;928;p87"/>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929" name="Google Shape;929;p8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30" name="Google Shape;930;p8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31" name="Google Shape;931;p87"/>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932" name="Google Shape;932;p87"/>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933" name="Google Shape;933;p87"/>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934" name="Google Shape;934;p87"/>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35" name="Google Shape;935;p87"/>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36" name="Google Shape;936;p87"/>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937" name="Google Shape;937;p87"/>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38" name="Google Shape;938;p87"/>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939" name="Google Shape;939;p87"/>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940" name="Google Shape;940;p87"/>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941" name="Google Shape;941;p8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942" name="Google Shape;942;p8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943" name="Google Shape;943;p87"/>
          <p:cNvGrpSpPr/>
          <p:nvPr/>
        </p:nvGrpSpPr>
        <p:grpSpPr>
          <a:xfrm>
            <a:off x="324128" y="3139463"/>
            <a:ext cx="457200" cy="457200"/>
            <a:chOff x="1020916" y="1442088"/>
            <a:chExt cx="457200" cy="457200"/>
          </a:xfrm>
        </p:grpSpPr>
        <p:pic>
          <p:nvPicPr>
            <p:cNvPr id="944" name="Google Shape;944;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45" name="Google Shape;945;p8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46" name="Google Shape;946;p87"/>
          <p:cNvGrpSpPr/>
          <p:nvPr/>
        </p:nvGrpSpPr>
        <p:grpSpPr>
          <a:xfrm>
            <a:off x="324128" y="3987825"/>
            <a:ext cx="457200" cy="457200"/>
            <a:chOff x="1020916" y="1442088"/>
            <a:chExt cx="457200" cy="457200"/>
          </a:xfrm>
        </p:grpSpPr>
        <p:pic>
          <p:nvPicPr>
            <p:cNvPr id="947" name="Google Shape;947;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48" name="Google Shape;948;p8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949" name="Shape 949"/>
        <p:cNvGrpSpPr/>
        <p:nvPr/>
      </p:nvGrpSpPr>
      <p:grpSpPr>
        <a:xfrm>
          <a:off x="0" y="0"/>
          <a:ext cx="0" cy="0"/>
        </a:xfrm>
      </p:grpSpPr>
      <p:pic>
        <p:nvPicPr>
          <p:cNvPr id="950" name="Google Shape;950;p8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951" name="Google Shape;951;p8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52" name="Google Shape;952;p8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953" name="Google Shape;953;p8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954" name="Google Shape;954;p8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955" name="Google Shape;955;p88"/>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56" name="Google Shape;956;p8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957" name="Google Shape;957;p8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58" name="Google Shape;958;p8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959" name="Google Shape;959;p8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60" name="Google Shape;960;p88"/>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61" name="Google Shape;961;p8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962" name="Google Shape;962;p88"/>
          <p:cNvGrpSpPr/>
          <p:nvPr/>
        </p:nvGrpSpPr>
        <p:grpSpPr>
          <a:xfrm>
            <a:off x="324128" y="3139463"/>
            <a:ext cx="457200" cy="457200"/>
            <a:chOff x="1020916" y="1442088"/>
            <a:chExt cx="457200" cy="457200"/>
          </a:xfrm>
        </p:grpSpPr>
        <p:pic>
          <p:nvPicPr>
            <p:cNvPr id="963" name="Google Shape;963;p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64" name="Google Shape;964;p8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65" name="Google Shape;965;p88"/>
          <p:cNvGrpSpPr/>
          <p:nvPr/>
        </p:nvGrpSpPr>
        <p:grpSpPr>
          <a:xfrm>
            <a:off x="324128" y="3987825"/>
            <a:ext cx="457200" cy="457200"/>
            <a:chOff x="1020916" y="1442088"/>
            <a:chExt cx="457200" cy="457200"/>
          </a:xfrm>
        </p:grpSpPr>
        <p:pic>
          <p:nvPicPr>
            <p:cNvPr id="966" name="Google Shape;966;p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67" name="Google Shape;967;p8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968" name="Google Shape;968;p88"/>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969" name="Google Shape;969;p88"/>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970" name="Google Shape;970;p8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971" name="Google Shape;971;p8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972" name="Shape 972"/>
        <p:cNvGrpSpPr/>
        <p:nvPr/>
      </p:nvGrpSpPr>
      <p:grpSpPr>
        <a:xfrm>
          <a:off x="0" y="0"/>
          <a:ext cx="0" cy="0"/>
        </a:xfrm>
      </p:grpSpPr>
      <p:pic>
        <p:nvPicPr>
          <p:cNvPr id="973" name="Google Shape;973;p8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974" name="Google Shape;974;p8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75" name="Google Shape;975;p8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976" name="Google Shape;976;p8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977" name="Google Shape;977;p8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978" name="Google Shape;978;p8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79" name="Google Shape;979;p8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980" name="Google Shape;980;p8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81" name="Google Shape;981;p8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982" name="Google Shape;982;p8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83" name="Google Shape;983;p8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84" name="Google Shape;984;p8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985" name="Google Shape;985;p89"/>
          <p:cNvGrpSpPr/>
          <p:nvPr/>
        </p:nvGrpSpPr>
        <p:grpSpPr>
          <a:xfrm>
            <a:off x="324128" y="3139463"/>
            <a:ext cx="457200" cy="457200"/>
            <a:chOff x="1020916" y="1442088"/>
            <a:chExt cx="457200" cy="457200"/>
          </a:xfrm>
        </p:grpSpPr>
        <p:pic>
          <p:nvPicPr>
            <p:cNvPr id="986" name="Google Shape;986;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87" name="Google Shape;987;p8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88" name="Google Shape;988;p89"/>
          <p:cNvGrpSpPr/>
          <p:nvPr/>
        </p:nvGrpSpPr>
        <p:grpSpPr>
          <a:xfrm>
            <a:off x="324128" y="3987825"/>
            <a:ext cx="457200" cy="457200"/>
            <a:chOff x="1020916" y="1442088"/>
            <a:chExt cx="457200" cy="457200"/>
          </a:xfrm>
        </p:grpSpPr>
        <p:pic>
          <p:nvPicPr>
            <p:cNvPr id="989" name="Google Shape;989;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90" name="Google Shape;990;p8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991" name="Google Shape;991;p8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992" name="Google Shape;992;p8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993" name="Google Shape;993;p8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994" name="Google Shape;994;p8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995" name="Shape 995"/>
        <p:cNvGrpSpPr/>
        <p:nvPr/>
      </p:nvGrpSpPr>
      <p:grpSpPr>
        <a:xfrm>
          <a:off x="0" y="0"/>
          <a:ext cx="0" cy="0"/>
        </a:xfrm>
      </p:grpSpPr>
      <p:pic>
        <p:nvPicPr>
          <p:cNvPr id="996" name="Google Shape;996;p9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997" name="Google Shape;997;p9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98" name="Google Shape;998;p9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999" name="Google Shape;999;p9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00" name="Google Shape;1000;p9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01" name="Google Shape;1001;p9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02" name="Google Shape;1002;p9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03" name="Google Shape;1003;p9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04" name="Google Shape;1004;p9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05" name="Google Shape;1005;p9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06" name="Google Shape;1006;p9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07" name="Google Shape;1007;p9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08" name="Google Shape;1008;p90"/>
          <p:cNvGrpSpPr/>
          <p:nvPr/>
        </p:nvGrpSpPr>
        <p:grpSpPr>
          <a:xfrm>
            <a:off x="324128" y="3139463"/>
            <a:ext cx="457200" cy="457200"/>
            <a:chOff x="1020916" y="1442088"/>
            <a:chExt cx="457200" cy="457200"/>
          </a:xfrm>
        </p:grpSpPr>
        <p:pic>
          <p:nvPicPr>
            <p:cNvPr id="1009" name="Google Shape;1009;p9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10" name="Google Shape;1010;p9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11" name="Google Shape;1011;p90"/>
          <p:cNvGrpSpPr/>
          <p:nvPr/>
        </p:nvGrpSpPr>
        <p:grpSpPr>
          <a:xfrm>
            <a:off x="324128" y="3987825"/>
            <a:ext cx="457200" cy="457200"/>
            <a:chOff x="1020916" y="1442088"/>
            <a:chExt cx="457200" cy="457200"/>
          </a:xfrm>
        </p:grpSpPr>
        <p:pic>
          <p:nvPicPr>
            <p:cNvPr id="1012" name="Google Shape;1012;p9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13" name="Google Shape;1013;p9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014" name="Google Shape;1014;p9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015" name="Google Shape;1015;p9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016" name="Google Shape;1016;p9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17" name="Google Shape;1017;p9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1018" name="Shape 1018"/>
        <p:cNvGrpSpPr/>
        <p:nvPr/>
      </p:nvGrpSpPr>
      <p:grpSpPr>
        <a:xfrm>
          <a:off x="0" y="0"/>
          <a:ext cx="0" cy="0"/>
        </a:xfrm>
      </p:grpSpPr>
      <p:pic>
        <p:nvPicPr>
          <p:cNvPr id="1019" name="Google Shape;1019;p9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020" name="Google Shape;1020;p9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21" name="Google Shape;1021;p9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022" name="Google Shape;1022;p9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23" name="Google Shape;1023;p9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24" name="Google Shape;1024;p9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25" name="Google Shape;1025;p91"/>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26" name="Google Shape;1026;p91"/>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27" name="Google Shape;1027;p91"/>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28" name="Google Shape;1028;p91"/>
          <p:cNvGrpSpPr/>
          <p:nvPr/>
        </p:nvGrpSpPr>
        <p:grpSpPr>
          <a:xfrm>
            <a:off x="323653" y="1804438"/>
            <a:ext cx="457200" cy="457200"/>
            <a:chOff x="1020916" y="1442088"/>
            <a:chExt cx="457200" cy="457200"/>
          </a:xfrm>
        </p:grpSpPr>
        <p:pic>
          <p:nvPicPr>
            <p:cNvPr id="1029" name="Google Shape;1029;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0" name="Google Shape;1030;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31" name="Google Shape;1031;p91"/>
          <p:cNvGrpSpPr/>
          <p:nvPr/>
        </p:nvGrpSpPr>
        <p:grpSpPr>
          <a:xfrm>
            <a:off x="323653" y="2766575"/>
            <a:ext cx="457200" cy="457200"/>
            <a:chOff x="1020916" y="1442088"/>
            <a:chExt cx="457200" cy="457200"/>
          </a:xfrm>
        </p:grpSpPr>
        <p:pic>
          <p:nvPicPr>
            <p:cNvPr id="1032" name="Google Shape;1032;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3" name="Google Shape;1033;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34" name="Google Shape;1034;p91"/>
          <p:cNvGrpSpPr/>
          <p:nvPr/>
        </p:nvGrpSpPr>
        <p:grpSpPr>
          <a:xfrm>
            <a:off x="323641" y="3729038"/>
            <a:ext cx="457200" cy="457200"/>
            <a:chOff x="1020916" y="1442088"/>
            <a:chExt cx="457200" cy="457200"/>
          </a:xfrm>
        </p:grpSpPr>
        <p:pic>
          <p:nvPicPr>
            <p:cNvPr id="1035" name="Google Shape;1035;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6" name="Google Shape;1036;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1037" name="Shape 1037"/>
        <p:cNvGrpSpPr/>
        <p:nvPr/>
      </p:nvGrpSpPr>
      <p:grpSpPr>
        <a:xfrm>
          <a:off x="0" y="0"/>
          <a:ext cx="0" cy="0"/>
        </a:xfrm>
      </p:grpSpPr>
      <p:pic>
        <p:nvPicPr>
          <p:cNvPr id="1038" name="Google Shape;1038;p9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039" name="Google Shape;1039;p9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40" name="Google Shape;1040;p9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041" name="Google Shape;1041;p9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42" name="Google Shape;1042;p9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43" name="Google Shape;1043;p9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44" name="Google Shape;1044;p9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45" name="Google Shape;1045;p9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46" name="Google Shape;1046;p9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47" name="Google Shape;1047;p92"/>
          <p:cNvGrpSpPr/>
          <p:nvPr/>
        </p:nvGrpSpPr>
        <p:grpSpPr>
          <a:xfrm>
            <a:off x="323653" y="1804438"/>
            <a:ext cx="457200" cy="457200"/>
            <a:chOff x="1020916" y="1442088"/>
            <a:chExt cx="457200" cy="457200"/>
          </a:xfrm>
        </p:grpSpPr>
        <p:pic>
          <p:nvPicPr>
            <p:cNvPr id="1048" name="Google Shape;1048;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49" name="Google Shape;1049;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50" name="Google Shape;1050;p92"/>
          <p:cNvGrpSpPr/>
          <p:nvPr/>
        </p:nvGrpSpPr>
        <p:grpSpPr>
          <a:xfrm>
            <a:off x="323653" y="2766575"/>
            <a:ext cx="457200" cy="457200"/>
            <a:chOff x="1020916" y="1442088"/>
            <a:chExt cx="457200" cy="457200"/>
          </a:xfrm>
        </p:grpSpPr>
        <p:pic>
          <p:nvPicPr>
            <p:cNvPr id="1051" name="Google Shape;1051;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2" name="Google Shape;1052;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53" name="Google Shape;1053;p92"/>
          <p:cNvGrpSpPr/>
          <p:nvPr/>
        </p:nvGrpSpPr>
        <p:grpSpPr>
          <a:xfrm>
            <a:off x="323641" y="3729038"/>
            <a:ext cx="457200" cy="457200"/>
            <a:chOff x="1020916" y="1442088"/>
            <a:chExt cx="457200" cy="457200"/>
          </a:xfrm>
        </p:grpSpPr>
        <p:pic>
          <p:nvPicPr>
            <p:cNvPr id="1054" name="Google Shape;1054;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5" name="Google Shape;1055;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1056" name="Shape 1056"/>
        <p:cNvGrpSpPr/>
        <p:nvPr/>
      </p:nvGrpSpPr>
      <p:grpSpPr>
        <a:xfrm>
          <a:off x="0" y="0"/>
          <a:ext cx="0" cy="0"/>
        </a:xfrm>
      </p:grpSpPr>
      <p:pic>
        <p:nvPicPr>
          <p:cNvPr id="1057" name="Google Shape;1057;p9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058" name="Google Shape;1058;p9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59" name="Google Shape;1059;p9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060" name="Google Shape;1060;p9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61" name="Google Shape;1061;p9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62" name="Google Shape;1062;p9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63" name="Google Shape;1063;p9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64" name="Google Shape;1064;p9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65" name="Google Shape;1065;p9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66" name="Google Shape;1066;p93"/>
          <p:cNvGrpSpPr/>
          <p:nvPr/>
        </p:nvGrpSpPr>
        <p:grpSpPr>
          <a:xfrm>
            <a:off x="323653" y="1804438"/>
            <a:ext cx="457200" cy="457200"/>
            <a:chOff x="1020916" y="1442088"/>
            <a:chExt cx="457200" cy="457200"/>
          </a:xfrm>
        </p:grpSpPr>
        <p:pic>
          <p:nvPicPr>
            <p:cNvPr id="1067" name="Google Shape;1067;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8" name="Google Shape;1068;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69" name="Google Shape;1069;p93"/>
          <p:cNvGrpSpPr/>
          <p:nvPr/>
        </p:nvGrpSpPr>
        <p:grpSpPr>
          <a:xfrm>
            <a:off x="323653" y="2766575"/>
            <a:ext cx="457200" cy="457200"/>
            <a:chOff x="1020916" y="1442088"/>
            <a:chExt cx="457200" cy="457200"/>
          </a:xfrm>
        </p:grpSpPr>
        <p:pic>
          <p:nvPicPr>
            <p:cNvPr id="1070" name="Google Shape;1070;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1" name="Google Shape;1071;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72" name="Google Shape;1072;p93"/>
          <p:cNvGrpSpPr/>
          <p:nvPr/>
        </p:nvGrpSpPr>
        <p:grpSpPr>
          <a:xfrm>
            <a:off x="323641" y="3729038"/>
            <a:ext cx="457200" cy="457200"/>
            <a:chOff x="1020916" y="1442088"/>
            <a:chExt cx="457200" cy="457200"/>
          </a:xfrm>
        </p:grpSpPr>
        <p:pic>
          <p:nvPicPr>
            <p:cNvPr id="1073" name="Google Shape;1073;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4" name="Google Shape;1074;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1075" name="Shape 1075"/>
        <p:cNvGrpSpPr/>
        <p:nvPr/>
      </p:nvGrpSpPr>
      <p:grpSpPr>
        <a:xfrm>
          <a:off x="0" y="0"/>
          <a:ext cx="0" cy="0"/>
        </a:xfrm>
      </p:grpSpPr>
      <p:pic>
        <p:nvPicPr>
          <p:cNvPr id="1076" name="Google Shape;1076;p9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077" name="Google Shape;1077;p9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78" name="Google Shape;1078;p9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079" name="Google Shape;1079;p9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80" name="Google Shape;1080;p9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81" name="Google Shape;1081;p9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82" name="Google Shape;1082;p9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83" name="Google Shape;1083;p9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84" name="Google Shape;1084;p9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85" name="Google Shape;1085;p94"/>
          <p:cNvGrpSpPr/>
          <p:nvPr/>
        </p:nvGrpSpPr>
        <p:grpSpPr>
          <a:xfrm>
            <a:off x="323653" y="1804438"/>
            <a:ext cx="457200" cy="457200"/>
            <a:chOff x="1020916" y="1442088"/>
            <a:chExt cx="457200" cy="457200"/>
          </a:xfrm>
        </p:grpSpPr>
        <p:pic>
          <p:nvPicPr>
            <p:cNvPr id="1086" name="Google Shape;1086;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7" name="Google Shape;1087;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88" name="Google Shape;1088;p94"/>
          <p:cNvGrpSpPr/>
          <p:nvPr/>
        </p:nvGrpSpPr>
        <p:grpSpPr>
          <a:xfrm>
            <a:off x="323653" y="2766575"/>
            <a:ext cx="457200" cy="457200"/>
            <a:chOff x="1020916" y="1442088"/>
            <a:chExt cx="457200" cy="457200"/>
          </a:xfrm>
        </p:grpSpPr>
        <p:pic>
          <p:nvPicPr>
            <p:cNvPr id="1089" name="Google Shape;1089;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0" name="Google Shape;1090;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091" name="Google Shape;1091;p94"/>
          <p:cNvGrpSpPr/>
          <p:nvPr/>
        </p:nvGrpSpPr>
        <p:grpSpPr>
          <a:xfrm>
            <a:off x="323641" y="3729038"/>
            <a:ext cx="457200" cy="457200"/>
            <a:chOff x="1020916" y="1442088"/>
            <a:chExt cx="457200" cy="457200"/>
          </a:xfrm>
        </p:grpSpPr>
        <p:pic>
          <p:nvPicPr>
            <p:cNvPr id="1092" name="Google Shape;1092;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3" name="Google Shape;1093;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1094" name="Shape 1094"/>
        <p:cNvGrpSpPr/>
        <p:nvPr/>
      </p:nvGrpSpPr>
      <p:grpSpPr>
        <a:xfrm>
          <a:off x="0" y="0"/>
          <a:ext cx="0" cy="0"/>
        </a:xfrm>
      </p:grpSpPr>
      <p:pic>
        <p:nvPicPr>
          <p:cNvPr id="1095" name="Google Shape;1095;p95"/>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096" name="Google Shape;1096;p9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97" name="Google Shape;1097;p95"/>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098" name="Google Shape;1098;p9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99" name="Google Shape;1099;p9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00" name="Google Shape;1100;p9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01" name="Google Shape;1101;p95"/>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02" name="Google Shape;1102;p95"/>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03" name="Google Shape;1103;p95"/>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04" name="Google Shape;1104;p95"/>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05" name="Google Shape;1105;p95"/>
          <p:cNvGrpSpPr/>
          <p:nvPr/>
        </p:nvGrpSpPr>
        <p:grpSpPr>
          <a:xfrm>
            <a:off x="323653" y="1652038"/>
            <a:ext cx="457200" cy="457200"/>
            <a:chOff x="1020916" y="1442088"/>
            <a:chExt cx="457200" cy="457200"/>
          </a:xfrm>
        </p:grpSpPr>
        <p:pic>
          <p:nvPicPr>
            <p:cNvPr id="1106" name="Google Shape;1106;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7" name="Google Shape;1107;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08" name="Google Shape;1108;p95"/>
          <p:cNvGrpSpPr/>
          <p:nvPr/>
        </p:nvGrpSpPr>
        <p:grpSpPr>
          <a:xfrm>
            <a:off x="323653" y="2461775"/>
            <a:ext cx="457200" cy="457200"/>
            <a:chOff x="1020916" y="1442088"/>
            <a:chExt cx="457200" cy="457200"/>
          </a:xfrm>
        </p:grpSpPr>
        <p:pic>
          <p:nvPicPr>
            <p:cNvPr id="1109" name="Google Shape;1109;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0" name="Google Shape;1110;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11" name="Google Shape;1111;p95"/>
          <p:cNvGrpSpPr/>
          <p:nvPr/>
        </p:nvGrpSpPr>
        <p:grpSpPr>
          <a:xfrm>
            <a:off x="323641" y="3271838"/>
            <a:ext cx="457200" cy="457200"/>
            <a:chOff x="1020916" y="1442088"/>
            <a:chExt cx="457200" cy="457200"/>
          </a:xfrm>
        </p:grpSpPr>
        <p:pic>
          <p:nvPicPr>
            <p:cNvPr id="1112" name="Google Shape;1112;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3" name="Google Shape;1113;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114" name="Google Shape;1114;p95"/>
          <p:cNvGrpSpPr/>
          <p:nvPr/>
        </p:nvGrpSpPr>
        <p:grpSpPr>
          <a:xfrm>
            <a:off x="323641" y="4081763"/>
            <a:ext cx="457200" cy="457200"/>
            <a:chOff x="1020916" y="1442088"/>
            <a:chExt cx="457200" cy="457200"/>
          </a:xfrm>
        </p:grpSpPr>
        <p:pic>
          <p:nvPicPr>
            <p:cNvPr id="1115" name="Google Shape;1115;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16" name="Google Shape;1116;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1117" name="Shape 1117"/>
        <p:cNvGrpSpPr/>
        <p:nvPr/>
      </p:nvGrpSpPr>
      <p:grpSpPr>
        <a:xfrm>
          <a:off x="0" y="0"/>
          <a:ext cx="0" cy="0"/>
        </a:xfrm>
      </p:grpSpPr>
      <p:pic>
        <p:nvPicPr>
          <p:cNvPr id="1118" name="Google Shape;1118;p9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119" name="Google Shape;1119;p9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20" name="Google Shape;1120;p9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21" name="Google Shape;1121;p9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22" name="Google Shape;1122;p9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23" name="Google Shape;1123;p9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24" name="Google Shape;1124;p9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5" name="Google Shape;1125;p9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6" name="Google Shape;1126;p9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7" name="Google Shape;1127;p9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28" name="Google Shape;1128;p96"/>
          <p:cNvGrpSpPr/>
          <p:nvPr/>
        </p:nvGrpSpPr>
        <p:grpSpPr>
          <a:xfrm>
            <a:off x="323653" y="1652038"/>
            <a:ext cx="457200" cy="457200"/>
            <a:chOff x="1020916" y="1442088"/>
            <a:chExt cx="457200" cy="457200"/>
          </a:xfrm>
        </p:grpSpPr>
        <p:pic>
          <p:nvPicPr>
            <p:cNvPr id="1129" name="Google Shape;1129;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0" name="Google Shape;1130;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31" name="Google Shape;1131;p96"/>
          <p:cNvGrpSpPr/>
          <p:nvPr/>
        </p:nvGrpSpPr>
        <p:grpSpPr>
          <a:xfrm>
            <a:off x="323653" y="2461775"/>
            <a:ext cx="457200" cy="457200"/>
            <a:chOff x="1020916" y="1442088"/>
            <a:chExt cx="457200" cy="457200"/>
          </a:xfrm>
        </p:grpSpPr>
        <p:pic>
          <p:nvPicPr>
            <p:cNvPr id="1132" name="Google Shape;1132;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3" name="Google Shape;1133;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34" name="Google Shape;1134;p96"/>
          <p:cNvGrpSpPr/>
          <p:nvPr/>
        </p:nvGrpSpPr>
        <p:grpSpPr>
          <a:xfrm>
            <a:off x="323641" y="3271838"/>
            <a:ext cx="457200" cy="457200"/>
            <a:chOff x="1020916" y="1442088"/>
            <a:chExt cx="457200" cy="457200"/>
          </a:xfrm>
        </p:grpSpPr>
        <p:pic>
          <p:nvPicPr>
            <p:cNvPr id="1135" name="Google Shape;1135;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6" name="Google Shape;1136;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137" name="Google Shape;1137;p96"/>
          <p:cNvGrpSpPr/>
          <p:nvPr/>
        </p:nvGrpSpPr>
        <p:grpSpPr>
          <a:xfrm>
            <a:off x="323641" y="4081763"/>
            <a:ext cx="457200" cy="457200"/>
            <a:chOff x="1020916" y="1442088"/>
            <a:chExt cx="457200" cy="457200"/>
          </a:xfrm>
        </p:grpSpPr>
        <p:pic>
          <p:nvPicPr>
            <p:cNvPr id="1138" name="Google Shape;1138;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9" name="Google Shape;1139;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1140" name="Shape 1140"/>
        <p:cNvGrpSpPr/>
        <p:nvPr/>
      </p:nvGrpSpPr>
      <p:grpSpPr>
        <a:xfrm>
          <a:off x="0" y="0"/>
          <a:ext cx="0" cy="0"/>
        </a:xfrm>
      </p:grpSpPr>
      <p:pic>
        <p:nvPicPr>
          <p:cNvPr id="1141" name="Google Shape;1141;p9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142" name="Google Shape;1142;p9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43" name="Google Shape;1143;p9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44" name="Google Shape;1144;p9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45" name="Google Shape;1145;p9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46" name="Google Shape;1146;p9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47" name="Google Shape;1147;p9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48" name="Google Shape;1148;p9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49" name="Google Shape;1149;p9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50" name="Google Shape;1150;p9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51" name="Google Shape;1151;p97"/>
          <p:cNvGrpSpPr/>
          <p:nvPr/>
        </p:nvGrpSpPr>
        <p:grpSpPr>
          <a:xfrm>
            <a:off x="323653" y="1652038"/>
            <a:ext cx="457200" cy="457200"/>
            <a:chOff x="1020916" y="1442088"/>
            <a:chExt cx="457200" cy="457200"/>
          </a:xfrm>
        </p:grpSpPr>
        <p:pic>
          <p:nvPicPr>
            <p:cNvPr id="1152" name="Google Shape;1152;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53" name="Google Shape;1153;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54" name="Google Shape;1154;p97"/>
          <p:cNvGrpSpPr/>
          <p:nvPr/>
        </p:nvGrpSpPr>
        <p:grpSpPr>
          <a:xfrm>
            <a:off x="323653" y="2461775"/>
            <a:ext cx="457200" cy="457200"/>
            <a:chOff x="1020916" y="1442088"/>
            <a:chExt cx="457200" cy="457200"/>
          </a:xfrm>
        </p:grpSpPr>
        <p:pic>
          <p:nvPicPr>
            <p:cNvPr id="1155" name="Google Shape;1155;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56" name="Google Shape;1156;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57" name="Google Shape;1157;p97"/>
          <p:cNvGrpSpPr/>
          <p:nvPr/>
        </p:nvGrpSpPr>
        <p:grpSpPr>
          <a:xfrm>
            <a:off x="323641" y="3271838"/>
            <a:ext cx="457200" cy="457200"/>
            <a:chOff x="1020916" y="1442088"/>
            <a:chExt cx="457200" cy="457200"/>
          </a:xfrm>
        </p:grpSpPr>
        <p:pic>
          <p:nvPicPr>
            <p:cNvPr id="1158" name="Google Shape;1158;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59" name="Google Shape;1159;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160" name="Google Shape;1160;p97"/>
          <p:cNvGrpSpPr/>
          <p:nvPr/>
        </p:nvGrpSpPr>
        <p:grpSpPr>
          <a:xfrm>
            <a:off x="323641" y="4081763"/>
            <a:ext cx="457200" cy="457200"/>
            <a:chOff x="1020916" y="1442088"/>
            <a:chExt cx="457200" cy="457200"/>
          </a:xfrm>
        </p:grpSpPr>
        <p:pic>
          <p:nvPicPr>
            <p:cNvPr id="1161" name="Google Shape;1161;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2" name="Google Shape;1162;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1163" name="Shape 1163"/>
        <p:cNvGrpSpPr/>
        <p:nvPr/>
      </p:nvGrpSpPr>
      <p:grpSpPr>
        <a:xfrm>
          <a:off x="0" y="0"/>
          <a:ext cx="0" cy="0"/>
        </a:xfrm>
      </p:grpSpPr>
      <p:pic>
        <p:nvPicPr>
          <p:cNvPr id="1164" name="Google Shape;1164;p9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165" name="Google Shape;1165;p9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66" name="Google Shape;1166;p9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67" name="Google Shape;1167;p9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68" name="Google Shape;1168;p9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69" name="Google Shape;1169;p9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70" name="Google Shape;1170;p9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71" name="Google Shape;1171;p9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72" name="Google Shape;1172;p9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73" name="Google Shape;1173;p9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74" name="Google Shape;1174;p98"/>
          <p:cNvGrpSpPr/>
          <p:nvPr/>
        </p:nvGrpSpPr>
        <p:grpSpPr>
          <a:xfrm>
            <a:off x="323653" y="1652038"/>
            <a:ext cx="457200" cy="457200"/>
            <a:chOff x="1020916" y="1442088"/>
            <a:chExt cx="457200" cy="457200"/>
          </a:xfrm>
        </p:grpSpPr>
        <p:pic>
          <p:nvPicPr>
            <p:cNvPr id="1175" name="Google Shape;1175;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76" name="Google Shape;1176;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77" name="Google Shape;1177;p98"/>
          <p:cNvGrpSpPr/>
          <p:nvPr/>
        </p:nvGrpSpPr>
        <p:grpSpPr>
          <a:xfrm>
            <a:off x="323653" y="2461775"/>
            <a:ext cx="457200" cy="457200"/>
            <a:chOff x="1020916" y="1442088"/>
            <a:chExt cx="457200" cy="457200"/>
          </a:xfrm>
        </p:grpSpPr>
        <p:pic>
          <p:nvPicPr>
            <p:cNvPr id="1178" name="Google Shape;1178;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79" name="Google Shape;1179;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80" name="Google Shape;1180;p98"/>
          <p:cNvGrpSpPr/>
          <p:nvPr/>
        </p:nvGrpSpPr>
        <p:grpSpPr>
          <a:xfrm>
            <a:off x="323641" y="3271838"/>
            <a:ext cx="457200" cy="457200"/>
            <a:chOff x="1020916" y="1442088"/>
            <a:chExt cx="457200" cy="457200"/>
          </a:xfrm>
        </p:grpSpPr>
        <p:pic>
          <p:nvPicPr>
            <p:cNvPr id="1181" name="Google Shape;1181;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2" name="Google Shape;1182;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183" name="Google Shape;1183;p98"/>
          <p:cNvGrpSpPr/>
          <p:nvPr/>
        </p:nvGrpSpPr>
        <p:grpSpPr>
          <a:xfrm>
            <a:off x="323641" y="4081763"/>
            <a:ext cx="457200" cy="457200"/>
            <a:chOff x="1020916" y="1442088"/>
            <a:chExt cx="457200" cy="457200"/>
          </a:xfrm>
        </p:grpSpPr>
        <p:pic>
          <p:nvPicPr>
            <p:cNvPr id="1184" name="Google Shape;1184;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5" name="Google Shape;1185;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1186" name="Shape 1186"/>
        <p:cNvGrpSpPr/>
        <p:nvPr/>
      </p:nvGrpSpPr>
      <p:grpSpPr>
        <a:xfrm>
          <a:off x="0" y="0"/>
          <a:ext cx="0" cy="0"/>
        </a:xfrm>
      </p:grpSpPr>
      <p:pic>
        <p:nvPicPr>
          <p:cNvPr id="1187" name="Google Shape;1187;p99"/>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188" name="Google Shape;1188;p9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89" name="Google Shape;1189;p99"/>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90" name="Google Shape;1190;p9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91" name="Google Shape;1191;p9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92" name="Google Shape;1192;p9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93" name="Google Shape;1193;p99"/>
          <p:cNvSpPr/>
          <p:nvPr>
            <p:ph type="pic" idx="3"/>
          </p:nvPr>
        </p:nvSpPr>
        <p:spPr>
          <a:xfrm>
            <a:off x="324000" y="1893950"/>
            <a:ext cx="2555400" cy="1939500"/>
          </a:xfrm>
          <a:prstGeom prst="rect">
            <a:avLst/>
          </a:prstGeom>
          <a:noFill/>
          <a:ln>
            <a:noFill/>
          </a:ln>
        </p:spPr>
        <p:txBody>
          <a:bodyPr/>
          <a:lstStyle/>
          <a:p/>
        </p:txBody>
      </p:sp>
      <p:sp>
        <p:nvSpPr>
          <p:cNvPr id="1194" name="Google Shape;1194;p99"/>
          <p:cNvSpPr/>
          <p:nvPr>
            <p:ph type="pic" idx="4"/>
          </p:nvPr>
        </p:nvSpPr>
        <p:spPr>
          <a:xfrm>
            <a:off x="6256800" y="1893950"/>
            <a:ext cx="2555400" cy="1939500"/>
          </a:xfrm>
          <a:prstGeom prst="rect">
            <a:avLst/>
          </a:prstGeom>
          <a:noFill/>
          <a:ln>
            <a:noFill/>
          </a:ln>
        </p:spPr>
        <p:txBody>
          <a:bodyPr/>
          <a:lstStyle/>
          <a:p/>
        </p:txBody>
      </p:sp>
      <p:sp>
        <p:nvSpPr>
          <p:cNvPr id="1195" name="Google Shape;1195;p99"/>
          <p:cNvSpPr/>
          <p:nvPr>
            <p:ph type="pic" idx="5"/>
          </p:nvPr>
        </p:nvSpPr>
        <p:spPr>
          <a:xfrm>
            <a:off x="3294300" y="1893950"/>
            <a:ext cx="2555400" cy="1939500"/>
          </a:xfrm>
          <a:prstGeom prst="rect">
            <a:avLst/>
          </a:prstGeom>
          <a:noFill/>
          <a:ln>
            <a:noFill/>
          </a:ln>
        </p:spPr>
        <p:txBody>
          <a:bodyPr/>
          <a:lstStyle/>
          <a:p/>
        </p:txBody>
      </p:sp>
      <p:grpSp>
        <p:nvGrpSpPr>
          <p:cNvPr id="1196" name="Google Shape;1196;p99"/>
          <p:cNvGrpSpPr/>
          <p:nvPr/>
        </p:nvGrpSpPr>
        <p:grpSpPr>
          <a:xfrm>
            <a:off x="1381028" y="4148538"/>
            <a:ext cx="457200" cy="457200"/>
            <a:chOff x="1020916" y="1442088"/>
            <a:chExt cx="457200" cy="457200"/>
          </a:xfrm>
        </p:grpSpPr>
        <p:pic>
          <p:nvPicPr>
            <p:cNvPr id="1197" name="Google Shape;1197;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98" name="Google Shape;1198;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99" name="Google Shape;1199;p99"/>
          <p:cNvGrpSpPr/>
          <p:nvPr/>
        </p:nvGrpSpPr>
        <p:grpSpPr>
          <a:xfrm>
            <a:off x="4331066" y="4148550"/>
            <a:ext cx="457200" cy="457200"/>
            <a:chOff x="1020916" y="1442088"/>
            <a:chExt cx="457200" cy="457200"/>
          </a:xfrm>
        </p:grpSpPr>
        <p:pic>
          <p:nvPicPr>
            <p:cNvPr id="1200" name="Google Shape;1200;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1" name="Google Shape;1201;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02" name="Google Shape;1202;p99"/>
          <p:cNvGrpSpPr/>
          <p:nvPr/>
        </p:nvGrpSpPr>
        <p:grpSpPr>
          <a:xfrm>
            <a:off x="7305791" y="4148538"/>
            <a:ext cx="457200" cy="457200"/>
            <a:chOff x="1020916" y="1442088"/>
            <a:chExt cx="457200" cy="457200"/>
          </a:xfrm>
        </p:grpSpPr>
        <p:pic>
          <p:nvPicPr>
            <p:cNvPr id="1203" name="Google Shape;1203;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4" name="Google Shape;1204;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1205" name="Shape 1205"/>
        <p:cNvGrpSpPr/>
        <p:nvPr/>
      </p:nvGrpSpPr>
      <p:grpSpPr>
        <a:xfrm>
          <a:off x="0" y="0"/>
          <a:ext cx="0" cy="0"/>
        </a:xfrm>
      </p:grpSpPr>
      <p:pic>
        <p:nvPicPr>
          <p:cNvPr id="1206" name="Google Shape;1206;p10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207" name="Google Shape;1207;p10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08" name="Google Shape;1208;p10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09" name="Google Shape;1209;p10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10" name="Google Shape;1210;p10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11" name="Google Shape;1211;p10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12" name="Google Shape;1212;p100"/>
          <p:cNvSpPr/>
          <p:nvPr>
            <p:ph type="pic" idx="3"/>
          </p:nvPr>
        </p:nvSpPr>
        <p:spPr>
          <a:xfrm>
            <a:off x="324000" y="1893950"/>
            <a:ext cx="2555400" cy="1939500"/>
          </a:xfrm>
          <a:prstGeom prst="rect">
            <a:avLst/>
          </a:prstGeom>
          <a:noFill/>
          <a:ln>
            <a:noFill/>
          </a:ln>
        </p:spPr>
        <p:txBody>
          <a:bodyPr/>
          <a:lstStyle/>
          <a:p/>
        </p:txBody>
      </p:sp>
      <p:sp>
        <p:nvSpPr>
          <p:cNvPr id="1213" name="Google Shape;1213;p100"/>
          <p:cNvSpPr/>
          <p:nvPr>
            <p:ph type="pic" idx="4"/>
          </p:nvPr>
        </p:nvSpPr>
        <p:spPr>
          <a:xfrm>
            <a:off x="6256800" y="1893950"/>
            <a:ext cx="2555400" cy="1939500"/>
          </a:xfrm>
          <a:prstGeom prst="rect">
            <a:avLst/>
          </a:prstGeom>
          <a:noFill/>
          <a:ln>
            <a:noFill/>
          </a:ln>
        </p:spPr>
        <p:txBody>
          <a:bodyPr/>
          <a:lstStyle/>
          <a:p/>
        </p:txBody>
      </p:sp>
      <p:sp>
        <p:nvSpPr>
          <p:cNvPr id="1214" name="Google Shape;1214;p100"/>
          <p:cNvSpPr/>
          <p:nvPr>
            <p:ph type="pic" idx="5"/>
          </p:nvPr>
        </p:nvSpPr>
        <p:spPr>
          <a:xfrm>
            <a:off x="3294300" y="1893950"/>
            <a:ext cx="2555400" cy="1939500"/>
          </a:xfrm>
          <a:prstGeom prst="rect">
            <a:avLst/>
          </a:prstGeom>
          <a:noFill/>
          <a:ln>
            <a:noFill/>
          </a:ln>
        </p:spPr>
        <p:txBody>
          <a:bodyPr/>
          <a:lstStyle/>
          <a:p/>
        </p:txBody>
      </p:sp>
      <p:grpSp>
        <p:nvGrpSpPr>
          <p:cNvPr id="1215" name="Google Shape;1215;p100"/>
          <p:cNvGrpSpPr/>
          <p:nvPr/>
        </p:nvGrpSpPr>
        <p:grpSpPr>
          <a:xfrm>
            <a:off x="1381028" y="4148538"/>
            <a:ext cx="457200" cy="457200"/>
            <a:chOff x="1020916" y="1442088"/>
            <a:chExt cx="457200" cy="457200"/>
          </a:xfrm>
        </p:grpSpPr>
        <p:pic>
          <p:nvPicPr>
            <p:cNvPr id="1216" name="Google Shape;1216;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7" name="Google Shape;1217;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18" name="Google Shape;1218;p100"/>
          <p:cNvGrpSpPr/>
          <p:nvPr/>
        </p:nvGrpSpPr>
        <p:grpSpPr>
          <a:xfrm>
            <a:off x="4331066" y="4148550"/>
            <a:ext cx="457200" cy="457200"/>
            <a:chOff x="1020916" y="1442088"/>
            <a:chExt cx="457200" cy="457200"/>
          </a:xfrm>
        </p:grpSpPr>
        <p:pic>
          <p:nvPicPr>
            <p:cNvPr id="1219" name="Google Shape;1219;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0" name="Google Shape;1220;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21" name="Google Shape;1221;p100"/>
          <p:cNvGrpSpPr/>
          <p:nvPr/>
        </p:nvGrpSpPr>
        <p:grpSpPr>
          <a:xfrm>
            <a:off x="7305791" y="4148538"/>
            <a:ext cx="457200" cy="457200"/>
            <a:chOff x="1020916" y="1442088"/>
            <a:chExt cx="457200" cy="457200"/>
          </a:xfrm>
        </p:grpSpPr>
        <p:pic>
          <p:nvPicPr>
            <p:cNvPr id="1222" name="Google Shape;1222;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3" name="Google Shape;1223;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1224" name="Shape 1224"/>
        <p:cNvGrpSpPr/>
        <p:nvPr/>
      </p:nvGrpSpPr>
      <p:grpSpPr>
        <a:xfrm>
          <a:off x="0" y="0"/>
          <a:ext cx="0" cy="0"/>
        </a:xfrm>
      </p:grpSpPr>
      <p:pic>
        <p:nvPicPr>
          <p:cNvPr id="1225" name="Google Shape;1225;p10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226" name="Google Shape;1226;p10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27" name="Google Shape;1227;p10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28" name="Google Shape;1228;p10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29" name="Google Shape;1229;p10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30" name="Google Shape;1230;p10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31" name="Google Shape;1231;p101"/>
          <p:cNvSpPr/>
          <p:nvPr>
            <p:ph type="pic" idx="3"/>
          </p:nvPr>
        </p:nvSpPr>
        <p:spPr>
          <a:xfrm>
            <a:off x="324000" y="1893950"/>
            <a:ext cx="2555400" cy="1939500"/>
          </a:xfrm>
          <a:prstGeom prst="rect">
            <a:avLst/>
          </a:prstGeom>
          <a:noFill/>
          <a:ln>
            <a:noFill/>
          </a:ln>
        </p:spPr>
        <p:txBody>
          <a:bodyPr/>
          <a:lstStyle/>
          <a:p/>
        </p:txBody>
      </p:sp>
      <p:sp>
        <p:nvSpPr>
          <p:cNvPr id="1232" name="Google Shape;1232;p101"/>
          <p:cNvSpPr/>
          <p:nvPr>
            <p:ph type="pic" idx="4"/>
          </p:nvPr>
        </p:nvSpPr>
        <p:spPr>
          <a:xfrm>
            <a:off x="6256800" y="1893950"/>
            <a:ext cx="2555400" cy="1939500"/>
          </a:xfrm>
          <a:prstGeom prst="rect">
            <a:avLst/>
          </a:prstGeom>
          <a:noFill/>
          <a:ln>
            <a:noFill/>
          </a:ln>
        </p:spPr>
        <p:txBody>
          <a:bodyPr/>
          <a:lstStyle/>
          <a:p/>
        </p:txBody>
      </p:sp>
      <p:sp>
        <p:nvSpPr>
          <p:cNvPr id="1233" name="Google Shape;1233;p101"/>
          <p:cNvSpPr/>
          <p:nvPr>
            <p:ph type="pic" idx="5"/>
          </p:nvPr>
        </p:nvSpPr>
        <p:spPr>
          <a:xfrm>
            <a:off x="3294300" y="1893950"/>
            <a:ext cx="2555400" cy="1939500"/>
          </a:xfrm>
          <a:prstGeom prst="rect">
            <a:avLst/>
          </a:prstGeom>
          <a:noFill/>
          <a:ln>
            <a:noFill/>
          </a:ln>
        </p:spPr>
        <p:txBody>
          <a:bodyPr/>
          <a:lstStyle/>
          <a:p/>
        </p:txBody>
      </p:sp>
      <p:grpSp>
        <p:nvGrpSpPr>
          <p:cNvPr id="1234" name="Google Shape;1234;p101"/>
          <p:cNvGrpSpPr/>
          <p:nvPr/>
        </p:nvGrpSpPr>
        <p:grpSpPr>
          <a:xfrm>
            <a:off x="1381028" y="4148538"/>
            <a:ext cx="457200" cy="457200"/>
            <a:chOff x="1020916" y="1442088"/>
            <a:chExt cx="457200" cy="457200"/>
          </a:xfrm>
        </p:grpSpPr>
        <p:pic>
          <p:nvPicPr>
            <p:cNvPr id="1235" name="Google Shape;1235;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6" name="Google Shape;1236;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37" name="Google Shape;1237;p101"/>
          <p:cNvGrpSpPr/>
          <p:nvPr/>
        </p:nvGrpSpPr>
        <p:grpSpPr>
          <a:xfrm>
            <a:off x="4331066" y="4148550"/>
            <a:ext cx="457200" cy="457200"/>
            <a:chOff x="1020916" y="1442088"/>
            <a:chExt cx="457200" cy="457200"/>
          </a:xfrm>
        </p:grpSpPr>
        <p:pic>
          <p:nvPicPr>
            <p:cNvPr id="1238" name="Google Shape;1238;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9" name="Google Shape;1239;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40" name="Google Shape;1240;p101"/>
          <p:cNvGrpSpPr/>
          <p:nvPr/>
        </p:nvGrpSpPr>
        <p:grpSpPr>
          <a:xfrm>
            <a:off x="7305791" y="4148538"/>
            <a:ext cx="457200" cy="457200"/>
            <a:chOff x="1020916" y="1442088"/>
            <a:chExt cx="457200" cy="457200"/>
          </a:xfrm>
        </p:grpSpPr>
        <p:pic>
          <p:nvPicPr>
            <p:cNvPr id="1241" name="Google Shape;1241;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42" name="Google Shape;1242;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1243" name="Shape 1243"/>
        <p:cNvGrpSpPr/>
        <p:nvPr/>
      </p:nvGrpSpPr>
      <p:grpSpPr>
        <a:xfrm>
          <a:off x="0" y="0"/>
          <a:ext cx="0" cy="0"/>
        </a:xfrm>
      </p:grpSpPr>
      <p:pic>
        <p:nvPicPr>
          <p:cNvPr id="1244" name="Google Shape;1244;p10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245" name="Google Shape;1245;p10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46" name="Google Shape;1246;p10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47" name="Google Shape;1247;p10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48" name="Google Shape;1248;p10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49" name="Google Shape;1249;p10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50" name="Google Shape;1250;p102"/>
          <p:cNvSpPr/>
          <p:nvPr>
            <p:ph type="pic" idx="3"/>
          </p:nvPr>
        </p:nvSpPr>
        <p:spPr>
          <a:xfrm>
            <a:off x="324000" y="1893950"/>
            <a:ext cx="2555400" cy="1939500"/>
          </a:xfrm>
          <a:prstGeom prst="rect">
            <a:avLst/>
          </a:prstGeom>
          <a:noFill/>
          <a:ln>
            <a:noFill/>
          </a:ln>
        </p:spPr>
        <p:txBody>
          <a:bodyPr/>
          <a:lstStyle/>
          <a:p/>
        </p:txBody>
      </p:sp>
      <p:sp>
        <p:nvSpPr>
          <p:cNvPr id="1251" name="Google Shape;1251;p102"/>
          <p:cNvSpPr/>
          <p:nvPr>
            <p:ph type="pic" idx="4"/>
          </p:nvPr>
        </p:nvSpPr>
        <p:spPr>
          <a:xfrm>
            <a:off x="6256800" y="1893950"/>
            <a:ext cx="2555400" cy="1939500"/>
          </a:xfrm>
          <a:prstGeom prst="rect">
            <a:avLst/>
          </a:prstGeom>
          <a:noFill/>
          <a:ln>
            <a:noFill/>
          </a:ln>
        </p:spPr>
        <p:txBody>
          <a:bodyPr/>
          <a:lstStyle/>
          <a:p/>
        </p:txBody>
      </p:sp>
      <p:sp>
        <p:nvSpPr>
          <p:cNvPr id="1252" name="Google Shape;1252;p102"/>
          <p:cNvSpPr/>
          <p:nvPr>
            <p:ph type="pic" idx="5"/>
          </p:nvPr>
        </p:nvSpPr>
        <p:spPr>
          <a:xfrm>
            <a:off x="3294300" y="1893950"/>
            <a:ext cx="2555400" cy="1939500"/>
          </a:xfrm>
          <a:prstGeom prst="rect">
            <a:avLst/>
          </a:prstGeom>
          <a:noFill/>
          <a:ln>
            <a:noFill/>
          </a:ln>
        </p:spPr>
        <p:txBody>
          <a:bodyPr/>
          <a:lstStyle/>
          <a:p/>
        </p:txBody>
      </p:sp>
      <p:grpSp>
        <p:nvGrpSpPr>
          <p:cNvPr id="1253" name="Google Shape;1253;p102"/>
          <p:cNvGrpSpPr/>
          <p:nvPr/>
        </p:nvGrpSpPr>
        <p:grpSpPr>
          <a:xfrm>
            <a:off x="1381028" y="4148538"/>
            <a:ext cx="457200" cy="457200"/>
            <a:chOff x="1020916" y="1442088"/>
            <a:chExt cx="457200" cy="457200"/>
          </a:xfrm>
        </p:grpSpPr>
        <p:pic>
          <p:nvPicPr>
            <p:cNvPr id="1254" name="Google Shape;1254;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5" name="Google Shape;1255;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56" name="Google Shape;1256;p102"/>
          <p:cNvGrpSpPr/>
          <p:nvPr/>
        </p:nvGrpSpPr>
        <p:grpSpPr>
          <a:xfrm>
            <a:off x="4331066" y="4148550"/>
            <a:ext cx="457200" cy="457200"/>
            <a:chOff x="1020916" y="1442088"/>
            <a:chExt cx="457200" cy="457200"/>
          </a:xfrm>
        </p:grpSpPr>
        <p:pic>
          <p:nvPicPr>
            <p:cNvPr id="1257" name="Google Shape;1257;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8" name="Google Shape;1258;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59" name="Google Shape;1259;p102"/>
          <p:cNvGrpSpPr/>
          <p:nvPr/>
        </p:nvGrpSpPr>
        <p:grpSpPr>
          <a:xfrm>
            <a:off x="7305791" y="4148538"/>
            <a:ext cx="457200" cy="457200"/>
            <a:chOff x="1020916" y="1442088"/>
            <a:chExt cx="457200" cy="457200"/>
          </a:xfrm>
        </p:grpSpPr>
        <p:pic>
          <p:nvPicPr>
            <p:cNvPr id="1260" name="Google Shape;1260;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61" name="Google Shape;1261;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1262" name="Shape 1262"/>
        <p:cNvGrpSpPr/>
        <p:nvPr/>
      </p:nvGrpSpPr>
      <p:grpSpPr>
        <a:xfrm>
          <a:off x="0" y="0"/>
          <a:ext cx="0" cy="0"/>
        </a:xfrm>
      </p:grpSpPr>
      <p:pic>
        <p:nvPicPr>
          <p:cNvPr id="1263" name="Google Shape;1263;p10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264" name="Google Shape;1264;p10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65" name="Google Shape;1265;p10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266" name="Google Shape;1266;p10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67" name="Google Shape;1267;p10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68" name="Google Shape;1268;p10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1269" name="Shape 1269"/>
        <p:cNvGrpSpPr/>
        <p:nvPr/>
      </p:nvGrpSpPr>
      <p:grpSpPr>
        <a:xfrm>
          <a:off x="0" y="0"/>
          <a:ext cx="0" cy="0"/>
        </a:xfrm>
      </p:grpSpPr>
      <p:pic>
        <p:nvPicPr>
          <p:cNvPr id="1270" name="Google Shape;1270;p10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271" name="Google Shape;1271;p10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72" name="Google Shape;1272;p10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273" name="Google Shape;1273;p10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74" name="Google Shape;1274;p10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75" name="Google Shape;1275;p10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1276" name="Shape 1276"/>
        <p:cNvGrpSpPr/>
        <p:nvPr/>
      </p:nvGrpSpPr>
      <p:grpSpPr>
        <a:xfrm>
          <a:off x="0" y="0"/>
          <a:ext cx="0" cy="0"/>
        </a:xfrm>
      </p:grpSpPr>
      <p:pic>
        <p:nvPicPr>
          <p:cNvPr id="1277" name="Google Shape;1277;p10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278" name="Google Shape;1278;p10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79" name="Google Shape;1279;p10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280" name="Google Shape;1280;p10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81" name="Google Shape;1281;p10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82" name="Google Shape;1282;p10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1283" name="Shape 1283"/>
        <p:cNvGrpSpPr/>
        <p:nvPr/>
      </p:nvGrpSpPr>
      <p:grpSpPr>
        <a:xfrm>
          <a:off x="0" y="0"/>
          <a:ext cx="0" cy="0"/>
        </a:xfrm>
      </p:grpSpPr>
      <p:pic>
        <p:nvPicPr>
          <p:cNvPr id="1284" name="Google Shape;1284;p10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285" name="Google Shape;1285;p10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86" name="Google Shape;1286;p10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287" name="Google Shape;1287;p10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88" name="Google Shape;1288;p10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89" name="Google Shape;1289;p10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1290" name="Shape 1290"/>
        <p:cNvGrpSpPr/>
        <p:nvPr/>
      </p:nvGrpSpPr>
      <p:grpSpPr>
        <a:xfrm>
          <a:off x="0" y="0"/>
          <a:ext cx="0" cy="0"/>
        </a:xfrm>
      </p:grpSpPr>
      <p:pic>
        <p:nvPicPr>
          <p:cNvPr id="1291" name="Google Shape;1291;p107"/>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292" name="Google Shape;1292;p10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93" name="Google Shape;1293;p10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294" name="Google Shape;1294;p107"/>
          <p:cNvSpPr txBox="1"/>
          <p:nvPr/>
        </p:nvSpPr>
        <p:spPr>
          <a:xfrm>
            <a:off x="324000" y="45525"/>
            <a:ext cx="10803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A</a:t>
            </a:r>
            <a:endParaRPr sz="1400" b="1">
              <a:solidFill>
                <a:schemeClr val="lt1"/>
              </a:solidFill>
              <a:latin typeface="Lexend"/>
              <a:ea typeface="Lexend"/>
              <a:cs typeface="Lexend"/>
              <a:sym typeface="Lexend"/>
            </a:endParaRPr>
          </a:p>
        </p:txBody>
      </p:sp>
      <p:sp>
        <p:nvSpPr>
          <p:cNvPr id="1295" name="Google Shape;1295;p107"/>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296" name="Google Shape;1296;p107"/>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297" name="Google Shape;1297;p10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1298" name="Shape 1298"/>
        <p:cNvGrpSpPr/>
        <p:nvPr/>
      </p:nvGrpSpPr>
      <p:grpSpPr>
        <a:xfrm>
          <a:off x="0" y="0"/>
          <a:ext cx="0" cy="0"/>
        </a:xfrm>
      </p:grpSpPr>
      <p:pic>
        <p:nvPicPr>
          <p:cNvPr id="1299" name="Google Shape;1299;p10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300" name="Google Shape;1300;p10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01" name="Google Shape;1301;p10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02" name="Google Shape;1302;p10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1303" name="Google Shape;1303;p108"/>
          <p:cNvSpPr txBox="1"/>
          <p:nvPr/>
        </p:nvSpPr>
        <p:spPr>
          <a:xfrm>
            <a:off x="324000" y="45525"/>
            <a:ext cx="10038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B</a:t>
            </a:r>
            <a:endParaRPr sz="1400" b="1">
              <a:solidFill>
                <a:schemeClr val="lt1"/>
              </a:solidFill>
              <a:latin typeface="Lexend"/>
              <a:ea typeface="Lexend"/>
              <a:cs typeface="Lexend"/>
              <a:sym typeface="Lexend"/>
            </a:endParaRPr>
          </a:p>
        </p:txBody>
      </p:sp>
      <p:sp>
        <p:nvSpPr>
          <p:cNvPr id="1304" name="Google Shape;1304;p108"/>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305" name="Google Shape;1305;p10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1306" name="Shape 1306"/>
        <p:cNvGrpSpPr/>
        <p:nvPr/>
      </p:nvGrpSpPr>
      <p:grpSpPr>
        <a:xfrm>
          <a:off x="0" y="0"/>
          <a:ext cx="0" cy="0"/>
        </a:xfrm>
      </p:grpSpPr>
      <p:pic>
        <p:nvPicPr>
          <p:cNvPr id="1307" name="Google Shape;1307;p10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308" name="Google Shape;1308;p10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09" name="Google Shape;1309;p10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10" name="Google Shape;1310;p10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1311" name="Google Shape;1311;p109"/>
          <p:cNvSpPr txBox="1"/>
          <p:nvPr/>
        </p:nvSpPr>
        <p:spPr>
          <a:xfrm>
            <a:off x="324000" y="45525"/>
            <a:ext cx="10191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C</a:t>
            </a:r>
            <a:endParaRPr sz="1400" b="1">
              <a:solidFill>
                <a:schemeClr val="lt1"/>
              </a:solidFill>
              <a:latin typeface="Lexend"/>
              <a:ea typeface="Lexend"/>
              <a:cs typeface="Lexend"/>
              <a:sym typeface="Lexend"/>
            </a:endParaRPr>
          </a:p>
        </p:txBody>
      </p:sp>
      <p:sp>
        <p:nvSpPr>
          <p:cNvPr id="1312" name="Google Shape;1312;p109"/>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313" name="Google Shape;1313;p10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1314" name="Shape 1314"/>
        <p:cNvGrpSpPr/>
        <p:nvPr/>
      </p:nvGrpSpPr>
      <p:grpSpPr>
        <a:xfrm>
          <a:off x="0" y="0"/>
          <a:ext cx="0" cy="0"/>
        </a:xfrm>
      </p:grpSpPr>
      <p:pic>
        <p:nvPicPr>
          <p:cNvPr id="1315" name="Google Shape;1315;p11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316" name="Google Shape;1316;p11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17" name="Google Shape;1317;p11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18" name="Google Shape;1318;p11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1319" name="Google Shape;1319;p110"/>
          <p:cNvSpPr txBox="1"/>
          <p:nvPr/>
        </p:nvSpPr>
        <p:spPr>
          <a:xfrm>
            <a:off x="324000" y="45525"/>
            <a:ext cx="10419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1320" name="Google Shape;1320;p110"/>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321" name="Google Shape;1321;p11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1322" name="Shape 1322"/>
        <p:cNvGrpSpPr/>
        <p:nvPr/>
      </p:nvGrpSpPr>
      <p:grpSpPr>
        <a:xfrm>
          <a:off x="0" y="0"/>
          <a:ext cx="0" cy="0"/>
        </a:xfrm>
      </p:grpSpPr>
      <p:pic>
        <p:nvPicPr>
          <p:cNvPr id="1323" name="Google Shape;1323;p11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324" name="Google Shape;1324;p11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25" name="Google Shape;1325;p11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26" name="Google Shape;1326;p111"/>
          <p:cNvSpPr txBox="1"/>
          <p:nvPr/>
        </p:nvSpPr>
        <p:spPr>
          <a:xfrm>
            <a:off x="324000" y="45525"/>
            <a:ext cx="965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A</a:t>
            </a:r>
            <a:endParaRPr sz="1400" b="1">
              <a:solidFill>
                <a:schemeClr val="lt1"/>
              </a:solidFill>
              <a:latin typeface="Lexend"/>
              <a:ea typeface="Lexend"/>
              <a:cs typeface="Lexend"/>
              <a:sym typeface="Lexend"/>
            </a:endParaRPr>
          </a:p>
        </p:txBody>
      </p:sp>
      <p:sp>
        <p:nvSpPr>
          <p:cNvPr id="1327" name="Google Shape;1327;p111"/>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328" name="Google Shape;1328;p11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29" name="Google Shape;1329;p11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1330" name="Shape 1330"/>
        <p:cNvGrpSpPr/>
        <p:nvPr/>
      </p:nvGrpSpPr>
      <p:grpSpPr>
        <a:xfrm>
          <a:off x="0" y="0"/>
          <a:ext cx="0" cy="0"/>
        </a:xfrm>
      </p:grpSpPr>
      <p:pic>
        <p:nvPicPr>
          <p:cNvPr id="1331" name="Google Shape;1331;p11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332" name="Google Shape;1332;p11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33" name="Google Shape;1333;p11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34" name="Google Shape;1334;p112"/>
          <p:cNvSpPr txBox="1"/>
          <p:nvPr/>
        </p:nvSpPr>
        <p:spPr>
          <a:xfrm>
            <a:off x="324000" y="45525"/>
            <a:ext cx="10497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B</a:t>
            </a:r>
            <a:endParaRPr sz="1400" b="1">
              <a:solidFill>
                <a:schemeClr val="lt1"/>
              </a:solidFill>
              <a:latin typeface="Lexend"/>
              <a:ea typeface="Lexend"/>
              <a:cs typeface="Lexend"/>
              <a:sym typeface="Lexend"/>
            </a:endParaRPr>
          </a:p>
        </p:txBody>
      </p:sp>
      <p:sp>
        <p:nvSpPr>
          <p:cNvPr id="1335" name="Google Shape;1335;p112"/>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336" name="Google Shape;1336;p11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337" name="Google Shape;1337;p11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1338" name="Shape 1338"/>
        <p:cNvGrpSpPr/>
        <p:nvPr/>
      </p:nvGrpSpPr>
      <p:grpSpPr>
        <a:xfrm>
          <a:off x="0" y="0"/>
          <a:ext cx="0" cy="0"/>
        </a:xfrm>
      </p:grpSpPr>
      <p:pic>
        <p:nvPicPr>
          <p:cNvPr id="1339" name="Google Shape;1339;p11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340" name="Google Shape;1340;p11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41" name="Google Shape;1341;p11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42" name="Google Shape;1342;p113"/>
          <p:cNvSpPr txBox="1"/>
          <p:nvPr/>
        </p:nvSpPr>
        <p:spPr>
          <a:xfrm>
            <a:off x="324000" y="45525"/>
            <a:ext cx="10344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C</a:t>
            </a:r>
            <a:endParaRPr sz="1400" b="1">
              <a:solidFill>
                <a:schemeClr val="lt1"/>
              </a:solidFill>
              <a:latin typeface="Lexend"/>
              <a:ea typeface="Lexend"/>
              <a:cs typeface="Lexend"/>
              <a:sym typeface="Lexend"/>
            </a:endParaRPr>
          </a:p>
        </p:txBody>
      </p:sp>
      <p:sp>
        <p:nvSpPr>
          <p:cNvPr id="1343" name="Google Shape;1343;p113"/>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344" name="Google Shape;1344;p11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345" name="Google Shape;1345;p11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1346" name="Shape 1346"/>
        <p:cNvGrpSpPr/>
        <p:nvPr/>
      </p:nvGrpSpPr>
      <p:grpSpPr>
        <a:xfrm>
          <a:off x="0" y="0"/>
          <a:ext cx="0" cy="0"/>
        </a:xfrm>
      </p:grpSpPr>
      <p:pic>
        <p:nvPicPr>
          <p:cNvPr id="1347" name="Google Shape;1347;p11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348" name="Google Shape;1348;p11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49" name="Google Shape;1349;p11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50" name="Google Shape;1350;p114"/>
          <p:cNvSpPr txBox="1"/>
          <p:nvPr/>
        </p:nvSpPr>
        <p:spPr>
          <a:xfrm>
            <a:off x="324000" y="45525"/>
            <a:ext cx="988500" cy="492600"/>
          </a:xfrm>
          <a:prstGeom prst="rect">
            <a:avLst/>
          </a:prstGeom>
          <a:noFill/>
          <a:ln>
            <a:noFill/>
          </a:ln>
        </p:spPr>
        <p:txBody>
          <a:bodyPr spcFirstLastPara="1" wrap="none" lIns="0" tIns="91425" rIns="91425" bIns="91425" anchor="t" anchorCtr="0">
            <a:spAutoFit/>
          </a:bodyPr>
          <a:lstStyle/>
          <a:p>
            <a:pPr marL="0" lvl="0" indent="0" algn="l" rtl="0">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1351" name="Google Shape;1351;p114"/>
          <p:cNvSpPr txBox="1"/>
          <p:nvPr>
            <p:ph type="subTitle" idx="2"/>
          </p:nvPr>
        </p:nvSpPr>
        <p:spPr>
          <a:xfrm>
            <a:off x="1570025" y="134975"/>
            <a:ext cx="6855300" cy="337200"/>
          </a:xfrm>
          <a:prstGeom prst="rect">
            <a:avLst/>
          </a:prstGeom>
        </p:spPr>
        <p:txBody>
          <a:bodyPr spcFirstLastPara="1" wrap="square" lIns="0" tIns="0" rIns="0" bIns="0" anchor="t" anchorCtr="0">
            <a:noAutofit/>
          </a:bodyPr>
          <a:lstStyle>
            <a:lvl1pPr lvl="0" rtl="0">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ct val="0"/>
              </a:spcAft>
              <a:buClr>
                <a:schemeClr val="lt1"/>
              </a:buClr>
              <a:buSzPts val="2100"/>
              <a:buNone/>
              <a:defRPr>
                <a:solidFill>
                  <a:schemeClr val="lt1"/>
                </a:solidFill>
              </a:defRPr>
            </a:lvl2pPr>
            <a:lvl3pPr lvl="2" rtl="0">
              <a:spcBef>
                <a:spcPts val="1000"/>
              </a:spcBef>
              <a:spcAft>
                <a:spcPct val="0"/>
              </a:spcAft>
              <a:buClr>
                <a:schemeClr val="lt1"/>
              </a:buClr>
              <a:buSzPts val="2000"/>
              <a:buNone/>
              <a:defRPr>
                <a:solidFill>
                  <a:schemeClr val="lt1"/>
                </a:solidFill>
              </a:defRPr>
            </a:lvl3pPr>
            <a:lvl4pPr lvl="3" rtl="0">
              <a:spcBef>
                <a:spcPts val="800"/>
              </a:spcBef>
              <a:spcAft>
                <a:spcPct val="0"/>
              </a:spcAft>
              <a:buClr>
                <a:schemeClr val="lt1"/>
              </a:buClr>
              <a:buSzPts val="1900"/>
              <a:buNone/>
              <a:defRPr>
                <a:solidFill>
                  <a:schemeClr val="lt1"/>
                </a:solidFill>
              </a:defRPr>
            </a:lvl4pPr>
            <a:lvl5pPr lvl="4" rtl="0">
              <a:spcBef>
                <a:spcPts val="800"/>
              </a:spcBef>
              <a:spcAft>
                <a:spcPct val="0"/>
              </a:spcAft>
              <a:buClr>
                <a:schemeClr val="lt1"/>
              </a:buClr>
              <a:buSzPts val="1800"/>
              <a:buNone/>
              <a:defRPr>
                <a:solidFill>
                  <a:schemeClr val="lt1"/>
                </a:solidFill>
              </a:defRPr>
            </a:lvl5pPr>
            <a:lvl6pPr lvl="5" rtl="0">
              <a:spcBef>
                <a:spcPts val="600"/>
              </a:spcBef>
              <a:spcAft>
                <a:spcPct val="0"/>
              </a:spcAft>
              <a:buClr>
                <a:schemeClr val="lt1"/>
              </a:buClr>
              <a:buSzPts val="1800"/>
              <a:buNone/>
              <a:defRPr>
                <a:solidFill>
                  <a:schemeClr val="lt1"/>
                </a:solidFill>
              </a:defRPr>
            </a:lvl6pPr>
            <a:lvl7pPr lvl="6" rtl="0">
              <a:spcBef>
                <a:spcPts val="600"/>
              </a:spcBef>
              <a:spcAft>
                <a:spcPct val="0"/>
              </a:spcAft>
              <a:buClr>
                <a:schemeClr val="lt1"/>
              </a:buClr>
              <a:buSzPts val="1800"/>
              <a:buNone/>
              <a:defRPr>
                <a:solidFill>
                  <a:schemeClr val="lt1"/>
                </a:solidFill>
              </a:defRPr>
            </a:lvl7pPr>
            <a:lvl8pPr lvl="7" rtl="0">
              <a:spcBef>
                <a:spcPts val="400"/>
              </a:spcBef>
              <a:spcAft>
                <a:spcPct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352" name="Google Shape;1352;p11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353" name="Google Shape;1353;p11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
    <p:spTree>
      <p:nvGrpSpPr>
        <p:cNvPr id="1354" name="Shape 1354"/>
        <p:cNvGrpSpPr/>
        <p:nvPr/>
      </p:nvGrpSpPr>
      <p:grpSpPr>
        <a:xfrm>
          <a:off x="0" y="0"/>
          <a:ext cx="0" cy="0"/>
        </a:xfrm>
      </p:grpSpPr>
      <p:sp>
        <p:nvSpPr>
          <p:cNvPr id="1355" name="Google Shape;1355;p115"/>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56" name="Google Shape;1356;p115"/>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1357" name="Google Shape;1357;p115"/>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58" name="Google Shape;1358;p115"/>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1359" name="Google Shape;1359;p115"/>
          <p:cNvSpPr txBox="1"/>
          <p:nvPr>
            <p:ph type="title"/>
          </p:nvPr>
        </p:nvSpPr>
        <p:spPr>
          <a:xfrm>
            <a:off x="1684800" y="157525"/>
            <a:ext cx="5741400" cy="3828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1360" name="Shape 1360"/>
        <p:cNvGrpSpPr/>
        <p:nvPr/>
      </p:nvGrpSpPr>
      <p:grpSpPr>
        <a:xfrm>
          <a:off x="0" y="0"/>
          <a:ext cx="0" cy="0"/>
        </a:xfrm>
      </p:grpSpPr>
      <p:sp>
        <p:nvSpPr>
          <p:cNvPr id="1361" name="Google Shape;1361;p116"/>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62" name="Google Shape;1362;p116"/>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1363" name="Google Shape;1363;p11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64" name="Google Shape;1364;p116"/>
          <p:cNvSpPr txBox="1"/>
          <p:nvPr/>
        </p:nvSpPr>
        <p:spPr>
          <a:xfrm>
            <a:off x="324000" y="112500"/>
            <a:ext cx="13167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1365" name="Google Shape;1365;p116"/>
          <p:cNvSpPr txBox="1"/>
          <p:nvPr>
            <p:ph type="title"/>
          </p:nvPr>
        </p:nvSpPr>
        <p:spPr>
          <a:xfrm>
            <a:off x="1684800" y="157525"/>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1366" name="Shape 1366"/>
        <p:cNvGrpSpPr/>
        <p:nvPr/>
      </p:nvGrpSpPr>
      <p:grpSpPr>
        <a:xfrm>
          <a:off x="0" y="0"/>
          <a:ext cx="0" cy="0"/>
        </a:xfrm>
      </p:grpSpPr>
      <p:sp>
        <p:nvSpPr>
          <p:cNvPr id="1368" name="Google Shape;1368;p117"/>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1369" name="Shape 1369"/>
        <p:cNvGrpSpPr/>
        <p:nvPr/>
      </p:nvGrpSpPr>
      <p:grpSpPr>
        <a:xfrm>
          <a:off x="0" y="0"/>
          <a:ext cx="0" cy="0"/>
        </a:xfrm>
      </p:grpSpPr>
      <p:sp>
        <p:nvSpPr>
          <p:cNvPr id="1370" name="Google Shape;1370;p118"/>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1371" name="Google Shape;1371;p118"/>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1372" name="Google Shape;1372;p118"/>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1373" name="Google Shape;1373;p118"/>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374" name="Google Shape;1374;p118"/>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1375" name="Google Shape;1375;p118"/>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1376" name="Google Shape;1376;p118"/>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1377" name="Google Shape;1377;p118"/>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1378" name="Google Shape;1378;p118"/>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1379" name="Shape 1379"/>
        <p:cNvGrpSpPr/>
        <p:nvPr/>
      </p:nvGrpSpPr>
      <p:grpSpPr>
        <a:xfrm>
          <a:off x="0" y="0"/>
          <a:ext cx="0" cy="0"/>
        </a:xfrm>
      </p:grpSpPr>
      <p:pic>
        <p:nvPicPr>
          <p:cNvPr id="1380" name="Google Shape;1380;p119"/>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1381" name="Google Shape;1381;p119"/>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1382" name="Shape 1382"/>
        <p:cNvGrpSpPr/>
        <p:nvPr/>
      </p:nvGrpSpPr>
      <p:grpSpPr>
        <a:xfrm>
          <a:off x="0" y="0"/>
          <a:ext cx="0" cy="0"/>
        </a:xfrm>
      </p:grpSpPr>
      <p:sp>
        <p:nvSpPr>
          <p:cNvPr id="1383" name="Google Shape;1383;p120"/>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rtl="0">
              <a:spcBef>
                <a:spcPct val="0"/>
              </a:spcBef>
              <a:spcAft>
                <a:spcPct val="0"/>
              </a:spcAft>
              <a:buSzPts val="2200"/>
              <a:buNone/>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Art and design">
  <p:cSld name="Title Slide 2_1">
    <p:bg>
      <p:bgPr>
        <a:solidFill>
          <a:srgbClr val="EBEDFE"/>
        </a:solidFill>
      </p:bgPr>
    </p:bg>
    <p:spTree>
      <p:nvGrpSpPr>
        <p:cNvPr id="1388" name="Shape 1388"/>
        <p:cNvGrpSpPr/>
        <p:nvPr/>
      </p:nvGrpSpPr>
      <p:grpSpPr>
        <a:xfrm>
          <a:off x="0" y="0"/>
          <a:ext cx="0" cy="0"/>
        </a:xfrm>
      </p:grpSpPr>
      <p:sp>
        <p:nvSpPr>
          <p:cNvPr id="1389" name="Google Shape;1389;p12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390" name="Google Shape;1390;p12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392" name="Google Shape;1392;p12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393" name="Google Shape;1393;p122"/>
          <p:cNvGrpSpPr/>
          <p:nvPr/>
        </p:nvGrpSpPr>
        <p:grpSpPr>
          <a:xfrm>
            <a:off x="6156975" y="0"/>
            <a:ext cx="2987025" cy="3854074"/>
            <a:chOff x="6156975" y="0"/>
            <a:chExt cx="2987025" cy="3854074"/>
          </a:xfrm>
        </p:grpSpPr>
        <p:pic>
          <p:nvPicPr>
            <p:cNvPr id="1394" name="Google Shape;1394;p122"/>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395" name="Google Shape;1395;p122"/>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396" name="Google Shape;1396;p122"/>
          <p:cNvPicPr preferRelativeResize="0"/>
          <p:nvPr/>
        </p:nvPicPr>
        <p:blipFill>
          <a:blip r:embed="rId3">
            <a:alphaModFix/>
          </a:blip>
          <a:stretch>
            <a:fillRect/>
          </a:stretch>
        </p:blipFill>
        <p:spPr>
          <a:xfrm rot="-360030">
            <a:off x="6753315" y="1132068"/>
            <a:ext cx="2063340" cy="1643031"/>
          </a:xfrm>
          <a:prstGeom prst="rect">
            <a:avLst/>
          </a:prstGeom>
          <a:noFill/>
          <a:ln>
            <a:noFill/>
          </a:ln>
        </p:spPr>
      </p:pic>
      <p:pic>
        <p:nvPicPr>
          <p:cNvPr id="1397" name="Google Shape;1397;p122"/>
          <p:cNvPicPr preferRelativeResize="0"/>
          <p:nvPr/>
        </p:nvPicPr>
        <p:blipFill>
          <a:blip r:embed="rId4">
            <a:alphaModFix/>
          </a:blip>
          <a:srcRect l="6209" r="6210"/>
          <a:stretch>
            <a:fillRect/>
          </a:stretch>
        </p:blipFill>
        <p:spPr>
          <a:xfrm>
            <a:off x="324000" y="4008600"/>
            <a:ext cx="1705150" cy="128000"/>
          </a:xfrm>
          <a:prstGeom prst="rect">
            <a:avLst/>
          </a:prstGeom>
          <a:noFill/>
          <a:ln>
            <a:noFill/>
          </a:ln>
        </p:spPr>
      </p:pic>
      <p:sp>
        <p:nvSpPr>
          <p:cNvPr id="1398" name="Google Shape;1398;p12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Art and design</a:t>
            </a:r>
            <a:endParaRPr sz="1700" b="1">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1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1399" name="Shape 1399"/>
        <p:cNvGrpSpPr/>
        <p:nvPr/>
      </p:nvGrpSpPr>
      <p:grpSpPr>
        <a:xfrm>
          <a:off x="0" y="0"/>
          <a:ext cx="0" cy="0"/>
        </a:xfrm>
      </p:grpSpPr>
      <p:pic>
        <p:nvPicPr>
          <p:cNvPr id="1400" name="Google Shape;1400;p123"/>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pic>
        <p:nvPicPr>
          <p:cNvPr id="1401" name="Google Shape;1401;p123"/>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402" name="Google Shape;1402;p12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03" name="Google Shape;1403;p12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1404" name="Google Shape;1404;p123"/>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06" name="Google Shape;1406;p12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1407" name="Shape 1407"/>
        <p:cNvGrpSpPr/>
        <p:nvPr/>
      </p:nvGrpSpPr>
      <p:grpSpPr>
        <a:xfrm>
          <a:off x="0" y="0"/>
          <a:ext cx="0" cy="0"/>
        </a:xfrm>
      </p:grpSpPr>
      <p:pic>
        <p:nvPicPr>
          <p:cNvPr id="1408" name="Google Shape;1408;p124"/>
          <p:cNvPicPr preferRelativeResize="0"/>
          <p:nvPr/>
        </p:nvPicPr>
        <p:blipFill>
          <a:blip r:embed="rId1">
            <a:alphaModFix/>
          </a:blip>
          <a:srcRect l="6209" r="6210"/>
          <a:stretch>
            <a:fillRect/>
          </a:stretch>
        </p:blipFill>
        <p:spPr>
          <a:xfrm>
            <a:off x="324000" y="4008600"/>
            <a:ext cx="1117400" cy="128000"/>
          </a:xfrm>
          <a:prstGeom prst="rect">
            <a:avLst/>
          </a:prstGeom>
          <a:noFill/>
          <a:ln>
            <a:noFill/>
          </a:ln>
        </p:spPr>
      </p:pic>
      <p:sp>
        <p:nvSpPr>
          <p:cNvPr id="1409" name="Google Shape;1409;p12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10" name="Google Shape;1410;p12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1411" name="Google Shape;1411;p124"/>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13" name="Google Shape;1413;p12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414" name="Google Shape;1414;p124"/>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itizenship">
  <p:cSld name="Title Slide 2_1_1_1_1_1_1_1_1_1_1_5">
    <p:bg>
      <p:bgPr>
        <a:solidFill>
          <a:srgbClr val="EBEDFE"/>
        </a:solidFill>
      </p:bgPr>
    </p:bg>
    <p:spTree>
      <p:nvGrpSpPr>
        <p:cNvPr id="1415" name="Shape 1415"/>
        <p:cNvGrpSpPr/>
        <p:nvPr/>
      </p:nvGrpSpPr>
      <p:grpSpPr>
        <a:xfrm>
          <a:off x="0" y="0"/>
          <a:ext cx="0" cy="0"/>
        </a:xfrm>
      </p:grpSpPr>
      <p:pic>
        <p:nvPicPr>
          <p:cNvPr id="1416" name="Google Shape;1416;p125"/>
          <p:cNvPicPr preferRelativeResize="0"/>
          <p:nvPr/>
        </p:nvPicPr>
        <p:blipFill>
          <a:blip r:embed="rId1">
            <a:alphaModFix/>
          </a:blip>
          <a:srcRect l="6209" r="6210"/>
          <a:stretch>
            <a:fillRect/>
          </a:stretch>
        </p:blipFill>
        <p:spPr>
          <a:xfrm>
            <a:off x="324000" y="4008600"/>
            <a:ext cx="1245800" cy="128000"/>
          </a:xfrm>
          <a:prstGeom prst="rect">
            <a:avLst/>
          </a:prstGeom>
          <a:noFill/>
          <a:ln>
            <a:noFill/>
          </a:ln>
        </p:spPr>
      </p:pic>
      <p:sp>
        <p:nvSpPr>
          <p:cNvPr id="1417" name="Google Shape;1417;p12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18" name="Google Shape;1418;p12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Citizenship</a:t>
            </a:r>
            <a:endParaRPr sz="1700" b="1">
              <a:latin typeface="Lexend"/>
              <a:ea typeface="Lexend"/>
              <a:cs typeface="Lexend"/>
              <a:sym typeface="Lexend"/>
            </a:endParaRPr>
          </a:p>
        </p:txBody>
      </p:sp>
      <p:sp>
        <p:nvSpPr>
          <p:cNvPr id="1419" name="Google Shape;1419;p125"/>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21" name="Google Shape;1421;p12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22" name="Google Shape;1422;p125"/>
          <p:cNvGrpSpPr/>
          <p:nvPr/>
        </p:nvGrpSpPr>
        <p:grpSpPr>
          <a:xfrm>
            <a:off x="6156975" y="0"/>
            <a:ext cx="2987025" cy="3854074"/>
            <a:chOff x="6156975" y="0"/>
            <a:chExt cx="2987025" cy="3854074"/>
          </a:xfrm>
        </p:grpSpPr>
        <p:pic>
          <p:nvPicPr>
            <p:cNvPr id="1423" name="Google Shape;1423;p12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24" name="Google Shape;1424;p12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425" name="Google Shape;1425;p125"/>
          <p:cNvPicPr preferRelativeResize="0"/>
          <p:nvPr/>
        </p:nvPicPr>
        <p:blipFill>
          <a:blip r:embed="rId4">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omputing">
  <p:cSld name="Title Slide 2_1_1_1_1_1_1_1_1_1_1_3">
    <p:bg>
      <p:bgPr>
        <a:solidFill>
          <a:srgbClr val="EBEDFE"/>
        </a:solidFill>
      </p:bgPr>
    </p:bg>
    <p:spTree>
      <p:nvGrpSpPr>
        <p:cNvPr id="1426" name="Shape 1426"/>
        <p:cNvGrpSpPr/>
        <p:nvPr/>
      </p:nvGrpSpPr>
      <p:grpSpPr>
        <a:xfrm>
          <a:off x="0" y="0"/>
          <a:ext cx="0" cy="0"/>
        </a:xfrm>
      </p:grpSpPr>
      <p:pic>
        <p:nvPicPr>
          <p:cNvPr id="1427" name="Google Shape;1427;p126"/>
          <p:cNvPicPr preferRelativeResize="0"/>
          <p:nvPr/>
        </p:nvPicPr>
        <p:blipFill>
          <a:blip r:embed="rId1">
            <a:alphaModFix/>
          </a:blip>
          <a:srcRect l="6209" r="6210"/>
          <a:stretch>
            <a:fillRect/>
          </a:stretch>
        </p:blipFill>
        <p:spPr>
          <a:xfrm>
            <a:off x="324000" y="4008600"/>
            <a:ext cx="1258950" cy="128000"/>
          </a:xfrm>
          <a:prstGeom prst="rect">
            <a:avLst/>
          </a:prstGeom>
          <a:noFill/>
          <a:ln>
            <a:noFill/>
          </a:ln>
        </p:spPr>
      </p:pic>
      <p:sp>
        <p:nvSpPr>
          <p:cNvPr id="1428" name="Google Shape;1428;p12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29" name="Google Shape;1429;p12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Computing</a:t>
            </a:r>
            <a:endParaRPr sz="1700" b="1">
              <a:latin typeface="Lexend"/>
              <a:ea typeface="Lexend"/>
              <a:cs typeface="Lexend"/>
              <a:sym typeface="Lexend"/>
            </a:endParaRPr>
          </a:p>
        </p:txBody>
      </p:sp>
      <p:sp>
        <p:nvSpPr>
          <p:cNvPr id="1430" name="Google Shape;1430;p126"/>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32" name="Google Shape;1432;p12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33" name="Google Shape;1433;p126"/>
          <p:cNvGrpSpPr/>
          <p:nvPr/>
        </p:nvGrpSpPr>
        <p:grpSpPr>
          <a:xfrm>
            <a:off x="6156975" y="0"/>
            <a:ext cx="2987025" cy="3854074"/>
            <a:chOff x="6156975" y="0"/>
            <a:chExt cx="2987025" cy="3854074"/>
          </a:xfrm>
        </p:grpSpPr>
        <p:pic>
          <p:nvPicPr>
            <p:cNvPr id="1434" name="Google Shape;1434;p12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35" name="Google Shape;1435;p126"/>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436" name="Google Shape;1436;p126"/>
          <p:cNvPicPr preferRelativeResize="0"/>
          <p:nvPr/>
        </p:nvPicPr>
        <p:blipFill>
          <a:blip r:embed="rId4">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Design and technology">
  <p:cSld name="Title Slide 2_1_1_1_1_1_1_1_1_1_1_2">
    <p:bg>
      <p:bgPr>
        <a:solidFill>
          <a:srgbClr val="EBEDFE"/>
        </a:solidFill>
      </p:bgPr>
    </p:bg>
    <p:spTree>
      <p:nvGrpSpPr>
        <p:cNvPr id="1437" name="Shape 1437"/>
        <p:cNvGrpSpPr/>
        <p:nvPr/>
      </p:nvGrpSpPr>
      <p:grpSpPr>
        <a:xfrm>
          <a:off x="0" y="0"/>
          <a:ext cx="0" cy="0"/>
        </a:xfrm>
      </p:grpSpPr>
      <p:pic>
        <p:nvPicPr>
          <p:cNvPr id="1438" name="Google Shape;1438;p127"/>
          <p:cNvPicPr preferRelativeResize="0"/>
          <p:nvPr/>
        </p:nvPicPr>
        <p:blipFill>
          <a:blip r:embed="rId1">
            <a:alphaModFix/>
          </a:blip>
          <a:srcRect l="6209" r="6210"/>
          <a:stretch>
            <a:fillRect/>
          </a:stretch>
        </p:blipFill>
        <p:spPr>
          <a:xfrm>
            <a:off x="324000" y="4008600"/>
            <a:ext cx="2705850" cy="128000"/>
          </a:xfrm>
          <a:prstGeom prst="rect">
            <a:avLst/>
          </a:prstGeom>
          <a:noFill/>
          <a:ln>
            <a:noFill/>
          </a:ln>
        </p:spPr>
      </p:pic>
      <p:sp>
        <p:nvSpPr>
          <p:cNvPr id="1439" name="Google Shape;1439;p12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40" name="Google Shape;1440;p127"/>
          <p:cNvSpPr txBox="1"/>
          <p:nvPr/>
        </p:nvSpPr>
        <p:spPr>
          <a:xfrm>
            <a:off x="323850" y="3781525"/>
            <a:ext cx="27060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Design and technology</a:t>
            </a:r>
            <a:endParaRPr sz="1700" b="1">
              <a:latin typeface="Lexend"/>
              <a:ea typeface="Lexend"/>
              <a:cs typeface="Lexend"/>
              <a:sym typeface="Lexend"/>
            </a:endParaRPr>
          </a:p>
        </p:txBody>
      </p:sp>
      <p:sp>
        <p:nvSpPr>
          <p:cNvPr id="1441" name="Google Shape;1441;p127"/>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43" name="Google Shape;1443;p12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44" name="Google Shape;1444;p127"/>
          <p:cNvGrpSpPr/>
          <p:nvPr/>
        </p:nvGrpSpPr>
        <p:grpSpPr>
          <a:xfrm>
            <a:off x="6156975" y="0"/>
            <a:ext cx="2987025" cy="3854074"/>
            <a:chOff x="6156975" y="0"/>
            <a:chExt cx="2987025" cy="3854074"/>
          </a:xfrm>
        </p:grpSpPr>
        <p:pic>
          <p:nvPicPr>
            <p:cNvPr id="1445" name="Google Shape;1445;p12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46" name="Google Shape;1446;p12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447" name="Google Shape;1447;p127"/>
          <p:cNvPicPr preferRelativeResize="0"/>
          <p:nvPr/>
        </p:nvPicPr>
        <p:blipFill>
          <a:blip r:embed="rId4">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_2">
    <p:bg>
      <p:bgPr>
        <a:solidFill>
          <a:srgbClr val="EBEDFE"/>
        </a:solidFill>
      </p:bgPr>
    </p:bg>
    <p:spTree>
      <p:nvGrpSpPr>
        <p:cNvPr id="1448" name="Shape 1448"/>
        <p:cNvGrpSpPr/>
        <p:nvPr/>
      </p:nvGrpSpPr>
      <p:grpSpPr>
        <a:xfrm>
          <a:off x="0" y="0"/>
          <a:ext cx="0" cy="0"/>
        </a:xfrm>
      </p:grpSpPr>
      <p:pic>
        <p:nvPicPr>
          <p:cNvPr id="1449" name="Google Shape;1449;p128"/>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450" name="Google Shape;1450;p12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451" name="Google Shape;1451;p128"/>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52" name="Google Shape;1452;p128"/>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pic>
        <p:nvPicPr>
          <p:cNvPr id="1454" name="Google Shape;1454;p12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55" name="Google Shape;1455;p12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userDrawn="1">
          <p15:clr>
            <a:srgbClr val="E46962"/>
          </p15:clr>
        </p15:guide>
      </p15:sldGuideLst>
    </p:ext>
  </p:extLst>
</p:sldLayout>
</file>

<file path=ppt/slideLayouts/slideLayout1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French">
  <p:cSld name="Title Slide 2_1_1_1_1_1_1_1_1_1_1_1">
    <p:bg>
      <p:bgPr>
        <a:solidFill>
          <a:srgbClr val="EBEDFE"/>
        </a:solidFill>
      </p:bgPr>
    </p:bg>
    <p:spTree>
      <p:nvGrpSpPr>
        <p:cNvPr id="1456" name="Shape 1456"/>
        <p:cNvGrpSpPr/>
        <p:nvPr/>
      </p:nvGrpSpPr>
      <p:grpSpPr>
        <a:xfrm>
          <a:off x="0" y="0"/>
          <a:ext cx="0" cy="0"/>
        </a:xfrm>
      </p:grpSpPr>
      <p:pic>
        <p:nvPicPr>
          <p:cNvPr id="1457" name="Google Shape;1457;p129"/>
          <p:cNvPicPr preferRelativeResize="0"/>
          <p:nvPr/>
        </p:nvPicPr>
        <p:blipFill>
          <a:blip r:embed="rId1">
            <a:alphaModFix/>
          </a:blip>
          <a:srcRect l="6209" r="6210"/>
          <a:stretch>
            <a:fillRect/>
          </a:stretch>
        </p:blipFill>
        <p:spPr>
          <a:xfrm>
            <a:off x="324000" y="4008600"/>
            <a:ext cx="772225" cy="128000"/>
          </a:xfrm>
          <a:prstGeom prst="rect">
            <a:avLst/>
          </a:prstGeom>
          <a:noFill/>
          <a:ln>
            <a:noFill/>
          </a:ln>
        </p:spPr>
      </p:pic>
      <p:sp>
        <p:nvSpPr>
          <p:cNvPr id="1458" name="Google Shape;1458;p12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59" name="Google Shape;1459;p129"/>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Faransiis</a:t>
            </a:r>
            <a:endParaRPr sz="1400" b="1">
              <a:latin typeface="Lexend"/>
              <a:ea typeface="Lexend"/>
              <a:cs typeface="Lexend"/>
              <a:sym typeface="Lexend"/>
            </a:endParaRPr>
          </a:p>
        </p:txBody>
      </p:sp>
      <p:sp>
        <p:nvSpPr>
          <p:cNvPr id="1460" name="Google Shape;1460;p129"/>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62" name="Google Shape;1462;p12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63" name="Google Shape;1463;p129"/>
          <p:cNvGrpSpPr/>
          <p:nvPr/>
        </p:nvGrpSpPr>
        <p:grpSpPr>
          <a:xfrm>
            <a:off x="6156975" y="0"/>
            <a:ext cx="2987025" cy="3854074"/>
            <a:chOff x="6156975" y="0"/>
            <a:chExt cx="2987025" cy="3854074"/>
          </a:xfrm>
        </p:grpSpPr>
        <p:pic>
          <p:nvPicPr>
            <p:cNvPr id="1464" name="Google Shape;1464;p12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65" name="Google Shape;1465;p12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466" name="Google Shape;1466;p129"/>
          <p:cNvPicPr preferRelativeResize="0"/>
          <p:nvPr/>
        </p:nvPicPr>
        <p:blipFill>
          <a:blip r:embed="rId4">
            <a:alphaModFix/>
          </a:blip>
          <a:stretch>
            <a:fillRect/>
          </a:stretch>
        </p:blipFill>
        <p:spPr>
          <a:xfrm rot="-360000">
            <a:off x="6960295" y="1032880"/>
            <a:ext cx="1690503" cy="183458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1467" name="Shape 1467"/>
        <p:cNvGrpSpPr/>
        <p:nvPr/>
      </p:nvGrpSpPr>
      <p:grpSpPr>
        <a:xfrm>
          <a:off x="0" y="0"/>
          <a:ext cx="0" cy="0"/>
        </a:xfrm>
      </p:grpSpPr>
      <p:pic>
        <p:nvPicPr>
          <p:cNvPr id="1468" name="Google Shape;1468;p130"/>
          <p:cNvPicPr preferRelativeResize="0"/>
          <p:nvPr/>
        </p:nvPicPr>
        <p:blipFill>
          <a:blip r:embed="rId1">
            <a:alphaModFix/>
          </a:blip>
          <a:srcRect l="6209" r="6210"/>
          <a:stretch>
            <a:fillRect/>
          </a:stretch>
        </p:blipFill>
        <p:spPr>
          <a:xfrm>
            <a:off x="324000" y="4008600"/>
            <a:ext cx="1259825" cy="128000"/>
          </a:xfrm>
          <a:prstGeom prst="rect">
            <a:avLst/>
          </a:prstGeom>
          <a:noFill/>
          <a:ln>
            <a:noFill/>
          </a:ln>
        </p:spPr>
      </p:pic>
      <p:pic>
        <p:nvPicPr>
          <p:cNvPr id="1469" name="Google Shape;1469;p13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1470" name="Google Shape;1470;p13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71" name="Google Shape;1471;p130"/>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1472" name="Google Shape;1472;p130"/>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74" name="Google Shape;1474;p13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rman">
  <p:cSld name="Title Slide 2_1_1_1_1_1_1_1_1_1_1_1_1">
    <p:bg>
      <p:bgPr>
        <a:solidFill>
          <a:srgbClr val="EBEDFE"/>
        </a:solidFill>
      </p:bgPr>
    </p:bg>
    <p:spTree>
      <p:nvGrpSpPr>
        <p:cNvPr id="1475" name="Shape 1475"/>
        <p:cNvGrpSpPr/>
        <p:nvPr/>
      </p:nvGrpSpPr>
      <p:grpSpPr>
        <a:xfrm>
          <a:off x="0" y="0"/>
          <a:ext cx="0" cy="0"/>
        </a:xfrm>
      </p:grpSpPr>
      <p:pic>
        <p:nvPicPr>
          <p:cNvPr id="1476" name="Google Shape;1476;p131"/>
          <p:cNvPicPr preferRelativeResize="0"/>
          <p:nvPr/>
        </p:nvPicPr>
        <p:blipFill>
          <a:blip r:embed="rId1">
            <a:alphaModFix/>
          </a:blip>
          <a:srcRect l="6209" r="6210"/>
          <a:stretch>
            <a:fillRect/>
          </a:stretch>
        </p:blipFill>
        <p:spPr>
          <a:xfrm>
            <a:off x="324000" y="4008600"/>
            <a:ext cx="916925" cy="128000"/>
          </a:xfrm>
          <a:prstGeom prst="rect">
            <a:avLst/>
          </a:prstGeom>
          <a:noFill/>
          <a:ln>
            <a:noFill/>
          </a:ln>
        </p:spPr>
      </p:pic>
      <p:sp>
        <p:nvSpPr>
          <p:cNvPr id="1477" name="Google Shape;1477;p13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78" name="Google Shape;1478;p13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German</a:t>
            </a:r>
            <a:endParaRPr sz="1700" b="1">
              <a:latin typeface="Lexend"/>
              <a:ea typeface="Lexend"/>
              <a:cs typeface="Lexend"/>
              <a:sym typeface="Lexend"/>
            </a:endParaRPr>
          </a:p>
        </p:txBody>
      </p:sp>
      <p:sp>
        <p:nvSpPr>
          <p:cNvPr id="1479" name="Google Shape;1479;p131"/>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81" name="Google Shape;1481;p13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82" name="Google Shape;1482;p131"/>
          <p:cNvGrpSpPr/>
          <p:nvPr/>
        </p:nvGrpSpPr>
        <p:grpSpPr>
          <a:xfrm>
            <a:off x="6156975" y="0"/>
            <a:ext cx="2987025" cy="3854074"/>
            <a:chOff x="6156975" y="0"/>
            <a:chExt cx="2987025" cy="3854074"/>
          </a:xfrm>
        </p:grpSpPr>
        <p:pic>
          <p:nvPicPr>
            <p:cNvPr id="1483" name="Google Shape;1483;p131"/>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84" name="Google Shape;1484;p13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485" name="Google Shape;1485;p131"/>
          <p:cNvPicPr preferRelativeResize="0"/>
          <p:nvPr/>
        </p:nvPicPr>
        <p:blipFill>
          <a:blip r:embed="rId4">
            <a:alphaModFix/>
          </a:blip>
          <a:stretch>
            <a:fillRect/>
          </a:stretch>
        </p:blipFill>
        <p:spPr>
          <a:xfrm rot="-359963">
            <a:off x="6821686" y="1467541"/>
            <a:ext cx="1981958" cy="106721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_2">
    <p:bg>
      <p:bgPr>
        <a:solidFill>
          <a:srgbClr val="EBEDFE"/>
        </a:solidFill>
      </p:bgPr>
    </p:bg>
    <p:spTree>
      <p:nvGrpSpPr>
        <p:cNvPr id="1486" name="Shape 1486"/>
        <p:cNvGrpSpPr/>
        <p:nvPr/>
      </p:nvGrpSpPr>
      <p:grpSpPr>
        <a:xfrm>
          <a:off x="0" y="0"/>
          <a:ext cx="0" cy="0"/>
        </a:xfrm>
      </p:grpSpPr>
      <p:pic>
        <p:nvPicPr>
          <p:cNvPr id="1487" name="Google Shape;1487;p132"/>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488" name="Google Shape;1488;p132"/>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489" name="Google Shape;1489;p13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1490" name="Google Shape;1490;p132"/>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492" name="Google Shape;1492;p13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93" name="Google Shape;1493;p132"/>
          <p:cNvGrpSpPr/>
          <p:nvPr/>
        </p:nvGrpSpPr>
        <p:grpSpPr>
          <a:xfrm>
            <a:off x="6156975" y="0"/>
            <a:ext cx="2987025" cy="3854074"/>
            <a:chOff x="6156975" y="0"/>
            <a:chExt cx="2987025" cy="3854074"/>
          </a:xfrm>
        </p:grpSpPr>
        <p:pic>
          <p:nvPicPr>
            <p:cNvPr id="1494" name="Google Shape;1494;p13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495" name="Google Shape;1495;p132"/>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96" name="Google Shape;1496;p132"/>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_2">
    <p:bg>
      <p:bgPr>
        <a:solidFill>
          <a:srgbClr val="EBEDFE"/>
        </a:solidFill>
      </p:bgPr>
    </p:bg>
    <p:spTree>
      <p:nvGrpSpPr>
        <p:cNvPr id="1497" name="Shape 1497"/>
        <p:cNvGrpSpPr/>
        <p:nvPr/>
      </p:nvGrpSpPr>
      <p:grpSpPr>
        <a:xfrm>
          <a:off x="0" y="0"/>
          <a:ext cx="0" cy="0"/>
        </a:xfrm>
      </p:grpSpPr>
      <p:pic>
        <p:nvPicPr>
          <p:cNvPr id="1498" name="Google Shape;1498;p13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499" name="Google Shape;1499;p13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00" name="Google Shape;1500;p13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1501" name="Google Shape;1501;p13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03" name="Google Shape;1503;p13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504" name="Google Shape;1504;p133"/>
          <p:cNvPicPr preferRelativeResize="0"/>
          <p:nvPr/>
        </p:nvPicPr>
        <p:blipFill>
          <a:blip r:embed="rId3">
            <a:alphaModFix/>
          </a:blip>
          <a:srcRect l="6209" r="6210"/>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1505" name="Shape 1505"/>
        <p:cNvGrpSpPr/>
        <p:nvPr/>
      </p:nvGrpSpPr>
      <p:grpSpPr>
        <a:xfrm>
          <a:off x="0" y="0"/>
          <a:ext cx="0" cy="0"/>
        </a:xfrm>
      </p:grpSpPr>
      <p:pic>
        <p:nvPicPr>
          <p:cNvPr id="1506" name="Google Shape;1506;p134"/>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507" name="Google Shape;1507;p13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08" name="Google Shape;1508;p13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1509" name="Google Shape;1509;p134"/>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11" name="Google Shape;1511;p13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512" name="Google Shape;1512;p134"/>
          <p:cNvPicPr preferRelativeResize="0"/>
          <p:nvPr/>
        </p:nvPicPr>
        <p:blipFill>
          <a:blip r:embed="rId3">
            <a:alphaModFix/>
          </a:blip>
          <a:srcRect l="6209" r="6210"/>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al education">
  <p:cSld name="Title Slide 2_1_1_1_1_1_1_1_1_1_1_1_1_2">
    <p:bg>
      <p:bgPr>
        <a:solidFill>
          <a:srgbClr val="EBEDFE"/>
        </a:solidFill>
      </p:bgPr>
    </p:bg>
    <p:spTree>
      <p:nvGrpSpPr>
        <p:cNvPr id="1513" name="Shape 1513"/>
        <p:cNvGrpSpPr/>
        <p:nvPr/>
      </p:nvGrpSpPr>
      <p:grpSpPr>
        <a:xfrm>
          <a:off x="0" y="0"/>
          <a:ext cx="0" cy="0"/>
        </a:xfrm>
      </p:grpSpPr>
      <p:pic>
        <p:nvPicPr>
          <p:cNvPr id="1514" name="Google Shape;1514;p135"/>
          <p:cNvPicPr preferRelativeResize="0"/>
          <p:nvPr/>
        </p:nvPicPr>
        <p:blipFill>
          <a:blip r:embed="rId1">
            <a:alphaModFix/>
          </a:blip>
          <a:srcRect l="6209" r="6210"/>
          <a:stretch>
            <a:fillRect/>
          </a:stretch>
        </p:blipFill>
        <p:spPr>
          <a:xfrm>
            <a:off x="324000" y="4008600"/>
            <a:ext cx="2192950" cy="128000"/>
          </a:xfrm>
          <a:prstGeom prst="rect">
            <a:avLst/>
          </a:prstGeom>
          <a:noFill/>
          <a:ln>
            <a:noFill/>
          </a:ln>
        </p:spPr>
      </p:pic>
      <p:sp>
        <p:nvSpPr>
          <p:cNvPr id="1515" name="Google Shape;1515;p13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16" name="Google Shape;1516;p135"/>
          <p:cNvSpPr txBox="1"/>
          <p:nvPr/>
        </p:nvSpPr>
        <p:spPr>
          <a:xfrm>
            <a:off x="323850" y="3781525"/>
            <a:ext cx="2456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Physical education</a:t>
            </a:r>
            <a:endParaRPr sz="1700" b="1">
              <a:latin typeface="Lexend"/>
              <a:ea typeface="Lexend"/>
              <a:cs typeface="Lexend"/>
              <a:sym typeface="Lexend"/>
            </a:endParaRPr>
          </a:p>
        </p:txBody>
      </p:sp>
      <p:sp>
        <p:nvSpPr>
          <p:cNvPr id="1517" name="Google Shape;1517;p135"/>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19" name="Google Shape;1519;p13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0" name="Google Shape;1520;p135"/>
          <p:cNvGrpSpPr/>
          <p:nvPr/>
        </p:nvGrpSpPr>
        <p:grpSpPr>
          <a:xfrm>
            <a:off x="6156975" y="0"/>
            <a:ext cx="2987025" cy="3854074"/>
            <a:chOff x="6156975" y="0"/>
            <a:chExt cx="2987025" cy="3854074"/>
          </a:xfrm>
        </p:grpSpPr>
        <p:pic>
          <p:nvPicPr>
            <p:cNvPr id="1521" name="Google Shape;1521;p13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22" name="Google Shape;1522;p135"/>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523" name="Google Shape;1523;p135"/>
          <p:cNvPicPr preferRelativeResize="0"/>
          <p:nvPr/>
        </p:nvPicPr>
        <p:blipFill>
          <a:blip r:embed="rId4">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_2">
    <p:bg>
      <p:bgPr>
        <a:solidFill>
          <a:srgbClr val="EBEDFE"/>
        </a:solidFill>
      </p:bgPr>
    </p:bg>
    <p:spTree>
      <p:nvGrpSpPr>
        <p:cNvPr id="1524" name="Shape 1524"/>
        <p:cNvGrpSpPr/>
        <p:nvPr/>
      </p:nvGrpSpPr>
      <p:grpSpPr>
        <a:xfrm>
          <a:off x="0" y="0"/>
          <a:ext cx="0" cy="0"/>
        </a:xfrm>
      </p:grpSpPr>
      <p:pic>
        <p:nvPicPr>
          <p:cNvPr id="1525" name="Google Shape;1525;p136"/>
          <p:cNvPicPr preferRelativeResize="0"/>
          <p:nvPr/>
        </p:nvPicPr>
        <p:blipFill>
          <a:blip r:embed="rId1">
            <a:alphaModFix/>
          </a:blip>
          <a:srcRect l="6209" r="6210"/>
          <a:stretch>
            <a:fillRect/>
          </a:stretch>
        </p:blipFill>
        <p:spPr>
          <a:xfrm>
            <a:off x="324000" y="4008600"/>
            <a:ext cx="859400" cy="127996"/>
          </a:xfrm>
          <a:prstGeom prst="rect">
            <a:avLst/>
          </a:prstGeom>
          <a:noFill/>
          <a:ln>
            <a:noFill/>
          </a:ln>
        </p:spPr>
      </p:pic>
      <p:sp>
        <p:nvSpPr>
          <p:cNvPr id="1526" name="Google Shape;1526;p13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27" name="Google Shape;1527;p13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1528" name="Google Shape;1528;p136"/>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30" name="Google Shape;1530;p13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31" name="Google Shape;1531;p136"/>
          <p:cNvGrpSpPr/>
          <p:nvPr/>
        </p:nvGrpSpPr>
        <p:grpSpPr>
          <a:xfrm>
            <a:off x="6156975" y="0"/>
            <a:ext cx="2987025" cy="3854074"/>
            <a:chOff x="6156975" y="0"/>
            <a:chExt cx="2987025" cy="3854074"/>
          </a:xfrm>
        </p:grpSpPr>
        <p:pic>
          <p:nvPicPr>
            <p:cNvPr id="1532" name="Google Shape;1532;p13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33" name="Google Shape;1533;p136"/>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4" name="Google Shape;1534;p136"/>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ationships and health education">
  <p:cSld name="Title Slide 2_1_1_1_1_1_1_1_1_1_1_7">
    <p:bg>
      <p:bgPr>
        <a:solidFill>
          <a:srgbClr val="EBEDFE"/>
        </a:solidFill>
      </p:bgPr>
    </p:bg>
    <p:spTree>
      <p:nvGrpSpPr>
        <p:cNvPr id="1535" name="Shape 1535"/>
        <p:cNvGrpSpPr/>
        <p:nvPr/>
      </p:nvGrpSpPr>
      <p:grpSpPr>
        <a:xfrm>
          <a:off x="0" y="0"/>
          <a:ext cx="0" cy="0"/>
        </a:xfrm>
      </p:grpSpPr>
      <p:pic>
        <p:nvPicPr>
          <p:cNvPr id="1536" name="Google Shape;1536;p137"/>
          <p:cNvPicPr preferRelativeResize="0"/>
          <p:nvPr/>
        </p:nvPicPr>
        <p:blipFill>
          <a:blip r:embed="rId1">
            <a:alphaModFix/>
          </a:blip>
          <a:srcRect l="6209" r="6210"/>
          <a:stretch>
            <a:fillRect/>
          </a:stretch>
        </p:blipFill>
        <p:spPr>
          <a:xfrm>
            <a:off x="324000" y="4008600"/>
            <a:ext cx="4112000" cy="128000"/>
          </a:xfrm>
          <a:prstGeom prst="rect">
            <a:avLst/>
          </a:prstGeom>
          <a:noFill/>
          <a:ln>
            <a:noFill/>
          </a:ln>
        </p:spPr>
      </p:pic>
      <p:sp>
        <p:nvSpPr>
          <p:cNvPr id="1537" name="Google Shape;1537;p13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38" name="Google Shape;1538;p137"/>
          <p:cNvSpPr txBox="1"/>
          <p:nvPr/>
        </p:nvSpPr>
        <p:spPr>
          <a:xfrm>
            <a:off x="323850" y="3781525"/>
            <a:ext cx="46233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Relationships and health education</a:t>
            </a:r>
            <a:endParaRPr sz="1700" b="1">
              <a:latin typeface="Lexend"/>
              <a:ea typeface="Lexend"/>
              <a:cs typeface="Lexend"/>
              <a:sym typeface="Lexend"/>
            </a:endParaRPr>
          </a:p>
        </p:txBody>
      </p:sp>
      <p:sp>
        <p:nvSpPr>
          <p:cNvPr id="1539" name="Google Shape;1539;p137"/>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41" name="Google Shape;1541;p13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42" name="Google Shape;1542;p137"/>
          <p:cNvGrpSpPr/>
          <p:nvPr/>
        </p:nvGrpSpPr>
        <p:grpSpPr>
          <a:xfrm>
            <a:off x="6156975" y="0"/>
            <a:ext cx="2987025" cy="3854074"/>
            <a:chOff x="6156975" y="0"/>
            <a:chExt cx="2987025" cy="3854074"/>
          </a:xfrm>
        </p:grpSpPr>
        <p:pic>
          <p:nvPicPr>
            <p:cNvPr id="1543" name="Google Shape;1543;p13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44" name="Google Shape;1544;p137"/>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545" name="Google Shape;1545;p13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ationships, sex and health education">
  <p:cSld name="Title Slide 2_1_1_1_1_1_1_1_1_1_1_7_1">
    <p:bg>
      <p:bgPr>
        <a:solidFill>
          <a:srgbClr val="EBEDFE"/>
        </a:solidFill>
      </p:bgPr>
    </p:bg>
    <p:spTree>
      <p:nvGrpSpPr>
        <p:cNvPr id="1546" name="Shape 1546"/>
        <p:cNvGrpSpPr/>
        <p:nvPr/>
      </p:nvGrpSpPr>
      <p:grpSpPr>
        <a:xfrm>
          <a:off x="0" y="0"/>
          <a:ext cx="0" cy="0"/>
        </a:xfrm>
      </p:grpSpPr>
      <p:pic>
        <p:nvPicPr>
          <p:cNvPr id="1547" name="Google Shape;1547;p138"/>
          <p:cNvPicPr preferRelativeResize="0"/>
          <p:nvPr/>
        </p:nvPicPr>
        <p:blipFill>
          <a:blip r:embed="rId1">
            <a:alphaModFix/>
          </a:blip>
          <a:srcRect l="6209" r="6210"/>
          <a:stretch>
            <a:fillRect/>
          </a:stretch>
        </p:blipFill>
        <p:spPr>
          <a:xfrm>
            <a:off x="324000" y="4008600"/>
            <a:ext cx="4639725" cy="128000"/>
          </a:xfrm>
          <a:prstGeom prst="rect">
            <a:avLst/>
          </a:prstGeom>
          <a:noFill/>
          <a:ln>
            <a:noFill/>
          </a:ln>
        </p:spPr>
      </p:pic>
      <p:sp>
        <p:nvSpPr>
          <p:cNvPr id="1548" name="Google Shape;1548;p13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49" name="Google Shape;1549;p138"/>
          <p:cNvSpPr txBox="1"/>
          <p:nvPr/>
        </p:nvSpPr>
        <p:spPr>
          <a:xfrm>
            <a:off x="323850" y="3781525"/>
            <a:ext cx="50871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Relationships, sex and health education</a:t>
            </a:r>
            <a:endParaRPr sz="1700" b="1">
              <a:latin typeface="Lexend"/>
              <a:ea typeface="Lexend"/>
              <a:cs typeface="Lexend"/>
              <a:sym typeface="Lexend"/>
            </a:endParaRPr>
          </a:p>
        </p:txBody>
      </p:sp>
      <p:sp>
        <p:nvSpPr>
          <p:cNvPr id="1550" name="Google Shape;1550;p138"/>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52" name="Google Shape;1552;p13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53" name="Google Shape;1553;p138"/>
          <p:cNvGrpSpPr/>
          <p:nvPr/>
        </p:nvGrpSpPr>
        <p:grpSpPr>
          <a:xfrm>
            <a:off x="6156975" y="0"/>
            <a:ext cx="2987025" cy="3854074"/>
            <a:chOff x="6156975" y="0"/>
            <a:chExt cx="2987025" cy="3854074"/>
          </a:xfrm>
        </p:grpSpPr>
        <p:pic>
          <p:nvPicPr>
            <p:cNvPr id="1554" name="Google Shape;1554;p13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55" name="Google Shape;1555;p138"/>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556" name="Google Shape;1556;p13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Religious education">
  <p:cSld name="Title Slide 2_1_1_1_1_1_1_1_1_1_1_1_1_1">
    <p:bg>
      <p:bgPr>
        <a:solidFill>
          <a:srgbClr val="EBEDFE"/>
        </a:solidFill>
      </p:bgPr>
    </p:bg>
    <p:spTree>
      <p:nvGrpSpPr>
        <p:cNvPr id="1557" name="Shape 1557"/>
        <p:cNvGrpSpPr/>
        <p:nvPr/>
      </p:nvGrpSpPr>
      <p:grpSpPr>
        <a:xfrm>
          <a:off x="0" y="0"/>
          <a:ext cx="0" cy="0"/>
        </a:xfrm>
      </p:grpSpPr>
      <p:pic>
        <p:nvPicPr>
          <p:cNvPr id="1558" name="Google Shape;1558;p139"/>
          <p:cNvPicPr preferRelativeResize="0"/>
          <p:nvPr/>
        </p:nvPicPr>
        <p:blipFill>
          <a:blip r:embed="rId1">
            <a:alphaModFix/>
          </a:blip>
          <a:srcRect l="6209" r="6210"/>
          <a:stretch>
            <a:fillRect/>
          </a:stretch>
        </p:blipFill>
        <p:spPr>
          <a:xfrm>
            <a:off x="324000" y="4008600"/>
            <a:ext cx="2271875" cy="128000"/>
          </a:xfrm>
          <a:prstGeom prst="rect">
            <a:avLst/>
          </a:prstGeom>
          <a:noFill/>
          <a:ln>
            <a:noFill/>
          </a:ln>
        </p:spPr>
      </p:pic>
      <p:sp>
        <p:nvSpPr>
          <p:cNvPr id="1559" name="Google Shape;1559;p13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60" name="Google Shape;1560;p139"/>
          <p:cNvSpPr txBox="1"/>
          <p:nvPr/>
        </p:nvSpPr>
        <p:spPr>
          <a:xfrm>
            <a:off x="323850" y="3781525"/>
            <a:ext cx="27981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Waxbarashada diinta</a:t>
            </a:r>
            <a:endParaRPr sz="1400" b="1">
              <a:latin typeface="Lexend"/>
              <a:ea typeface="Lexend"/>
              <a:cs typeface="Lexend"/>
              <a:sym typeface="Lexend"/>
            </a:endParaRPr>
          </a:p>
        </p:txBody>
      </p:sp>
      <p:sp>
        <p:nvSpPr>
          <p:cNvPr id="1561" name="Google Shape;1561;p139"/>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63" name="Google Shape;1563;p13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64" name="Google Shape;1564;p139"/>
          <p:cNvGrpSpPr/>
          <p:nvPr/>
        </p:nvGrpSpPr>
        <p:grpSpPr>
          <a:xfrm>
            <a:off x="6156975" y="0"/>
            <a:ext cx="2987025" cy="3854074"/>
            <a:chOff x="6156975" y="0"/>
            <a:chExt cx="2987025" cy="3854074"/>
          </a:xfrm>
        </p:grpSpPr>
        <p:pic>
          <p:nvPicPr>
            <p:cNvPr id="1565" name="Google Shape;1565;p13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66" name="Google Shape;1566;p139"/>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567" name="Google Shape;1567;p139"/>
          <p:cNvPicPr preferRelativeResize="0"/>
          <p:nvPr/>
        </p:nvPicPr>
        <p:blipFill>
          <a:blip r:embed="rId4">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_2">
    <p:bg>
      <p:bgPr>
        <a:solidFill>
          <a:srgbClr val="EBEDFE"/>
        </a:solidFill>
      </p:bgPr>
    </p:bg>
    <p:spTree>
      <p:nvGrpSpPr>
        <p:cNvPr id="1568" name="Shape 1568"/>
        <p:cNvGrpSpPr/>
        <p:nvPr/>
      </p:nvGrpSpPr>
      <p:grpSpPr>
        <a:xfrm>
          <a:off x="0" y="0"/>
          <a:ext cx="0" cy="0"/>
        </a:xfrm>
      </p:grpSpPr>
      <p:sp>
        <p:nvSpPr>
          <p:cNvPr id="1569" name="Google Shape;1569;p14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70" name="Google Shape;1570;p140"/>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1571" name="Google Shape;1571;p140"/>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73" name="Google Shape;1573;p14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574" name="Google Shape;1574;p140"/>
          <p:cNvPicPr preferRelativeResize="0"/>
          <p:nvPr/>
        </p:nvPicPr>
        <p:blipFill>
          <a:blip r:embed="rId2">
            <a:alphaModFix/>
          </a:blip>
          <a:srcRect l="6209" r="6210"/>
          <a:stretch>
            <a:fillRect/>
          </a:stretch>
        </p:blipFill>
        <p:spPr>
          <a:xfrm>
            <a:off x="324000" y="4008600"/>
            <a:ext cx="859400" cy="127996"/>
          </a:xfrm>
          <a:prstGeom prst="rect">
            <a:avLst/>
          </a:prstGeom>
          <a:noFill/>
          <a:ln>
            <a:noFill/>
          </a:ln>
        </p:spPr>
      </p:pic>
      <p:grpSp>
        <p:nvGrpSpPr>
          <p:cNvPr id="1575" name="Google Shape;1575;p140"/>
          <p:cNvGrpSpPr/>
          <p:nvPr/>
        </p:nvGrpSpPr>
        <p:grpSpPr>
          <a:xfrm>
            <a:off x="6156975" y="0"/>
            <a:ext cx="2987025" cy="3854074"/>
            <a:chOff x="6156975" y="0"/>
            <a:chExt cx="2987025" cy="3854074"/>
          </a:xfrm>
        </p:grpSpPr>
        <p:pic>
          <p:nvPicPr>
            <p:cNvPr id="1576" name="Google Shape;1576;p140"/>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77" name="Google Shape;1577;p140"/>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78" name="Google Shape;1578;p140"/>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panish">
  <p:cSld name="Title Slide 2_1_1_1_1_1_1_1_1_1_1_1_2_1">
    <p:bg>
      <p:bgPr>
        <a:solidFill>
          <a:srgbClr val="EBEDFE"/>
        </a:solidFill>
      </p:bgPr>
    </p:bg>
    <p:spTree>
      <p:nvGrpSpPr>
        <p:cNvPr id="1579" name="Shape 1579"/>
        <p:cNvGrpSpPr/>
        <p:nvPr/>
      </p:nvGrpSpPr>
      <p:grpSpPr>
        <a:xfrm>
          <a:off x="0" y="0"/>
          <a:ext cx="0" cy="0"/>
        </a:xfrm>
      </p:grpSpPr>
      <p:pic>
        <p:nvPicPr>
          <p:cNvPr id="1580" name="Google Shape;1580;p141"/>
          <p:cNvPicPr preferRelativeResize="0"/>
          <p:nvPr/>
        </p:nvPicPr>
        <p:blipFill>
          <a:blip r:embed="rId1">
            <a:alphaModFix/>
          </a:blip>
          <a:srcRect l="6209" r="6210"/>
          <a:stretch>
            <a:fillRect/>
          </a:stretch>
        </p:blipFill>
        <p:spPr>
          <a:xfrm>
            <a:off x="324000" y="4008600"/>
            <a:ext cx="890625" cy="128000"/>
          </a:xfrm>
          <a:prstGeom prst="rect">
            <a:avLst/>
          </a:prstGeom>
          <a:noFill/>
          <a:ln>
            <a:noFill/>
          </a:ln>
        </p:spPr>
      </p:pic>
      <p:sp>
        <p:nvSpPr>
          <p:cNvPr id="1581" name="Google Shape;1581;p14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582" name="Google Shape;1582;p141"/>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Isbaanish</a:t>
            </a:r>
            <a:endParaRPr sz="1400" b="1">
              <a:latin typeface="Lexend"/>
              <a:ea typeface="Lexend"/>
              <a:cs typeface="Lexend"/>
              <a:sym typeface="Lexend"/>
            </a:endParaRPr>
          </a:p>
        </p:txBody>
      </p:sp>
      <p:sp>
        <p:nvSpPr>
          <p:cNvPr id="1583" name="Google Shape;1583;p141"/>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ct val="0"/>
              </a:spcBef>
              <a:spcAft>
                <a:spcPct val="0"/>
              </a:spcAft>
              <a:buSzPts val="1500"/>
              <a:buNone/>
              <a:defRPr sz="1500"/>
            </a:lvl2pPr>
            <a:lvl3pPr lvl="2" algn="ctr">
              <a:lnSpc>
                <a:spcPct val="100000"/>
              </a:lnSpc>
              <a:spcBef>
                <a:spcPts val="400"/>
              </a:spcBef>
              <a:spcAft>
                <a:spcPct val="0"/>
              </a:spcAft>
              <a:buSzPts val="1400"/>
              <a:buNone/>
              <a:defRPr sz="1400"/>
            </a:lvl3pPr>
            <a:lvl4pPr lvl="3" algn="ctr">
              <a:lnSpc>
                <a:spcPct val="100000"/>
              </a:lnSpc>
              <a:spcBef>
                <a:spcPts val="400"/>
              </a:spcBef>
              <a:spcAft>
                <a:spcPct val="0"/>
              </a:spcAft>
              <a:buSzPts val="1200"/>
              <a:buNone/>
              <a:defRPr sz="1200"/>
            </a:lvl4pPr>
            <a:lvl5pPr lvl="4" algn="ctr">
              <a:lnSpc>
                <a:spcPct val="100000"/>
              </a:lnSpc>
              <a:spcBef>
                <a:spcPts val="400"/>
              </a:spcBef>
              <a:spcAft>
                <a:spcPct val="0"/>
              </a:spcAft>
              <a:buSzPts val="1200"/>
              <a:buNone/>
              <a:defRPr sz="1200"/>
            </a:lvl5pPr>
            <a:lvl6pPr lvl="5" algn="ctr">
              <a:lnSpc>
                <a:spcPct val="90000"/>
              </a:lnSpc>
              <a:spcBef>
                <a:spcPts val="400"/>
              </a:spcBef>
              <a:spcAft>
                <a:spcPct val="0"/>
              </a:spcAft>
              <a:buSzPts val="1200"/>
              <a:buNone/>
              <a:defRPr sz="1200"/>
            </a:lvl6pPr>
            <a:lvl7pPr lvl="6" algn="ctr">
              <a:lnSpc>
                <a:spcPct val="90000"/>
              </a:lnSpc>
              <a:spcBef>
                <a:spcPts val="600"/>
              </a:spcBef>
              <a:spcAft>
                <a:spcPct val="0"/>
              </a:spcAft>
              <a:buSzPts val="1200"/>
              <a:buNone/>
              <a:defRPr sz="1200"/>
            </a:lvl7pPr>
            <a:lvl8pPr lvl="7" algn="ctr">
              <a:lnSpc>
                <a:spcPct val="90000"/>
              </a:lnSpc>
              <a:spcBef>
                <a:spcPts val="400"/>
              </a:spcBef>
              <a:spcAft>
                <a:spcPct val="0"/>
              </a:spcAft>
              <a:buSzPts val="1200"/>
              <a:buNone/>
              <a:defRPr sz="1200"/>
            </a:lvl8pPr>
            <a:lvl9pPr lvl="8" algn="ctr">
              <a:lnSpc>
                <a:spcPct val="90000"/>
              </a:lnSpc>
              <a:spcBef>
                <a:spcPts val="400"/>
              </a:spcBef>
              <a:spcAft>
                <a:spcPts val="200"/>
              </a:spcAft>
              <a:buSzPts val="1200"/>
              <a:buNone/>
              <a:defRPr sz="1200"/>
            </a:lvl9pPr>
          </a:lstStyle>
          <a:p/>
        </p:txBody>
      </p:sp>
      <p:sp>
        <p:nvSpPr>
          <p:cNvPr id="1585" name="Google Shape;1585;p14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86" name="Google Shape;1586;p141"/>
          <p:cNvGrpSpPr/>
          <p:nvPr/>
        </p:nvGrpSpPr>
        <p:grpSpPr>
          <a:xfrm>
            <a:off x="6156975" y="0"/>
            <a:ext cx="2987025" cy="3854074"/>
            <a:chOff x="6156975" y="0"/>
            <a:chExt cx="2987025" cy="3854074"/>
          </a:xfrm>
        </p:grpSpPr>
        <p:pic>
          <p:nvPicPr>
            <p:cNvPr id="1587" name="Google Shape;1587;p141"/>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588" name="Google Shape;1588;p141"/>
            <p:cNvSpPr/>
            <p:nvPr/>
          </p:nvSpPr>
          <p:spPr>
            <a:xfrm>
              <a:off x="6858000" y="868200"/>
              <a:ext cx="2210100" cy="2196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pic>
        <p:nvPicPr>
          <p:cNvPr id="1589" name="Google Shape;1589;p141"/>
          <p:cNvPicPr preferRelativeResize="0"/>
          <p:nvPr/>
        </p:nvPicPr>
        <p:blipFill>
          <a:blip r:embed="rId4">
            <a:alphaModFix/>
          </a:blip>
          <a:stretch>
            <a:fillRect/>
          </a:stretch>
        </p:blipFill>
        <p:spPr>
          <a:xfrm rot="-360035">
            <a:off x="6985483" y="1098759"/>
            <a:ext cx="1731447" cy="176992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1590" name="Shape 1590"/>
        <p:cNvGrpSpPr/>
        <p:nvPr/>
      </p:nvGrpSpPr>
      <p:grpSpPr>
        <a:xfrm>
          <a:off x="0" y="0"/>
          <a:ext cx="0" cy="0"/>
        </a:xfrm>
      </p:grpSpPr>
      <p:pic>
        <p:nvPicPr>
          <p:cNvPr id="1591" name="Google Shape;1591;p142"/>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1592" name="Google Shape;1592;p142"/>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1593" name="Google Shape;1593;p142"/>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1594" name="Shape 1594"/>
        <p:cNvGrpSpPr/>
        <p:nvPr/>
      </p:nvGrpSpPr>
      <p:grpSpPr>
        <a:xfrm>
          <a:off x="0" y="0"/>
          <a:ext cx="0" cy="0"/>
        </a:xfrm>
      </p:grpSpPr>
      <p:sp>
        <p:nvSpPr>
          <p:cNvPr id="1595" name="Google Shape;1595;p143"/>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1596" name="Google Shape;1596;p143"/>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1597" name="Google Shape;1597;p143"/>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1598" name="Google Shape;1598;p143"/>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1599" name="Google Shape;1599;p143"/>
          <p:cNvGrpSpPr/>
          <p:nvPr/>
        </p:nvGrpSpPr>
        <p:grpSpPr>
          <a:xfrm>
            <a:off x="2650916" y="1644417"/>
            <a:ext cx="1745270" cy="1430724"/>
            <a:chOff x="2642961" y="1644312"/>
            <a:chExt cx="1454634" cy="1195657"/>
          </a:xfrm>
        </p:grpSpPr>
        <p:pic>
          <p:nvPicPr>
            <p:cNvPr id="1600" name="Google Shape;1600;p143"/>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601" name="Google Shape;1601;p143"/>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602" name="Google Shape;1602;p143"/>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603" name="Google Shape;1603;p143"/>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604" name="Google Shape;1604;p143"/>
          <p:cNvPicPr preferRelativeResize="0"/>
          <p:nvPr/>
        </p:nvPicPr>
        <p:blipFill>
          <a:blip r:embed="rId5">
            <a:alphaModFix/>
          </a:blip>
          <a:srcRect l="3911" b="5222"/>
          <a:stretch>
            <a:fillRect/>
          </a:stretch>
        </p:blipFill>
        <p:spPr>
          <a:xfrm>
            <a:off x="1328513" y="3569750"/>
            <a:ext cx="2057336" cy="1195675"/>
          </a:xfrm>
          <a:prstGeom prst="rect">
            <a:avLst/>
          </a:prstGeom>
          <a:noFill/>
          <a:ln>
            <a:noFill/>
          </a:ln>
        </p:spPr>
      </p:pic>
      <p:pic>
        <p:nvPicPr>
          <p:cNvPr id="1605" name="Google Shape;1605;p143"/>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606" name="Google Shape;1606;p14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607" name="Shape 1607"/>
        <p:cNvGrpSpPr/>
        <p:nvPr/>
      </p:nvGrpSpPr>
      <p:grpSpPr>
        <a:xfrm>
          <a:off x="0" y="0"/>
          <a:ext cx="0" cy="0"/>
        </a:xfrm>
      </p:grpSpPr>
      <p:sp>
        <p:nvSpPr>
          <p:cNvPr id="1608" name="Google Shape;1608;p14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609" name="Google Shape;1609;p144"/>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610" name="Google Shape;1610;p14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611" name="Google Shape;1611;p14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12" name="Google Shape;1612;p14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13" name="Google Shape;1613;p144"/>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14" name="Google Shape;1614;p144"/>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15" name="Google Shape;1615;p144"/>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16" name="Google Shape;1616;p144"/>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617" name="Shape 1617"/>
        <p:cNvGrpSpPr/>
        <p:nvPr/>
      </p:nvGrpSpPr>
      <p:grpSpPr>
        <a:xfrm>
          <a:off x="0" y="0"/>
          <a:ext cx="0" cy="0"/>
        </a:xfrm>
      </p:grpSpPr>
      <p:sp>
        <p:nvSpPr>
          <p:cNvPr id="1618" name="Google Shape;1618;p14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619" name="Google Shape;1619;p145"/>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620" name="Google Shape;1620;p14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621" name="Google Shape;1621;p14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22" name="Google Shape;1622;p14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23" name="Google Shape;1623;p145"/>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24" name="Google Shape;1624;p145"/>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25" name="Google Shape;1625;p145"/>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26" name="Google Shape;1626;p145"/>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27" name="Google Shape;1627;p145"/>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28" name="Google Shape;1628;p145"/>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629" name="Shape 1629"/>
        <p:cNvGrpSpPr/>
        <p:nvPr/>
      </p:nvGrpSpPr>
      <p:grpSpPr>
        <a:xfrm>
          <a:off x="0" y="0"/>
          <a:ext cx="0" cy="0"/>
        </a:xfrm>
      </p:grpSpPr>
      <p:sp>
        <p:nvSpPr>
          <p:cNvPr id="1630" name="Google Shape;1630;p14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631" name="Google Shape;1631;p146"/>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632" name="Google Shape;1632;p14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633" name="Google Shape;1633;p14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34" name="Google Shape;1634;p14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35" name="Google Shape;1635;p146"/>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36" name="Google Shape;1636;p146"/>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37" name="Google Shape;1637;p146"/>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38" name="Google Shape;1638;p146"/>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39" name="Google Shape;1639;p146"/>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40" name="Google Shape;1640;p146"/>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41" name="Google Shape;1641;p146"/>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42" name="Google Shape;1642;p146"/>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643" name="Shape 1643"/>
        <p:cNvGrpSpPr/>
        <p:nvPr/>
      </p:nvGrpSpPr>
      <p:grpSpPr>
        <a:xfrm>
          <a:off x="0" y="0"/>
          <a:ext cx="0" cy="0"/>
        </a:xfrm>
      </p:grpSpPr>
      <p:sp>
        <p:nvSpPr>
          <p:cNvPr id="1644" name="Google Shape;1644;p14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645" name="Google Shape;1645;p147"/>
          <p:cNvPicPr preferRelativeResize="0"/>
          <p:nvPr/>
        </p:nvPicPr>
        <p:blipFill>
          <a:blip r:embed="rId1">
            <a:alphaModFix/>
          </a:blip>
          <a:srcRect t="1700" b="1710"/>
          <a:stretch>
            <a:fillRect/>
          </a:stretch>
        </p:blipFill>
        <p:spPr>
          <a:xfrm>
            <a:off x="0" y="532525"/>
            <a:ext cx="9151202" cy="116709"/>
          </a:xfrm>
          <a:prstGeom prst="rect">
            <a:avLst/>
          </a:prstGeom>
          <a:noFill/>
          <a:ln>
            <a:noFill/>
          </a:ln>
        </p:spPr>
      </p:pic>
      <p:sp>
        <p:nvSpPr>
          <p:cNvPr id="1646" name="Google Shape;1646;p147"/>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647" name="Google Shape;1647;p147"/>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48" name="Google Shape;1648;p147"/>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649" name="Google Shape;1649;p147"/>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50" name="Google Shape;1650;p147"/>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a:lnSpc>
                <a:spcPct val="115000"/>
              </a:lnSpc>
              <a:spcBef>
                <a:spcPct val="0"/>
              </a:spcBef>
              <a:spcAft>
                <a:spcPct val="0"/>
              </a:spcAft>
              <a:buClr>
                <a:srgbClr val="282828"/>
              </a:buClr>
              <a:buSzPts val="1800"/>
              <a:buNone/>
              <a:defRPr sz="1800">
                <a:solidFill>
                  <a:srgbClr val="282828"/>
                </a:solidFill>
              </a:defRPr>
            </a:lvl1pPr>
            <a:lvl2pPr lvl="1">
              <a:spcBef>
                <a:spcPts val="1000"/>
              </a:spcBef>
              <a:spcAft>
                <a:spcPct val="0"/>
              </a:spcAft>
              <a:buClr>
                <a:srgbClr val="282828"/>
              </a:buClr>
              <a:buSzPts val="1800"/>
              <a:buNone/>
              <a:defRPr sz="1800">
                <a:solidFill>
                  <a:srgbClr val="282828"/>
                </a:solidFill>
              </a:defRPr>
            </a:lvl2pPr>
            <a:lvl3pPr lvl="2">
              <a:spcBef>
                <a:spcPts val="1000"/>
              </a:spcBef>
              <a:spcAft>
                <a:spcPct val="0"/>
              </a:spcAft>
              <a:buClr>
                <a:srgbClr val="282828"/>
              </a:buClr>
              <a:buSzPts val="1800"/>
              <a:buNone/>
              <a:defRPr sz="1800">
                <a:solidFill>
                  <a:srgbClr val="282828"/>
                </a:solidFill>
              </a:defRPr>
            </a:lvl3pPr>
            <a:lvl4pPr lvl="3">
              <a:spcBef>
                <a:spcPts val="800"/>
              </a:spcBef>
              <a:spcAft>
                <a:spcPct val="0"/>
              </a:spcAft>
              <a:buClr>
                <a:srgbClr val="282828"/>
              </a:buClr>
              <a:buSzPts val="1800"/>
              <a:buNone/>
              <a:defRPr sz="1800">
                <a:solidFill>
                  <a:srgbClr val="282828"/>
                </a:solidFill>
              </a:defRPr>
            </a:lvl4pPr>
            <a:lvl5pPr lvl="4">
              <a:spcBef>
                <a:spcPts val="800"/>
              </a:spcBef>
              <a:spcAft>
                <a:spcPct val="0"/>
              </a:spcAft>
              <a:buClr>
                <a:srgbClr val="282828"/>
              </a:buClr>
              <a:buSzPts val="1800"/>
              <a:buNone/>
              <a:defRPr>
                <a:solidFill>
                  <a:srgbClr val="282828"/>
                </a:solidFill>
              </a:defRPr>
            </a:lvl5pPr>
            <a:lvl6pPr lvl="5">
              <a:spcBef>
                <a:spcPts val="600"/>
              </a:spcBef>
              <a:spcAft>
                <a:spcPct val="0"/>
              </a:spcAft>
              <a:buClr>
                <a:srgbClr val="282828"/>
              </a:buClr>
              <a:buSzPts val="1800"/>
              <a:buNone/>
              <a:defRPr>
                <a:solidFill>
                  <a:srgbClr val="282828"/>
                </a:solidFill>
              </a:defRPr>
            </a:lvl6pPr>
            <a:lvl7pPr lvl="6">
              <a:spcBef>
                <a:spcPts val="600"/>
              </a:spcBef>
              <a:spcAft>
                <a:spcPct val="0"/>
              </a:spcAft>
              <a:buClr>
                <a:srgbClr val="282828"/>
              </a:buClr>
              <a:buSzPts val="1800"/>
              <a:buNone/>
              <a:defRPr>
                <a:solidFill>
                  <a:srgbClr val="282828"/>
                </a:solidFill>
              </a:defRPr>
            </a:lvl7pPr>
            <a:lvl8pPr lvl="7">
              <a:spcBef>
                <a:spcPts val="400"/>
              </a:spcBef>
              <a:spcAft>
                <a:spcPct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651" name="Shape 1651"/>
        <p:cNvGrpSpPr/>
        <p:nvPr/>
      </p:nvGrpSpPr>
      <p:grpSpPr>
        <a:xfrm>
          <a:off x="0" y="0"/>
          <a:ext cx="0" cy="0"/>
        </a:xfrm>
      </p:grpSpPr>
      <p:sp>
        <p:nvSpPr>
          <p:cNvPr id="1652" name="Google Shape;1652;p14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653" name="Google Shape;1653;p148"/>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654" name="Google Shape;1654;p148"/>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655" name="Google Shape;1655;p148"/>
          <p:cNvPicPr preferRelativeResize="0"/>
          <p:nvPr/>
        </p:nvPicPr>
        <p:blipFill>
          <a:blip r:embed="rId3">
            <a:alphaModFix/>
          </a:blip>
          <a:srcRect l="74624"/>
          <a:stretch>
            <a:fillRect/>
          </a:stretch>
        </p:blipFill>
        <p:spPr>
          <a:xfrm>
            <a:off x="863550" y="1954586"/>
            <a:ext cx="145900" cy="645874"/>
          </a:xfrm>
          <a:prstGeom prst="rect">
            <a:avLst/>
          </a:prstGeom>
          <a:noFill/>
          <a:ln>
            <a:noFill/>
          </a:ln>
        </p:spPr>
      </p:pic>
      <p:cxnSp>
        <p:nvCxnSpPr>
          <p:cNvPr id="1656" name="Google Shape;1656;p148"/>
          <p:cNvCxnSpPr>
            <a:endCxn id="16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658" name="Google Shape;1658;p148"/>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659" name="Google Shape;1659;p148"/>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a:pPr>
              <a:defRPr/>
            </a:pPr>
          </a:p>
        </p:txBody>
      </p:sp>
      <p:sp>
        <p:nvSpPr>
          <p:cNvPr id="1660" name="Google Shape;1660;p148"/>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a:pPr>
              <a:defRPr/>
            </a:pPr>
          </a:p>
        </p:txBody>
      </p:sp>
      <p:pic>
        <p:nvPicPr>
          <p:cNvPr id="1657" name="Google Shape;1657;p148"/>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61" name="Google Shape;1661;p148"/>
          <p:cNvPicPr preferRelativeResize="0"/>
          <p:nvPr/>
        </p:nvPicPr>
        <p:blipFill>
          <a:blip r:embed="rId6">
            <a:alphaModFix/>
          </a:blip>
          <a:srcRect t="1700" b="1710"/>
          <a:stretch>
            <a:fillRect/>
          </a:stretch>
        </p:blipFill>
        <p:spPr>
          <a:xfrm>
            <a:off x="-12" y="481650"/>
            <a:ext cx="9151202" cy="116709"/>
          </a:xfrm>
          <a:prstGeom prst="rect">
            <a:avLst/>
          </a:prstGeom>
          <a:noFill/>
          <a:ln>
            <a:noFill/>
          </a:ln>
        </p:spPr>
      </p:pic>
      <p:sp>
        <p:nvSpPr>
          <p:cNvPr id="1662" name="Google Shape;1662;p14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63" name="Google Shape;1663;p148"/>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a:spcBef>
                <a:spcPct val="0"/>
              </a:spcBef>
              <a:spcAft>
                <a:spcPct val="0"/>
              </a:spcAft>
              <a:buSzPts val="1800"/>
              <a:buFont typeface="Lexend"/>
              <a:buNone/>
              <a:defRPr sz="1800" b="0">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64" name="Shape 1664"/>
        <p:cNvGrpSpPr/>
        <p:nvPr/>
      </p:nvGrpSpPr>
      <p:grpSpPr>
        <a:xfrm>
          <a:off x="0" y="0"/>
          <a:ext cx="0" cy="0"/>
        </a:xfrm>
      </p:grpSpPr>
      <p:pic>
        <p:nvPicPr>
          <p:cNvPr id="1665" name="Google Shape;1665;p149"/>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6" name="Google Shape;1666;p149"/>
          <p:cNvPicPr preferRelativeResize="0"/>
          <p:nvPr/>
        </p:nvPicPr>
        <p:blipFill>
          <a:blip r:embed="rId2">
            <a:alphaModFix/>
          </a:blip>
          <a:srcRect l="74624"/>
          <a:stretch>
            <a:fillRect/>
          </a:stretch>
        </p:blipFill>
        <p:spPr>
          <a:xfrm>
            <a:off x="863550" y="3600900"/>
            <a:ext cx="145900" cy="645874"/>
          </a:xfrm>
          <a:prstGeom prst="rect">
            <a:avLst/>
          </a:prstGeom>
          <a:noFill/>
          <a:ln>
            <a:noFill/>
          </a:ln>
        </p:spPr>
      </p:pic>
      <p:pic>
        <p:nvPicPr>
          <p:cNvPr id="1667" name="Google Shape;1667;p149"/>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68" name="Google Shape;1668;p149"/>
          <p:cNvPicPr preferRelativeResize="0"/>
          <p:nvPr/>
        </p:nvPicPr>
        <p:blipFill>
          <a:blip r:embed="rId2">
            <a:alphaModFix/>
          </a:blip>
          <a:srcRect l="74624"/>
          <a:stretch>
            <a:fillRect/>
          </a:stretch>
        </p:blipFill>
        <p:spPr>
          <a:xfrm>
            <a:off x="863550" y="2677988"/>
            <a:ext cx="145900" cy="645874"/>
          </a:xfrm>
          <a:prstGeom prst="rect">
            <a:avLst/>
          </a:prstGeom>
          <a:noFill/>
          <a:ln>
            <a:noFill/>
          </a:ln>
        </p:spPr>
      </p:pic>
      <p:pic>
        <p:nvPicPr>
          <p:cNvPr id="1669" name="Google Shape;1669;p149"/>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670" name="Google Shape;1670;p149"/>
          <p:cNvPicPr preferRelativeResize="0"/>
          <p:nvPr/>
        </p:nvPicPr>
        <p:blipFill>
          <a:blip r:embed="rId2">
            <a:alphaModFix/>
          </a:blip>
          <a:srcRect l="74624"/>
          <a:stretch>
            <a:fillRect/>
          </a:stretch>
        </p:blipFill>
        <p:spPr>
          <a:xfrm>
            <a:off x="863550" y="1643475"/>
            <a:ext cx="145900" cy="645874"/>
          </a:xfrm>
          <a:prstGeom prst="rect">
            <a:avLst/>
          </a:prstGeom>
          <a:noFill/>
          <a:ln>
            <a:noFill/>
          </a:ln>
        </p:spPr>
      </p:pic>
      <p:cxnSp>
        <p:nvCxnSpPr>
          <p:cNvPr id="1671" name="Google Shape;1671;p149"/>
          <p:cNvCxnSpPr>
            <a:endCxn id="16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672" name="Google Shape;1672;p149"/>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673" name="Google Shape;1673;p149"/>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674" name="Google Shape;1674;p149"/>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1675" name="Google Shape;1675;p149"/>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1676" name="Google Shape;1676;p149"/>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pic>
        <p:nvPicPr>
          <p:cNvPr id="1677" name="Google Shape;1677;p149"/>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678" name="Google Shape;1678;p14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679" name="Google Shape;1679;p149"/>
          <p:cNvPicPr preferRelativeResize="0"/>
          <p:nvPr/>
        </p:nvPicPr>
        <p:blipFill>
          <a:blip r:embed="rId8">
            <a:alphaModFix/>
          </a:blip>
          <a:srcRect t="1700" b="1710"/>
          <a:stretch>
            <a:fillRect/>
          </a:stretch>
        </p:blipFill>
        <p:spPr>
          <a:xfrm>
            <a:off x="-12" y="481650"/>
            <a:ext cx="9151202" cy="116709"/>
          </a:xfrm>
          <a:prstGeom prst="rect">
            <a:avLst/>
          </a:prstGeom>
          <a:noFill/>
          <a:ln>
            <a:noFill/>
          </a:ln>
        </p:spPr>
      </p:pic>
      <p:sp>
        <p:nvSpPr>
          <p:cNvPr id="1680" name="Google Shape;1680;p14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81" name="Google Shape;1681;p149"/>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a:spcBef>
                <a:spcPct val="0"/>
              </a:spcBef>
              <a:spcAft>
                <a:spcPct val="0"/>
              </a:spcAft>
              <a:buSzPts val="1800"/>
              <a:buFont typeface="Lexend"/>
              <a:buNone/>
              <a:defRPr sz="1800" b="0">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682" name="Shape 1682"/>
        <p:cNvGrpSpPr/>
        <p:nvPr/>
      </p:nvGrpSpPr>
      <p:grpSpPr>
        <a:xfrm>
          <a:off x="0" y="0"/>
          <a:ext cx="0" cy="0"/>
        </a:xfrm>
      </p:grpSpPr>
      <p:pic>
        <p:nvPicPr>
          <p:cNvPr id="1683" name="Google Shape;1683;p150"/>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684" name="Google Shape;1684;p150"/>
          <p:cNvPicPr preferRelativeResize="0"/>
          <p:nvPr/>
        </p:nvPicPr>
        <p:blipFill>
          <a:blip r:embed="rId2">
            <a:alphaModFix/>
          </a:blip>
          <a:srcRect l="74624"/>
          <a:stretch>
            <a:fillRect/>
          </a:stretch>
        </p:blipFill>
        <p:spPr>
          <a:xfrm>
            <a:off x="863550" y="3105610"/>
            <a:ext cx="145900" cy="645874"/>
          </a:xfrm>
          <a:prstGeom prst="rect">
            <a:avLst/>
          </a:prstGeom>
          <a:noFill/>
          <a:ln>
            <a:noFill/>
          </a:ln>
        </p:spPr>
      </p:pic>
      <p:pic>
        <p:nvPicPr>
          <p:cNvPr id="1685" name="Google Shape;1685;p150"/>
          <p:cNvPicPr preferRelativeResize="0"/>
          <p:nvPr/>
        </p:nvPicPr>
        <p:blipFill>
          <a:blip r:embed="rId3">
            <a:alphaModFix/>
          </a:blip>
          <a:srcRect t="4387" b="4397"/>
          <a:stretch>
            <a:fillRect/>
          </a:stretch>
        </p:blipFill>
        <p:spPr>
          <a:xfrm>
            <a:off x="863550" y="3971358"/>
            <a:ext cx="7439126" cy="563217"/>
          </a:xfrm>
          <a:prstGeom prst="rect">
            <a:avLst/>
          </a:prstGeom>
          <a:noFill/>
          <a:ln>
            <a:noFill/>
          </a:ln>
        </p:spPr>
      </p:pic>
      <p:pic>
        <p:nvPicPr>
          <p:cNvPr id="1686" name="Google Shape;1686;p150"/>
          <p:cNvPicPr preferRelativeResize="0"/>
          <p:nvPr/>
        </p:nvPicPr>
        <p:blipFill>
          <a:blip r:embed="rId2">
            <a:alphaModFix/>
          </a:blip>
          <a:srcRect l="74624"/>
          <a:stretch>
            <a:fillRect/>
          </a:stretch>
        </p:blipFill>
        <p:spPr>
          <a:xfrm>
            <a:off x="863550" y="3939648"/>
            <a:ext cx="145900" cy="645874"/>
          </a:xfrm>
          <a:prstGeom prst="rect">
            <a:avLst/>
          </a:prstGeom>
          <a:noFill/>
          <a:ln>
            <a:noFill/>
          </a:ln>
        </p:spPr>
      </p:pic>
      <p:pic>
        <p:nvPicPr>
          <p:cNvPr id="1687" name="Google Shape;1687;p150"/>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688" name="Google Shape;1688;p150"/>
          <p:cNvPicPr preferRelativeResize="0"/>
          <p:nvPr/>
        </p:nvPicPr>
        <p:blipFill>
          <a:blip r:embed="rId2">
            <a:alphaModFix/>
          </a:blip>
          <a:srcRect l="74624"/>
          <a:stretch>
            <a:fillRect/>
          </a:stretch>
        </p:blipFill>
        <p:spPr>
          <a:xfrm>
            <a:off x="863550" y="2265998"/>
            <a:ext cx="145900" cy="645874"/>
          </a:xfrm>
          <a:prstGeom prst="rect">
            <a:avLst/>
          </a:prstGeom>
          <a:noFill/>
          <a:ln>
            <a:noFill/>
          </a:ln>
        </p:spPr>
      </p:pic>
      <p:pic>
        <p:nvPicPr>
          <p:cNvPr id="1689" name="Google Shape;1689;p150"/>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690" name="Google Shape;1690;p150"/>
          <p:cNvPicPr preferRelativeResize="0"/>
          <p:nvPr/>
        </p:nvPicPr>
        <p:blipFill>
          <a:blip r:embed="rId2">
            <a:alphaModFix/>
          </a:blip>
          <a:srcRect l="74624"/>
          <a:stretch>
            <a:fillRect/>
          </a:stretch>
        </p:blipFill>
        <p:spPr>
          <a:xfrm>
            <a:off x="863550" y="1423110"/>
            <a:ext cx="145900" cy="645874"/>
          </a:xfrm>
          <a:prstGeom prst="rect">
            <a:avLst/>
          </a:prstGeom>
          <a:noFill/>
          <a:ln>
            <a:noFill/>
          </a:ln>
        </p:spPr>
      </p:pic>
      <p:cxnSp>
        <p:nvCxnSpPr>
          <p:cNvPr id="1691" name="Google Shape;1691;p150"/>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692" name="Google Shape;1692;p150"/>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693" name="Google Shape;1693;p150"/>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694" name="Google Shape;1694;p150"/>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695" name="Google Shape;1695;p150"/>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1696" name="Google Shape;1696;p150"/>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1697" name="Google Shape;1697;p150"/>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1698" name="Google Shape;1698;p150"/>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pic>
        <p:nvPicPr>
          <p:cNvPr id="1699" name="Google Shape;1699;p150"/>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1700" name="Google Shape;1700;p15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01" name="Google Shape;1701;p150"/>
          <p:cNvPicPr preferRelativeResize="0"/>
          <p:nvPr/>
        </p:nvPicPr>
        <p:blipFill>
          <a:blip r:embed="rId10">
            <a:alphaModFix/>
          </a:blip>
          <a:srcRect t="1700" b="1710"/>
          <a:stretch>
            <a:fillRect/>
          </a:stretch>
        </p:blipFill>
        <p:spPr>
          <a:xfrm>
            <a:off x="-12" y="481650"/>
            <a:ext cx="9151202" cy="116709"/>
          </a:xfrm>
          <a:prstGeom prst="rect">
            <a:avLst/>
          </a:prstGeom>
          <a:noFill/>
          <a:ln>
            <a:noFill/>
          </a:ln>
        </p:spPr>
      </p:pic>
      <p:sp>
        <p:nvSpPr>
          <p:cNvPr id="1702" name="Google Shape;1702;p150"/>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703" name="Google Shape;1703;p150"/>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a:spcBef>
                <a:spcPct val="0"/>
              </a:spcBef>
              <a:spcAft>
                <a:spcPct val="0"/>
              </a:spcAft>
              <a:buSzPts val="1800"/>
              <a:buFont typeface="Lexend"/>
              <a:buNone/>
              <a:defRPr sz="1800" b="0">
                <a:latin typeface="Lexend"/>
                <a:ea typeface="Lexend"/>
                <a:cs typeface="Lexend"/>
                <a:sym typeface="Lexend"/>
              </a:defRPr>
            </a:lvl1pPr>
            <a:lvl2pPr lvl="1">
              <a:spcBef>
                <a:spcPct val="0"/>
              </a:spcBef>
              <a:spcAft>
                <a:spcPct val="0"/>
              </a:spcAft>
              <a:buSzPts val="1800"/>
              <a:buNone/>
              <a:defRPr sz="1800"/>
            </a:lvl2pPr>
            <a:lvl3pPr lvl="2">
              <a:spcBef>
                <a:spcPct val="0"/>
              </a:spcBef>
              <a:spcAft>
                <a:spcPct val="0"/>
              </a:spcAft>
              <a:buSzPts val="1800"/>
              <a:buNone/>
              <a:defRPr sz="1800"/>
            </a:lvl3pPr>
            <a:lvl4pPr lvl="3">
              <a:spcBef>
                <a:spcPct val="0"/>
              </a:spcBef>
              <a:spcAft>
                <a:spcPct val="0"/>
              </a:spcAft>
              <a:buSzPts val="1800"/>
              <a:buNone/>
              <a:defRPr sz="1800"/>
            </a:lvl4pPr>
            <a:lvl5pPr lvl="4">
              <a:spcBef>
                <a:spcPct val="0"/>
              </a:spcBef>
              <a:spcAft>
                <a:spcPct val="0"/>
              </a:spcAft>
              <a:buSzPts val="1800"/>
              <a:buNone/>
              <a:defRPr sz="1800"/>
            </a:lvl5pPr>
            <a:lvl6pPr lvl="5">
              <a:spcBef>
                <a:spcPct val="0"/>
              </a:spcBef>
              <a:spcAft>
                <a:spcPct val="0"/>
              </a:spcAft>
              <a:buSzPts val="1800"/>
              <a:buNone/>
              <a:defRPr sz="1800"/>
            </a:lvl6pPr>
            <a:lvl7pPr lvl="6">
              <a:spcBef>
                <a:spcPct val="0"/>
              </a:spcBef>
              <a:spcAft>
                <a:spcPct val="0"/>
              </a:spcAft>
              <a:buSzPts val="1800"/>
              <a:buNone/>
              <a:defRPr sz="1800"/>
            </a:lvl7pPr>
            <a:lvl8pPr lvl="7">
              <a:spcBef>
                <a:spcPct val="0"/>
              </a:spcBef>
              <a:spcAft>
                <a:spcPct val="0"/>
              </a:spcAft>
              <a:buSzPts val="1800"/>
              <a:buNone/>
              <a:defRPr sz="1800"/>
            </a:lvl8pPr>
            <a:lvl9pPr lvl="8">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1704" name="Shape 1704"/>
        <p:cNvGrpSpPr/>
        <p:nvPr/>
      </p:nvGrpSpPr>
      <p:grpSpPr>
        <a:xfrm>
          <a:off x="0" y="0"/>
          <a:ext cx="0" cy="0"/>
        </a:xfrm>
      </p:grpSpPr>
      <p:pic>
        <p:nvPicPr>
          <p:cNvPr id="1705" name="Google Shape;1705;p151"/>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1706" name="Google Shape;1706;p151"/>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07" name="Google Shape;1707;p1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1708" name="Google Shape;1708;p15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709" name="Google Shape;1709;p15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1710" name="Google Shape;1710;p15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1711" name="Shape 1711"/>
        <p:cNvGrpSpPr/>
        <p:nvPr/>
      </p:nvGrpSpPr>
      <p:grpSpPr>
        <a:xfrm>
          <a:off x="0" y="0"/>
          <a:ext cx="0" cy="0"/>
        </a:xfrm>
      </p:grpSpPr>
      <p:pic>
        <p:nvPicPr>
          <p:cNvPr id="1712" name="Google Shape;1712;p15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713" name="Google Shape;1713;p15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14" name="Google Shape;1714;p1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1715" name="Google Shape;1715;p15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1716" name="Google Shape;1716;p15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717" name="Google Shape;1717;p15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1718" name="Shape 1718"/>
        <p:cNvGrpSpPr/>
        <p:nvPr/>
      </p:nvGrpSpPr>
      <p:grpSpPr>
        <a:xfrm>
          <a:off x="0" y="0"/>
          <a:ext cx="0" cy="0"/>
        </a:xfrm>
      </p:grpSpPr>
      <p:pic>
        <p:nvPicPr>
          <p:cNvPr id="1719" name="Google Shape;1719;p15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720" name="Google Shape;1720;p15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21" name="Google Shape;1721;p1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1722" name="Google Shape;1722;p15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1723" name="Google Shape;1723;p15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724" name="Google Shape;1724;p15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1725" name="Shape 1725"/>
        <p:cNvGrpSpPr/>
        <p:nvPr/>
      </p:nvGrpSpPr>
      <p:grpSpPr>
        <a:xfrm>
          <a:off x="0" y="0"/>
          <a:ext cx="0" cy="0"/>
        </a:xfrm>
      </p:grpSpPr>
      <p:pic>
        <p:nvPicPr>
          <p:cNvPr id="1726" name="Google Shape;1726;p15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727" name="Google Shape;1727;p15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28" name="Google Shape;1728;p1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1729" name="Google Shape;1729;p154"/>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1730" name="Google Shape;1730;p15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731" name="Google Shape;1731;p154"/>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1732" name="Shape 1732"/>
        <p:cNvGrpSpPr/>
        <p:nvPr/>
      </p:nvGrpSpPr>
      <p:grpSpPr>
        <a:xfrm>
          <a:off x="0" y="0"/>
          <a:ext cx="0" cy="0"/>
        </a:xfrm>
      </p:grpSpPr>
      <p:sp>
        <p:nvSpPr>
          <p:cNvPr id="1733" name="Google Shape;1733;p15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34" name="Google Shape;1734;p155"/>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1735" name="Google Shape;1735;p15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36" name="Google Shape;1736;p15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37" name="Google Shape;1737;p15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38" name="Google Shape;1738;p155"/>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grpSp>
        <p:nvGrpSpPr>
          <p:cNvPr id="1739" name="Google Shape;1739;p155"/>
          <p:cNvGrpSpPr/>
          <p:nvPr/>
        </p:nvGrpSpPr>
        <p:grpSpPr>
          <a:xfrm>
            <a:off x="7834231" y="1285"/>
            <a:ext cx="828900" cy="576065"/>
            <a:chOff x="7801496" y="1285"/>
            <a:chExt cx="828900" cy="576065"/>
          </a:xfrm>
        </p:grpSpPr>
        <p:pic>
          <p:nvPicPr>
            <p:cNvPr id="1740" name="Google Shape;1740;p15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741" name="Google Shape;1741;p15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742" name="Google Shape;1742;p155"/>
          <p:cNvGrpSpPr/>
          <p:nvPr/>
        </p:nvGrpSpPr>
        <p:grpSpPr>
          <a:xfrm>
            <a:off x="8635663" y="1285"/>
            <a:ext cx="499700" cy="576065"/>
            <a:chOff x="8635663" y="1285"/>
            <a:chExt cx="499700" cy="576065"/>
          </a:xfrm>
        </p:grpSpPr>
        <p:pic>
          <p:nvPicPr>
            <p:cNvPr id="1743" name="Google Shape;1743;p15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744" name="Google Shape;1744;p15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1745" name="Shape 1745"/>
        <p:cNvGrpSpPr/>
        <p:nvPr/>
      </p:nvGrpSpPr>
      <p:grpSpPr>
        <a:xfrm>
          <a:off x="0" y="0"/>
          <a:ext cx="0" cy="0"/>
        </a:xfrm>
      </p:grpSpPr>
      <p:sp>
        <p:nvSpPr>
          <p:cNvPr id="1746" name="Google Shape;1746;p15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47" name="Google Shape;1747;p15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748" name="Google Shape;1748;p15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49" name="Google Shape;1749;p15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50" name="Google Shape;1750;p15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51" name="Google Shape;1751;p15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grpSp>
        <p:nvGrpSpPr>
          <p:cNvPr id="1752" name="Google Shape;1752;p156"/>
          <p:cNvGrpSpPr/>
          <p:nvPr/>
        </p:nvGrpSpPr>
        <p:grpSpPr>
          <a:xfrm>
            <a:off x="7834231" y="1285"/>
            <a:ext cx="828900" cy="576065"/>
            <a:chOff x="7801496" y="1285"/>
            <a:chExt cx="828900" cy="576065"/>
          </a:xfrm>
        </p:grpSpPr>
        <p:pic>
          <p:nvPicPr>
            <p:cNvPr id="1753" name="Google Shape;1753;p15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754" name="Google Shape;1754;p15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755" name="Google Shape;1755;p156"/>
          <p:cNvGrpSpPr/>
          <p:nvPr/>
        </p:nvGrpSpPr>
        <p:grpSpPr>
          <a:xfrm>
            <a:off x="8635663" y="1285"/>
            <a:ext cx="499700" cy="576065"/>
            <a:chOff x="8635663" y="1285"/>
            <a:chExt cx="499700" cy="576065"/>
          </a:xfrm>
        </p:grpSpPr>
        <p:pic>
          <p:nvPicPr>
            <p:cNvPr id="1756" name="Google Shape;1756;p15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757" name="Google Shape;1757;p15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1758" name="Shape 1758"/>
        <p:cNvGrpSpPr/>
        <p:nvPr/>
      </p:nvGrpSpPr>
      <p:grpSpPr>
        <a:xfrm>
          <a:off x="0" y="0"/>
          <a:ext cx="0" cy="0"/>
        </a:xfrm>
      </p:grpSpPr>
      <p:sp>
        <p:nvSpPr>
          <p:cNvPr id="1759" name="Google Shape;1759;p157"/>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60" name="Google Shape;1760;p15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761" name="Google Shape;1761;p15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62" name="Google Shape;1762;p15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63" name="Google Shape;1763;p15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64" name="Google Shape;1764;p15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grpSp>
        <p:nvGrpSpPr>
          <p:cNvPr id="1765" name="Google Shape;1765;p157"/>
          <p:cNvGrpSpPr/>
          <p:nvPr/>
        </p:nvGrpSpPr>
        <p:grpSpPr>
          <a:xfrm>
            <a:off x="7834231" y="1285"/>
            <a:ext cx="828900" cy="576065"/>
            <a:chOff x="7801496" y="1285"/>
            <a:chExt cx="828900" cy="576065"/>
          </a:xfrm>
        </p:grpSpPr>
        <p:pic>
          <p:nvPicPr>
            <p:cNvPr id="1766" name="Google Shape;1766;p15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767" name="Google Shape;1767;p15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768" name="Google Shape;1768;p157"/>
          <p:cNvGrpSpPr/>
          <p:nvPr/>
        </p:nvGrpSpPr>
        <p:grpSpPr>
          <a:xfrm>
            <a:off x="8635663" y="1285"/>
            <a:ext cx="499700" cy="576065"/>
            <a:chOff x="8635663" y="1285"/>
            <a:chExt cx="499700" cy="576065"/>
          </a:xfrm>
        </p:grpSpPr>
        <p:pic>
          <p:nvPicPr>
            <p:cNvPr id="1769" name="Google Shape;1769;p15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770" name="Google Shape;1770;p15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1771" name="Shape 1771"/>
        <p:cNvGrpSpPr/>
        <p:nvPr/>
      </p:nvGrpSpPr>
      <p:grpSpPr>
        <a:xfrm>
          <a:off x="0" y="0"/>
          <a:ext cx="0" cy="0"/>
        </a:xfrm>
      </p:grpSpPr>
      <p:sp>
        <p:nvSpPr>
          <p:cNvPr id="1772" name="Google Shape;1772;p158"/>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73" name="Google Shape;1773;p15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774" name="Google Shape;1774;p15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75" name="Google Shape;1775;p158"/>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76" name="Google Shape;1776;p158"/>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a:spcBef>
                <a:spcPct val="0"/>
              </a:spcBef>
              <a:spcAft>
                <a:spcPct val="0"/>
              </a:spcAft>
              <a:buSzPts val="1800"/>
              <a:buNone/>
              <a:defRPr sz="18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77" name="Google Shape;1777;p15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grpSp>
        <p:nvGrpSpPr>
          <p:cNvPr id="1778" name="Google Shape;1778;p158"/>
          <p:cNvGrpSpPr/>
          <p:nvPr/>
        </p:nvGrpSpPr>
        <p:grpSpPr>
          <a:xfrm>
            <a:off x="7834231" y="1285"/>
            <a:ext cx="828900" cy="576065"/>
            <a:chOff x="7801496" y="1285"/>
            <a:chExt cx="828900" cy="576065"/>
          </a:xfrm>
        </p:grpSpPr>
        <p:pic>
          <p:nvPicPr>
            <p:cNvPr id="1779" name="Google Shape;1779;p158"/>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780" name="Google Shape;1780;p158"/>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781" name="Google Shape;1781;p158"/>
          <p:cNvGrpSpPr/>
          <p:nvPr/>
        </p:nvGrpSpPr>
        <p:grpSpPr>
          <a:xfrm>
            <a:off x="8635663" y="1285"/>
            <a:ext cx="499700" cy="576065"/>
            <a:chOff x="8635663" y="1285"/>
            <a:chExt cx="499700" cy="576065"/>
          </a:xfrm>
        </p:grpSpPr>
        <p:pic>
          <p:nvPicPr>
            <p:cNvPr id="1782" name="Google Shape;1782;p158"/>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783" name="Google Shape;1783;p158"/>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1784" name="Shape 1784"/>
        <p:cNvGrpSpPr/>
        <p:nvPr/>
      </p:nvGrpSpPr>
      <p:grpSpPr>
        <a:xfrm>
          <a:off x="0" y="0"/>
          <a:ext cx="0" cy="0"/>
        </a:xfrm>
      </p:grpSpPr>
      <p:pic>
        <p:nvPicPr>
          <p:cNvPr id="1785" name="Google Shape;1785;p159"/>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1786" name="Google Shape;1786;p159"/>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1787" name="Google Shape;1787;p1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788" name="Google Shape;1788;p15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789" name="Google Shape;1789;p15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790" name="Google Shape;1790;p15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791" name="Google Shape;1791;p15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792" name="Google Shape;1792;p159"/>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93" name="Google Shape;1793;p159"/>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94" name="Google Shape;1794;p15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795" name="Google Shape;1795;p15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796" name="Google Shape;1796;p15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797" name="Google Shape;1797;p15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1798" name="Google Shape;1798;p159"/>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1799" name="Google Shape;1799;p15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800" name="Google Shape;1800;p15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grpSp>
        <p:nvGrpSpPr>
          <p:cNvPr id="1801" name="Google Shape;1801;p159"/>
          <p:cNvGrpSpPr/>
          <p:nvPr/>
        </p:nvGrpSpPr>
        <p:grpSpPr>
          <a:xfrm>
            <a:off x="324128" y="3139463"/>
            <a:ext cx="457200" cy="457200"/>
            <a:chOff x="1020916" y="1442088"/>
            <a:chExt cx="457200" cy="457200"/>
          </a:xfrm>
        </p:grpSpPr>
        <p:pic>
          <p:nvPicPr>
            <p:cNvPr id="1802" name="Google Shape;1802;p15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803" name="Google Shape;1803;p15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804" name="Google Shape;1804;p159"/>
          <p:cNvGrpSpPr/>
          <p:nvPr/>
        </p:nvGrpSpPr>
        <p:grpSpPr>
          <a:xfrm>
            <a:off x="324128" y="3987825"/>
            <a:ext cx="457200" cy="457200"/>
            <a:chOff x="1020916" y="1442088"/>
            <a:chExt cx="457200" cy="457200"/>
          </a:xfrm>
        </p:grpSpPr>
        <p:pic>
          <p:nvPicPr>
            <p:cNvPr id="1805" name="Google Shape;1805;p15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806" name="Google Shape;1806;p15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1807" name="Shape 1807"/>
        <p:cNvGrpSpPr/>
        <p:nvPr/>
      </p:nvGrpSpPr>
      <p:grpSpPr>
        <a:xfrm>
          <a:off x="0" y="0"/>
          <a:ext cx="0" cy="0"/>
        </a:xfrm>
      </p:grpSpPr>
      <p:pic>
        <p:nvPicPr>
          <p:cNvPr id="1808" name="Google Shape;1808;p16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809" name="Google Shape;1809;p16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10" name="Google Shape;1810;p16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811" name="Google Shape;1811;p16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812" name="Google Shape;1812;p16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813" name="Google Shape;1813;p16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14" name="Google Shape;1814;p16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815" name="Google Shape;1815;p16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816" name="Google Shape;1816;p16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817" name="Google Shape;1817;p16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818" name="Google Shape;1818;p16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19" name="Google Shape;1819;p16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820" name="Google Shape;1820;p160"/>
          <p:cNvGrpSpPr/>
          <p:nvPr/>
        </p:nvGrpSpPr>
        <p:grpSpPr>
          <a:xfrm>
            <a:off x="324128" y="3139463"/>
            <a:ext cx="457200" cy="457200"/>
            <a:chOff x="1020916" y="1442088"/>
            <a:chExt cx="457200" cy="457200"/>
          </a:xfrm>
        </p:grpSpPr>
        <p:pic>
          <p:nvPicPr>
            <p:cNvPr id="1821" name="Google Shape;1821;p16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22" name="Google Shape;1822;p16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823" name="Google Shape;1823;p160"/>
          <p:cNvGrpSpPr/>
          <p:nvPr/>
        </p:nvGrpSpPr>
        <p:grpSpPr>
          <a:xfrm>
            <a:off x="324128" y="3987825"/>
            <a:ext cx="457200" cy="457200"/>
            <a:chOff x="1020916" y="1442088"/>
            <a:chExt cx="457200" cy="457200"/>
          </a:xfrm>
        </p:grpSpPr>
        <p:pic>
          <p:nvPicPr>
            <p:cNvPr id="1824" name="Google Shape;1824;p16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25" name="Google Shape;1825;p16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826" name="Google Shape;1826;p16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827" name="Google Shape;1827;p16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828" name="Google Shape;1828;p16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829" name="Google Shape;1829;p16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1830" name="Shape 1830"/>
        <p:cNvGrpSpPr/>
        <p:nvPr/>
      </p:nvGrpSpPr>
      <p:grpSpPr>
        <a:xfrm>
          <a:off x="0" y="0"/>
          <a:ext cx="0" cy="0"/>
        </a:xfrm>
      </p:grpSpPr>
      <p:pic>
        <p:nvPicPr>
          <p:cNvPr id="1831" name="Google Shape;1831;p16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832" name="Google Shape;1832;p16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33" name="Google Shape;1833;p16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834" name="Google Shape;1834;p16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835" name="Google Shape;1835;p16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836" name="Google Shape;1836;p16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37" name="Google Shape;1837;p16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838" name="Google Shape;1838;p16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839" name="Google Shape;1839;p16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840" name="Google Shape;1840;p16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841" name="Google Shape;1841;p16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42" name="Google Shape;1842;p16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843" name="Google Shape;1843;p161"/>
          <p:cNvGrpSpPr/>
          <p:nvPr/>
        </p:nvGrpSpPr>
        <p:grpSpPr>
          <a:xfrm>
            <a:off x="324128" y="3139463"/>
            <a:ext cx="457200" cy="457200"/>
            <a:chOff x="1020916" y="1442088"/>
            <a:chExt cx="457200" cy="457200"/>
          </a:xfrm>
        </p:grpSpPr>
        <p:pic>
          <p:nvPicPr>
            <p:cNvPr id="1844" name="Google Shape;1844;p16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45" name="Google Shape;1845;p16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846" name="Google Shape;1846;p161"/>
          <p:cNvGrpSpPr/>
          <p:nvPr/>
        </p:nvGrpSpPr>
        <p:grpSpPr>
          <a:xfrm>
            <a:off x="324128" y="3987825"/>
            <a:ext cx="457200" cy="457200"/>
            <a:chOff x="1020916" y="1442088"/>
            <a:chExt cx="457200" cy="457200"/>
          </a:xfrm>
        </p:grpSpPr>
        <p:pic>
          <p:nvPicPr>
            <p:cNvPr id="1847" name="Google Shape;1847;p16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48" name="Google Shape;1848;p16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849" name="Google Shape;1849;p16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850" name="Google Shape;1850;p16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851" name="Google Shape;1851;p16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852" name="Google Shape;1852;p16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1853" name="Shape 1853"/>
        <p:cNvGrpSpPr/>
        <p:nvPr/>
      </p:nvGrpSpPr>
      <p:grpSpPr>
        <a:xfrm>
          <a:off x="0" y="0"/>
          <a:ext cx="0" cy="0"/>
        </a:xfrm>
      </p:grpSpPr>
      <p:pic>
        <p:nvPicPr>
          <p:cNvPr id="1854" name="Google Shape;1854;p16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855" name="Google Shape;1855;p16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56" name="Google Shape;1856;p162"/>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857" name="Google Shape;1857;p162"/>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858" name="Google Shape;1858;p162"/>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859" name="Google Shape;1859;p162"/>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60" name="Google Shape;1860;p162"/>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861" name="Google Shape;1861;p16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862" name="Google Shape;1862;p16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863" name="Google Shape;1863;p16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864" name="Google Shape;1864;p162"/>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65" name="Google Shape;1865;p162"/>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866" name="Google Shape;1866;p162"/>
          <p:cNvGrpSpPr/>
          <p:nvPr/>
        </p:nvGrpSpPr>
        <p:grpSpPr>
          <a:xfrm>
            <a:off x="324128" y="3139463"/>
            <a:ext cx="457200" cy="457200"/>
            <a:chOff x="1020916" y="1442088"/>
            <a:chExt cx="457200" cy="457200"/>
          </a:xfrm>
        </p:grpSpPr>
        <p:pic>
          <p:nvPicPr>
            <p:cNvPr id="1867" name="Google Shape;1867;p16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68" name="Google Shape;1868;p16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869" name="Google Shape;1869;p162"/>
          <p:cNvGrpSpPr/>
          <p:nvPr/>
        </p:nvGrpSpPr>
        <p:grpSpPr>
          <a:xfrm>
            <a:off x="324128" y="3987825"/>
            <a:ext cx="457200" cy="457200"/>
            <a:chOff x="1020916" y="1442088"/>
            <a:chExt cx="457200" cy="457200"/>
          </a:xfrm>
        </p:grpSpPr>
        <p:pic>
          <p:nvPicPr>
            <p:cNvPr id="1870" name="Google Shape;1870;p16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71" name="Google Shape;1871;p16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872" name="Google Shape;1872;p162"/>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873" name="Google Shape;1873;p162"/>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874" name="Google Shape;1874;p162"/>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875" name="Google Shape;1875;p162"/>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1876" name="Shape 1876"/>
        <p:cNvGrpSpPr/>
        <p:nvPr/>
      </p:nvGrpSpPr>
      <p:grpSpPr>
        <a:xfrm>
          <a:off x="0" y="0"/>
          <a:ext cx="0" cy="0"/>
        </a:xfrm>
      </p:grpSpPr>
      <p:pic>
        <p:nvPicPr>
          <p:cNvPr id="1877" name="Google Shape;1877;p16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878" name="Google Shape;1878;p16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79" name="Google Shape;1879;p16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880" name="Google Shape;1880;p16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881" name="Google Shape;1881;p16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882" name="Google Shape;1882;p16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883" name="Google Shape;1883;p16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84" name="Google Shape;1884;p16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885" name="Google Shape;1885;p16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886" name="Google Shape;1886;p163"/>
          <p:cNvGrpSpPr/>
          <p:nvPr/>
        </p:nvGrpSpPr>
        <p:grpSpPr>
          <a:xfrm>
            <a:off x="323653" y="1804438"/>
            <a:ext cx="457200" cy="457200"/>
            <a:chOff x="1020916" y="1442088"/>
            <a:chExt cx="457200" cy="457200"/>
          </a:xfrm>
        </p:grpSpPr>
        <p:pic>
          <p:nvPicPr>
            <p:cNvPr id="1887" name="Google Shape;1887;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88" name="Google Shape;1888;p16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889" name="Google Shape;1889;p163"/>
          <p:cNvGrpSpPr/>
          <p:nvPr/>
        </p:nvGrpSpPr>
        <p:grpSpPr>
          <a:xfrm>
            <a:off x="323653" y="2766575"/>
            <a:ext cx="457200" cy="457200"/>
            <a:chOff x="1020916" y="1442088"/>
            <a:chExt cx="457200" cy="457200"/>
          </a:xfrm>
        </p:grpSpPr>
        <p:pic>
          <p:nvPicPr>
            <p:cNvPr id="1890" name="Google Shape;1890;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91" name="Google Shape;1891;p16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892" name="Google Shape;1892;p163"/>
          <p:cNvGrpSpPr/>
          <p:nvPr/>
        </p:nvGrpSpPr>
        <p:grpSpPr>
          <a:xfrm>
            <a:off x="323641" y="3729038"/>
            <a:ext cx="457200" cy="457200"/>
            <a:chOff x="1020916" y="1442088"/>
            <a:chExt cx="457200" cy="457200"/>
          </a:xfrm>
        </p:grpSpPr>
        <p:pic>
          <p:nvPicPr>
            <p:cNvPr id="1893" name="Google Shape;1893;p16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94" name="Google Shape;1894;p16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1895" name="Shape 1895"/>
        <p:cNvGrpSpPr/>
        <p:nvPr/>
      </p:nvGrpSpPr>
      <p:grpSpPr>
        <a:xfrm>
          <a:off x="0" y="0"/>
          <a:ext cx="0" cy="0"/>
        </a:xfrm>
      </p:grpSpPr>
      <p:pic>
        <p:nvPicPr>
          <p:cNvPr id="1896" name="Google Shape;1896;p16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897" name="Google Shape;1897;p16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898" name="Google Shape;1898;p16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899" name="Google Shape;1899;p16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900" name="Google Shape;1900;p16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901" name="Google Shape;1901;p16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902" name="Google Shape;1902;p16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03" name="Google Shape;1903;p16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04" name="Google Shape;1904;p16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905" name="Google Shape;1905;p164"/>
          <p:cNvGrpSpPr/>
          <p:nvPr/>
        </p:nvGrpSpPr>
        <p:grpSpPr>
          <a:xfrm>
            <a:off x="323653" y="1804438"/>
            <a:ext cx="457200" cy="457200"/>
            <a:chOff x="1020916" y="1442088"/>
            <a:chExt cx="457200" cy="457200"/>
          </a:xfrm>
        </p:grpSpPr>
        <p:pic>
          <p:nvPicPr>
            <p:cNvPr id="1906" name="Google Shape;1906;p16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07" name="Google Shape;1907;p16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08" name="Google Shape;1908;p164"/>
          <p:cNvGrpSpPr/>
          <p:nvPr/>
        </p:nvGrpSpPr>
        <p:grpSpPr>
          <a:xfrm>
            <a:off x="323653" y="2766575"/>
            <a:ext cx="457200" cy="457200"/>
            <a:chOff x="1020916" y="1442088"/>
            <a:chExt cx="457200" cy="457200"/>
          </a:xfrm>
        </p:grpSpPr>
        <p:pic>
          <p:nvPicPr>
            <p:cNvPr id="1909" name="Google Shape;1909;p16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10" name="Google Shape;1910;p16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11" name="Google Shape;1911;p164"/>
          <p:cNvGrpSpPr/>
          <p:nvPr/>
        </p:nvGrpSpPr>
        <p:grpSpPr>
          <a:xfrm>
            <a:off x="323641" y="3729038"/>
            <a:ext cx="457200" cy="457200"/>
            <a:chOff x="1020916" y="1442088"/>
            <a:chExt cx="457200" cy="457200"/>
          </a:xfrm>
        </p:grpSpPr>
        <p:pic>
          <p:nvPicPr>
            <p:cNvPr id="1912" name="Google Shape;1912;p16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13" name="Google Shape;1913;p16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1914" name="Shape 1914"/>
        <p:cNvGrpSpPr/>
        <p:nvPr/>
      </p:nvGrpSpPr>
      <p:grpSpPr>
        <a:xfrm>
          <a:off x="0" y="0"/>
          <a:ext cx="0" cy="0"/>
        </a:xfrm>
      </p:grpSpPr>
      <p:pic>
        <p:nvPicPr>
          <p:cNvPr id="1915" name="Google Shape;1915;p16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916" name="Google Shape;1916;p16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17" name="Google Shape;1917;p16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918" name="Google Shape;1918;p16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919" name="Google Shape;1919;p16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920" name="Google Shape;1920;p16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921" name="Google Shape;1921;p16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22" name="Google Shape;1922;p16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23" name="Google Shape;1923;p16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924" name="Google Shape;1924;p165"/>
          <p:cNvGrpSpPr/>
          <p:nvPr/>
        </p:nvGrpSpPr>
        <p:grpSpPr>
          <a:xfrm>
            <a:off x="323653" y="1804438"/>
            <a:ext cx="457200" cy="457200"/>
            <a:chOff x="1020916" y="1442088"/>
            <a:chExt cx="457200" cy="457200"/>
          </a:xfrm>
        </p:grpSpPr>
        <p:pic>
          <p:nvPicPr>
            <p:cNvPr id="1925" name="Google Shape;1925;p16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26" name="Google Shape;1926;p16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27" name="Google Shape;1927;p165"/>
          <p:cNvGrpSpPr/>
          <p:nvPr/>
        </p:nvGrpSpPr>
        <p:grpSpPr>
          <a:xfrm>
            <a:off x="323653" y="2766575"/>
            <a:ext cx="457200" cy="457200"/>
            <a:chOff x="1020916" y="1442088"/>
            <a:chExt cx="457200" cy="457200"/>
          </a:xfrm>
        </p:grpSpPr>
        <p:pic>
          <p:nvPicPr>
            <p:cNvPr id="1928" name="Google Shape;1928;p16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29" name="Google Shape;1929;p16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30" name="Google Shape;1930;p165"/>
          <p:cNvGrpSpPr/>
          <p:nvPr/>
        </p:nvGrpSpPr>
        <p:grpSpPr>
          <a:xfrm>
            <a:off x="323641" y="3729038"/>
            <a:ext cx="457200" cy="457200"/>
            <a:chOff x="1020916" y="1442088"/>
            <a:chExt cx="457200" cy="457200"/>
          </a:xfrm>
        </p:grpSpPr>
        <p:pic>
          <p:nvPicPr>
            <p:cNvPr id="1931" name="Google Shape;1931;p16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32" name="Google Shape;1932;p16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1933" name="Shape 1933"/>
        <p:cNvGrpSpPr/>
        <p:nvPr/>
      </p:nvGrpSpPr>
      <p:grpSpPr>
        <a:xfrm>
          <a:off x="0" y="0"/>
          <a:ext cx="0" cy="0"/>
        </a:xfrm>
      </p:grpSpPr>
      <p:pic>
        <p:nvPicPr>
          <p:cNvPr id="1934" name="Google Shape;1934;p16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935" name="Google Shape;1935;p16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36" name="Google Shape;1936;p166"/>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937" name="Google Shape;1937;p16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938" name="Google Shape;1938;p16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939" name="Google Shape;1939;p16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940" name="Google Shape;1940;p166"/>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41" name="Google Shape;1941;p166"/>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42" name="Google Shape;1942;p166"/>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943" name="Google Shape;1943;p166"/>
          <p:cNvGrpSpPr/>
          <p:nvPr/>
        </p:nvGrpSpPr>
        <p:grpSpPr>
          <a:xfrm>
            <a:off x="323653" y="1804438"/>
            <a:ext cx="457200" cy="457200"/>
            <a:chOff x="1020916" y="1442088"/>
            <a:chExt cx="457200" cy="457200"/>
          </a:xfrm>
        </p:grpSpPr>
        <p:pic>
          <p:nvPicPr>
            <p:cNvPr id="1944" name="Google Shape;1944;p16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45" name="Google Shape;1945;p16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46" name="Google Shape;1946;p166"/>
          <p:cNvGrpSpPr/>
          <p:nvPr/>
        </p:nvGrpSpPr>
        <p:grpSpPr>
          <a:xfrm>
            <a:off x="323653" y="2766575"/>
            <a:ext cx="457200" cy="457200"/>
            <a:chOff x="1020916" y="1442088"/>
            <a:chExt cx="457200" cy="457200"/>
          </a:xfrm>
        </p:grpSpPr>
        <p:pic>
          <p:nvPicPr>
            <p:cNvPr id="1947" name="Google Shape;1947;p16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48" name="Google Shape;1948;p16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49" name="Google Shape;1949;p166"/>
          <p:cNvGrpSpPr/>
          <p:nvPr/>
        </p:nvGrpSpPr>
        <p:grpSpPr>
          <a:xfrm>
            <a:off x="323641" y="3729038"/>
            <a:ext cx="457200" cy="457200"/>
            <a:chOff x="1020916" y="1442088"/>
            <a:chExt cx="457200" cy="457200"/>
          </a:xfrm>
        </p:grpSpPr>
        <p:pic>
          <p:nvPicPr>
            <p:cNvPr id="1950" name="Google Shape;1950;p16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51" name="Google Shape;1951;p16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1952" name="Shape 1952"/>
        <p:cNvGrpSpPr/>
        <p:nvPr/>
      </p:nvGrpSpPr>
      <p:grpSpPr>
        <a:xfrm>
          <a:off x="0" y="0"/>
          <a:ext cx="0" cy="0"/>
        </a:xfrm>
      </p:grpSpPr>
      <p:pic>
        <p:nvPicPr>
          <p:cNvPr id="1953" name="Google Shape;1953;p167"/>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954" name="Google Shape;1954;p16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55" name="Google Shape;1955;p16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956" name="Google Shape;1956;p16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957" name="Google Shape;1957;p16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958" name="Google Shape;1958;p16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959" name="Google Shape;1959;p16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60" name="Google Shape;1960;p16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61" name="Google Shape;1961;p16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62" name="Google Shape;1962;p16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963" name="Google Shape;1963;p167"/>
          <p:cNvGrpSpPr/>
          <p:nvPr/>
        </p:nvGrpSpPr>
        <p:grpSpPr>
          <a:xfrm>
            <a:off x="323653" y="1652038"/>
            <a:ext cx="457200" cy="457200"/>
            <a:chOff x="1020916" y="1442088"/>
            <a:chExt cx="457200" cy="457200"/>
          </a:xfrm>
        </p:grpSpPr>
        <p:pic>
          <p:nvPicPr>
            <p:cNvPr id="1964" name="Google Shape;1964;p16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65" name="Google Shape;1965;p16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66" name="Google Shape;1966;p167"/>
          <p:cNvGrpSpPr/>
          <p:nvPr/>
        </p:nvGrpSpPr>
        <p:grpSpPr>
          <a:xfrm>
            <a:off x="323653" y="2461775"/>
            <a:ext cx="457200" cy="457200"/>
            <a:chOff x="1020916" y="1442088"/>
            <a:chExt cx="457200" cy="457200"/>
          </a:xfrm>
        </p:grpSpPr>
        <p:pic>
          <p:nvPicPr>
            <p:cNvPr id="1967" name="Google Shape;1967;p16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68" name="Google Shape;1968;p16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69" name="Google Shape;1969;p167"/>
          <p:cNvGrpSpPr/>
          <p:nvPr/>
        </p:nvGrpSpPr>
        <p:grpSpPr>
          <a:xfrm>
            <a:off x="323641" y="3271838"/>
            <a:ext cx="457200" cy="457200"/>
            <a:chOff x="1020916" y="1442088"/>
            <a:chExt cx="457200" cy="457200"/>
          </a:xfrm>
        </p:grpSpPr>
        <p:pic>
          <p:nvPicPr>
            <p:cNvPr id="1970" name="Google Shape;1970;p16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71" name="Google Shape;1971;p16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972" name="Google Shape;1972;p167"/>
          <p:cNvGrpSpPr/>
          <p:nvPr/>
        </p:nvGrpSpPr>
        <p:grpSpPr>
          <a:xfrm>
            <a:off x="323641" y="4081763"/>
            <a:ext cx="457200" cy="457200"/>
            <a:chOff x="1020916" y="1442088"/>
            <a:chExt cx="457200" cy="457200"/>
          </a:xfrm>
        </p:grpSpPr>
        <p:pic>
          <p:nvPicPr>
            <p:cNvPr id="1973" name="Google Shape;1973;p16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74" name="Google Shape;1974;p16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1975" name="Shape 1975"/>
        <p:cNvGrpSpPr/>
        <p:nvPr/>
      </p:nvGrpSpPr>
      <p:grpSpPr>
        <a:xfrm>
          <a:off x="0" y="0"/>
          <a:ext cx="0" cy="0"/>
        </a:xfrm>
      </p:grpSpPr>
      <p:pic>
        <p:nvPicPr>
          <p:cNvPr id="1976" name="Google Shape;1976;p16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1977" name="Google Shape;1977;p16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978" name="Google Shape;1978;p16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1979" name="Google Shape;1979;p16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980" name="Google Shape;1980;p16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981" name="Google Shape;1981;p16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1982" name="Google Shape;1982;p16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83" name="Google Shape;1983;p16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84" name="Google Shape;1984;p16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1985" name="Google Shape;1985;p16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1986" name="Google Shape;1986;p168"/>
          <p:cNvGrpSpPr/>
          <p:nvPr/>
        </p:nvGrpSpPr>
        <p:grpSpPr>
          <a:xfrm>
            <a:off x="323653" y="1652038"/>
            <a:ext cx="457200" cy="457200"/>
            <a:chOff x="1020916" y="1442088"/>
            <a:chExt cx="457200" cy="457200"/>
          </a:xfrm>
        </p:grpSpPr>
        <p:pic>
          <p:nvPicPr>
            <p:cNvPr id="1987" name="Google Shape;1987;p16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88" name="Google Shape;1988;p16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989" name="Google Shape;1989;p168"/>
          <p:cNvGrpSpPr/>
          <p:nvPr/>
        </p:nvGrpSpPr>
        <p:grpSpPr>
          <a:xfrm>
            <a:off x="323653" y="2461775"/>
            <a:ext cx="457200" cy="457200"/>
            <a:chOff x="1020916" y="1442088"/>
            <a:chExt cx="457200" cy="457200"/>
          </a:xfrm>
        </p:grpSpPr>
        <p:pic>
          <p:nvPicPr>
            <p:cNvPr id="1990" name="Google Shape;1990;p16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91" name="Google Shape;1991;p16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992" name="Google Shape;1992;p168"/>
          <p:cNvGrpSpPr/>
          <p:nvPr/>
        </p:nvGrpSpPr>
        <p:grpSpPr>
          <a:xfrm>
            <a:off x="323641" y="3271838"/>
            <a:ext cx="457200" cy="457200"/>
            <a:chOff x="1020916" y="1442088"/>
            <a:chExt cx="457200" cy="457200"/>
          </a:xfrm>
        </p:grpSpPr>
        <p:pic>
          <p:nvPicPr>
            <p:cNvPr id="1993" name="Google Shape;1993;p16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94" name="Google Shape;1994;p16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995" name="Google Shape;1995;p168"/>
          <p:cNvGrpSpPr/>
          <p:nvPr/>
        </p:nvGrpSpPr>
        <p:grpSpPr>
          <a:xfrm>
            <a:off x="323641" y="4081763"/>
            <a:ext cx="457200" cy="457200"/>
            <a:chOff x="1020916" y="1442088"/>
            <a:chExt cx="457200" cy="457200"/>
          </a:xfrm>
        </p:grpSpPr>
        <p:pic>
          <p:nvPicPr>
            <p:cNvPr id="1996" name="Google Shape;1996;p16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97" name="Google Shape;1997;p16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1998" name="Shape 1998"/>
        <p:cNvGrpSpPr/>
        <p:nvPr/>
      </p:nvGrpSpPr>
      <p:grpSpPr>
        <a:xfrm>
          <a:off x="0" y="0"/>
          <a:ext cx="0" cy="0"/>
        </a:xfrm>
      </p:grpSpPr>
      <p:pic>
        <p:nvPicPr>
          <p:cNvPr id="1999" name="Google Shape;1999;p169"/>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000" name="Google Shape;2000;p16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01" name="Google Shape;2001;p16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2002" name="Google Shape;2002;p16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003" name="Google Shape;2003;p16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004" name="Google Shape;2004;p16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2005" name="Google Shape;2005;p16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2006" name="Google Shape;2006;p16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2007" name="Google Shape;2007;p16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2008" name="Google Shape;2008;p16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2009" name="Google Shape;2009;p169"/>
          <p:cNvGrpSpPr/>
          <p:nvPr/>
        </p:nvGrpSpPr>
        <p:grpSpPr>
          <a:xfrm>
            <a:off x="323653" y="1652038"/>
            <a:ext cx="457200" cy="457200"/>
            <a:chOff x="1020916" y="1442088"/>
            <a:chExt cx="457200" cy="457200"/>
          </a:xfrm>
        </p:grpSpPr>
        <p:pic>
          <p:nvPicPr>
            <p:cNvPr id="2010" name="Google Shape;2010;p16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11" name="Google Shape;2011;p16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12" name="Google Shape;2012;p169"/>
          <p:cNvGrpSpPr/>
          <p:nvPr/>
        </p:nvGrpSpPr>
        <p:grpSpPr>
          <a:xfrm>
            <a:off x="323653" y="2461775"/>
            <a:ext cx="457200" cy="457200"/>
            <a:chOff x="1020916" y="1442088"/>
            <a:chExt cx="457200" cy="457200"/>
          </a:xfrm>
        </p:grpSpPr>
        <p:pic>
          <p:nvPicPr>
            <p:cNvPr id="2013" name="Google Shape;2013;p16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14" name="Google Shape;2014;p16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15" name="Google Shape;2015;p169"/>
          <p:cNvGrpSpPr/>
          <p:nvPr/>
        </p:nvGrpSpPr>
        <p:grpSpPr>
          <a:xfrm>
            <a:off x="323641" y="3271838"/>
            <a:ext cx="457200" cy="457200"/>
            <a:chOff x="1020916" y="1442088"/>
            <a:chExt cx="457200" cy="457200"/>
          </a:xfrm>
        </p:grpSpPr>
        <p:pic>
          <p:nvPicPr>
            <p:cNvPr id="2016" name="Google Shape;2016;p16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17" name="Google Shape;2017;p16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2018" name="Google Shape;2018;p169"/>
          <p:cNvGrpSpPr/>
          <p:nvPr/>
        </p:nvGrpSpPr>
        <p:grpSpPr>
          <a:xfrm>
            <a:off x="323641" y="4081763"/>
            <a:ext cx="457200" cy="457200"/>
            <a:chOff x="1020916" y="1442088"/>
            <a:chExt cx="457200" cy="457200"/>
          </a:xfrm>
        </p:grpSpPr>
        <p:pic>
          <p:nvPicPr>
            <p:cNvPr id="2019" name="Google Shape;2019;p16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20" name="Google Shape;2020;p16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2021" name="Shape 2021"/>
        <p:cNvGrpSpPr/>
        <p:nvPr/>
      </p:nvGrpSpPr>
      <p:grpSpPr>
        <a:xfrm>
          <a:off x="0" y="0"/>
          <a:ext cx="0" cy="0"/>
        </a:xfrm>
      </p:grpSpPr>
      <p:pic>
        <p:nvPicPr>
          <p:cNvPr id="2022" name="Google Shape;2022;p17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023" name="Google Shape;2023;p17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24" name="Google Shape;2024;p170"/>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2025" name="Google Shape;2025;p17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026" name="Google Shape;2026;p17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027" name="Google Shape;2027;p17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2028" name="Google Shape;2028;p170"/>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2029" name="Google Shape;2029;p170"/>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2030" name="Google Shape;2030;p170"/>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2031" name="Google Shape;2031;p170"/>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a:latin typeface="Lexend"/>
                <a:ea typeface="Lexend"/>
                <a:cs typeface="Lexend"/>
                <a:sym typeface="Lexend"/>
              </a:defRPr>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grpSp>
        <p:nvGrpSpPr>
          <p:cNvPr id="2032" name="Google Shape;2032;p170"/>
          <p:cNvGrpSpPr/>
          <p:nvPr/>
        </p:nvGrpSpPr>
        <p:grpSpPr>
          <a:xfrm>
            <a:off x="323653" y="1652038"/>
            <a:ext cx="457200" cy="457200"/>
            <a:chOff x="1020916" y="1442088"/>
            <a:chExt cx="457200" cy="457200"/>
          </a:xfrm>
        </p:grpSpPr>
        <p:pic>
          <p:nvPicPr>
            <p:cNvPr id="2033" name="Google Shape;2033;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34" name="Google Shape;2034;p17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35" name="Google Shape;2035;p170"/>
          <p:cNvGrpSpPr/>
          <p:nvPr/>
        </p:nvGrpSpPr>
        <p:grpSpPr>
          <a:xfrm>
            <a:off x="323653" y="2461775"/>
            <a:ext cx="457200" cy="457200"/>
            <a:chOff x="1020916" y="1442088"/>
            <a:chExt cx="457200" cy="457200"/>
          </a:xfrm>
        </p:grpSpPr>
        <p:pic>
          <p:nvPicPr>
            <p:cNvPr id="2036" name="Google Shape;2036;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37" name="Google Shape;2037;p17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38" name="Google Shape;2038;p170"/>
          <p:cNvGrpSpPr/>
          <p:nvPr/>
        </p:nvGrpSpPr>
        <p:grpSpPr>
          <a:xfrm>
            <a:off x="323641" y="3271838"/>
            <a:ext cx="457200" cy="457200"/>
            <a:chOff x="1020916" y="1442088"/>
            <a:chExt cx="457200" cy="457200"/>
          </a:xfrm>
        </p:grpSpPr>
        <p:pic>
          <p:nvPicPr>
            <p:cNvPr id="2039" name="Google Shape;2039;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40" name="Google Shape;2040;p17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2041" name="Google Shape;2041;p170"/>
          <p:cNvGrpSpPr/>
          <p:nvPr/>
        </p:nvGrpSpPr>
        <p:grpSpPr>
          <a:xfrm>
            <a:off x="323641" y="4081763"/>
            <a:ext cx="457200" cy="457200"/>
            <a:chOff x="1020916" y="1442088"/>
            <a:chExt cx="457200" cy="457200"/>
          </a:xfrm>
        </p:grpSpPr>
        <p:pic>
          <p:nvPicPr>
            <p:cNvPr id="2042" name="Google Shape;2042;p17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43" name="Google Shape;2043;p17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2044" name="Shape 2044"/>
        <p:cNvGrpSpPr/>
        <p:nvPr/>
      </p:nvGrpSpPr>
      <p:grpSpPr>
        <a:xfrm>
          <a:off x="0" y="0"/>
          <a:ext cx="0" cy="0"/>
        </a:xfrm>
      </p:grpSpPr>
      <p:pic>
        <p:nvPicPr>
          <p:cNvPr id="2045" name="Google Shape;2045;p17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2046" name="Google Shape;2046;p17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47" name="Google Shape;2047;p17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2048" name="Google Shape;2048;p17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049" name="Google Shape;2049;p17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050" name="Google Shape;2050;p17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2051" name="Google Shape;2051;p171"/>
          <p:cNvSpPr/>
          <p:nvPr>
            <p:ph type="pic" idx="3"/>
          </p:nvPr>
        </p:nvSpPr>
        <p:spPr>
          <a:xfrm>
            <a:off x="324000" y="1893950"/>
            <a:ext cx="2555400" cy="1939500"/>
          </a:xfrm>
          <a:prstGeom prst="rect">
            <a:avLst/>
          </a:prstGeom>
          <a:noFill/>
          <a:ln>
            <a:noFill/>
          </a:ln>
        </p:spPr>
        <p:txBody>
          <a:bodyPr/>
          <a:lstStyle/>
          <a:p/>
        </p:txBody>
      </p:sp>
      <p:sp>
        <p:nvSpPr>
          <p:cNvPr id="2052" name="Google Shape;2052;p171"/>
          <p:cNvSpPr/>
          <p:nvPr>
            <p:ph type="pic" idx="4"/>
          </p:nvPr>
        </p:nvSpPr>
        <p:spPr>
          <a:xfrm>
            <a:off x="6256800" y="1893950"/>
            <a:ext cx="2555400" cy="1939500"/>
          </a:xfrm>
          <a:prstGeom prst="rect">
            <a:avLst/>
          </a:prstGeom>
          <a:noFill/>
          <a:ln>
            <a:noFill/>
          </a:ln>
        </p:spPr>
        <p:txBody>
          <a:bodyPr/>
          <a:lstStyle/>
          <a:p/>
        </p:txBody>
      </p:sp>
      <p:sp>
        <p:nvSpPr>
          <p:cNvPr id="2053" name="Google Shape;2053;p171"/>
          <p:cNvSpPr/>
          <p:nvPr>
            <p:ph type="pic" idx="5"/>
          </p:nvPr>
        </p:nvSpPr>
        <p:spPr>
          <a:xfrm>
            <a:off x="3294300" y="1893950"/>
            <a:ext cx="2555400" cy="1939500"/>
          </a:xfrm>
          <a:prstGeom prst="rect">
            <a:avLst/>
          </a:prstGeom>
          <a:noFill/>
          <a:ln>
            <a:noFill/>
          </a:ln>
        </p:spPr>
        <p:txBody>
          <a:bodyPr/>
          <a:lstStyle/>
          <a:p/>
        </p:txBody>
      </p:sp>
      <p:grpSp>
        <p:nvGrpSpPr>
          <p:cNvPr id="2054" name="Google Shape;2054;p171"/>
          <p:cNvGrpSpPr/>
          <p:nvPr/>
        </p:nvGrpSpPr>
        <p:grpSpPr>
          <a:xfrm>
            <a:off x="1381028" y="4148538"/>
            <a:ext cx="457200" cy="457200"/>
            <a:chOff x="1020916" y="1442088"/>
            <a:chExt cx="457200" cy="457200"/>
          </a:xfrm>
        </p:grpSpPr>
        <p:pic>
          <p:nvPicPr>
            <p:cNvPr id="2055" name="Google Shape;2055;p1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56" name="Google Shape;2056;p17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57" name="Google Shape;2057;p171"/>
          <p:cNvGrpSpPr/>
          <p:nvPr/>
        </p:nvGrpSpPr>
        <p:grpSpPr>
          <a:xfrm>
            <a:off x="4331066" y="4148550"/>
            <a:ext cx="457200" cy="457200"/>
            <a:chOff x="1020916" y="1442088"/>
            <a:chExt cx="457200" cy="457200"/>
          </a:xfrm>
        </p:grpSpPr>
        <p:pic>
          <p:nvPicPr>
            <p:cNvPr id="2058" name="Google Shape;2058;p1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59" name="Google Shape;2059;p17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60" name="Google Shape;2060;p171"/>
          <p:cNvGrpSpPr/>
          <p:nvPr/>
        </p:nvGrpSpPr>
        <p:grpSpPr>
          <a:xfrm>
            <a:off x="7305791" y="4148538"/>
            <a:ext cx="457200" cy="457200"/>
            <a:chOff x="1020916" y="1442088"/>
            <a:chExt cx="457200" cy="457200"/>
          </a:xfrm>
        </p:grpSpPr>
        <p:pic>
          <p:nvPicPr>
            <p:cNvPr id="2061" name="Google Shape;2061;p1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62" name="Google Shape;2062;p17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2063" name="Shape 2063"/>
        <p:cNvGrpSpPr/>
        <p:nvPr/>
      </p:nvGrpSpPr>
      <p:grpSpPr>
        <a:xfrm>
          <a:off x="0" y="0"/>
          <a:ext cx="0" cy="0"/>
        </a:xfrm>
      </p:grpSpPr>
      <p:pic>
        <p:nvPicPr>
          <p:cNvPr id="2064" name="Google Shape;2064;p17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065" name="Google Shape;2065;p17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66" name="Google Shape;2066;p17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2067" name="Google Shape;2067;p17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068" name="Google Shape;2068;p17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069" name="Google Shape;2069;p17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2070" name="Google Shape;2070;p172"/>
          <p:cNvSpPr/>
          <p:nvPr>
            <p:ph type="pic" idx="3"/>
          </p:nvPr>
        </p:nvSpPr>
        <p:spPr>
          <a:xfrm>
            <a:off x="324000" y="1893950"/>
            <a:ext cx="2555400" cy="1939500"/>
          </a:xfrm>
          <a:prstGeom prst="rect">
            <a:avLst/>
          </a:prstGeom>
          <a:noFill/>
          <a:ln>
            <a:noFill/>
          </a:ln>
        </p:spPr>
        <p:txBody>
          <a:bodyPr/>
          <a:lstStyle/>
          <a:p/>
        </p:txBody>
      </p:sp>
      <p:sp>
        <p:nvSpPr>
          <p:cNvPr id="2071" name="Google Shape;2071;p172"/>
          <p:cNvSpPr/>
          <p:nvPr>
            <p:ph type="pic" idx="4"/>
          </p:nvPr>
        </p:nvSpPr>
        <p:spPr>
          <a:xfrm>
            <a:off x="6256800" y="1893950"/>
            <a:ext cx="2555400" cy="1939500"/>
          </a:xfrm>
          <a:prstGeom prst="rect">
            <a:avLst/>
          </a:prstGeom>
          <a:noFill/>
          <a:ln>
            <a:noFill/>
          </a:ln>
        </p:spPr>
        <p:txBody>
          <a:bodyPr/>
          <a:lstStyle/>
          <a:p/>
        </p:txBody>
      </p:sp>
      <p:sp>
        <p:nvSpPr>
          <p:cNvPr id="2072" name="Google Shape;2072;p172"/>
          <p:cNvSpPr/>
          <p:nvPr>
            <p:ph type="pic" idx="5"/>
          </p:nvPr>
        </p:nvSpPr>
        <p:spPr>
          <a:xfrm>
            <a:off x="3294300" y="1893950"/>
            <a:ext cx="2555400" cy="1939500"/>
          </a:xfrm>
          <a:prstGeom prst="rect">
            <a:avLst/>
          </a:prstGeom>
          <a:noFill/>
          <a:ln>
            <a:noFill/>
          </a:ln>
        </p:spPr>
        <p:txBody>
          <a:bodyPr/>
          <a:lstStyle/>
          <a:p/>
        </p:txBody>
      </p:sp>
      <p:grpSp>
        <p:nvGrpSpPr>
          <p:cNvPr id="2073" name="Google Shape;2073;p172"/>
          <p:cNvGrpSpPr/>
          <p:nvPr/>
        </p:nvGrpSpPr>
        <p:grpSpPr>
          <a:xfrm>
            <a:off x="1381028" y="4148538"/>
            <a:ext cx="457200" cy="457200"/>
            <a:chOff x="1020916" y="1442088"/>
            <a:chExt cx="457200" cy="457200"/>
          </a:xfrm>
        </p:grpSpPr>
        <p:pic>
          <p:nvPicPr>
            <p:cNvPr id="2074" name="Google Shape;2074;p1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75" name="Google Shape;2075;p17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76" name="Google Shape;2076;p172"/>
          <p:cNvGrpSpPr/>
          <p:nvPr/>
        </p:nvGrpSpPr>
        <p:grpSpPr>
          <a:xfrm>
            <a:off x="4331066" y="4148550"/>
            <a:ext cx="457200" cy="457200"/>
            <a:chOff x="1020916" y="1442088"/>
            <a:chExt cx="457200" cy="457200"/>
          </a:xfrm>
        </p:grpSpPr>
        <p:pic>
          <p:nvPicPr>
            <p:cNvPr id="2077" name="Google Shape;2077;p1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78" name="Google Shape;2078;p17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79" name="Google Shape;2079;p172"/>
          <p:cNvGrpSpPr/>
          <p:nvPr/>
        </p:nvGrpSpPr>
        <p:grpSpPr>
          <a:xfrm>
            <a:off x="7305791" y="4148538"/>
            <a:ext cx="457200" cy="457200"/>
            <a:chOff x="1020916" y="1442088"/>
            <a:chExt cx="457200" cy="457200"/>
          </a:xfrm>
        </p:grpSpPr>
        <p:pic>
          <p:nvPicPr>
            <p:cNvPr id="2080" name="Google Shape;2080;p1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81" name="Google Shape;2081;p17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2082" name="Shape 2082"/>
        <p:cNvGrpSpPr/>
        <p:nvPr/>
      </p:nvGrpSpPr>
      <p:grpSpPr>
        <a:xfrm>
          <a:off x="0" y="0"/>
          <a:ext cx="0" cy="0"/>
        </a:xfrm>
      </p:grpSpPr>
      <p:pic>
        <p:nvPicPr>
          <p:cNvPr id="2083" name="Google Shape;2083;p173"/>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084" name="Google Shape;2084;p17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85" name="Google Shape;2085;p17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2086" name="Google Shape;2086;p17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087" name="Google Shape;2087;p17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088" name="Google Shape;2088;p17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2089" name="Google Shape;2089;p173"/>
          <p:cNvSpPr/>
          <p:nvPr>
            <p:ph type="pic" idx="3"/>
          </p:nvPr>
        </p:nvSpPr>
        <p:spPr>
          <a:xfrm>
            <a:off x="324000" y="1893950"/>
            <a:ext cx="2555400" cy="1939500"/>
          </a:xfrm>
          <a:prstGeom prst="rect">
            <a:avLst/>
          </a:prstGeom>
          <a:noFill/>
          <a:ln>
            <a:noFill/>
          </a:ln>
        </p:spPr>
        <p:txBody>
          <a:bodyPr/>
          <a:lstStyle/>
          <a:p/>
        </p:txBody>
      </p:sp>
      <p:sp>
        <p:nvSpPr>
          <p:cNvPr id="2090" name="Google Shape;2090;p173"/>
          <p:cNvSpPr/>
          <p:nvPr>
            <p:ph type="pic" idx="4"/>
          </p:nvPr>
        </p:nvSpPr>
        <p:spPr>
          <a:xfrm>
            <a:off x="6256800" y="1893950"/>
            <a:ext cx="2555400" cy="1939500"/>
          </a:xfrm>
          <a:prstGeom prst="rect">
            <a:avLst/>
          </a:prstGeom>
          <a:noFill/>
          <a:ln>
            <a:noFill/>
          </a:ln>
        </p:spPr>
        <p:txBody>
          <a:bodyPr/>
          <a:lstStyle/>
          <a:p/>
        </p:txBody>
      </p:sp>
      <p:sp>
        <p:nvSpPr>
          <p:cNvPr id="2091" name="Google Shape;2091;p173"/>
          <p:cNvSpPr/>
          <p:nvPr>
            <p:ph type="pic" idx="5"/>
          </p:nvPr>
        </p:nvSpPr>
        <p:spPr>
          <a:xfrm>
            <a:off x="3294300" y="1893950"/>
            <a:ext cx="2555400" cy="1939500"/>
          </a:xfrm>
          <a:prstGeom prst="rect">
            <a:avLst/>
          </a:prstGeom>
          <a:noFill/>
          <a:ln>
            <a:noFill/>
          </a:ln>
        </p:spPr>
        <p:txBody>
          <a:bodyPr/>
          <a:lstStyle/>
          <a:p/>
        </p:txBody>
      </p:sp>
      <p:grpSp>
        <p:nvGrpSpPr>
          <p:cNvPr id="2092" name="Google Shape;2092;p173"/>
          <p:cNvGrpSpPr/>
          <p:nvPr/>
        </p:nvGrpSpPr>
        <p:grpSpPr>
          <a:xfrm>
            <a:off x="1381028" y="4148538"/>
            <a:ext cx="457200" cy="457200"/>
            <a:chOff x="1020916" y="1442088"/>
            <a:chExt cx="457200" cy="457200"/>
          </a:xfrm>
        </p:grpSpPr>
        <p:pic>
          <p:nvPicPr>
            <p:cNvPr id="2093" name="Google Shape;2093;p1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94" name="Google Shape;2094;p17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095" name="Google Shape;2095;p173"/>
          <p:cNvGrpSpPr/>
          <p:nvPr/>
        </p:nvGrpSpPr>
        <p:grpSpPr>
          <a:xfrm>
            <a:off x="4331066" y="4148550"/>
            <a:ext cx="457200" cy="457200"/>
            <a:chOff x="1020916" y="1442088"/>
            <a:chExt cx="457200" cy="457200"/>
          </a:xfrm>
        </p:grpSpPr>
        <p:pic>
          <p:nvPicPr>
            <p:cNvPr id="2096" name="Google Shape;2096;p1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97" name="Google Shape;2097;p17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098" name="Google Shape;2098;p173"/>
          <p:cNvGrpSpPr/>
          <p:nvPr/>
        </p:nvGrpSpPr>
        <p:grpSpPr>
          <a:xfrm>
            <a:off x="7305791" y="4148538"/>
            <a:ext cx="457200" cy="457200"/>
            <a:chOff x="1020916" y="1442088"/>
            <a:chExt cx="457200" cy="457200"/>
          </a:xfrm>
        </p:grpSpPr>
        <p:pic>
          <p:nvPicPr>
            <p:cNvPr id="2099" name="Google Shape;2099;p17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00" name="Google Shape;2100;p17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2101" name="Shape 2101"/>
        <p:cNvGrpSpPr/>
        <p:nvPr/>
      </p:nvGrpSpPr>
      <p:grpSpPr>
        <a:xfrm>
          <a:off x="0" y="0"/>
          <a:ext cx="0" cy="0"/>
        </a:xfrm>
      </p:grpSpPr>
      <p:pic>
        <p:nvPicPr>
          <p:cNvPr id="2102" name="Google Shape;2102;p17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03" name="Google Shape;2103;p17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04" name="Google Shape;2104;p17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a:spcBef>
                <a:spcPct val="0"/>
              </a:spcBef>
              <a:spcAft>
                <a:spcPct val="0"/>
              </a:spcAft>
              <a:buSzPts val="2200"/>
              <a:buFont typeface="Lexend"/>
              <a:buNone/>
              <a:defRPr sz="2200" b="0">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pic>
        <p:nvPicPr>
          <p:cNvPr id="2105" name="Google Shape;2105;p17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06" name="Google Shape;2106;p17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107" name="Google Shape;2107;p17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2108" name="Google Shape;2108;p174"/>
          <p:cNvSpPr/>
          <p:nvPr>
            <p:ph type="pic" idx="3"/>
          </p:nvPr>
        </p:nvSpPr>
        <p:spPr>
          <a:xfrm>
            <a:off x="324000" y="1893950"/>
            <a:ext cx="2555400" cy="1939500"/>
          </a:xfrm>
          <a:prstGeom prst="rect">
            <a:avLst/>
          </a:prstGeom>
          <a:noFill/>
          <a:ln>
            <a:noFill/>
          </a:ln>
        </p:spPr>
        <p:txBody>
          <a:bodyPr/>
          <a:lstStyle/>
          <a:p/>
        </p:txBody>
      </p:sp>
      <p:sp>
        <p:nvSpPr>
          <p:cNvPr id="2109" name="Google Shape;2109;p174"/>
          <p:cNvSpPr/>
          <p:nvPr>
            <p:ph type="pic" idx="4"/>
          </p:nvPr>
        </p:nvSpPr>
        <p:spPr>
          <a:xfrm>
            <a:off x="6256800" y="1893950"/>
            <a:ext cx="2555400" cy="1939500"/>
          </a:xfrm>
          <a:prstGeom prst="rect">
            <a:avLst/>
          </a:prstGeom>
          <a:noFill/>
          <a:ln>
            <a:noFill/>
          </a:ln>
        </p:spPr>
        <p:txBody>
          <a:bodyPr/>
          <a:lstStyle/>
          <a:p/>
        </p:txBody>
      </p:sp>
      <p:sp>
        <p:nvSpPr>
          <p:cNvPr id="2110" name="Google Shape;2110;p174"/>
          <p:cNvSpPr/>
          <p:nvPr>
            <p:ph type="pic" idx="5"/>
          </p:nvPr>
        </p:nvSpPr>
        <p:spPr>
          <a:xfrm>
            <a:off x="3294300" y="1893950"/>
            <a:ext cx="2555400" cy="1939500"/>
          </a:xfrm>
          <a:prstGeom prst="rect">
            <a:avLst/>
          </a:prstGeom>
          <a:noFill/>
          <a:ln>
            <a:noFill/>
          </a:ln>
        </p:spPr>
        <p:txBody>
          <a:bodyPr/>
          <a:lstStyle/>
          <a:p/>
        </p:txBody>
      </p:sp>
      <p:grpSp>
        <p:nvGrpSpPr>
          <p:cNvPr id="2111" name="Google Shape;2111;p174"/>
          <p:cNvGrpSpPr/>
          <p:nvPr/>
        </p:nvGrpSpPr>
        <p:grpSpPr>
          <a:xfrm>
            <a:off x="1381028" y="4148538"/>
            <a:ext cx="457200" cy="457200"/>
            <a:chOff x="1020916" y="1442088"/>
            <a:chExt cx="457200" cy="457200"/>
          </a:xfrm>
        </p:grpSpPr>
        <p:pic>
          <p:nvPicPr>
            <p:cNvPr id="2112" name="Google Shape;2112;p1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13" name="Google Shape;2113;p17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2114" name="Google Shape;2114;p174"/>
          <p:cNvGrpSpPr/>
          <p:nvPr/>
        </p:nvGrpSpPr>
        <p:grpSpPr>
          <a:xfrm>
            <a:off x="4331066" y="4148550"/>
            <a:ext cx="457200" cy="457200"/>
            <a:chOff x="1020916" y="1442088"/>
            <a:chExt cx="457200" cy="457200"/>
          </a:xfrm>
        </p:grpSpPr>
        <p:pic>
          <p:nvPicPr>
            <p:cNvPr id="2115" name="Google Shape;2115;p1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16" name="Google Shape;2116;p17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2117" name="Google Shape;2117;p174"/>
          <p:cNvGrpSpPr/>
          <p:nvPr/>
        </p:nvGrpSpPr>
        <p:grpSpPr>
          <a:xfrm>
            <a:off x="7305791" y="4148538"/>
            <a:ext cx="457200" cy="457200"/>
            <a:chOff x="1020916" y="1442088"/>
            <a:chExt cx="457200" cy="457200"/>
          </a:xfrm>
        </p:grpSpPr>
        <p:pic>
          <p:nvPicPr>
            <p:cNvPr id="2118" name="Google Shape;2118;p1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19" name="Google Shape;2119;p17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2120" name="Shape 2120"/>
        <p:cNvGrpSpPr/>
        <p:nvPr/>
      </p:nvGrpSpPr>
      <p:grpSpPr>
        <a:xfrm>
          <a:off x="0" y="0"/>
          <a:ext cx="0" cy="0"/>
        </a:xfrm>
      </p:grpSpPr>
      <p:pic>
        <p:nvPicPr>
          <p:cNvPr id="2121" name="Google Shape;2121;p175"/>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2122" name="Google Shape;2122;p17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23" name="Google Shape;2123;p17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pic>
        <p:nvPicPr>
          <p:cNvPr id="2124" name="Google Shape;2124;p17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25" name="Google Shape;2125;p17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126" name="Google Shape;2126;p17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2127" name="Shape 2127"/>
        <p:cNvGrpSpPr/>
        <p:nvPr/>
      </p:nvGrpSpPr>
      <p:grpSpPr>
        <a:xfrm>
          <a:off x="0" y="0"/>
          <a:ext cx="0" cy="0"/>
        </a:xfrm>
      </p:grpSpPr>
      <p:pic>
        <p:nvPicPr>
          <p:cNvPr id="2128" name="Google Shape;2128;p17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29" name="Google Shape;2129;p17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30" name="Google Shape;2130;p17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pic>
        <p:nvPicPr>
          <p:cNvPr id="2131" name="Google Shape;2131;p17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32" name="Google Shape;2132;p17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133" name="Google Shape;2133;p17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2134" name="Shape 2134"/>
        <p:cNvGrpSpPr/>
        <p:nvPr/>
      </p:nvGrpSpPr>
      <p:grpSpPr>
        <a:xfrm>
          <a:off x="0" y="0"/>
          <a:ext cx="0" cy="0"/>
        </a:xfrm>
      </p:grpSpPr>
      <p:pic>
        <p:nvPicPr>
          <p:cNvPr id="2135" name="Google Shape;2135;p177"/>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36" name="Google Shape;2136;p17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37" name="Google Shape;2137;p17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pic>
        <p:nvPicPr>
          <p:cNvPr id="2138" name="Google Shape;2138;p17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39" name="Google Shape;2139;p17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140" name="Google Shape;2140;p17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2141" name="Shape 2141"/>
        <p:cNvGrpSpPr/>
        <p:nvPr/>
      </p:nvGrpSpPr>
      <p:grpSpPr>
        <a:xfrm>
          <a:off x="0" y="0"/>
          <a:ext cx="0" cy="0"/>
        </a:xfrm>
      </p:grpSpPr>
      <p:pic>
        <p:nvPicPr>
          <p:cNvPr id="2142" name="Google Shape;2142;p178"/>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43" name="Google Shape;2143;p17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4" name="Google Shape;2144;p17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pic>
        <p:nvPicPr>
          <p:cNvPr id="2145" name="Google Shape;2145;p17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46" name="Google Shape;2146;p17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2147" name="Google Shape;2147;p17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2148" name="Shape 2148"/>
        <p:cNvGrpSpPr/>
        <p:nvPr/>
      </p:nvGrpSpPr>
      <p:grpSpPr>
        <a:xfrm>
          <a:off x="0" y="0"/>
          <a:ext cx="0" cy="0"/>
        </a:xfrm>
      </p:grpSpPr>
      <p:pic>
        <p:nvPicPr>
          <p:cNvPr id="2149" name="Google Shape;2149;p179"/>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2150" name="Google Shape;2150;p17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51" name="Google Shape;2151;p17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pic>
        <p:nvPicPr>
          <p:cNvPr id="2152" name="Google Shape;2152;p17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2153" name="Google Shape;2153;p17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2154" name="Google Shape;2154;p17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155" name="Google Shape;2155;p17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2156" name="Shape 2156"/>
        <p:cNvGrpSpPr/>
        <p:nvPr/>
      </p:nvGrpSpPr>
      <p:grpSpPr>
        <a:xfrm>
          <a:off x="0" y="0"/>
          <a:ext cx="0" cy="0"/>
        </a:xfrm>
      </p:grpSpPr>
      <p:pic>
        <p:nvPicPr>
          <p:cNvPr id="2157" name="Google Shape;2157;p180"/>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58" name="Google Shape;2158;p18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59" name="Google Shape;2159;p18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160" name="Google Shape;2160;p18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2161" name="Google Shape;2161;p18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2162" name="Google Shape;2162;p18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163" name="Google Shape;2163;p18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2164" name="Shape 2164"/>
        <p:cNvGrpSpPr/>
        <p:nvPr/>
      </p:nvGrpSpPr>
      <p:grpSpPr>
        <a:xfrm>
          <a:off x="0" y="0"/>
          <a:ext cx="0" cy="0"/>
        </a:xfrm>
      </p:grpSpPr>
      <p:pic>
        <p:nvPicPr>
          <p:cNvPr id="2165" name="Google Shape;2165;p181"/>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66" name="Google Shape;2166;p18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67" name="Google Shape;2167;p18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168" name="Google Shape;2168;p18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2169" name="Google Shape;2169;p18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2170" name="Google Shape;2170;p18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171" name="Google Shape;2171;p18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2172" name="Shape 2172"/>
        <p:cNvGrpSpPr/>
        <p:nvPr/>
      </p:nvGrpSpPr>
      <p:grpSpPr>
        <a:xfrm>
          <a:off x="0" y="0"/>
          <a:ext cx="0" cy="0"/>
        </a:xfrm>
      </p:grpSpPr>
      <p:pic>
        <p:nvPicPr>
          <p:cNvPr id="2173" name="Google Shape;2173;p182"/>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74" name="Google Shape;2174;p18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75" name="Google Shape;2175;p18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176" name="Google Shape;2176;p18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2177" name="Google Shape;2177;p182"/>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2178" name="Google Shape;2178;p18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179" name="Google Shape;2179;p18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2180" name="Shape 2180"/>
        <p:cNvGrpSpPr/>
        <p:nvPr/>
      </p:nvGrpSpPr>
      <p:grpSpPr>
        <a:xfrm>
          <a:off x="0" y="0"/>
          <a:ext cx="0" cy="0"/>
        </a:xfrm>
      </p:grpSpPr>
      <p:pic>
        <p:nvPicPr>
          <p:cNvPr id="2181" name="Google Shape;2181;p18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2182" name="Google Shape;2182;p18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83" name="Google Shape;2183;p18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pic>
        <p:nvPicPr>
          <p:cNvPr id="2184" name="Google Shape;2184;p18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85" name="Google Shape;2185;p18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2186" name="Google Shape;2186;p18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187" name="Google Shape;2187;p18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2188" name="Shape 2188"/>
        <p:cNvGrpSpPr/>
        <p:nvPr/>
      </p:nvGrpSpPr>
      <p:grpSpPr>
        <a:xfrm>
          <a:off x="0" y="0"/>
          <a:ext cx="0" cy="0"/>
        </a:xfrm>
      </p:grpSpPr>
      <p:pic>
        <p:nvPicPr>
          <p:cNvPr id="2189" name="Google Shape;2189;p184"/>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90" name="Google Shape;2190;p18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91" name="Google Shape;2191;p18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192" name="Google Shape;2192;p18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2193" name="Google Shape;2193;p18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194" name="Google Shape;2194;p18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195" name="Google Shape;2195;p18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2196" name="Shape 2196"/>
        <p:cNvGrpSpPr/>
        <p:nvPr/>
      </p:nvGrpSpPr>
      <p:grpSpPr>
        <a:xfrm>
          <a:off x="0" y="0"/>
          <a:ext cx="0" cy="0"/>
        </a:xfrm>
      </p:grpSpPr>
      <p:pic>
        <p:nvPicPr>
          <p:cNvPr id="2197" name="Google Shape;2197;p185"/>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198" name="Google Shape;2198;p18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99" name="Google Shape;2199;p18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200" name="Google Shape;2200;p18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2201" name="Google Shape;2201;p18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202" name="Google Shape;2202;p18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2203" name="Google Shape;2203;p18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2204" name="Shape 2204"/>
        <p:cNvGrpSpPr/>
        <p:nvPr/>
      </p:nvGrpSpPr>
      <p:grpSpPr>
        <a:xfrm>
          <a:off x="0" y="0"/>
          <a:ext cx="0" cy="0"/>
        </a:xfrm>
      </p:grpSpPr>
      <p:pic>
        <p:nvPicPr>
          <p:cNvPr id="2205" name="Google Shape;2205;p186"/>
          <p:cNvPicPr preferRelativeResize="0"/>
          <p:nvPr/>
        </p:nvPicPr>
        <p:blipFill>
          <a:blip r:embed="rId1">
            <a:alphaModFix/>
          </a:blip>
          <a:srcRect t="1663" b="1672"/>
          <a:stretch>
            <a:fillRect/>
          </a:stretch>
        </p:blipFill>
        <p:spPr>
          <a:xfrm>
            <a:off x="0" y="532525"/>
            <a:ext cx="9151202" cy="116709"/>
          </a:xfrm>
          <a:prstGeom prst="rect">
            <a:avLst/>
          </a:prstGeom>
          <a:noFill/>
          <a:ln>
            <a:noFill/>
          </a:ln>
        </p:spPr>
      </p:pic>
      <p:sp>
        <p:nvSpPr>
          <p:cNvPr id="2206" name="Google Shape;2206;p18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07" name="Google Shape;2207;p18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208" name="Google Shape;2208;p18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2209" name="Google Shape;2209;p18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2210" name="Google Shape;2210;p18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2211" name="Google Shape;2211;p186"/>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Clr>
                <a:schemeClr val="lt1"/>
              </a:buClr>
              <a:buSzPts val="1800"/>
              <a:buNone/>
              <a:defRPr sz="1800" b="0">
                <a:solidFill>
                  <a:schemeClr val="lt1"/>
                </a:solidFill>
              </a:defRPr>
            </a:lvl1pPr>
            <a:lvl2pPr lvl="1">
              <a:lnSpc>
                <a:spcPct val="100000"/>
              </a:lnSpc>
              <a:spcBef>
                <a:spcPct val="0"/>
              </a:spcBef>
              <a:spcAft>
                <a:spcPct val="0"/>
              </a:spcAft>
              <a:buClr>
                <a:schemeClr val="lt1"/>
              </a:buClr>
              <a:buSzPts val="1800"/>
              <a:buNone/>
              <a:defRPr sz="1800">
                <a:solidFill>
                  <a:schemeClr val="lt1"/>
                </a:solidFill>
              </a:defRPr>
            </a:lvl2pPr>
            <a:lvl3pPr lvl="2">
              <a:lnSpc>
                <a:spcPct val="100000"/>
              </a:lnSpc>
              <a:spcBef>
                <a:spcPct val="0"/>
              </a:spcBef>
              <a:spcAft>
                <a:spcPct val="0"/>
              </a:spcAft>
              <a:buClr>
                <a:schemeClr val="lt1"/>
              </a:buClr>
              <a:buSzPts val="1800"/>
              <a:buNone/>
              <a:defRPr sz="1800">
                <a:solidFill>
                  <a:schemeClr val="lt1"/>
                </a:solidFill>
              </a:defRPr>
            </a:lvl3pPr>
            <a:lvl4pPr lvl="3">
              <a:lnSpc>
                <a:spcPct val="100000"/>
              </a:lnSpc>
              <a:spcBef>
                <a:spcPct val="0"/>
              </a:spcBef>
              <a:spcAft>
                <a:spcPct val="0"/>
              </a:spcAft>
              <a:buClr>
                <a:schemeClr val="lt1"/>
              </a:buClr>
              <a:buSzPts val="1800"/>
              <a:buNone/>
              <a:defRPr sz="1800">
                <a:solidFill>
                  <a:schemeClr val="lt1"/>
                </a:solidFill>
              </a:defRPr>
            </a:lvl4pPr>
            <a:lvl5pPr lvl="4">
              <a:lnSpc>
                <a:spcPct val="100000"/>
              </a:lnSpc>
              <a:spcBef>
                <a:spcPct val="0"/>
              </a:spcBef>
              <a:spcAft>
                <a:spcPct val="0"/>
              </a:spcAft>
              <a:buClr>
                <a:schemeClr val="lt1"/>
              </a:buClr>
              <a:buSzPts val="1800"/>
              <a:buNone/>
              <a:defRPr sz="1800">
                <a:solidFill>
                  <a:schemeClr val="lt1"/>
                </a:solidFill>
              </a:defRPr>
            </a:lvl5pPr>
            <a:lvl6pPr lvl="5">
              <a:lnSpc>
                <a:spcPct val="100000"/>
              </a:lnSpc>
              <a:spcBef>
                <a:spcPct val="0"/>
              </a:spcBef>
              <a:spcAft>
                <a:spcPct val="0"/>
              </a:spcAft>
              <a:buClr>
                <a:schemeClr val="lt1"/>
              </a:buClr>
              <a:buSzPts val="1800"/>
              <a:buNone/>
              <a:defRPr sz="1800">
                <a:solidFill>
                  <a:schemeClr val="lt1"/>
                </a:solidFill>
              </a:defRPr>
            </a:lvl6pPr>
            <a:lvl7pPr lvl="6">
              <a:lnSpc>
                <a:spcPct val="100000"/>
              </a:lnSpc>
              <a:spcBef>
                <a:spcPct val="0"/>
              </a:spcBef>
              <a:spcAft>
                <a:spcPct val="0"/>
              </a:spcAft>
              <a:buClr>
                <a:schemeClr val="lt1"/>
              </a:buClr>
              <a:buSzPts val="1800"/>
              <a:buNone/>
              <a:defRPr sz="1800">
                <a:solidFill>
                  <a:schemeClr val="lt1"/>
                </a:solidFill>
              </a:defRPr>
            </a:lvl7pPr>
            <a:lvl8pPr lvl="7">
              <a:lnSpc>
                <a:spcPct val="100000"/>
              </a:lnSpc>
              <a:spcBef>
                <a:spcPct val="0"/>
              </a:spcBef>
              <a:spcAft>
                <a:spcPct val="0"/>
              </a:spcAft>
              <a:buClr>
                <a:schemeClr val="lt1"/>
              </a:buClr>
              <a:buSzPts val="1800"/>
              <a:buNone/>
              <a:defRPr sz="1800">
                <a:solidFill>
                  <a:schemeClr val="lt1"/>
                </a:solidFill>
              </a:defRPr>
            </a:lvl8pPr>
            <a:lvl9pPr lvl="8">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2212" name="Shape 2212"/>
        <p:cNvGrpSpPr/>
        <p:nvPr/>
      </p:nvGrpSpPr>
      <p:grpSpPr>
        <a:xfrm>
          <a:off x="0" y="0"/>
          <a:ext cx="0" cy="0"/>
        </a:xfrm>
      </p:grpSpPr>
      <p:sp>
        <p:nvSpPr>
          <p:cNvPr id="2213" name="Google Shape;2213;p187"/>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214" name="Google Shape;2214;p187"/>
          <p:cNvPicPr preferRelativeResize="0"/>
          <p:nvPr/>
        </p:nvPicPr>
        <p:blipFill>
          <a:blip r:embed="rId1">
            <a:alphaModFix/>
          </a:blip>
          <a:srcRect t="1700" b="1710"/>
          <a:stretch>
            <a:fillRect/>
          </a:stretch>
        </p:blipFill>
        <p:spPr>
          <a:xfrm>
            <a:off x="0" y="535825"/>
            <a:ext cx="9151202" cy="116709"/>
          </a:xfrm>
          <a:prstGeom prst="rect">
            <a:avLst/>
          </a:prstGeom>
          <a:noFill/>
          <a:ln>
            <a:noFill/>
          </a:ln>
        </p:spPr>
      </p:pic>
      <p:sp>
        <p:nvSpPr>
          <p:cNvPr id="2215" name="Google Shape;2215;p18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216" name="Google Shape;2216;p18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2217" name="Google Shape;2217;p18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SzPts val="2000"/>
              <a:buFont typeface="Lexend"/>
              <a:buNone/>
              <a:defRPr sz="2000" b="0">
                <a:latin typeface="Lexend"/>
                <a:ea typeface="Lexend"/>
                <a:cs typeface="Lexend"/>
                <a:sym typeface="Lexend"/>
              </a:defRPr>
            </a:lvl1pPr>
            <a:lvl2pPr lvl="1">
              <a:lnSpc>
                <a:spcPct val="100000"/>
              </a:lnSpc>
              <a:spcBef>
                <a:spcPct val="0"/>
              </a:spcBef>
              <a:spcAft>
                <a:spcPct val="0"/>
              </a:spcAft>
              <a:buSzPts val="2000"/>
              <a:buNone/>
              <a:defRPr sz="2000"/>
            </a:lvl2pPr>
            <a:lvl3pPr lvl="2">
              <a:lnSpc>
                <a:spcPct val="100000"/>
              </a:lnSpc>
              <a:spcBef>
                <a:spcPct val="0"/>
              </a:spcBef>
              <a:spcAft>
                <a:spcPct val="0"/>
              </a:spcAft>
              <a:buSzPts val="2000"/>
              <a:buNone/>
              <a:defRPr sz="2000"/>
            </a:lvl3pPr>
            <a:lvl4pPr lvl="3">
              <a:lnSpc>
                <a:spcPct val="100000"/>
              </a:lnSpc>
              <a:spcBef>
                <a:spcPct val="0"/>
              </a:spcBef>
              <a:spcAft>
                <a:spcPct val="0"/>
              </a:spcAft>
              <a:buSzPts val="2000"/>
              <a:buNone/>
              <a:defRPr sz="2000"/>
            </a:lvl4pPr>
            <a:lvl5pPr lvl="4">
              <a:lnSpc>
                <a:spcPct val="100000"/>
              </a:lnSpc>
              <a:spcBef>
                <a:spcPct val="0"/>
              </a:spcBef>
              <a:spcAft>
                <a:spcPct val="0"/>
              </a:spcAft>
              <a:buSzPts val="2000"/>
              <a:buNone/>
              <a:defRPr sz="2000"/>
            </a:lvl5pPr>
            <a:lvl6pPr lvl="5">
              <a:lnSpc>
                <a:spcPct val="100000"/>
              </a:lnSpc>
              <a:spcBef>
                <a:spcPct val="0"/>
              </a:spcBef>
              <a:spcAft>
                <a:spcPct val="0"/>
              </a:spcAft>
              <a:buSzPts val="2000"/>
              <a:buNone/>
              <a:defRPr sz="2000"/>
            </a:lvl6pPr>
            <a:lvl7pPr lvl="6">
              <a:lnSpc>
                <a:spcPct val="100000"/>
              </a:lnSpc>
              <a:spcBef>
                <a:spcPct val="0"/>
              </a:spcBef>
              <a:spcAft>
                <a:spcPct val="0"/>
              </a:spcAft>
              <a:buSzPts val="2000"/>
              <a:buNone/>
              <a:defRPr sz="2000"/>
            </a:lvl7pPr>
            <a:lvl8pPr lvl="7">
              <a:lnSpc>
                <a:spcPct val="100000"/>
              </a:lnSpc>
              <a:spcBef>
                <a:spcPct val="0"/>
              </a:spcBef>
              <a:spcAft>
                <a:spcPct val="0"/>
              </a:spcAft>
              <a:buSzPts val="2000"/>
              <a:buNone/>
              <a:defRPr sz="2000"/>
            </a:lvl8pPr>
            <a:lvl9pPr lvl="8">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2218" name="Shape 2218"/>
        <p:cNvGrpSpPr/>
        <p:nvPr/>
      </p:nvGrpSpPr>
      <p:grpSpPr>
        <a:xfrm>
          <a:off x="0" y="0"/>
          <a:ext cx="0" cy="0"/>
        </a:xfrm>
      </p:grpSpPr>
      <p:sp>
        <p:nvSpPr>
          <p:cNvPr id="2219" name="Google Shape;2219;p188"/>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220" name="Google Shape;2220;p188"/>
          <p:cNvPicPr preferRelativeResize="0"/>
          <p:nvPr/>
        </p:nvPicPr>
        <p:blipFill>
          <a:blip r:embed="rId1">
            <a:alphaModFix/>
          </a:blip>
          <a:srcRect t="1700" b="1710"/>
          <a:stretch>
            <a:fillRect/>
          </a:stretch>
        </p:blipFill>
        <p:spPr>
          <a:xfrm>
            <a:off x="0" y="769550"/>
            <a:ext cx="9151202" cy="116709"/>
          </a:xfrm>
          <a:prstGeom prst="rect">
            <a:avLst/>
          </a:prstGeom>
          <a:noFill/>
          <a:ln>
            <a:noFill/>
          </a:ln>
        </p:spPr>
      </p:pic>
      <p:sp>
        <p:nvSpPr>
          <p:cNvPr id="2221" name="Google Shape;2221;p188"/>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a:spcBef>
                <a:spcPts val="1000"/>
              </a:spcBef>
              <a:spcAft>
                <a:spcPct val="0"/>
              </a:spcAft>
              <a:buSzPts val="2200"/>
              <a:buFont typeface="Lexend"/>
              <a:buChar char="–"/>
              <a:defRPr sz="2200">
                <a:latin typeface="Lexend"/>
                <a:ea typeface="Lexend"/>
                <a:cs typeface="Lexend"/>
                <a:sym typeface="Lexend"/>
              </a:defRPr>
            </a:lvl2pPr>
            <a:lvl3pPr marL="1371600" lvl="2" indent="-355600">
              <a:spcBef>
                <a:spcPts val="1000"/>
              </a:spcBef>
              <a:spcAft>
                <a:spcPct val="0"/>
              </a:spcAft>
              <a:buSzPts val="2000"/>
              <a:buFont typeface="Lexend"/>
              <a:buChar char="–"/>
              <a:defRPr>
                <a:latin typeface="Lexend"/>
                <a:ea typeface="Lexend"/>
                <a:cs typeface="Lexend"/>
                <a:sym typeface="Lexend"/>
              </a:defRPr>
            </a:lvl3pPr>
            <a:lvl4pPr marL="1828800" lvl="3" indent="-368300">
              <a:spcBef>
                <a:spcPts val="800"/>
              </a:spcBef>
              <a:spcAft>
                <a:spcPct val="0"/>
              </a:spcAft>
              <a:buSzPts val="2200"/>
              <a:buFont typeface="Lexend"/>
              <a:buChar char="–"/>
              <a:defRPr sz="2200">
                <a:latin typeface="Lexend"/>
                <a:ea typeface="Lexend"/>
                <a:cs typeface="Lexend"/>
                <a:sym typeface="Lexend"/>
              </a:defRPr>
            </a:lvl4pPr>
            <a:lvl5pPr marL="2286000" lvl="4" indent="-342900">
              <a:spcBef>
                <a:spcPts val="800"/>
              </a:spcBef>
              <a:spcAft>
                <a:spcPct val="0"/>
              </a:spcAft>
              <a:buSzPts val="1800"/>
              <a:buFont typeface="Lexend"/>
              <a:buChar char="–"/>
              <a:defRPr>
                <a:latin typeface="Lexend"/>
                <a:ea typeface="Lexend"/>
                <a:cs typeface="Lexend"/>
                <a:sym typeface="Lexend"/>
              </a:defRPr>
            </a:lvl5pPr>
            <a:lvl6pPr marL="2743200" lvl="5" indent="-342900">
              <a:spcBef>
                <a:spcPts val="600"/>
              </a:spcBef>
              <a:spcAft>
                <a:spcPct val="0"/>
              </a:spcAft>
              <a:buSzPts val="1800"/>
              <a:buFont typeface="Lexend"/>
              <a:buChar char="–"/>
              <a:defRPr sz="1800">
                <a:latin typeface="Lexend"/>
                <a:ea typeface="Lexend"/>
                <a:cs typeface="Lexend"/>
                <a:sym typeface="Lexend"/>
              </a:defRPr>
            </a:lvl6pPr>
            <a:lvl7pPr marL="3200400" lvl="6" indent="-342900">
              <a:spcBef>
                <a:spcPts val="600"/>
              </a:spcBef>
              <a:spcAft>
                <a:spcPct val="0"/>
              </a:spcAft>
              <a:buSzPts val="1800"/>
              <a:buFont typeface="Lexend"/>
              <a:buChar char="–"/>
              <a:defRPr>
                <a:latin typeface="Lexend"/>
                <a:ea typeface="Lexend"/>
                <a:cs typeface="Lexend"/>
                <a:sym typeface="Lexend"/>
              </a:defRPr>
            </a:lvl7pPr>
            <a:lvl8pPr marL="3657600" lvl="7" indent="-342900">
              <a:spcBef>
                <a:spcPts val="400"/>
              </a:spcBef>
              <a:spcAft>
                <a:spcPct val="0"/>
              </a:spcAft>
              <a:buSzPts val="1800"/>
              <a:buFont typeface="Lexend"/>
              <a:buChar char="–"/>
              <a:defRPr>
                <a:latin typeface="Lexend"/>
                <a:ea typeface="Lexend"/>
                <a:cs typeface="Lexend"/>
                <a:sym typeface="Lexend"/>
              </a:defRPr>
            </a:lvl8pPr>
            <a:lvl9pPr marL="4114800" lvl="8" indent="-342900">
              <a:spcBef>
                <a:spcPts val="400"/>
              </a:spcBef>
              <a:spcAft>
                <a:spcPts val="200"/>
              </a:spcAft>
              <a:buSzPts val="1800"/>
              <a:buFont typeface="Lexend"/>
              <a:buChar char="–"/>
              <a:defRPr>
                <a:latin typeface="Lexend"/>
                <a:ea typeface="Lexend"/>
                <a:cs typeface="Lexend"/>
                <a:sym typeface="Lexend"/>
              </a:defRPr>
            </a:lvl9pPr>
          </a:lstStyle>
          <a:p/>
        </p:txBody>
      </p:sp>
      <p:sp>
        <p:nvSpPr>
          <p:cNvPr id="2222" name="Google Shape;2222;p18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2223" name="Google Shape;2223;p188"/>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a:lnSpc>
                <a:spcPct val="100000"/>
              </a:lnSpc>
              <a:spcBef>
                <a:spcPct val="0"/>
              </a:spcBef>
              <a:spcAft>
                <a:spcPct val="0"/>
              </a:spcAft>
              <a:buSzPts val="2000"/>
              <a:buFont typeface="Lexend"/>
              <a:buNone/>
              <a:defRPr sz="2000" b="0">
                <a:latin typeface="Lexend"/>
                <a:ea typeface="Lexend"/>
                <a:cs typeface="Lexend"/>
                <a:sym typeface="Lexend"/>
              </a:defRPr>
            </a:lvl1pPr>
            <a:lvl2pPr lvl="1">
              <a:lnSpc>
                <a:spcPct val="100000"/>
              </a:lnSpc>
              <a:spcBef>
                <a:spcPct val="0"/>
              </a:spcBef>
              <a:spcAft>
                <a:spcPct val="0"/>
              </a:spcAft>
              <a:buSzPts val="2000"/>
              <a:buNone/>
              <a:defRPr sz="2000"/>
            </a:lvl2pPr>
            <a:lvl3pPr lvl="2">
              <a:lnSpc>
                <a:spcPct val="100000"/>
              </a:lnSpc>
              <a:spcBef>
                <a:spcPct val="0"/>
              </a:spcBef>
              <a:spcAft>
                <a:spcPct val="0"/>
              </a:spcAft>
              <a:buSzPts val="2000"/>
              <a:buNone/>
              <a:defRPr sz="2000"/>
            </a:lvl3pPr>
            <a:lvl4pPr lvl="3">
              <a:lnSpc>
                <a:spcPct val="100000"/>
              </a:lnSpc>
              <a:spcBef>
                <a:spcPct val="0"/>
              </a:spcBef>
              <a:spcAft>
                <a:spcPct val="0"/>
              </a:spcAft>
              <a:buSzPts val="2000"/>
              <a:buNone/>
              <a:defRPr sz="2000"/>
            </a:lvl4pPr>
            <a:lvl5pPr lvl="4">
              <a:lnSpc>
                <a:spcPct val="100000"/>
              </a:lnSpc>
              <a:spcBef>
                <a:spcPct val="0"/>
              </a:spcBef>
              <a:spcAft>
                <a:spcPct val="0"/>
              </a:spcAft>
              <a:buSzPts val="2000"/>
              <a:buNone/>
              <a:defRPr sz="2000"/>
            </a:lvl5pPr>
            <a:lvl6pPr lvl="5">
              <a:lnSpc>
                <a:spcPct val="100000"/>
              </a:lnSpc>
              <a:spcBef>
                <a:spcPct val="0"/>
              </a:spcBef>
              <a:spcAft>
                <a:spcPct val="0"/>
              </a:spcAft>
              <a:buSzPts val="2000"/>
              <a:buNone/>
              <a:defRPr sz="2000"/>
            </a:lvl6pPr>
            <a:lvl7pPr lvl="6">
              <a:lnSpc>
                <a:spcPct val="100000"/>
              </a:lnSpc>
              <a:spcBef>
                <a:spcPct val="0"/>
              </a:spcBef>
              <a:spcAft>
                <a:spcPct val="0"/>
              </a:spcAft>
              <a:buSzPts val="2000"/>
              <a:buNone/>
              <a:defRPr sz="2000"/>
            </a:lvl7pPr>
            <a:lvl8pPr lvl="7">
              <a:lnSpc>
                <a:spcPct val="100000"/>
              </a:lnSpc>
              <a:spcBef>
                <a:spcPct val="0"/>
              </a:spcBef>
              <a:spcAft>
                <a:spcPct val="0"/>
              </a:spcAft>
              <a:buSzPts val="2000"/>
              <a:buNone/>
              <a:defRPr sz="2000"/>
            </a:lvl8pPr>
            <a:lvl9pPr lvl="8">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2224" name="Shape 2224"/>
        <p:cNvGrpSpPr/>
        <p:nvPr/>
      </p:nvGrpSpPr>
      <p:grpSpPr>
        <a:xfrm>
          <a:off x="0" y="0"/>
          <a:ext cx="0" cy="0"/>
        </a:xfrm>
      </p:grpSpPr>
      <p:sp>
        <p:nvSpPr>
          <p:cNvPr id="2226" name="Google Shape;2226;p189"/>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2227" name="Shape 2227"/>
        <p:cNvGrpSpPr/>
        <p:nvPr/>
      </p:nvGrpSpPr>
      <p:grpSpPr>
        <a:xfrm>
          <a:off x="0" y="0"/>
          <a:ext cx="0" cy="0"/>
        </a:xfrm>
      </p:grpSpPr>
      <p:sp>
        <p:nvSpPr>
          <p:cNvPr id="2228" name="Google Shape;2228;p190"/>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2229" name="Google Shape;2229;p190"/>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2230" name="Google Shape;2230;p190"/>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2231" name="Google Shape;2231;p190"/>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2232" name="Google Shape;2232;p190"/>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2233" name="Google Shape;2233;p190"/>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2234" name="Google Shape;2234;p190"/>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2235" name="Google Shape;2235;p190"/>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2236" name="Google Shape;2236;p190"/>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2237" name="Shape 2237"/>
        <p:cNvGrpSpPr/>
        <p:nvPr/>
      </p:nvGrpSpPr>
      <p:grpSpPr>
        <a:xfrm>
          <a:off x="0" y="0"/>
          <a:ext cx="0" cy="0"/>
        </a:xfrm>
      </p:grpSpPr>
      <p:pic>
        <p:nvPicPr>
          <p:cNvPr id="2238" name="Google Shape;2238;p191"/>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2239" name="Google Shape;2239;p191"/>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1800"/>
              <a:buNone/>
              <a:defRPr sz="1800"/>
            </a:lvl1pPr>
            <a:lvl2pPr lvl="1">
              <a:spcBef>
                <a:spcPts val="1000"/>
              </a:spcBef>
              <a:spcAft>
                <a:spcPct val="0"/>
              </a:spcAft>
              <a:buSzPts val="1800"/>
              <a:buNone/>
              <a:defRPr sz="1800"/>
            </a:lvl2pPr>
            <a:lvl3pPr lvl="2">
              <a:spcBef>
                <a:spcPts val="1000"/>
              </a:spcBef>
              <a:spcAft>
                <a:spcPct val="0"/>
              </a:spcAft>
              <a:buSzPts val="1800"/>
              <a:buNone/>
              <a:defRPr sz="1800"/>
            </a:lvl3pPr>
            <a:lvl4pPr lvl="3">
              <a:spcBef>
                <a:spcPts val="800"/>
              </a:spcBef>
              <a:spcAft>
                <a:spcPct val="0"/>
              </a:spcAft>
              <a:buSzPts val="1800"/>
              <a:buNone/>
              <a:defRPr sz="1800"/>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2240" name="Shape 2240"/>
        <p:cNvGrpSpPr/>
        <p:nvPr/>
      </p:nvGrpSpPr>
      <p:grpSpPr>
        <a:xfrm>
          <a:off x="0" y="0"/>
          <a:ext cx="0" cy="0"/>
        </a:xfrm>
      </p:grpSpPr>
      <p:sp>
        <p:nvSpPr>
          <p:cNvPr id="2241" name="Google Shape;2241;p192"/>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image" Target="../media/image43.png"/><Relationship Id="rId5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 Id="rId11" Type="http://schemas.openxmlformats.org/officeDocument/2006/relationships/slideLayout" Target="../slideLayouts/slideLayout67.xml"/><Relationship Id="rId12" Type="http://schemas.openxmlformats.org/officeDocument/2006/relationships/slideLayout" Target="../slideLayouts/slideLayout68.xml"/><Relationship Id="rId13" Type="http://schemas.openxmlformats.org/officeDocument/2006/relationships/slideLayout" Target="../slideLayouts/slideLayout69.xml"/><Relationship Id="rId14" Type="http://schemas.openxmlformats.org/officeDocument/2006/relationships/slideLayout" Target="../slideLayouts/slideLayout70.xml"/><Relationship Id="rId15" Type="http://schemas.openxmlformats.org/officeDocument/2006/relationships/slideLayout" Target="../slideLayouts/slideLayout71.xml"/><Relationship Id="rId16" Type="http://schemas.openxmlformats.org/officeDocument/2006/relationships/slideLayout" Target="../slideLayouts/slideLayout72.xml"/><Relationship Id="rId17" Type="http://schemas.openxmlformats.org/officeDocument/2006/relationships/slideLayout" Target="../slideLayouts/slideLayout73.xml"/><Relationship Id="rId18" Type="http://schemas.openxmlformats.org/officeDocument/2006/relationships/slideLayout" Target="../slideLayouts/slideLayout74.xml"/><Relationship Id="rId19" Type="http://schemas.openxmlformats.org/officeDocument/2006/relationships/slideLayout" Target="../slideLayouts/slideLayout75.xml"/><Relationship Id="rId20" Type="http://schemas.openxmlformats.org/officeDocument/2006/relationships/slideLayout" Target="../slideLayouts/slideLayout76.xml"/><Relationship Id="rId21" Type="http://schemas.openxmlformats.org/officeDocument/2006/relationships/slideLayout" Target="../slideLayouts/slideLayout77.xml"/><Relationship Id="rId22" Type="http://schemas.openxmlformats.org/officeDocument/2006/relationships/slideLayout" Target="../slideLayouts/slideLayout78.xml"/><Relationship Id="rId23" Type="http://schemas.openxmlformats.org/officeDocument/2006/relationships/slideLayout" Target="../slideLayouts/slideLayout79.xml"/><Relationship Id="rId24" Type="http://schemas.openxmlformats.org/officeDocument/2006/relationships/slideLayout" Target="../slideLayouts/slideLayout80.xml"/><Relationship Id="rId25" Type="http://schemas.openxmlformats.org/officeDocument/2006/relationships/slideLayout" Target="../slideLayouts/slideLayout81.xml"/><Relationship Id="rId26" Type="http://schemas.openxmlformats.org/officeDocument/2006/relationships/slideLayout" Target="../slideLayouts/slideLayout82.xml"/><Relationship Id="rId27" Type="http://schemas.openxmlformats.org/officeDocument/2006/relationships/slideLayout" Target="../slideLayouts/slideLayout83.xml"/><Relationship Id="rId28" Type="http://schemas.openxmlformats.org/officeDocument/2006/relationships/slideLayout" Target="../slideLayouts/slideLayout84.xml"/><Relationship Id="rId29" Type="http://schemas.openxmlformats.org/officeDocument/2006/relationships/slideLayout" Target="../slideLayouts/slideLayout85.xml"/><Relationship Id="rId30" Type="http://schemas.openxmlformats.org/officeDocument/2006/relationships/slideLayout" Target="../slideLayouts/slideLayout86.xml"/><Relationship Id="rId31" Type="http://schemas.openxmlformats.org/officeDocument/2006/relationships/slideLayout" Target="../slideLayouts/slideLayout87.xml"/><Relationship Id="rId32" Type="http://schemas.openxmlformats.org/officeDocument/2006/relationships/slideLayout" Target="../slideLayouts/slideLayout88.xml"/><Relationship Id="rId33" Type="http://schemas.openxmlformats.org/officeDocument/2006/relationships/slideLayout" Target="../slideLayouts/slideLayout89.xml"/><Relationship Id="rId34" Type="http://schemas.openxmlformats.org/officeDocument/2006/relationships/slideLayout" Target="../slideLayouts/slideLayout90.xml"/><Relationship Id="rId35" Type="http://schemas.openxmlformats.org/officeDocument/2006/relationships/slideLayout" Target="../slideLayouts/slideLayout91.xml"/><Relationship Id="rId36" Type="http://schemas.openxmlformats.org/officeDocument/2006/relationships/slideLayout" Target="../slideLayouts/slideLayout92.xml"/><Relationship Id="rId37" Type="http://schemas.openxmlformats.org/officeDocument/2006/relationships/slideLayout" Target="../slideLayouts/slideLayout93.xml"/><Relationship Id="rId38" Type="http://schemas.openxmlformats.org/officeDocument/2006/relationships/slideLayout" Target="../slideLayouts/slideLayout94.xml"/><Relationship Id="rId39" Type="http://schemas.openxmlformats.org/officeDocument/2006/relationships/slideLayout" Target="../slideLayouts/slideLayout95.xml"/><Relationship Id="rId40" Type="http://schemas.openxmlformats.org/officeDocument/2006/relationships/slideLayout" Target="../slideLayouts/slideLayout96.xml"/><Relationship Id="rId41" Type="http://schemas.openxmlformats.org/officeDocument/2006/relationships/slideLayout" Target="../slideLayouts/slideLayout97.xml"/><Relationship Id="rId42" Type="http://schemas.openxmlformats.org/officeDocument/2006/relationships/slideLayout" Target="../slideLayouts/slideLayout98.xml"/><Relationship Id="rId43" Type="http://schemas.openxmlformats.org/officeDocument/2006/relationships/slideLayout" Target="../slideLayouts/slideLayout99.xml"/><Relationship Id="rId44" Type="http://schemas.openxmlformats.org/officeDocument/2006/relationships/slideLayout" Target="../slideLayouts/slideLayout100.xml"/><Relationship Id="rId45" Type="http://schemas.openxmlformats.org/officeDocument/2006/relationships/slideLayout" Target="../slideLayouts/slideLayout101.xml"/><Relationship Id="rId46" Type="http://schemas.openxmlformats.org/officeDocument/2006/relationships/slideLayout" Target="../slideLayouts/slideLayout102.xml"/><Relationship Id="rId47" Type="http://schemas.openxmlformats.org/officeDocument/2006/relationships/slideLayout" Target="../slideLayouts/slideLayout103.xml"/><Relationship Id="rId48" Type="http://schemas.openxmlformats.org/officeDocument/2006/relationships/slideLayout" Target="../slideLayouts/slideLayout104.xml"/><Relationship Id="rId49" Type="http://schemas.openxmlformats.org/officeDocument/2006/relationships/slideLayout" Target="../slideLayouts/slideLayout105.xml"/><Relationship Id="rId50" Type="http://schemas.openxmlformats.org/officeDocument/2006/relationships/slideLayout" Target="../slideLayouts/slideLayout106.xml"/><Relationship Id="rId51" Type="http://schemas.openxmlformats.org/officeDocument/2006/relationships/slideLayout" Target="../slideLayouts/slideLayout107.xml"/><Relationship Id="rId52" Type="http://schemas.openxmlformats.org/officeDocument/2006/relationships/slideLayout" Target="../slideLayouts/slideLayout108.xml"/><Relationship Id="rId53" Type="http://schemas.openxmlformats.org/officeDocument/2006/relationships/slideLayout" Target="../slideLayouts/slideLayout109.xml"/><Relationship Id="rId54" Type="http://schemas.openxmlformats.org/officeDocument/2006/relationships/slideLayout" Target="../slideLayouts/slideLayout110.xml"/><Relationship Id="rId55" Type="http://schemas.openxmlformats.org/officeDocument/2006/relationships/slideLayout" Target="../slideLayouts/slideLayout111.xml"/><Relationship Id="rId56" Type="http://schemas.openxmlformats.org/officeDocument/2006/relationships/slideLayout" Target="../slideLayouts/slideLayout112.xml"/><Relationship Id="rId57" Type="http://schemas.openxmlformats.org/officeDocument/2006/relationships/slideLayout" Target="../slideLayouts/slideLayout113.xml"/><Relationship Id="rId58" Type="http://schemas.openxmlformats.org/officeDocument/2006/relationships/slideLayout" Target="../slideLayouts/slideLayout114.xml"/><Relationship Id="rId59" Type="http://schemas.openxmlformats.org/officeDocument/2006/relationships/slideLayout" Target="../slideLayouts/slideLayout115.xml"/><Relationship Id="rId60" Type="http://schemas.openxmlformats.org/officeDocument/2006/relationships/slideLayout" Target="../slideLayouts/slideLayout116.xml"/><Relationship Id="rId61" Type="http://schemas.openxmlformats.org/officeDocument/2006/relationships/slideLayout" Target="../slideLayouts/slideLayout117.xml"/><Relationship Id="rId62" Type="http://schemas.openxmlformats.org/officeDocument/2006/relationships/slideLayout" Target="../slideLayouts/slideLayout118.xml"/><Relationship Id="rId63" Type="http://schemas.openxmlformats.org/officeDocument/2006/relationships/image" Target="../media/image43.png"/><Relationship Id="rId6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slideLayout" Target="../slideLayouts/slideLayout120.xml"/><Relationship Id="rId3" Type="http://schemas.openxmlformats.org/officeDocument/2006/relationships/slideLayout" Target="../slideLayouts/slideLayout121.xml"/><Relationship Id="rId4" Type="http://schemas.openxmlformats.org/officeDocument/2006/relationships/slideLayout" Target="../slideLayouts/slideLayout122.xml"/><Relationship Id="rId5" Type="http://schemas.openxmlformats.org/officeDocument/2006/relationships/slideLayout" Target="../slideLayouts/slideLayout123.xml"/><Relationship Id="rId6" Type="http://schemas.openxmlformats.org/officeDocument/2006/relationships/slideLayout" Target="../slideLayouts/slideLayout124.xml"/><Relationship Id="rId7" Type="http://schemas.openxmlformats.org/officeDocument/2006/relationships/slideLayout" Target="../slideLayouts/slideLayout125.xml"/><Relationship Id="rId8" Type="http://schemas.openxmlformats.org/officeDocument/2006/relationships/slideLayout" Target="../slideLayouts/slideLayout126.xml"/><Relationship Id="rId9" Type="http://schemas.openxmlformats.org/officeDocument/2006/relationships/slideLayout" Target="../slideLayouts/slideLayout127.xml"/><Relationship Id="rId10" Type="http://schemas.openxmlformats.org/officeDocument/2006/relationships/slideLayout" Target="../slideLayouts/slideLayout128.xml"/><Relationship Id="rId11" Type="http://schemas.openxmlformats.org/officeDocument/2006/relationships/slideLayout" Target="../slideLayouts/slideLayout129.xml"/><Relationship Id="rId12" Type="http://schemas.openxmlformats.org/officeDocument/2006/relationships/slideLayout" Target="../slideLayouts/slideLayout130.xml"/><Relationship Id="rId13" Type="http://schemas.openxmlformats.org/officeDocument/2006/relationships/slideLayout" Target="../slideLayouts/slideLayout131.xml"/><Relationship Id="rId14" Type="http://schemas.openxmlformats.org/officeDocument/2006/relationships/slideLayout" Target="../slideLayouts/slideLayout132.xml"/><Relationship Id="rId15" Type="http://schemas.openxmlformats.org/officeDocument/2006/relationships/slideLayout" Target="../slideLayouts/slideLayout133.xml"/><Relationship Id="rId16" Type="http://schemas.openxmlformats.org/officeDocument/2006/relationships/slideLayout" Target="../slideLayouts/slideLayout134.xml"/><Relationship Id="rId17" Type="http://schemas.openxmlformats.org/officeDocument/2006/relationships/slideLayout" Target="../slideLayouts/slideLayout135.xml"/><Relationship Id="rId18" Type="http://schemas.openxmlformats.org/officeDocument/2006/relationships/slideLayout" Target="../slideLayouts/slideLayout136.xml"/><Relationship Id="rId19" Type="http://schemas.openxmlformats.org/officeDocument/2006/relationships/slideLayout" Target="../slideLayouts/slideLayout137.xml"/><Relationship Id="rId20" Type="http://schemas.openxmlformats.org/officeDocument/2006/relationships/slideLayout" Target="../slideLayouts/slideLayout138.xml"/><Relationship Id="rId21" Type="http://schemas.openxmlformats.org/officeDocument/2006/relationships/slideLayout" Target="../slideLayouts/slideLayout139.xml"/><Relationship Id="rId22" Type="http://schemas.openxmlformats.org/officeDocument/2006/relationships/slideLayout" Target="../slideLayouts/slideLayout140.xml"/><Relationship Id="rId23" Type="http://schemas.openxmlformats.org/officeDocument/2006/relationships/slideLayout" Target="../slideLayouts/slideLayout141.xml"/><Relationship Id="rId24" Type="http://schemas.openxmlformats.org/officeDocument/2006/relationships/slideLayout" Target="../slideLayouts/slideLayout142.xml"/><Relationship Id="rId25" Type="http://schemas.openxmlformats.org/officeDocument/2006/relationships/slideLayout" Target="../slideLayouts/slideLayout143.xml"/><Relationship Id="rId26" Type="http://schemas.openxmlformats.org/officeDocument/2006/relationships/slideLayout" Target="../slideLayouts/slideLayout144.xml"/><Relationship Id="rId27" Type="http://schemas.openxmlformats.org/officeDocument/2006/relationships/slideLayout" Target="../slideLayouts/slideLayout145.xml"/><Relationship Id="rId28" Type="http://schemas.openxmlformats.org/officeDocument/2006/relationships/slideLayout" Target="../slideLayouts/slideLayout146.xml"/><Relationship Id="rId29" Type="http://schemas.openxmlformats.org/officeDocument/2006/relationships/slideLayout" Target="../slideLayouts/slideLayout147.xml"/><Relationship Id="rId30" Type="http://schemas.openxmlformats.org/officeDocument/2006/relationships/slideLayout" Target="../slideLayouts/slideLayout148.xml"/><Relationship Id="rId31" Type="http://schemas.openxmlformats.org/officeDocument/2006/relationships/slideLayout" Target="../slideLayouts/slideLayout149.xml"/><Relationship Id="rId32" Type="http://schemas.openxmlformats.org/officeDocument/2006/relationships/slideLayout" Target="../slideLayouts/slideLayout150.xml"/><Relationship Id="rId33" Type="http://schemas.openxmlformats.org/officeDocument/2006/relationships/slideLayout" Target="../slideLayouts/slideLayout151.xml"/><Relationship Id="rId34" Type="http://schemas.openxmlformats.org/officeDocument/2006/relationships/slideLayout" Target="../slideLayouts/slideLayout152.xml"/><Relationship Id="rId35" Type="http://schemas.openxmlformats.org/officeDocument/2006/relationships/slideLayout" Target="../slideLayouts/slideLayout153.xml"/><Relationship Id="rId36" Type="http://schemas.openxmlformats.org/officeDocument/2006/relationships/slideLayout" Target="../slideLayouts/slideLayout154.xml"/><Relationship Id="rId37" Type="http://schemas.openxmlformats.org/officeDocument/2006/relationships/slideLayout" Target="../slideLayouts/slideLayout155.xml"/><Relationship Id="rId38" Type="http://schemas.openxmlformats.org/officeDocument/2006/relationships/slideLayout" Target="../slideLayouts/slideLayout156.xml"/><Relationship Id="rId39" Type="http://schemas.openxmlformats.org/officeDocument/2006/relationships/slideLayout" Target="../slideLayouts/slideLayout157.xml"/><Relationship Id="rId40" Type="http://schemas.openxmlformats.org/officeDocument/2006/relationships/slideLayout" Target="../slideLayouts/slideLayout158.xml"/><Relationship Id="rId41" Type="http://schemas.openxmlformats.org/officeDocument/2006/relationships/slideLayout" Target="../slideLayouts/slideLayout159.xml"/><Relationship Id="rId42" Type="http://schemas.openxmlformats.org/officeDocument/2006/relationships/slideLayout" Target="../slideLayouts/slideLayout160.xml"/><Relationship Id="rId43" Type="http://schemas.openxmlformats.org/officeDocument/2006/relationships/slideLayout" Target="../slideLayouts/slideLayout161.xml"/><Relationship Id="rId44" Type="http://schemas.openxmlformats.org/officeDocument/2006/relationships/slideLayout" Target="../slideLayouts/slideLayout162.xml"/><Relationship Id="rId45" Type="http://schemas.openxmlformats.org/officeDocument/2006/relationships/slideLayout" Target="../slideLayouts/slideLayout163.xml"/><Relationship Id="rId46" Type="http://schemas.openxmlformats.org/officeDocument/2006/relationships/slideLayout" Target="../slideLayouts/slideLayout164.xml"/><Relationship Id="rId47" Type="http://schemas.openxmlformats.org/officeDocument/2006/relationships/slideLayout" Target="../slideLayouts/slideLayout165.xml"/><Relationship Id="rId48" Type="http://schemas.openxmlformats.org/officeDocument/2006/relationships/slideLayout" Target="../slideLayouts/slideLayout166.xml"/><Relationship Id="rId49" Type="http://schemas.openxmlformats.org/officeDocument/2006/relationships/slideLayout" Target="../slideLayouts/slideLayout167.xml"/><Relationship Id="rId50" Type="http://schemas.openxmlformats.org/officeDocument/2006/relationships/slideLayout" Target="../slideLayouts/slideLayout168.xml"/><Relationship Id="rId51" Type="http://schemas.openxmlformats.org/officeDocument/2006/relationships/slideLayout" Target="../slideLayouts/slideLayout169.xml"/><Relationship Id="rId52" Type="http://schemas.openxmlformats.org/officeDocument/2006/relationships/slideLayout" Target="../slideLayouts/slideLayout170.xml"/><Relationship Id="rId53" Type="http://schemas.openxmlformats.org/officeDocument/2006/relationships/slideLayout" Target="../slideLayouts/slideLayout171.xml"/><Relationship Id="rId54" Type="http://schemas.openxmlformats.org/officeDocument/2006/relationships/slideLayout" Target="../slideLayouts/slideLayout172.xml"/><Relationship Id="rId55" Type="http://schemas.openxmlformats.org/officeDocument/2006/relationships/slideLayout" Target="../slideLayouts/slideLayout173.xml"/><Relationship Id="rId56" Type="http://schemas.openxmlformats.org/officeDocument/2006/relationships/slideLayout" Target="../slideLayouts/slideLayout174.xml"/><Relationship Id="rId57" Type="http://schemas.openxmlformats.org/officeDocument/2006/relationships/slideLayout" Target="../slideLayouts/slideLayout175.xml"/><Relationship Id="rId58" Type="http://schemas.openxmlformats.org/officeDocument/2006/relationships/slideLayout" Target="../slideLayouts/slideLayout176.xml"/><Relationship Id="rId59" Type="http://schemas.openxmlformats.org/officeDocument/2006/relationships/slideLayout" Target="../slideLayouts/slideLayout177.xml"/><Relationship Id="rId60" Type="http://schemas.openxmlformats.org/officeDocument/2006/relationships/slideLayout" Target="../slideLayouts/slideLayout178.xml"/><Relationship Id="rId61" Type="http://schemas.openxmlformats.org/officeDocument/2006/relationships/slideLayout" Target="../slideLayouts/slideLayout179.xml"/><Relationship Id="rId62" Type="http://schemas.openxmlformats.org/officeDocument/2006/relationships/slideLayout" Target="../slideLayouts/slideLayout180.xml"/><Relationship Id="rId63" Type="http://schemas.openxmlformats.org/officeDocument/2006/relationships/slideLayout" Target="../slideLayouts/slideLayout181.xml"/><Relationship Id="rId64" Type="http://schemas.openxmlformats.org/officeDocument/2006/relationships/slideLayout" Target="../slideLayouts/slideLayout182.xml"/><Relationship Id="rId65" Type="http://schemas.openxmlformats.org/officeDocument/2006/relationships/slideLayout" Target="../slideLayouts/slideLayout183.xml"/><Relationship Id="rId66" Type="http://schemas.openxmlformats.org/officeDocument/2006/relationships/slideLayout" Target="../slideLayouts/slideLayout184.xml"/><Relationship Id="rId67" Type="http://schemas.openxmlformats.org/officeDocument/2006/relationships/slideLayout" Target="../slideLayouts/slideLayout185.xml"/><Relationship Id="rId68" Type="http://schemas.openxmlformats.org/officeDocument/2006/relationships/slideLayout" Target="../slideLayouts/slideLayout186.xml"/><Relationship Id="rId69" Type="http://schemas.openxmlformats.org/officeDocument/2006/relationships/slideLayout" Target="../slideLayouts/slideLayout187.xml"/><Relationship Id="rId70" Type="http://schemas.openxmlformats.org/officeDocument/2006/relationships/slideLayout" Target="../slideLayouts/slideLayout188.xml"/><Relationship Id="rId71" Type="http://schemas.openxmlformats.org/officeDocument/2006/relationships/slideLayout" Target="../slideLayouts/slideLayout189.xml"/><Relationship Id="rId72" Type="http://schemas.openxmlformats.org/officeDocument/2006/relationships/image" Target="../media/image43.png"/><Relationship Id="rId7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643" name="Shape 643"/>
        <p:cNvGrpSpPr/>
        <p:nvPr/>
      </p:nvGrpSpPr>
      <p:grpSpPr>
        <a:xfrm>
          <a:off x="0" y="0"/>
          <a:ext cx="0" cy="0"/>
        </a:xfrm>
      </p:grpSpPr>
      <p:sp>
        <p:nvSpPr>
          <p:cNvPr id="644" name="Google Shape;644;p58"/>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645" name="Google Shape;645;p58"/>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 id="2147483734" r:id="rId31"/>
    <p:sldLayoutId id="2147483735" r:id="rId32"/>
    <p:sldLayoutId id="2147483736" r:id="rId33"/>
    <p:sldLayoutId id="2147483737" r:id="rId34"/>
    <p:sldLayoutId id="2147483738" r:id="rId35"/>
    <p:sldLayoutId id="2147483739" r:id="rId36"/>
    <p:sldLayoutId id="2147483740" r:id="rId37"/>
    <p:sldLayoutId id="2147483741" r:id="rId38"/>
    <p:sldLayoutId id="2147483742" r:id="rId39"/>
    <p:sldLayoutId id="2147483743" r:id="rId40"/>
    <p:sldLayoutId id="2147483744" r:id="rId41"/>
    <p:sldLayoutId id="2147483745" r:id="rId42"/>
    <p:sldLayoutId id="2147483746" r:id="rId43"/>
    <p:sldLayoutId id="2147483747" r:id="rId44"/>
    <p:sldLayoutId id="2147483748" r:id="rId45"/>
    <p:sldLayoutId id="2147483749" r:id="rId46"/>
    <p:sldLayoutId id="2147483750" r:id="rId47"/>
    <p:sldLayoutId id="2147483751" r:id="rId48"/>
    <p:sldLayoutId id="2147483752" r:id="rId49"/>
    <p:sldLayoutId id="2147483753" r:id="rId50"/>
    <p:sldLayoutId id="2147483754" r:id="rId51"/>
    <p:sldLayoutId id="2147483755" r:id="rId52"/>
    <p:sldLayoutId id="2147483756" r:id="rId53"/>
    <p:sldLayoutId id="2147483757" r:id="rId54"/>
    <p:sldLayoutId id="2147483758" r:id="rId55"/>
    <p:sldLayoutId id="2147483759" r:id="rId56"/>
    <p:sldLayoutId id="2147483760" r:id="rId57"/>
    <p:sldLayoutId id="2147483761" r:id="rId58"/>
    <p:sldLayoutId id="2147483762" r:id="rId59"/>
    <p:sldLayoutId id="2147483763" r:id="rId60"/>
    <p:sldLayoutId id="2147483764" r:id="rId61"/>
    <p:sldLayoutId id="2147483765" r:id="rId62"/>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1384" name="Shape 1384"/>
        <p:cNvGrpSpPr/>
        <p:nvPr/>
      </p:nvGrpSpPr>
      <p:grpSpPr>
        <a:xfrm>
          <a:off x="0" y="0"/>
          <a:ext cx="0" cy="0"/>
        </a:xfrm>
      </p:grpSpPr>
      <p:sp>
        <p:nvSpPr>
          <p:cNvPr id="1385" name="Google Shape;1385;p12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1386" name="Google Shape;1386;p12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88" r:id="rId23"/>
    <p:sldLayoutId id="2147483789" r:id="rId24"/>
    <p:sldLayoutId id="2147483790" r:id="rId25"/>
    <p:sldLayoutId id="2147483791" r:id="rId26"/>
    <p:sldLayoutId id="2147483792" r:id="rId27"/>
    <p:sldLayoutId id="2147483793" r:id="rId28"/>
    <p:sldLayoutId id="2147483794" r:id="rId29"/>
    <p:sldLayoutId id="2147483795" r:id="rId30"/>
    <p:sldLayoutId id="2147483796" r:id="rId31"/>
    <p:sldLayoutId id="2147483797" r:id="rId32"/>
    <p:sldLayoutId id="2147483798" r:id="rId33"/>
    <p:sldLayoutId id="2147483799" r:id="rId34"/>
    <p:sldLayoutId id="2147483800" r:id="rId35"/>
    <p:sldLayoutId id="2147483801" r:id="rId36"/>
    <p:sldLayoutId id="2147483802" r:id="rId37"/>
    <p:sldLayoutId id="2147483803" r:id="rId38"/>
    <p:sldLayoutId id="2147483804" r:id="rId39"/>
    <p:sldLayoutId id="2147483805" r:id="rId40"/>
    <p:sldLayoutId id="2147483806" r:id="rId41"/>
    <p:sldLayoutId id="2147483807" r:id="rId42"/>
    <p:sldLayoutId id="2147483808" r:id="rId43"/>
    <p:sldLayoutId id="2147483809" r:id="rId44"/>
    <p:sldLayoutId id="2147483810" r:id="rId45"/>
    <p:sldLayoutId id="2147483811" r:id="rId46"/>
    <p:sldLayoutId id="2147483812" r:id="rId47"/>
    <p:sldLayoutId id="2147483813" r:id="rId48"/>
    <p:sldLayoutId id="2147483814" r:id="rId49"/>
    <p:sldLayoutId id="2147483815" r:id="rId50"/>
    <p:sldLayoutId id="2147483816" r:id="rId51"/>
    <p:sldLayoutId id="2147483817" r:id="rId52"/>
    <p:sldLayoutId id="2147483818" r:id="rId53"/>
    <p:sldLayoutId id="2147483819" r:id="rId54"/>
    <p:sldLayoutId id="2147483820" r:id="rId55"/>
    <p:sldLayoutId id="2147483821" r:id="rId56"/>
    <p:sldLayoutId id="2147483822" r:id="rId57"/>
    <p:sldLayoutId id="2147483823" r:id="rId58"/>
    <p:sldLayoutId id="2147483824" r:id="rId59"/>
    <p:sldLayoutId id="2147483825" r:id="rId60"/>
    <p:sldLayoutId id="2147483826" r:id="rId61"/>
    <p:sldLayoutId id="2147483827" r:id="rId62"/>
    <p:sldLayoutId id="2147483828" r:id="rId63"/>
    <p:sldLayoutId id="2147483829" r:id="rId64"/>
    <p:sldLayoutId id="2147483830" r:id="rId65"/>
    <p:sldLayoutId id="2147483831" r:id="rId66"/>
    <p:sldLayoutId id="2147483832" r:id="rId67"/>
    <p:sldLayoutId id="2147483833" r:id="rId68"/>
    <p:sldLayoutId id="2147483834" r:id="rId69"/>
    <p:sldLayoutId id="2147483835" r:id="rId70"/>
    <p:sldLayoutId id="2147483836" r:id="rId7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userDrawn="1">
          <p15:clr>
            <a:srgbClr val="000000"/>
          </p15:clr>
        </p15:guide>
        <p15:guide id="2" pos="1819" userDrawn="1">
          <p15:clr>
            <a:srgbClr val="0000FF"/>
          </p15:clr>
        </p15:guide>
        <p15:guide id="3" orient="horz" pos="340" userDrawn="1">
          <p15:clr>
            <a:srgbClr val="222222"/>
          </p15:clr>
        </p15:guide>
        <p15:guide id="4" pos="2123" userDrawn="1">
          <p15:clr>
            <a:srgbClr val="0000FF"/>
          </p15:clr>
        </p15:guide>
        <p15:guide id="5" pos="2880" userDrawn="1">
          <p15:clr>
            <a:srgbClr val="EA4335"/>
          </p15:clr>
        </p15:guide>
        <p15:guide id="6" pos="3637" userDrawn="1">
          <p15:clr>
            <a:srgbClr val="0000FF"/>
          </p15:clr>
        </p15:guide>
        <p15:guide id="7" pos="3941" userDrawn="1">
          <p15:clr>
            <a:srgbClr val="0000FF"/>
          </p15:clr>
        </p15:guide>
        <p15:guide id="8" pos="5556" userDrawn="1">
          <p15:clr>
            <a:srgbClr val="222222"/>
          </p15:clr>
        </p15:guide>
        <p15:guide id="9" pos="1061" userDrawn="1">
          <p15:clr>
            <a:srgbClr val="9AA0A6"/>
          </p15:clr>
        </p15:guide>
        <p15:guide id="10" pos="4699" userDrawn="1">
          <p15:clr>
            <a:srgbClr val="9AA0A6"/>
          </p15:clr>
        </p15:guide>
        <p15:guide id="11" orient="horz" pos="680" userDrawn="1">
          <p15:clr>
            <a:srgbClr val="B7B7B7"/>
          </p15:clr>
        </p15:guide>
        <p15:guide id="12" orient="horz" pos="1020" userDrawn="1">
          <p15:clr>
            <a:srgbClr val="B7B7B7"/>
          </p15:clr>
        </p15:guide>
        <p15:guide id="13" orient="horz" pos="1361" userDrawn="1">
          <p15:clr>
            <a:srgbClr val="B7B7B7"/>
          </p15:clr>
        </p15:guide>
        <p15:guide id="14" orient="horz" pos="1701" userDrawn="1">
          <p15:clr>
            <a:srgbClr val="B7B7B7"/>
          </p15:clr>
        </p15:guide>
        <p15:guide id="15" orient="horz" pos="2041" userDrawn="1">
          <p15:clr>
            <a:srgbClr val="B7B7B7"/>
          </p15:clr>
        </p15:guide>
        <p15:guide id="16" orient="horz" pos="2381" userDrawn="1">
          <p15:clr>
            <a:srgbClr val="B7B7B7"/>
          </p15:clr>
        </p15:guide>
        <p15:guide id="17" orient="horz" pos="3036" userDrawn="1">
          <p15:clr>
            <a:srgbClr val="000000"/>
          </p15:clr>
        </p15:guide>
        <p15:guide id="18" pos="2721" userDrawn="1">
          <p15:clr>
            <a:srgbClr val="000000"/>
          </p15:clr>
        </p15:guide>
        <p15:guide id="19" pos="3039" userDrawn="1">
          <p15:clr>
            <a:srgbClr val="000000"/>
          </p15:clr>
        </p15:guide>
        <p15:guide id="20" orient="horz" pos="510" userDrawn="1">
          <p15:clr>
            <a:srgbClr val="B7B7B7"/>
          </p15:clr>
        </p15:guide>
        <p15:guide id="21" orient="horz" pos="1620" userDrawn="1">
          <p15:clr>
            <a:srgbClr val="EA4335"/>
          </p15:clr>
        </p15:guide>
        <p15:guide id="22" orient="horz" pos="2721" userDrawn="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6.xml"/><Relationship Id="rId3" Type="http://schemas.openxmlformats.org/officeDocument/2006/relationships/image" Target="../media/image6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6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6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9.xml"/><Relationship Id="rId3" Type="http://schemas.openxmlformats.org/officeDocument/2006/relationships/image" Target="../media/image6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70.jpeg"/><Relationship Id="rId4" Type="http://schemas.openxmlformats.org/officeDocument/2006/relationships/image" Target="../media/image6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7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3.xml"/><Relationship Id="rId3" Type="http://schemas.openxmlformats.org/officeDocument/2006/relationships/image" Target="../media/image6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4.xml"/><Relationship Id="rId3" Type="http://schemas.openxmlformats.org/officeDocument/2006/relationships/image" Target="../media/image7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5.xml"/><Relationship Id="rId3" Type="http://schemas.openxmlformats.org/officeDocument/2006/relationships/image" Target="../media/image7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16.xml"/><Relationship Id="rId3" Type="http://schemas.openxmlformats.org/officeDocument/2006/relationships/image" Target="../media/image6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7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8.xml"/><Relationship Id="rId3" Type="http://schemas.openxmlformats.org/officeDocument/2006/relationships/image" Target="../media/image7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1.xml"/><Relationship Id="rId3" Type="http://schemas.openxmlformats.org/officeDocument/2006/relationships/image" Target="../media/image7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7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7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image" Target="../media/image7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7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 Id="rId3" Type="http://schemas.openxmlformats.org/officeDocument/2006/relationships/image" Target="../media/image76.jpeg"/><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 Id="rId3" Type="http://schemas.openxmlformats.org/officeDocument/2006/relationships/image" Target="../media/image7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1.xml"/><Relationship Id="rId3" Type="http://schemas.openxmlformats.org/officeDocument/2006/relationships/image" Target="../media/image7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2.xml"/><Relationship Id="rId3" Type="http://schemas.openxmlformats.org/officeDocument/2006/relationships/image" Target="../media/image78.png"/><Relationship Id="rId4" Type="http://schemas.openxmlformats.org/officeDocument/2006/relationships/image" Target="../media/image72.png"/><Relationship Id="rId5" Type="http://schemas.openxmlformats.org/officeDocument/2006/relationships/image" Target="../media/image7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45" name="Shape 2245"/>
        <p:cNvGrpSpPr/>
        <p:nvPr/>
      </p:nvGrpSpPr>
      <p:grpSpPr>
        <a:xfrm>
          <a:off x="0" y="0"/>
          <a:ext cx="0" cy="0"/>
        </a:xfrm>
      </p:grpSpPr>
      <p:sp>
        <p:nvSpPr>
          <p:cNvPr id="2246" name="Google Shape;2246;p19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Sawirka cuntada (Photosynthesis)</a:t>
            </a:r>
            <a:endParaRPr/>
          </a:p>
        </p:txBody>
      </p:sp>
      <p:sp>
        <p:nvSpPr>
          <p:cNvPr id="2247" name="Google Shape;2247;p193"/>
          <p:cNvSpPr txBox="1"/>
          <p:nvPr>
            <p:ph type="subTitle" idx="1"/>
          </p:nvPr>
        </p:nvSpPr>
        <p:spPr>
          <a:xfrm>
            <a:off x="890225" y="4327975"/>
            <a:ext cx="57927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Nafaqada dhirta iyo sawirka cuntada (Photosynthesis)</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2251" name="Shape 2251"/>
        <p:cNvGrpSpPr/>
        <p:nvPr/>
      </p:nvGrpSpPr>
      <p:grpSpPr>
        <a:xfrm>
          <a:off x="0" y="0"/>
          <a:ext cx="0" cy="0"/>
        </a:xfrm>
      </p:grpSpPr>
      <p:sp>
        <p:nvSpPr>
          <p:cNvPr id="2252" name="Google Shape;2252;p194"/>
          <p:cNvSpPr txBox="1"/>
          <p:nvPr/>
        </p:nvSpPr>
        <p:spPr>
          <a:xfrm>
            <a:off x="5590850" y="725950"/>
            <a:ext cx="1928100" cy="3693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loo isticmaalo darasyada Oak</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56" name="Shape 2256"/>
        <p:cNvGrpSpPr/>
        <p:nvPr/>
      </p:nvGrpSpPr>
      <p:grpSpPr>
        <a:xfrm>
          <a:off x="0" y="0"/>
          <a:ext cx="0" cy="0"/>
        </a:xfrm>
      </p:grpSpPr>
      <p:sp>
        <p:nvSpPr>
          <p:cNvPr id="2257" name="Google Shape;2257;p19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sz="1100">
                <a:latin typeface="Lexend"/>
              </a:rPr>
              <a:t>Waxaan aqoonsan karaa fal-celiyeyaasha (reactants) iyo waxsoosaarka (products) ee sawirka cuntada (Photosynthesis) waxaana qori karaa soo koob erayo ah oo ku saabsan habka.</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61" name="Shape 2261"/>
        <p:cNvGrpSpPr/>
        <p:nvPr/>
      </p:nvGrpSpPr>
      <p:grpSpPr>
        <a:xfrm>
          <a:off x="0" y="0"/>
          <a:ext cx="0" cy="0"/>
        </a:xfrm>
      </p:grpSpPr>
      <p:sp>
        <p:nvSpPr>
          <p:cNvPr id="2262" name="Google Shape;2262;p196"/>
          <p:cNvSpPr txBox="1"/>
          <p:nvPr>
            <p:ph type="subTitle" idx="1"/>
          </p:nvPr>
        </p:nvSpPr>
        <p:spPr>
          <a:xfrm>
            <a:off x="411480" y="4663440"/>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a:solidFill>
                  <a:schemeClr val="dk1"/>
                </a:solidFill>
                <a:latin typeface="Lexend"/>
              </a:rPr>
              <a:t>soosaare (producer)</a:t>
            </a:r>
            <a:r>
              <a:rPr lang="en-GB">
                <a:solidFill>
                  <a:schemeClr val="dk1"/>
                </a:solidFill>
                <a:latin typeface="Lexend"/>
              </a:rPr>
              <a:t/>
            </a:r>
            <a:endParaRPr>
              <a:solidFill>
                <a:schemeClr val="dk1"/>
              </a:solidFill>
            </a:endParaRPr>
          </a:p>
        </p:txBody>
      </p:sp>
      <p:sp>
        <p:nvSpPr>
          <p:cNvPr id="2263" name="Google Shape;2263;p196"/>
          <p:cNvSpPr txBox="1"/>
          <p:nvPr>
            <p:ph type="subTitle" idx="2"/>
          </p:nvPr>
        </p:nvSpPr>
        <p:spPr>
          <a:xfrm>
            <a:off x="411480" y="5212080"/>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a:solidFill>
                  <a:schemeClr val="dk1"/>
                </a:solidFill>
                <a:latin typeface="Lexend"/>
              </a:rPr>
              <a:t>sawirka cuntada (Photosynthesis)</a:t>
            </a:r>
            <a:endParaRPr>
              <a:solidFill>
                <a:schemeClr val="dk1"/>
              </a:solidFill>
            </a:endParaRPr>
          </a:p>
        </p:txBody>
      </p:sp>
      <p:sp>
        <p:nvSpPr>
          <p:cNvPr id="2264" name="Google Shape;2264;p196"/>
          <p:cNvSpPr txBox="1"/>
          <p:nvPr>
            <p:ph type="subTitle" idx="3"/>
          </p:nvPr>
        </p:nvSpPr>
        <p:spPr>
          <a:xfrm>
            <a:off x="411480" y="5486400"/>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a:solidFill>
                  <a:schemeClr val="dk1"/>
                </a:solidFill>
                <a:latin typeface="Lexend"/>
              </a:rPr>
              <a:t>kaarboon labo ogsaydh (carbon dioxide)</a:t>
            </a:r>
            <a:endParaRPr>
              <a:solidFill>
                <a:schemeClr val="dk1"/>
              </a:solidFill>
            </a:endParaRPr>
          </a:p>
        </p:txBody>
      </p:sp>
      <p:sp>
        <p:nvSpPr>
          <p:cNvPr id="2265" name="Google Shape;2265;p196"/>
          <p:cNvSpPr txBox="1"/>
          <p:nvPr>
            <p:ph type="subTitle" idx="4"/>
          </p:nvPr>
        </p:nvSpPr>
        <p:spPr>
          <a:xfrm>
            <a:off x="411480" y="5760720"/>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a:solidFill>
                  <a:schemeClr val="dk1"/>
                </a:solidFill>
                <a:latin typeface="Lexend"/>
              </a:rPr>
              <a:t>glucose</a:t>
            </a:r>
            <a:endParaRPr>
              <a:solidFill>
                <a:schemeClr val="dk1"/>
              </a:solidFill>
            </a:endParaRPr>
          </a:p>
        </p:txBody>
      </p:sp>
      <p:sp>
        <p:nvSpPr>
          <p:cNvPr id="2266" name="Google Shape;2266;p196"/>
          <p:cNvSpPr txBox="1"/>
          <p:nvPr>
            <p:ph type="subTitle" idx="5"/>
          </p:nvPr>
        </p:nvSpPr>
        <p:spPr>
          <a:xfrm>
            <a:off x="411480" y="4937760"/>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a:solidFill>
                  <a:schemeClr val="dk1"/>
                </a:solidFill>
                <a:latin typeface="Lexend"/>
              </a:rPr>
              <a:t>falgal kiimiko (chemical reaction)</a:t>
            </a:r>
            <a:endParaRPr>
              <a:solidFill>
                <a:schemeClr val="dk1"/>
              </a:solidFill>
            </a:endParaRPr>
          </a:p>
        </p:txBody>
      </p:sp>
      <p:sp>
        <p:nvSpPr>
          <p:cNvPr id="2267" name="TextBox 2266"/>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6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6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70" name="Shape 2270"/>
        <p:cNvGrpSpPr/>
        <p:nvPr/>
      </p:nvGrpSpPr>
      <p:grpSpPr>
        <a:xfrm>
          <a:off x="0" y="0"/>
          <a:ext cx="0" cy="0"/>
        </a:xfrm>
      </p:grpSpPr>
      <p:sp>
        <p:nvSpPr>
          <p:cNvPr id="2271" name="Google Shape;2271;p197"/>
          <p:cNvSpPr txBox="1"/>
          <p:nvPr>
            <p:ph type="subTitle" idx="1"/>
          </p:nvPr>
        </p:nvSpPr>
        <p:spPr>
          <a:xfrm>
            <a:off x="324000" y="744050"/>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Soosaare (producer) waa noole (organism) sameysta cuntadiisa.</a:t>
            </a:r>
            <a:r>
              <a:rPr lang="en-GB" b="1" sz="1400">
                <a:latin typeface="Lexend"/>
              </a:rPr>
              <a:t/>
            </a:r>
            <a:r>
              <a:rPr lang="en-GB" sz="1400">
                <a:latin typeface="Lexend"/>
              </a:rPr>
              <a:t/>
            </a:r>
            <a:endParaRPr/>
          </a:p>
        </p:txBody>
      </p:sp>
      <p:sp>
        <p:nvSpPr>
          <p:cNvPr id="2272" name="Google Shape;2272;p197"/>
          <p:cNvSpPr txBox="1"/>
          <p:nvPr>
            <p:ph type="subTitle" idx="2"/>
          </p:nvPr>
        </p:nvSpPr>
        <p:spPr>
          <a:xfrm>
            <a:off x="324000" y="2285038"/>
            <a:ext cx="8496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400">
                <a:latin typeface="Lexend"/>
              </a:rPr>
              <a:t>Sawirka cuntada (Photosynthesis) waa taxane falgal kiimiko (chemical reaction) ah oo ay soosaarayaashu (producers) ku sameystaan cuntadooda.</a:t>
            </a:r>
            <a:r>
              <a:rPr lang="en-GB" sz="1400">
                <a:latin typeface="Lexend"/>
              </a:rPr>
              <a:t/>
            </a:r>
            <a:endParaRPr/>
          </a:p>
        </p:txBody>
      </p:sp>
      <p:sp>
        <p:nvSpPr>
          <p:cNvPr id="2273" name="Google Shape;2273;p197"/>
          <p:cNvSpPr txBox="1"/>
          <p:nvPr>
            <p:ph type="subTitle" idx="4"/>
          </p:nvPr>
        </p:nvSpPr>
        <p:spPr>
          <a:xfrm>
            <a:off x="324000" y="4180025"/>
            <a:ext cx="84960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400">
                <a:latin typeface="Lexend"/>
              </a:rPr>
              <a:t>Glucose waa sonkor (karbohaydrayt) oo uu soo saaro sawirka cuntada (Photosynthesis).</a:t>
            </a:r>
            <a:r>
              <a:rPr lang="en-GB" sz="1400">
                <a:latin typeface="Lexend"/>
              </a:rPr>
              <a:t/>
            </a:r>
            <a:endParaRPr/>
          </a:p>
        </p:txBody>
      </p:sp>
      <p:sp>
        <p:nvSpPr>
          <p:cNvPr id="2274" name="Google Shape;2274;p197"/>
          <p:cNvSpPr txBox="1"/>
          <p:nvPr>
            <p:ph type="subTitle" idx="5"/>
          </p:nvPr>
        </p:nvSpPr>
        <p:spPr>
          <a:xfrm>
            <a:off x="324000" y="1337544"/>
            <a:ext cx="8496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Falgal kiimiko (chemical reaction) dhexdiisa, walxaha waa la kala jajabiyaa waxayna falgalaan si ay u sameeyaan walxo cusub.</a:t>
            </a:r>
            <a:r>
              <a:rPr lang="en-GB" b="1" sz="1400">
                <a:latin typeface="Lexend"/>
              </a:rPr>
              <a:t/>
            </a:r>
            <a:r>
              <a:rPr lang="en-GB" sz="1400">
                <a:latin typeface="Lexend"/>
              </a:rPr>
              <a:t/>
            </a:r>
            <a:endParaRPr/>
          </a:p>
        </p:txBody>
      </p:sp>
      <p:sp>
        <p:nvSpPr>
          <p:cNvPr id="2275" name="Google Shape;2275;p197"/>
          <p:cNvSpPr txBox="1"/>
          <p:nvPr>
            <p:ph type="subTitle" idx="3"/>
          </p:nvPr>
        </p:nvSpPr>
        <p:spPr>
          <a:xfrm>
            <a:off x="324000" y="3232531"/>
            <a:ext cx="8496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400">
                <a:latin typeface="Lexend"/>
              </a:rPr>
              <a:t>Kaarboon labo ogsaydh (carbon dioxide) waa iskudhis ka kooban kaarboon iyo ogsaydh, waa gaas heerkulka qolka, waana fal-celiye (reactant) sawirka cuntada (Photosynthesis).</a:t>
            </a:r>
            <a:r>
              <a:rPr lang="en-GB" sz="1400">
                <a:latin typeface="Lexend"/>
              </a:rPr>
              <a:t/>
            </a:r>
            <a:endParaRPr/>
          </a:p>
        </p:txBody>
      </p:sp>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79" name="Shape 2279"/>
        <p:cNvGrpSpPr/>
        <p:nvPr/>
      </p:nvGrpSpPr>
      <p:grpSpPr>
        <a:xfrm>
          <a:off x="0" y="0"/>
          <a:ext cx="0" cy="0"/>
        </a:xfrm>
      </p:grpSpPr>
      <p:sp>
        <p:nvSpPr>
          <p:cNvPr id="2280" name="Google Shape;2280;p198"/>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Sawirka cuntada (Photosynthesis)</a:t>
            </a:r>
            <a:endParaRPr sz="1400"/>
          </a:p>
        </p:txBody>
      </p:sp>
      <p:pic>
        <p:nvPicPr>
          <p:cNvPr id="2281" name="Google Shape;2281;p198"/>
          <p:cNvPicPr preferRelativeResize="0"/>
          <p:nvPr/>
        </p:nvPicPr>
        <p:blipFill>
          <a:blip r:embed="rId3">
            <a:alphaModFix/>
          </a:blip>
          <a:stretch>
            <a:fillRect/>
          </a:stretch>
        </p:blipFill>
        <p:spPr>
          <a:xfrm>
            <a:off x="415750" y="2052100"/>
            <a:ext cx="450575" cy="446750"/>
          </a:xfrm>
          <a:prstGeom prst="rect">
            <a:avLst/>
          </a:prstGeom>
          <a:noFill/>
          <a:ln>
            <a:noFill/>
          </a:ln>
        </p:spPr>
      </p:pic>
      <p:sp>
        <p:nvSpPr>
          <p:cNvPr id="2282" name="Google Shape;2282;p198"/>
          <p:cNvSpPr txBox="1"/>
          <p:nvPr>
            <p:ph type="title"/>
          </p:nvPr>
        </p:nvSpPr>
        <p:spPr>
          <a:xfrm>
            <a:off x="1327200" y="2098136"/>
            <a:ext cx="65676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Sida soosaarayaashu (producers) u sameystaan cuntadooda</a:t>
            </a:r>
            <a:endParaRPr/>
          </a:p>
        </p:txBody>
      </p:sp>
      <p:sp>
        <p:nvSpPr>
          <p:cNvPr id="2283" name="Google Shape;2283;p198"/>
          <p:cNvSpPr txBox="1"/>
          <p:nvPr>
            <p:ph type="title" idx="2"/>
          </p:nvPr>
        </p:nvSpPr>
        <p:spPr>
          <a:xfrm>
            <a:off x="1369099" y="3053058"/>
            <a:ext cx="65676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ee sawirka cuntada (Photosynthesis)</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87" name="Shape 2287"/>
        <p:cNvGrpSpPr/>
        <p:nvPr/>
      </p:nvGrpSpPr>
      <p:grpSpPr>
        <a:xfrm>
          <a:off x="0" y="0"/>
          <a:ext cx="0" cy="0"/>
        </a:xfrm>
      </p:grpSpPr>
      <p:sp>
        <p:nvSpPr>
          <p:cNvPr id="2288" name="Google Shape;2288;p19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Sida soosaarayaashu (producers) u sameystaan cuntadooda</a:t>
            </a:r>
            <a:endParaRPr/>
          </a:p>
        </p:txBody>
      </p:sp>
      <p:sp>
        <p:nvSpPr>
          <p:cNvPr id="2289" name="Google Shape;2289;p199"/>
          <p:cNvSpPr txBox="1"/>
          <p:nvPr/>
        </p:nvSpPr>
        <p:spPr>
          <a:xfrm>
            <a:off x="324000" y="759300"/>
            <a:ext cx="3996600" cy="1810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rgbClr val="000000"/>
                </a:solidFill>
                <a:latin typeface="Lexend"/>
                <a:ea typeface="Lexend"/>
                <a:cs typeface="Lexend"/>
                <a:sym typeface="Lexend"/>
              </a:rPr>
              <a:t>Dhirta iyo soosaarayaasha kale (producers) waxay sameystaan cuntadooda.</a:t>
            </a:r>
            <a:r>
              <a:rPr lang="en-GB" sz="1400" b="1">
                <a:solidFill>
                  <a:srgbClr val="000000"/>
                </a:solidFill>
                <a:latin typeface="Lexend"/>
                <a:ea typeface="Lexend"/>
                <a:cs typeface="Lexend"/>
                <a:sym typeface="Lexend"/>
              </a:rPr>
              <a:t/>
            </a:r>
            <a:r>
              <a:rPr lang="en-GB" sz="1400">
                <a:solidFill>
                  <a:srgbClr val="000000"/>
                </a:solidFill>
                <a:latin typeface="Lexend"/>
                <a:ea typeface="Lexend"/>
                <a:cs typeface="Lexend"/>
                <a:sym typeface="Lexend"/>
              </a:rPr>
              <a:t/>
            </a:r>
            <a:endParaRPr sz="2100">
              <a:solidFill>
                <a:srgbClr val="000000"/>
              </a:solidFill>
              <a:latin typeface="Lexend"/>
              <a:ea typeface="Lexend"/>
              <a:cs typeface="Lexend"/>
              <a:sym typeface="Lexend"/>
            </a:endParaRPr>
          </a:p>
          <a:p>
            <a:pPr marL="0" lvl="0" indent="0" algn="l" rtl="0">
              <a:lnSpc>
                <a:spcPct val="115000"/>
              </a:lnSpc>
              <a:spcBef>
                <a:spcPct val="0"/>
              </a:spcBef>
              <a:spcAft>
                <a:spcPct val="0"/>
              </a:spcAft>
              <a:buNone/>
            </a:pPr>
            <a:endParaRPr sz="2100">
              <a:latin typeface="Lexend"/>
              <a:ea typeface="Lexend"/>
              <a:cs typeface="Lexend"/>
              <a:sym typeface="Lexend"/>
            </a:endParaRPr>
          </a:p>
          <a:p>
            <a:pPr marL="0" lvl="0" indent="0" algn="l" rtl="0">
              <a:lnSpc>
                <a:spcPct val="115000"/>
              </a:lnSpc>
              <a:spcBef>
                <a:spcPct val="0"/>
              </a:spcBef>
              <a:spcAft>
                <a:spcPct val="0"/>
              </a:spcAft>
              <a:buNone/>
            </a:pPr>
            <a:r>
              <a:rPr lang="en-GB" sz="1400">
                <a:solidFill>
                  <a:srgbClr val="000000"/>
                </a:solidFill>
                <a:latin typeface="Lexend"/>
                <a:ea typeface="Lexend"/>
                <a:cs typeface="Lexend"/>
                <a:sym typeface="Lexend"/>
              </a:rPr>
              <a:t>Cuntada waxaa lagu sameeyaa hab loo yaqaan sawirka cuntada (Photosynthesis).</a:t>
            </a:r>
            <a:r>
              <a:rPr lang="en-GB" sz="1400">
                <a:latin typeface="Lexend"/>
                <a:ea typeface="Lexend"/>
                <a:cs typeface="Lexend"/>
                <a:sym typeface="Lexend"/>
              </a:rPr>
              <a:t/>
            </a:r>
            <a:r>
              <a:rPr lang="en-GB" sz="1400" b="1">
                <a:latin typeface="Lexend"/>
                <a:ea typeface="Lexend"/>
                <a:cs typeface="Lexend"/>
                <a:sym typeface="Lexend"/>
              </a:rPr>
              <a:t/>
            </a:r>
            <a:r>
              <a:rPr lang="en-GB" sz="1400">
                <a:latin typeface="Lexend"/>
                <a:ea typeface="Lexend"/>
                <a:cs typeface="Lexend"/>
                <a:sym typeface="Lexend"/>
              </a:rPr>
              <a:t/>
            </a:r>
            <a:endParaRPr sz="2100">
              <a:solidFill>
                <a:srgbClr val="000000"/>
              </a:solidFill>
              <a:latin typeface="Lexend"/>
              <a:ea typeface="Lexend"/>
              <a:cs typeface="Lexend"/>
              <a:sym typeface="Lexend"/>
            </a:endParaRPr>
          </a:p>
        </p:txBody>
      </p:sp>
      <p:pic>
        <p:nvPicPr>
          <p:cNvPr id="2290" name="Google Shape;2290;p199"/>
          <p:cNvPicPr preferRelativeResize="0"/>
          <p:nvPr/>
        </p:nvPicPr>
        <p:blipFill>
          <a:blip r:embed="rId3">
            <a:alphaModFix/>
          </a:blip>
          <a:srcRect l="30" r="40"/>
          <a:stretch>
            <a:fillRect/>
          </a:stretch>
        </p:blipFill>
        <p:spPr>
          <a:xfrm>
            <a:off x="4561200" y="1120490"/>
            <a:ext cx="4122902" cy="3094334"/>
          </a:xfrm>
          <a:prstGeom prst="rect">
            <a:avLst/>
          </a:prstGeom>
          <a:noFill/>
          <a:ln>
            <a:noFill/>
          </a:ln>
        </p:spPr>
      </p:pic>
      <p:sp>
        <p:nvSpPr>
          <p:cNvPr id="2291" name="Google Shape;2291;p199"/>
          <p:cNvSpPr txBox="1"/>
          <p:nvPr/>
        </p:nvSpPr>
        <p:spPr>
          <a:xfrm>
            <a:off x="324000" y="3132375"/>
            <a:ext cx="3996600" cy="1438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rgbClr val="000000"/>
                </a:solidFill>
                <a:latin typeface="Lexend"/>
                <a:ea typeface="Lexend"/>
                <a:cs typeface="Lexend"/>
                <a:sym typeface="Lexend"/>
              </a:rPr>
              <a:t>Habkani wuxuu ku dhacaa caleemaha iyo qaybaha kale ee dhirta ee ka sarreeya dhulka.</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2292" name="Google Shape;2292;p199"/>
          <p:cNvSpPr txBox="1"/>
          <p:nvPr/>
        </p:nvSpPr>
        <p:spPr>
          <a:xfrm>
            <a:off x="5344351" y="4214825"/>
            <a:ext cx="2556600" cy="499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Lexend"/>
                <a:cs typeface="Lexend"/>
                <a:sym typeface="Lexend"/>
              </a:rPr>
              <a:t>caleen geed maple ah</a:t>
            </a:r>
            <a:endParaRPr sz="1800">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296" name="Shape 2296"/>
        <p:cNvGrpSpPr/>
        <p:nvPr/>
      </p:nvGrpSpPr>
      <p:grpSpPr>
        <a:xfrm>
          <a:off x="0" y="0"/>
          <a:ext cx="0" cy="0"/>
        </a:xfrm>
      </p:grpSpPr>
      <p:sp>
        <p:nvSpPr>
          <p:cNvPr id="2297" name="Google Shape;2297;p20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Sida soosaarayaasha (producers) u sameeyaan cuntadooda</a:t>
            </a:r>
            <a:endParaRPr/>
          </a:p>
        </p:txBody>
      </p:sp>
      <p:sp>
        <p:nvSpPr>
          <p:cNvPr id="2298" name="Google Shape;2298;p200"/>
          <p:cNvSpPr txBox="1"/>
          <p:nvPr/>
        </p:nvSpPr>
        <p:spPr>
          <a:xfrm>
            <a:off x="324000" y="3780000"/>
            <a:ext cx="5045400" cy="765900"/>
          </a:xfrm>
          <a:prstGeom prst="rect">
            <a:avLst/>
          </a:prstGeom>
          <a:noFill/>
          <a:ln>
            <a:noFill/>
          </a:ln>
        </p:spPr>
        <p:txBody>
          <a:bodyPr spcFirstLastPara="1" wrap="square" lIns="0" tIns="0" rIns="54000" bIns="54000" anchor="t" anchorCtr="0">
            <a:normAutofit/>
          </a:bodyPr>
          <a:lstStyle/>
          <a:p>
            <a:pPr marL="0" lvl="0" indent="0" algn="l" rtl="0">
              <a:lnSpc>
                <a:spcPct val="115000"/>
              </a:lnSpc>
              <a:spcBef>
                <a:spcPct val="0"/>
              </a:spcBef>
              <a:spcAft>
                <a:spcPts val="1000"/>
              </a:spcAft>
              <a:buNone/>
            </a:pPr>
            <a:r>
              <a:rPr lang="en-GB" sz="1800">
                <a:solidFill>
                  <a:srgbClr val="000000"/>
                </a:solidFill>
                <a:latin typeface="Lexend"/>
                <a:ea typeface="Lexend"/>
                <a:cs typeface="Lexend"/>
                <a:sym typeface="Lexend"/>
              </a:rPr>
              <a:t>Waa maxay ereyada kale ee aad taqaanid oo ay ku jirto 'photo'?</a:t>
            </a:r>
            <a:r>
              <a:rPr lang="en-GB" sz="1800">
                <a:latin typeface="Lexend"/>
                <a:ea typeface="Lexend"/>
                <a:cs typeface="Lexend"/>
                <a:sym typeface="Lexend"/>
              </a:rPr>
              <a:t/>
            </a:r>
            <a:r>
              <a:rPr lang="en-GB" sz="1800" i="1">
                <a:solidFill>
                  <a:srgbClr val="000000"/>
                </a:solidFill>
                <a:latin typeface="Lexend"/>
                <a:ea typeface="Lexend"/>
                <a:cs typeface="Lexend"/>
                <a:sym typeface="Lexend"/>
              </a:rPr>
              <a:t/>
            </a:r>
            <a:r>
              <a:rPr lang="en-GB" sz="1800" i="1">
                <a:latin typeface="Lexend"/>
                <a:ea typeface="Lexend"/>
                <a:cs typeface="Lexend"/>
                <a:sym typeface="Lexend"/>
              </a:rPr>
              <a:t/>
            </a:r>
            <a:r>
              <a:rPr lang="en-GB" sz="1800" i="1">
                <a:solidFill>
                  <a:srgbClr val="000000"/>
                </a:solidFill>
                <a:latin typeface="Lexend"/>
                <a:ea typeface="Lexend"/>
                <a:cs typeface="Lexend"/>
                <a:sym typeface="Lexend"/>
              </a:rPr>
              <a:t/>
            </a:r>
            <a:endParaRPr sz="1800" i="1">
              <a:solidFill>
                <a:srgbClr val="000000"/>
              </a:solidFill>
              <a:latin typeface="Lexend"/>
              <a:ea typeface="Lexend"/>
              <a:cs typeface="Lexend"/>
              <a:sym typeface="Lexend"/>
            </a:endParaRPr>
          </a:p>
        </p:txBody>
      </p:sp>
      <p:sp>
        <p:nvSpPr>
          <p:cNvPr id="2299" name="Google Shape;2299;p200"/>
          <p:cNvSpPr txBox="1"/>
          <p:nvPr/>
        </p:nvSpPr>
        <p:spPr>
          <a:xfrm>
            <a:off x="1412700" y="1772400"/>
            <a:ext cx="2868000" cy="444900"/>
          </a:xfrm>
          <a:prstGeom prst="rect">
            <a:avLst/>
          </a:prstGeom>
          <a:noFill/>
          <a:ln>
            <a:noFill/>
          </a:ln>
        </p:spPr>
        <p:txBody>
          <a:bodyPr spcFirstLastPara="1" wrap="square" lIns="0" tIns="91425" rIns="91425" bIns="91425" anchor="t" anchorCtr="0">
            <a:normAutofit/>
          </a:bodyPr>
          <a:lstStyle/>
          <a:p>
            <a:pPr marL="0" lvl="0" indent="0" algn="l" rtl="0">
              <a:lnSpc>
                <a:spcPct val="115000"/>
              </a:lnSpc>
              <a:spcBef>
                <a:spcPct val="0"/>
              </a:spcBef>
              <a:spcAft>
                <a:spcPts val="1000"/>
              </a:spcAft>
              <a:buNone/>
            </a:pPr>
            <a:r>
              <a:rPr lang="en-GB" sz="1400">
                <a:solidFill>
                  <a:schemeClr val="accent4"/>
                </a:solidFill>
                <a:latin typeface="Lexend"/>
                <a:ea typeface="Lexend"/>
                <a:cs typeface="Lexend"/>
                <a:sym typeface="Lexend"/>
              </a:rPr>
              <a:t>photosynthesis</a:t>
            </a:r>
            <a:r>
              <a:rPr lang="en-GB" sz="1400">
                <a:solidFill>
                  <a:schemeClr val="dk1"/>
                </a:solidFill>
                <a:latin typeface="Lexend"/>
                <a:ea typeface="Lexend"/>
                <a:cs typeface="Lexend"/>
                <a:sym typeface="Lexend"/>
              </a:rPr>
              <a:t/>
            </a:r>
            <a:r>
              <a:rPr lang="en-GB" sz="1400">
                <a:solidFill>
                  <a:srgbClr val="000000"/>
                </a:solidFill>
                <a:latin typeface="Lexend"/>
                <a:ea typeface="Lexend"/>
                <a:cs typeface="Lexend"/>
                <a:sym typeface="Lexend"/>
              </a:rPr>
              <a:t/>
            </a:r>
            <a:endParaRPr sz="2900">
              <a:solidFill>
                <a:srgbClr val="000000"/>
              </a:solidFill>
              <a:latin typeface="Lexend"/>
              <a:ea typeface="Lexend"/>
              <a:cs typeface="Lexend"/>
              <a:sym typeface="Lexend"/>
            </a:endParaRPr>
          </a:p>
        </p:txBody>
      </p:sp>
      <p:grpSp>
        <p:nvGrpSpPr>
          <p:cNvPr id="2300" name="Google Shape;2300;p200"/>
          <p:cNvGrpSpPr/>
          <p:nvPr/>
        </p:nvGrpSpPr>
        <p:grpSpPr>
          <a:xfrm>
            <a:off x="1268400" y="2357275"/>
            <a:ext cx="1618800" cy="976325"/>
            <a:chOff x="1268400" y="2204875"/>
            <a:chExt cx="1618800" cy="976325"/>
          </a:xfrm>
        </p:grpSpPr>
        <p:sp>
          <p:nvSpPr>
            <p:cNvPr id="2301" name="Google Shape;2301;p200"/>
            <p:cNvSpPr/>
            <p:nvPr/>
          </p:nvSpPr>
          <p:spPr>
            <a:xfrm rot="5400000">
              <a:off x="1897750" y="1719925"/>
              <a:ext cx="113400" cy="1083300"/>
            </a:xfrm>
            <a:prstGeom prst="rightBracket">
              <a:avLst>
                <a:gd name="adj" fmla="val 8333"/>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02" name="Google Shape;2302;p200"/>
            <p:cNvSpPr txBox="1"/>
            <p:nvPr/>
          </p:nvSpPr>
          <p:spPr>
            <a:xfrm>
              <a:off x="1268400" y="2550000"/>
              <a:ext cx="1618800" cy="631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chemeClr val="accent4"/>
                  </a:solidFill>
                  <a:latin typeface="Lexend"/>
                  <a:ea typeface="Lexend"/>
                  <a:cs typeface="Lexend"/>
                  <a:sym typeface="Lexend"/>
                </a:rPr>
                <a:t>iftiin (light)</a:t>
              </a:r>
              <a:r>
                <a:rPr lang="en-GB" sz="1600" b="1">
                  <a:solidFill>
                    <a:schemeClr val="accent4"/>
                  </a:solidFill>
                  <a:latin typeface="Lexend"/>
                  <a:ea typeface="Lexend"/>
                  <a:cs typeface="Lexend"/>
                  <a:sym typeface="Lexend"/>
                </a:rPr>
                <a:t/>
              </a:r>
              <a:endParaRPr sz="2000" b="1">
                <a:solidFill>
                  <a:schemeClr val="accent4"/>
                </a:solidFill>
                <a:latin typeface="Lexend"/>
                <a:ea typeface="Lexend"/>
                <a:cs typeface="Lexend"/>
                <a:sym typeface="Lexend"/>
              </a:endParaRPr>
            </a:p>
          </p:txBody>
        </p:sp>
        <p:cxnSp>
          <p:nvCxnSpPr>
            <p:cNvPr id="2303" name="Google Shape;2303;p200"/>
            <p:cNvCxnSpPr>
              <a:stCxn id="2301" idx="2"/>
            </p:cNvCxnSpPr>
            <p:nvPr/>
          </p:nvCxnSpPr>
          <p:spPr>
            <a:xfrm flipH="1">
              <a:off x="1732150" y="2318275"/>
              <a:ext cx="222300" cy="283800"/>
            </a:xfrm>
            <a:prstGeom prst="straightConnector1">
              <a:avLst/>
            </a:prstGeom>
            <a:noFill/>
            <a:ln w="38100" cap="flat" cmpd="sng">
              <a:solidFill>
                <a:schemeClr val="accent4"/>
              </a:solidFill>
              <a:prstDash val="solid"/>
              <a:round/>
              <a:headEnd type="none" w="med" len="med"/>
              <a:tailEnd type="none" w="med" len="med"/>
            </a:ln>
          </p:spPr>
        </p:cxnSp>
      </p:grpSp>
      <p:grpSp>
        <p:nvGrpSpPr>
          <p:cNvPr id="2304" name="Google Shape;2304;p200"/>
          <p:cNvGrpSpPr/>
          <p:nvPr/>
        </p:nvGrpSpPr>
        <p:grpSpPr>
          <a:xfrm>
            <a:off x="2496250" y="2357275"/>
            <a:ext cx="2327800" cy="976325"/>
            <a:chOff x="2496250" y="2204875"/>
            <a:chExt cx="2327800" cy="976325"/>
          </a:xfrm>
        </p:grpSpPr>
        <p:sp>
          <p:nvSpPr>
            <p:cNvPr id="2305" name="Google Shape;2305;p200"/>
            <p:cNvSpPr/>
            <p:nvPr/>
          </p:nvSpPr>
          <p:spPr>
            <a:xfrm rot="5400000">
              <a:off x="3211000" y="1490125"/>
              <a:ext cx="113400" cy="1542900"/>
            </a:xfrm>
            <a:prstGeom prst="rightBracket">
              <a:avLst>
                <a:gd name="adj" fmla="val 8333"/>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cxnSp>
          <p:nvCxnSpPr>
            <p:cNvPr id="2306" name="Google Shape;2306;p200"/>
            <p:cNvCxnSpPr>
              <a:stCxn id="2305" idx="2"/>
            </p:cNvCxnSpPr>
            <p:nvPr/>
          </p:nvCxnSpPr>
          <p:spPr>
            <a:xfrm>
              <a:off x="3267700" y="2318275"/>
              <a:ext cx="166500" cy="276300"/>
            </a:xfrm>
            <a:prstGeom prst="straightConnector1">
              <a:avLst/>
            </a:prstGeom>
            <a:noFill/>
            <a:ln w="38100" cap="flat" cmpd="sng">
              <a:solidFill>
                <a:schemeClr val="dk1"/>
              </a:solidFill>
              <a:prstDash val="solid"/>
              <a:round/>
              <a:headEnd type="none" w="med" len="med"/>
              <a:tailEnd type="none" w="med" len="med"/>
            </a:ln>
          </p:spPr>
        </p:cxnSp>
        <p:sp>
          <p:nvSpPr>
            <p:cNvPr id="2307" name="Google Shape;2307;p200"/>
            <p:cNvSpPr txBox="1"/>
            <p:nvPr/>
          </p:nvSpPr>
          <p:spPr>
            <a:xfrm>
              <a:off x="2986550" y="2550000"/>
              <a:ext cx="1837500" cy="631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chemeClr val="dk1"/>
                  </a:solidFill>
                  <a:latin typeface="Lexend"/>
                  <a:ea typeface="Lexend"/>
                  <a:cs typeface="Lexend"/>
                  <a:sym typeface="Lexend"/>
                </a:rPr>
                <a:t>in la sameeyo (to make)</a:t>
              </a:r>
              <a:r>
                <a:rPr lang="en-GB" sz="1600" b="1">
                  <a:solidFill>
                    <a:schemeClr val="dk1"/>
                  </a:solidFill>
                  <a:latin typeface="Lexend"/>
                  <a:ea typeface="Lexend"/>
                  <a:cs typeface="Lexend"/>
                  <a:sym typeface="Lexend"/>
                </a:rPr>
                <a:t/>
              </a:r>
              <a:endParaRPr sz="2000" b="1">
                <a:solidFill>
                  <a:schemeClr val="dk1"/>
                </a:solidFill>
                <a:latin typeface="Lexend"/>
                <a:ea typeface="Lexend"/>
                <a:cs typeface="Lexend"/>
                <a:sym typeface="Lexend"/>
              </a:endParaRPr>
            </a:p>
          </p:txBody>
        </p:sp>
      </p:grpSp>
      <p:pic>
        <p:nvPicPr>
          <p:cNvPr id="2308" name="Google Shape;2308;p200"/>
          <p:cNvPicPr preferRelativeResize="0"/>
          <p:nvPr/>
        </p:nvPicPr>
        <p:blipFill>
          <a:blip r:embed="rId3">
            <a:alphaModFix/>
          </a:blip>
          <a:srcRect l="16684" r="16684"/>
          <a:stretch>
            <a:fillRect/>
          </a:stretch>
        </p:blipFill>
        <p:spPr>
          <a:xfrm>
            <a:off x="5702900" y="1223193"/>
            <a:ext cx="2978051" cy="2978531"/>
          </a:xfrm>
          <a:prstGeom prst="rect">
            <a:avLst/>
          </a:prstGeom>
          <a:noFill/>
          <a:ln>
            <a:noFill/>
          </a:ln>
        </p:spPr>
      </p:pic>
      <p:sp>
        <p:nvSpPr>
          <p:cNvPr id="2309" name="Google Shape;2309;p200"/>
          <p:cNvSpPr txBox="1"/>
          <p:nvPr/>
        </p:nvSpPr>
        <p:spPr>
          <a:xfrm>
            <a:off x="324000" y="810000"/>
            <a:ext cx="4932600" cy="687900"/>
          </a:xfrm>
          <a:prstGeom prst="rect">
            <a:avLst/>
          </a:prstGeom>
          <a:noFill/>
          <a:ln>
            <a:noFill/>
          </a:ln>
        </p:spPr>
        <p:txBody>
          <a:bodyPr spcFirstLastPara="1" wrap="square" lIns="0" tIns="0" rIns="91425" bIns="91425" anchor="t" anchorCtr="0">
            <a:normAutofit/>
          </a:bodyPr>
          <a:lstStyle/>
          <a:p>
            <a:pPr marL="0" lvl="0" indent="0" algn="l" rtl="0">
              <a:lnSpc>
                <a:spcPct val="115000"/>
              </a:lnSpc>
              <a:spcBef>
                <a:spcPct val="0"/>
              </a:spcBef>
              <a:spcAft>
                <a:spcPts val="1000"/>
              </a:spcAft>
              <a:buNone/>
            </a:pPr>
            <a:r>
              <a:rPr lang="en-GB" sz="1800" b="1">
                <a:solidFill>
                  <a:srgbClr val="000000"/>
                </a:solidFill>
                <a:latin typeface="Lexend"/>
                <a:ea typeface="Lexend"/>
                <a:cs typeface="Lexend"/>
                <a:sym typeface="Lexend"/>
              </a:rPr>
              <a:t>Photosynthesis wuxuu dhici karaa oo kaliya marka uu jiro iftiin (light).</a:t>
            </a:r>
            <a:r>
              <a:rPr lang="en-GB" sz="1800">
                <a:solidFill>
                  <a:srgbClr val="000000"/>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13" name="Shape 2313"/>
        <p:cNvGrpSpPr/>
        <p:nvPr/>
      </p:nvGrpSpPr>
      <p:grpSpPr>
        <a:xfrm>
          <a:off x="0" y="0"/>
          <a:ext cx="0" cy="0"/>
        </a:xfrm>
      </p:grpSpPr>
      <p:sp>
        <p:nvSpPr>
          <p:cNvPr id="2314" name="Google Shape;2314;p201"/>
          <p:cNvSpPr txBox="1"/>
          <p:nvPr>
            <p:ph type="subTitle" idx="1"/>
          </p:nvPr>
        </p:nvSpPr>
        <p:spPr>
          <a:xfrm>
            <a:off x="980575" y="3184050"/>
            <a:ext cx="7992300" cy="730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Photosynthesis wuxuu ku dhacaa caleemaha dhirta marka uu jiro iftiin (light).</a:t>
            </a:r>
            <a:endParaRPr/>
          </a:p>
        </p:txBody>
      </p:sp>
      <p:sp>
        <p:nvSpPr>
          <p:cNvPr id="2315" name="Google Shape;2315;p201"/>
          <p:cNvSpPr txBox="1"/>
          <p:nvPr>
            <p:ph type="subTitle" idx="2"/>
          </p:nvPr>
        </p:nvSpPr>
        <p:spPr>
          <a:xfrm>
            <a:off x="324000" y="1080000"/>
            <a:ext cx="6722400" cy="250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Photosynthesis wuxuu ku dhacaa xididdada dhirta.</a:t>
            </a:r>
            <a:endParaRPr/>
          </a:p>
        </p:txBody>
      </p:sp>
      <p:sp>
        <p:nvSpPr>
          <p:cNvPr id="2316" name="Google Shape;2316;p201"/>
          <p:cNvSpPr txBox="1"/>
          <p:nvPr>
            <p:ph type="subTitle" idx="3"/>
          </p:nvPr>
        </p:nvSpPr>
        <p:spPr>
          <a:xfrm>
            <a:off x="980575" y="4022250"/>
            <a:ext cx="7452600" cy="730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Photosynthesis wuxuu ku dhacaa qaybaha dhirta oo dhan.</a:t>
            </a:r>
            <a:endParaRPr/>
          </a:p>
        </p:txBody>
      </p:sp>
      <p:sp>
        <p:nvSpPr>
          <p:cNvPr id="2317" name="Google Shape;2317;p20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Sida soosaarayaasha (producers) u sameeyaan cuntadooda</a:t>
            </a:r>
            <a:endParaRPr/>
          </a:p>
        </p:txBody>
      </p:sp>
      <p:pic>
        <p:nvPicPr>
          <p:cNvPr id="2318" name="Google Shape;2318;p201"/>
          <p:cNvPicPr preferRelativeResize="0"/>
          <p:nvPr/>
        </p:nvPicPr>
        <p:blipFill>
          <a:blip r:embed="rId3">
            <a:alphaModFix/>
          </a:blip>
          <a:srcRect t="2517" b="2507"/>
          <a:stretch>
            <a:fillRect/>
          </a:stretch>
        </p:blipFill>
        <p:spPr>
          <a:xfrm>
            <a:off x="6199725" y="1671576"/>
            <a:ext cx="542601" cy="515325"/>
          </a:xfrm>
          <a:prstGeom prst="rect">
            <a:avLst/>
          </a:prstGeom>
          <a:noFill/>
          <a:ln>
            <a:noFill/>
          </a:ln>
        </p:spPr>
      </p:pic>
      <p:pic>
        <p:nvPicPr>
          <p:cNvPr id="2319" name="Google Shape;2319;p201"/>
          <p:cNvPicPr preferRelativeResize="0"/>
          <p:nvPr/>
        </p:nvPicPr>
        <p:blipFill>
          <a:blip r:embed="rId3">
            <a:alphaModFix/>
          </a:blip>
          <a:srcRect t="2517" b="2507"/>
          <a:stretch>
            <a:fillRect/>
          </a:stretch>
        </p:blipFill>
        <p:spPr>
          <a:xfrm>
            <a:off x="8723575" y="3110501"/>
            <a:ext cx="542601" cy="51532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23" name="Shape 2323"/>
        <p:cNvGrpSpPr/>
        <p:nvPr/>
      </p:nvGrpSpPr>
      <p:grpSpPr>
        <a:xfrm>
          <a:off x="0" y="0"/>
          <a:ext cx="0" cy="0"/>
        </a:xfrm>
      </p:grpSpPr>
      <p:sp>
        <p:nvSpPr>
          <p:cNvPr id="2324" name="Google Shape;2324;p20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Sida soosaarayaasha (producers) u sameeyaan cuntadooda</a:t>
            </a:r>
            <a:endParaRPr/>
          </a:p>
        </p:txBody>
      </p:sp>
      <p:sp>
        <p:nvSpPr>
          <p:cNvPr id="2325" name="Google Shape;2325;p202"/>
          <p:cNvSpPr txBox="1"/>
          <p:nvPr/>
        </p:nvSpPr>
        <p:spPr>
          <a:xfrm>
            <a:off x="415802" y="4331350"/>
            <a:ext cx="3222300" cy="431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caleen geed maple ah (leaf of a maple tree)</a:t>
            </a:r>
            <a:endParaRPr sz="1800">
              <a:latin typeface="Lexend"/>
              <a:ea typeface="Lexend"/>
              <a:cs typeface="Lexend"/>
              <a:sym typeface="Lexend"/>
            </a:endParaRPr>
          </a:p>
        </p:txBody>
      </p:sp>
      <p:sp>
        <p:nvSpPr>
          <p:cNvPr id="2326" name="Google Shape;2326;p202"/>
          <p:cNvSpPr txBox="1"/>
          <p:nvPr/>
        </p:nvSpPr>
        <p:spPr>
          <a:xfrm>
            <a:off x="4343400" y="4536700"/>
            <a:ext cx="42480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ea typeface="Lexend"/>
                <a:cs typeface="Lexend"/>
                <a:sym typeface="Lexend"/>
              </a:rPr>
              <a:t>unugyada caleenta (leaf cells) oo lagu arkay microscope</a:t>
            </a:r>
            <a:endParaRPr sz="1800">
              <a:latin typeface="Lexend"/>
              <a:ea typeface="Lexend"/>
              <a:cs typeface="Lexend"/>
              <a:sym typeface="Lexend"/>
            </a:endParaRPr>
          </a:p>
        </p:txBody>
      </p:sp>
      <p:pic>
        <p:nvPicPr>
          <p:cNvPr id="2327" name="Google Shape;2327;p202"/>
          <p:cNvPicPr preferRelativeResize="0"/>
          <p:nvPr/>
        </p:nvPicPr>
        <p:blipFill>
          <a:blip r:embed="rId3">
            <a:alphaModFix/>
          </a:blip>
          <a:srcRect l="20" r="10"/>
          <a:stretch>
            <a:fillRect/>
          </a:stretch>
        </p:blipFill>
        <p:spPr>
          <a:xfrm flipH="1">
            <a:off x="4863084" y="1754284"/>
            <a:ext cx="2620492" cy="2629565"/>
          </a:xfrm>
          <a:prstGeom prst="rect">
            <a:avLst/>
          </a:prstGeom>
          <a:noFill/>
          <a:ln>
            <a:noFill/>
          </a:ln>
        </p:spPr>
      </p:pic>
      <p:pic>
        <p:nvPicPr>
          <p:cNvPr id="2328" name="Google Shape;2328;p202"/>
          <p:cNvPicPr preferRelativeResize="0"/>
          <p:nvPr/>
        </p:nvPicPr>
        <p:blipFill>
          <a:blip r:embed="rId4">
            <a:alphaModFix/>
          </a:blip>
          <a:srcRect l="50" r="50"/>
          <a:stretch>
            <a:fillRect/>
          </a:stretch>
        </p:blipFill>
        <p:spPr>
          <a:xfrm>
            <a:off x="399973" y="1825559"/>
            <a:ext cx="3253958" cy="2442972"/>
          </a:xfrm>
          <a:prstGeom prst="rect">
            <a:avLst/>
          </a:prstGeom>
          <a:noFill/>
          <a:ln>
            <a:noFill/>
          </a:ln>
        </p:spPr>
      </p:pic>
      <p:sp>
        <p:nvSpPr>
          <p:cNvPr id="2329" name="Google Shape;2329;p202"/>
          <p:cNvSpPr/>
          <p:nvPr/>
        </p:nvSpPr>
        <p:spPr>
          <a:xfrm>
            <a:off x="2711642" y="2985174"/>
            <a:ext cx="76507" cy="76532"/>
          </a:xfrm>
          <a:prstGeom prst="ellipse">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cxnSp>
        <p:nvCxnSpPr>
          <p:cNvPr id="2330" name="Google Shape;2330;p202"/>
          <p:cNvCxnSpPr>
            <a:stCxn id="2329" idx="0"/>
          </p:cNvCxnSpPr>
          <p:nvPr/>
        </p:nvCxnSpPr>
        <p:spPr>
          <a:xfrm rot="10800000" flipH="1">
            <a:off x="2749896" y="1867374"/>
            <a:ext cx="2912400" cy="1117800"/>
          </a:xfrm>
          <a:prstGeom prst="straightConnector1">
            <a:avLst/>
          </a:prstGeom>
          <a:noFill/>
          <a:ln w="28575" cap="flat" cmpd="sng">
            <a:solidFill>
              <a:schemeClr val="accent4"/>
            </a:solidFill>
            <a:prstDash val="dash"/>
            <a:round/>
            <a:headEnd type="none" w="med" len="med"/>
            <a:tailEnd type="none" w="med" len="med"/>
          </a:ln>
        </p:spPr>
      </p:cxnSp>
      <p:cxnSp>
        <p:nvCxnSpPr>
          <p:cNvPr id="2331" name="Google Shape;2331;p202"/>
          <p:cNvCxnSpPr>
            <a:stCxn id="2329" idx="4"/>
          </p:cNvCxnSpPr>
          <p:nvPr/>
        </p:nvCxnSpPr>
        <p:spPr>
          <a:xfrm>
            <a:off x="2749896" y="3061706"/>
            <a:ext cx="2871600" cy="1204500"/>
          </a:xfrm>
          <a:prstGeom prst="straightConnector1">
            <a:avLst/>
          </a:prstGeom>
          <a:noFill/>
          <a:ln w="28575" cap="flat" cmpd="sng">
            <a:solidFill>
              <a:schemeClr val="accent4"/>
            </a:solidFill>
            <a:prstDash val="dash"/>
            <a:round/>
            <a:headEnd type="none" w="med" len="med"/>
            <a:tailEnd type="none" w="med" len="med"/>
          </a:ln>
        </p:spPr>
      </p:cxnSp>
      <p:sp>
        <p:nvSpPr>
          <p:cNvPr id="2332" name="Google Shape;2332;p202"/>
          <p:cNvSpPr/>
          <p:nvPr/>
        </p:nvSpPr>
        <p:spPr>
          <a:xfrm>
            <a:off x="4863084" y="1754284"/>
            <a:ext cx="2637900" cy="2638800"/>
          </a:xfrm>
          <a:prstGeom prst="ellipse">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333" name="Google Shape;2333;p202"/>
          <p:cNvSpPr txBox="1"/>
          <p:nvPr/>
        </p:nvSpPr>
        <p:spPr>
          <a:xfrm>
            <a:off x="324000" y="759300"/>
            <a:ext cx="8325000" cy="77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Caleemaha waxay ka kooban yihiin unugyo (cells).</a:t>
            </a:r>
            <a:endParaRPr sz="1800">
              <a:latin typeface="Lexend"/>
              <a:ea typeface="Lexend"/>
              <a:cs typeface="Lexend"/>
              <a:sym typeface="Lexend"/>
            </a:endParaRPr>
          </a:p>
          <a:p>
            <a:pPr marL="0" lvl="0" indent="0" algn="l" rtl="0">
              <a:lnSpc>
                <a:spcPct val="115000"/>
              </a:lnSpc>
              <a:spcBef>
                <a:spcPct val="0"/>
              </a:spcBef>
              <a:spcAft>
                <a:spcPct val="0"/>
              </a:spcAft>
              <a:buNone/>
            </a:pPr>
            <a:endParaRPr sz="1000">
              <a:latin typeface="Lexend"/>
              <a:ea typeface="Lexend"/>
              <a:cs typeface="Lexend"/>
              <a:sym typeface="Lexend"/>
            </a:endParaRPr>
          </a:p>
          <a:p>
            <a:pPr marL="0" lvl="0" indent="0" algn="l" rtl="0">
              <a:lnSpc>
                <a:spcPct val="115000"/>
              </a:lnSpc>
              <a:spcBef>
                <a:spcPct val="0"/>
              </a:spcBef>
              <a:spcAft>
                <a:spcPct val="0"/>
              </a:spcAft>
              <a:buNone/>
            </a:pPr>
            <a:r>
              <a:rPr lang="en-GB" sz="1100" b="1">
                <a:latin typeface="Lexend"/>
                <a:ea typeface="Lexend"/>
                <a:cs typeface="Lexend"/>
                <a:sym typeface="Lexend"/>
              </a:rPr>
              <a:t>Photosynthesis wuxuu ka dhacaa gudaha unugyada (cells).</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37" name="Shape 2337"/>
        <p:cNvGrpSpPr/>
        <p:nvPr/>
      </p:nvGrpSpPr>
      <p:grpSpPr>
        <a:xfrm>
          <a:off x="0" y="0"/>
          <a:ext cx="0" cy="0"/>
        </a:xfrm>
      </p:grpSpPr>
      <p:sp>
        <p:nvSpPr>
          <p:cNvPr id="2338" name="Google Shape;2338;p203"/>
          <p:cNvSpPr txBox="1"/>
          <p:nvPr>
            <p:ph type="body" idx="1"/>
          </p:nvPr>
        </p:nvSpPr>
        <p:spPr>
          <a:xfrm>
            <a:off x="324000" y="759300"/>
            <a:ext cx="8190600" cy="728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Isku xidh bilowga saxda ah ee jumladda… …iyo dhamaadka saxda ah ee jumladda si aad u samaysato hal jumlad.</a:t>
            </a:r>
            <a:endParaRPr/>
          </a:p>
        </p:txBody>
      </p:sp>
      <p:sp>
        <p:nvSpPr>
          <p:cNvPr id="2339" name="Google Shape;2339;p20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Sida soosaarayaasha (producers) u sameeyaan cuntadooda</a:t>
            </a:r>
            <a:endParaRPr/>
          </a:p>
        </p:txBody>
      </p:sp>
      <p:sp>
        <p:nvSpPr>
          <p:cNvPr id="2340" name="Google Shape;2340;p203"/>
          <p:cNvSpPr txBox="1"/>
          <p:nvPr>
            <p:ph type="body" idx="1"/>
          </p:nvPr>
        </p:nvSpPr>
        <p:spPr>
          <a:xfrm>
            <a:off x="324000" y="1815750"/>
            <a:ext cx="2880000" cy="864000"/>
          </a:xfrm>
          <a:prstGeom prst="rect">
            <a:avLst/>
          </a:prstGeom>
          <a:ln w="19050" cap="flat" cmpd="sng">
            <a:solidFill>
              <a:schemeClr val="accent4"/>
            </a:solidFill>
            <a:prstDash val="solid"/>
            <a:round/>
            <a:headEnd type="none" w="sm" len="sm"/>
            <a:tailEnd type="none" w="sm" len="sm"/>
          </a:ln>
        </p:spPr>
        <p:txBody>
          <a:bodyPr spcFirstLastPara="1" wrap="square" lIns="0" tIns="0" rIns="0" bIns="0" anchor="ctr" anchorCtr="0">
            <a:normAutofit/>
          </a:bodyPr>
          <a:lstStyle/>
          <a:p>
            <a:pPr marL="89999" lvl="0" indent="0" algn="l" rtl="0">
              <a:spcBef>
                <a:spcPct val="0"/>
              </a:spcBef>
              <a:spcAft>
                <a:spcPts val="1000"/>
              </a:spcAft>
              <a:buNone/>
            </a:pPr>
            <a:r>
              <a:rPr lang="en-GB" sz="1100">
                <a:latin typeface="Lexend"/>
              </a:rPr>
              <a:t>Cuntada dhirta waxaa laga sameeyaa inta u dhaxaysa unugyada dhirta (plant cells)…</a:t>
            </a:r>
            <a:endParaRPr sz="2000"/>
          </a:p>
        </p:txBody>
      </p:sp>
      <p:sp>
        <p:nvSpPr>
          <p:cNvPr id="2341" name="Google Shape;2341;p203"/>
          <p:cNvSpPr txBox="1"/>
          <p:nvPr>
            <p:ph type="body" idx="1"/>
          </p:nvPr>
        </p:nvSpPr>
        <p:spPr>
          <a:xfrm>
            <a:off x="324000" y="2900100"/>
            <a:ext cx="2880000" cy="864000"/>
          </a:xfrm>
          <a:prstGeom prst="rect">
            <a:avLst/>
          </a:prstGeom>
          <a:ln w="19050" cap="flat" cmpd="sng">
            <a:solidFill>
              <a:schemeClr val="accent4"/>
            </a:solidFill>
            <a:prstDash val="solid"/>
            <a:round/>
            <a:headEnd type="none" w="sm" len="sm"/>
            <a:tailEnd type="none" w="sm" len="sm"/>
          </a:ln>
        </p:spPr>
        <p:txBody>
          <a:bodyPr spcFirstLastPara="1" wrap="square" lIns="0" tIns="0" rIns="0" bIns="0" anchor="ctr" anchorCtr="0">
            <a:normAutofit/>
          </a:bodyPr>
          <a:lstStyle/>
          <a:p>
            <a:pPr marL="89999" lvl="0" indent="0" algn="l" rtl="0">
              <a:spcBef>
                <a:spcPct val="0"/>
              </a:spcBef>
              <a:spcAft>
                <a:spcPts val="1000"/>
              </a:spcAft>
              <a:buNone/>
            </a:pPr>
            <a:r>
              <a:rPr lang="en-GB" sz="1100">
                <a:latin typeface="Lexend"/>
              </a:rPr>
              <a:t>Cuntada dhirta waxaa laga sameeyaa unugyada dhirta (plant cells)…</a:t>
            </a:r>
            <a:endParaRPr sz="2000"/>
          </a:p>
        </p:txBody>
      </p:sp>
      <p:sp>
        <p:nvSpPr>
          <p:cNvPr id="2342" name="Google Shape;2342;p203"/>
          <p:cNvSpPr txBox="1"/>
          <p:nvPr>
            <p:ph type="body" idx="1"/>
          </p:nvPr>
        </p:nvSpPr>
        <p:spPr>
          <a:xfrm>
            <a:off x="324000" y="3984450"/>
            <a:ext cx="2880000" cy="864000"/>
          </a:xfrm>
          <a:prstGeom prst="rect">
            <a:avLst/>
          </a:prstGeom>
          <a:ln w="19050" cap="flat" cmpd="sng">
            <a:solidFill>
              <a:schemeClr val="accent4"/>
            </a:solidFill>
            <a:prstDash val="solid"/>
            <a:round/>
            <a:headEnd type="none" w="sm" len="sm"/>
            <a:tailEnd type="none" w="sm" len="sm"/>
          </a:ln>
        </p:spPr>
        <p:txBody>
          <a:bodyPr spcFirstLastPara="1" wrap="square" lIns="0" tIns="0" rIns="0" bIns="0" anchor="ctr" anchorCtr="0">
            <a:normAutofit/>
          </a:bodyPr>
          <a:lstStyle/>
          <a:p>
            <a:pPr marL="89999" lvl="0" indent="0" algn="l" rtl="0">
              <a:spcBef>
                <a:spcPct val="0"/>
              </a:spcBef>
              <a:spcAft>
                <a:spcPts val="1000"/>
              </a:spcAft>
              <a:buNone/>
            </a:pPr>
            <a:r>
              <a:rPr lang="en-GB" sz="1100">
                <a:latin typeface="Lexend"/>
              </a:rPr>
              <a:t>Cuntada dhirta waxaa laga sameeyaa gudaha unugyada dhirta (plant cells)…</a:t>
            </a:r>
            <a:endParaRPr sz="2000"/>
          </a:p>
        </p:txBody>
      </p:sp>
      <p:sp>
        <p:nvSpPr>
          <p:cNvPr id="2343" name="Google Shape;2343;p203"/>
          <p:cNvSpPr txBox="1"/>
          <p:nvPr>
            <p:ph type="body" idx="1"/>
          </p:nvPr>
        </p:nvSpPr>
        <p:spPr>
          <a:xfrm>
            <a:off x="4752000" y="1787700"/>
            <a:ext cx="2880000" cy="864000"/>
          </a:xfrm>
          <a:prstGeom prst="rect">
            <a:avLst/>
          </a:prstGeom>
          <a:ln w="19050" cap="flat" cmpd="sng">
            <a:solidFill>
              <a:schemeClr val="accent4"/>
            </a:solidFill>
            <a:prstDash val="solid"/>
            <a:round/>
            <a:headEnd type="none" w="sm" len="sm"/>
            <a:tailEnd type="none" w="sm" len="sm"/>
          </a:ln>
        </p:spPr>
        <p:txBody>
          <a:bodyPr spcFirstLastPara="1" wrap="square" lIns="0" tIns="0" rIns="0" bIns="0" anchor="ctr" anchorCtr="0">
            <a:normAutofit/>
          </a:bodyPr>
          <a:lstStyle/>
          <a:p>
            <a:pPr marL="89999" lvl="0" indent="0" algn="l" rtl="0">
              <a:spcBef>
                <a:spcPct val="0"/>
              </a:spcBef>
              <a:spcAft>
                <a:spcPts val="1000"/>
              </a:spcAft>
              <a:buNone/>
            </a:pPr>
            <a:r>
              <a:rPr lang="en-GB" sz="1100">
                <a:latin typeface="Lexend"/>
              </a:rPr>
              <a:t>…iyadoo la adeegsanayo habka neefsiga unugyada (cellular respiration).</a:t>
            </a:r>
            <a:endParaRPr sz="2000"/>
          </a:p>
        </p:txBody>
      </p:sp>
      <p:sp>
        <p:nvSpPr>
          <p:cNvPr id="2344" name="Google Shape;2344;p203"/>
          <p:cNvSpPr txBox="1"/>
          <p:nvPr>
            <p:ph type="body" idx="1"/>
          </p:nvPr>
        </p:nvSpPr>
        <p:spPr>
          <a:xfrm>
            <a:off x="4752000" y="4007000"/>
            <a:ext cx="2880000" cy="864000"/>
          </a:xfrm>
          <a:prstGeom prst="rect">
            <a:avLst/>
          </a:prstGeom>
          <a:ln w="19050" cap="flat" cmpd="sng">
            <a:solidFill>
              <a:schemeClr val="accent4"/>
            </a:solidFill>
            <a:prstDash val="solid"/>
            <a:round/>
            <a:headEnd type="none" w="sm" len="sm"/>
            <a:tailEnd type="none" w="sm" len="sm"/>
          </a:ln>
        </p:spPr>
        <p:txBody>
          <a:bodyPr spcFirstLastPara="1" wrap="square" lIns="0" tIns="0" rIns="0" bIns="0" anchor="ctr" anchorCtr="0">
            <a:normAutofit/>
          </a:bodyPr>
          <a:lstStyle/>
          <a:p>
            <a:pPr marL="89999" lvl="0" indent="0" algn="l" rtl="0">
              <a:spcBef>
                <a:spcPct val="0"/>
              </a:spcBef>
              <a:spcAft>
                <a:spcPts val="1000"/>
              </a:spcAft>
              <a:buClr>
                <a:schemeClr val="dk1"/>
              </a:buClr>
              <a:buSzPts val="1100"/>
              <a:buFont typeface="Arial"/>
              <a:buNone/>
            </a:pPr>
            <a:r>
              <a:rPr lang="en-GB" sz="1100">
                <a:latin typeface="Lexend"/>
              </a:rPr>
              <a:t>…iyadoo la adeegsanayo habka dheefshiidka (digestion).</a:t>
            </a:r>
            <a:endParaRPr sz="2000"/>
          </a:p>
        </p:txBody>
      </p:sp>
      <p:sp>
        <p:nvSpPr>
          <p:cNvPr id="2345" name="Google Shape;2345;p203"/>
          <p:cNvSpPr txBox="1"/>
          <p:nvPr>
            <p:ph type="body" idx="1"/>
          </p:nvPr>
        </p:nvSpPr>
        <p:spPr>
          <a:xfrm>
            <a:off x="4752000" y="2872050"/>
            <a:ext cx="2880000" cy="864000"/>
          </a:xfrm>
          <a:prstGeom prst="rect">
            <a:avLst/>
          </a:prstGeom>
          <a:ln w="19050" cap="flat" cmpd="sng">
            <a:solidFill>
              <a:schemeClr val="accent4"/>
            </a:solidFill>
            <a:prstDash val="solid"/>
            <a:round/>
            <a:headEnd type="none" w="sm" len="sm"/>
            <a:tailEnd type="none" w="sm" len="sm"/>
          </a:ln>
        </p:spPr>
        <p:txBody>
          <a:bodyPr spcFirstLastPara="1" wrap="square" lIns="0" tIns="0" rIns="0" bIns="0" anchor="ctr" anchorCtr="0">
            <a:normAutofit/>
          </a:bodyPr>
          <a:lstStyle/>
          <a:p>
            <a:pPr marL="89999" lvl="0" indent="0" algn="l" rtl="0">
              <a:spcBef>
                <a:spcPct val="0"/>
              </a:spcBef>
              <a:spcAft>
                <a:spcPts val="1000"/>
              </a:spcAft>
              <a:buClr>
                <a:schemeClr val="dk1"/>
              </a:buClr>
              <a:buSzPts val="1100"/>
              <a:buFont typeface="Arial"/>
              <a:buNone/>
            </a:pPr>
            <a:r>
              <a:rPr lang="en-GB" sz="1100">
                <a:latin typeface="Lexend"/>
              </a:rPr>
              <a:t>...iyada oo loo marayo habka photosynthesis.</a:t>
            </a:r>
            <a:endParaRPr sz="2000"/>
          </a:p>
        </p:txBody>
      </p:sp>
      <p:cxnSp>
        <p:nvCxnSpPr>
          <p:cNvPr id="2346" name="Google Shape;2346;p203"/>
          <p:cNvCxnSpPr>
            <a:stCxn id="2345" idx="1"/>
            <a:endCxn id="2342" idx="3"/>
          </p:cNvCxnSpPr>
          <p:nvPr/>
        </p:nvCxnSpPr>
        <p:spPr>
          <a:xfrm flipH="1">
            <a:off x="3204000" y="3304050"/>
            <a:ext cx="1548000" cy="1112400"/>
          </a:xfrm>
          <a:prstGeom prst="straightConnector1">
            <a:avLst/>
          </a:prstGeom>
          <a:noFill/>
          <a:ln w="38100" cap="flat" cmpd="sng">
            <a:solidFill>
              <a:schemeClr val="accent4"/>
            </a:solidFill>
            <a:prstDash val="solid"/>
            <a:round/>
            <a:headEnd type="none" w="med" len="med"/>
            <a:tailEnd type="none" w="med" len="med"/>
          </a:ln>
        </p:spPr>
      </p:cxnSp>
      <p:cxnSp>
        <p:nvCxnSpPr>
          <p:cNvPr id="2347" name="Google Shape;2347;p203"/>
          <p:cNvCxnSpPr>
            <a:stCxn id="2340" idx="3"/>
            <a:endCxn id="2340" idx="3"/>
          </p:cNvCxnSpPr>
          <p:nvPr/>
        </p:nvCxnSpPr>
        <p:spPr>
          <a:xfrm flipH="1">
            <a:off x="3204000" y="2247750"/>
            <a:ext cx="0" cy="0"/>
          </a:xfrm>
          <a:prstGeom prst="straightConnector1">
            <a:avLst/>
          </a:prstGeom>
          <a:noFill/>
          <a:ln w="38100" cap="flat" cmpd="sng">
            <a:solidFill>
              <a:schemeClr val="accent4"/>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51" name="Shape 2351"/>
        <p:cNvGrpSpPr/>
        <p:nvPr/>
      </p:nvGrpSpPr>
      <p:grpSpPr>
        <a:xfrm>
          <a:off x="0" y="0"/>
          <a:ext cx="0" cy="0"/>
        </a:xfrm>
      </p:grpSpPr>
      <p:sp>
        <p:nvSpPr>
          <p:cNvPr id="2352" name="Google Shape;2352;p20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Sida soosaarayaashu (producers) u sameeyaan cuntadooda</a:t>
            </a:r>
            <a:endParaRPr/>
          </a:p>
        </p:txBody>
      </p:sp>
      <p:sp>
        <p:nvSpPr>
          <p:cNvPr id="2353" name="Google Shape;2353;p204"/>
          <p:cNvSpPr txBox="1"/>
          <p:nvPr/>
        </p:nvSpPr>
        <p:spPr>
          <a:xfrm>
            <a:off x="324000" y="1887625"/>
            <a:ext cx="3996600" cy="1117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Iftiin (light) wuxuu ka wareejiyaa tamarta (energy) isha iftiinka una gudbiyaa unugyada caleenta.</a:t>
            </a:r>
            <a:endParaRPr sz="2200">
              <a:solidFill>
                <a:srgbClr val="000000"/>
              </a:solidFill>
              <a:latin typeface="Lexend"/>
              <a:ea typeface="Lexend"/>
              <a:cs typeface="Lexend"/>
              <a:sym typeface="Lexend"/>
            </a:endParaRPr>
          </a:p>
        </p:txBody>
      </p:sp>
      <p:sp>
        <p:nvSpPr>
          <p:cNvPr id="2354" name="Google Shape;2354;p204"/>
          <p:cNvSpPr txBox="1"/>
          <p:nvPr/>
        </p:nvSpPr>
        <p:spPr>
          <a:xfrm>
            <a:off x="324000" y="3710100"/>
            <a:ext cx="4625400" cy="728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Tani waxay siisaa tamarta (energy) loo baahan yahay si photosynthesis uu u dhaco.</a:t>
            </a:r>
            <a:endParaRPr sz="2200">
              <a:solidFill>
                <a:srgbClr val="000000"/>
              </a:solidFill>
              <a:latin typeface="Lexend"/>
              <a:ea typeface="Lexend"/>
              <a:cs typeface="Lexend"/>
              <a:sym typeface="Lexend"/>
            </a:endParaRPr>
          </a:p>
        </p:txBody>
      </p:sp>
      <p:pic>
        <p:nvPicPr>
          <p:cNvPr id="2355" name="Google Shape;2355;p204"/>
          <p:cNvPicPr preferRelativeResize="0"/>
          <p:nvPr/>
        </p:nvPicPr>
        <p:blipFill>
          <a:blip r:embed="rId3">
            <a:alphaModFix/>
          </a:blip>
          <a:stretch>
            <a:fillRect/>
          </a:stretch>
        </p:blipFill>
        <p:spPr>
          <a:xfrm>
            <a:off x="6700085" y="1365194"/>
            <a:ext cx="1815653" cy="3722404"/>
          </a:xfrm>
          <a:prstGeom prst="rect">
            <a:avLst/>
          </a:prstGeom>
          <a:noFill/>
          <a:ln>
            <a:noFill/>
          </a:ln>
        </p:spPr>
      </p:pic>
      <p:cxnSp>
        <p:nvCxnSpPr>
          <p:cNvPr id="2356" name="Google Shape;2356;p204"/>
          <p:cNvCxnSpPr/>
          <p:nvPr/>
        </p:nvCxnSpPr>
        <p:spPr>
          <a:xfrm>
            <a:off x="6057951" y="1605773"/>
            <a:ext cx="1300200" cy="924900"/>
          </a:xfrm>
          <a:prstGeom prst="straightConnector1">
            <a:avLst/>
          </a:prstGeom>
          <a:noFill/>
          <a:ln w="28575" cap="flat" cmpd="sng">
            <a:solidFill>
              <a:srgbClr val="FFFF00"/>
            </a:solidFill>
            <a:prstDash val="solid"/>
            <a:round/>
            <a:headEnd type="none" w="med" len="med"/>
            <a:tailEnd type="triangle" w="med" len="med"/>
          </a:ln>
        </p:spPr>
      </p:cxnSp>
      <p:cxnSp>
        <p:nvCxnSpPr>
          <p:cNvPr id="2357" name="Google Shape;2357;p204"/>
          <p:cNvCxnSpPr/>
          <p:nvPr/>
        </p:nvCxnSpPr>
        <p:spPr>
          <a:xfrm>
            <a:off x="5978007" y="1727439"/>
            <a:ext cx="1300200" cy="924900"/>
          </a:xfrm>
          <a:prstGeom prst="straightConnector1">
            <a:avLst/>
          </a:prstGeom>
          <a:noFill/>
          <a:ln w="28575" cap="flat" cmpd="sng">
            <a:solidFill>
              <a:srgbClr val="FFFF00"/>
            </a:solidFill>
            <a:prstDash val="solid"/>
            <a:round/>
            <a:headEnd type="none" w="med" len="med"/>
            <a:tailEnd type="triangle" w="med" len="med"/>
          </a:ln>
        </p:spPr>
      </p:cxnSp>
      <p:cxnSp>
        <p:nvCxnSpPr>
          <p:cNvPr id="2358" name="Google Shape;2358;p204"/>
          <p:cNvCxnSpPr/>
          <p:nvPr/>
        </p:nvCxnSpPr>
        <p:spPr>
          <a:xfrm>
            <a:off x="5809681" y="1830252"/>
            <a:ext cx="1300200" cy="924900"/>
          </a:xfrm>
          <a:prstGeom prst="straightConnector1">
            <a:avLst/>
          </a:prstGeom>
          <a:noFill/>
          <a:ln w="28575" cap="flat" cmpd="sng">
            <a:solidFill>
              <a:srgbClr val="FFFF00"/>
            </a:solidFill>
            <a:prstDash val="solid"/>
            <a:round/>
            <a:headEnd type="none" w="med" len="med"/>
            <a:tailEnd type="triangle" w="med" len="med"/>
          </a:ln>
        </p:spPr>
      </p:cxnSp>
      <p:sp>
        <p:nvSpPr>
          <p:cNvPr id="2359" name="Google Shape;2359;p204"/>
          <p:cNvSpPr txBox="1"/>
          <p:nvPr/>
        </p:nvSpPr>
        <p:spPr>
          <a:xfrm>
            <a:off x="5758100" y="2878825"/>
            <a:ext cx="1747500" cy="466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Iftiin (light) waxaa nuugaya caleemaha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2360" name="Google Shape;2360;p204"/>
          <p:cNvCxnSpPr/>
          <p:nvPr/>
        </p:nvCxnSpPr>
        <p:spPr>
          <a:xfrm flipH="1">
            <a:off x="6975375" y="2878818"/>
            <a:ext cx="418800" cy="105600"/>
          </a:xfrm>
          <a:prstGeom prst="straightConnector1">
            <a:avLst/>
          </a:prstGeom>
          <a:noFill/>
          <a:ln w="19050" cap="flat" cmpd="sng">
            <a:solidFill>
              <a:srgbClr val="000000"/>
            </a:solidFill>
            <a:prstDash val="solid"/>
            <a:round/>
            <a:headEnd type="none" w="med" len="med"/>
            <a:tailEnd type="none" w="med" len="med"/>
          </a:ln>
        </p:spPr>
      </p:cxnSp>
      <p:sp>
        <p:nvSpPr>
          <p:cNvPr id="2361" name="Google Shape;2361;p204"/>
          <p:cNvSpPr txBox="1"/>
          <p:nvPr/>
        </p:nvSpPr>
        <p:spPr>
          <a:xfrm>
            <a:off x="5348377" y="1461075"/>
            <a:ext cx="677100" cy="3798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Iftiin (light)</a:t>
            </a:r>
            <a:endParaRPr sz="1800"/>
          </a:p>
        </p:txBody>
      </p:sp>
      <p:sp>
        <p:nvSpPr>
          <p:cNvPr id="2362" name="Google Shape;2362;p204"/>
          <p:cNvSpPr txBox="1"/>
          <p:nvPr/>
        </p:nvSpPr>
        <p:spPr>
          <a:xfrm>
            <a:off x="324000" y="843950"/>
            <a:ext cx="47994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b="1">
                <a:latin typeface="Lexend"/>
                <a:ea typeface="Lexend"/>
                <a:cs typeface="Lexend"/>
                <a:sym typeface="Lexend"/>
              </a:rPr>
              <a:t>Photosynthesis wuxuu u baahan yahay iftiin (light).</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66" name="Shape 2366"/>
        <p:cNvGrpSpPr/>
        <p:nvPr/>
      </p:nvGrpSpPr>
      <p:grpSpPr>
        <a:xfrm>
          <a:off x="0" y="0"/>
          <a:ext cx="0" cy="0"/>
        </a:xfrm>
      </p:grpSpPr>
      <p:sp>
        <p:nvSpPr>
          <p:cNvPr id="2367" name="Google Shape;2367;p205"/>
          <p:cNvSpPr txBox="1"/>
          <p:nvPr>
            <p:ph type="title"/>
          </p:nvPr>
        </p:nvSpPr>
        <p:spPr>
          <a:xfrm>
            <a:off x="324000" y="748763"/>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Yaa run ah oo ku saabsan iftiinka (light) iyo photosynthesis?</a:t>
            </a:r>
            <a:endParaRPr/>
          </a:p>
        </p:txBody>
      </p:sp>
      <p:sp>
        <p:nvSpPr>
          <p:cNvPr id="2368" name="Google Shape;2368;p205"/>
          <p:cNvSpPr txBox="1"/>
          <p:nvPr>
            <p:ph type="subTitle" idx="1"/>
          </p:nvPr>
        </p:nvSpPr>
        <p:spPr>
          <a:xfrm>
            <a:off x="795050" y="1882475"/>
            <a:ext cx="75450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Iftiinku (light) wuxuu abuuraa unugyo loogu talagalay photosynthesis.</a:t>
            </a:r>
            <a:endParaRPr/>
          </a:p>
        </p:txBody>
      </p:sp>
      <p:sp>
        <p:nvSpPr>
          <p:cNvPr id="2369" name="Google Shape;2369;p205"/>
          <p:cNvSpPr txBox="1"/>
          <p:nvPr>
            <p:ph type="subTitle" idx="2"/>
          </p:nvPr>
        </p:nvSpPr>
        <p:spPr>
          <a:xfrm>
            <a:off x="809450" y="2908238"/>
            <a:ext cx="7516200" cy="36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Iftiinka (light) waxaa sameeya photosynthesis.</a:t>
            </a:r>
            <a:endParaRPr/>
          </a:p>
        </p:txBody>
      </p:sp>
      <p:sp>
        <p:nvSpPr>
          <p:cNvPr id="2370" name="Google Shape;2370;p205"/>
          <p:cNvSpPr txBox="1"/>
          <p:nvPr>
            <p:ph type="subTitle" idx="3"/>
          </p:nvPr>
        </p:nvSpPr>
        <p:spPr>
          <a:xfrm>
            <a:off x="818000" y="3911200"/>
            <a:ext cx="7499100" cy="425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Iftiinku (light) wuxuu bixiyaa tamarta (energy) loo baahan yahay photosynthesis.</a:t>
            </a:r>
            <a:endParaRPr/>
          </a:p>
        </p:txBody>
      </p:sp>
      <p:sp>
        <p:nvSpPr>
          <p:cNvPr id="2371" name="Google Shape;2371;p205"/>
          <p:cNvSpPr txBox="1"/>
          <p:nvPr>
            <p:ph type="title" idx="4"/>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Sida soosaarayaashu (producers) u sameeyaan cuntadooda</a:t>
            </a:r>
            <a:endParaRPr/>
          </a:p>
        </p:txBody>
      </p:sp>
      <p:pic>
        <p:nvPicPr>
          <p:cNvPr id="2372" name="Google Shape;2372;p205"/>
          <p:cNvPicPr preferRelativeResize="0"/>
          <p:nvPr/>
        </p:nvPicPr>
        <p:blipFill>
          <a:blip r:embed="rId3">
            <a:alphaModFix/>
          </a:blip>
          <a:srcRect t="2517" b="2507"/>
          <a:stretch>
            <a:fillRect/>
          </a:stretch>
        </p:blipFill>
        <p:spPr>
          <a:xfrm>
            <a:off x="7095600" y="3747476"/>
            <a:ext cx="542601" cy="51532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76" name="Shape 2376"/>
        <p:cNvGrpSpPr/>
        <p:nvPr/>
      </p:nvGrpSpPr>
      <p:grpSpPr>
        <a:xfrm>
          <a:off x="0" y="0"/>
          <a:ext cx="0" cy="0"/>
        </a:xfrm>
      </p:grpSpPr>
      <p:sp>
        <p:nvSpPr>
          <p:cNvPr id="2377" name="Google Shape;2377;p206"/>
          <p:cNvSpPr txBox="1"/>
          <p:nvPr>
            <p:ph type="body" idx="1"/>
          </p:nvPr>
        </p:nvSpPr>
        <p:spPr>
          <a:xfrm>
            <a:off x="324000" y="759300"/>
            <a:ext cx="5318700" cy="1626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Isra waxay haysatay geed guri ah (houseplant) muddo dheer.</a:t>
            </a:r>
            <a:endParaRPr sz="2000"/>
          </a:p>
          <a:p>
            <a:pPr marL="457200" lvl="0" indent="-355600" algn="l" rtl="0">
              <a:spcBef>
                <a:spcPts val="1000"/>
              </a:spcBef>
              <a:spcAft>
                <a:spcPct val="0"/>
              </a:spcAft>
              <a:buSzPts val="2000"/>
              <a:buChar char="●"/>
            </a:pPr>
            <a:r>
              <a:rPr lang="en-GB" sz="1400">
                <a:latin typeface="Lexend"/>
              </a:rPr>
              <a:t>Weli waa mid aad u yar.</a:t>
            </a:r>
            <a:endParaRPr sz="2000"/>
          </a:p>
          <a:p>
            <a:pPr marL="457200" lvl="0" indent="-355600" algn="l" rtl="0">
              <a:spcBef>
                <a:spcPts val="1000"/>
              </a:spcBef>
              <a:spcAft>
                <a:spcPct val="0"/>
              </a:spcAft>
              <a:buSzPts val="2000"/>
              <a:buChar char="●"/>
            </a:pPr>
            <a:r>
              <a:rPr lang="en-GB" sz="1400">
                <a:latin typeface="Lexend"/>
              </a:rPr>
              <a:t>Waxay ku haystaa gees mugdi ah oo qolka ah, oo ka fog daaqadda.</a:t>
            </a:r>
            <a:endParaRPr sz="2000"/>
          </a:p>
        </p:txBody>
      </p:sp>
      <p:sp>
        <p:nvSpPr>
          <p:cNvPr id="2378" name="Google Shape;2378;p206"/>
          <p:cNvSpPr txBox="1"/>
          <p:nvPr>
            <p:ph type="title"/>
          </p:nvPr>
        </p:nvSpPr>
        <p:spPr>
          <a:xfrm>
            <a:off x="993325" y="134985"/>
            <a:ext cx="250500" cy="3372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1</a:t>
            </a:r>
            <a:endParaRPr/>
          </a:p>
        </p:txBody>
      </p:sp>
      <p:sp>
        <p:nvSpPr>
          <p:cNvPr id="2379" name="Google Shape;2379;p206"/>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Sida soosaarayaashu (producers) u sameeyaan cuntadooda</a:t>
            </a:r>
            <a:endParaRPr/>
          </a:p>
        </p:txBody>
      </p:sp>
      <p:pic>
        <p:nvPicPr>
          <p:cNvPr id="2380" name="Google Shape;2380;p206"/>
          <p:cNvPicPr preferRelativeResize="0"/>
          <p:nvPr/>
        </p:nvPicPr>
        <p:blipFill>
          <a:blip r:embed="rId3">
            <a:alphaModFix/>
          </a:blip>
          <a:srcRect l="-247" t="63669" r="75063" b="-813"/>
          <a:stretch>
            <a:fillRect/>
          </a:stretch>
        </p:blipFill>
        <p:spPr>
          <a:xfrm>
            <a:off x="6337875" y="863775"/>
            <a:ext cx="1702403" cy="1512451"/>
          </a:xfrm>
          <a:prstGeom prst="rect">
            <a:avLst/>
          </a:prstGeom>
          <a:noFill/>
          <a:ln>
            <a:noFill/>
          </a:ln>
        </p:spPr>
      </p:pic>
      <p:sp>
        <p:nvSpPr>
          <p:cNvPr id="2381" name="Google Shape;2381;p206"/>
          <p:cNvSpPr txBox="1"/>
          <p:nvPr/>
        </p:nvSpPr>
        <p:spPr>
          <a:xfrm>
            <a:off x="324000" y="2955425"/>
            <a:ext cx="8253600" cy="790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latin typeface="Lexend"/>
                <a:ea typeface="Lexend"/>
                <a:cs typeface="Lexend"/>
                <a:sym typeface="Lexend"/>
              </a:rPr>
              <a:t>Isra waxay go'aansatay inay geedka u dhaqaaqdo si uu ugu xirnaado daaqadda.</a:t>
            </a:r>
            <a:endParaRPr sz="2000">
              <a:latin typeface="Lexend"/>
              <a:ea typeface="Lexend"/>
              <a:cs typeface="Lexend"/>
              <a:sym typeface="Lexend"/>
            </a:endParaRPr>
          </a:p>
          <a:p>
            <a:pPr marL="0" lvl="0" indent="0" algn="l" rtl="0">
              <a:lnSpc>
                <a:spcPct val="115000"/>
              </a:lnSpc>
              <a:spcBef>
                <a:spcPts val="1000"/>
              </a:spcBef>
              <a:spcAft>
                <a:spcPts val="1000"/>
              </a:spcAft>
              <a:buNone/>
            </a:pPr>
            <a:r>
              <a:rPr lang="en-GB" sz="1400">
                <a:latin typeface="Lexend"/>
                <a:ea typeface="Lexend"/>
                <a:cs typeface="Lexend"/>
                <a:sym typeface="Lexend"/>
              </a:rPr>
              <a:t>Sharax sababta tani uga caawin doonto geedka inuu weynaado.</a:t>
            </a:r>
            <a:endParaRPr sz="2000">
              <a:solidFill>
                <a:srgbClr val="000000"/>
              </a:solidFill>
              <a:latin typeface="Lexend"/>
              <a:ea typeface="Lexend"/>
              <a:cs typeface="Lexend"/>
              <a:sym typeface="Lexend"/>
            </a:endParaRPr>
          </a:p>
        </p:txBody>
      </p:sp>
      <p:sp>
        <p:nvSpPr>
          <p:cNvPr id="2382" name="Google Shape;2382;p206"/>
          <p:cNvSpPr txBox="1"/>
          <p:nvPr/>
        </p:nvSpPr>
        <p:spPr>
          <a:xfrm>
            <a:off x="6337875" y="2317200"/>
            <a:ext cx="2080500" cy="33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ea typeface="Lexend"/>
                <a:cs typeface="Lexend"/>
                <a:sym typeface="Lexend"/>
              </a:rPr>
              <a:t>Geedka guriga ee Isra</a:t>
            </a:r>
            <a:endParaRPr sz="1800">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86" name="Shape 2386"/>
        <p:cNvGrpSpPr/>
        <p:nvPr/>
      </p:nvGrpSpPr>
      <p:grpSpPr>
        <a:xfrm>
          <a:off x="0" y="0"/>
          <a:ext cx="0" cy="0"/>
        </a:xfrm>
      </p:grpSpPr>
      <p:sp>
        <p:nvSpPr>
          <p:cNvPr id="2387" name="Google Shape;2387;p207"/>
          <p:cNvSpPr txBox="1"/>
          <p:nvPr>
            <p:ph type="title"/>
          </p:nvPr>
        </p:nvSpPr>
        <p:spPr>
          <a:xfrm>
            <a:off x="993325" y="134985"/>
            <a:ext cx="250500" cy="3372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1</a:t>
            </a:r>
            <a:endParaRPr/>
          </a:p>
        </p:txBody>
      </p:sp>
      <p:sp>
        <p:nvSpPr>
          <p:cNvPr id="2388" name="Google Shape;2388;p207"/>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Sida soosaarayaashu (producers) u sameeyaan cuntadooda</a:t>
            </a:r>
            <a:endParaRPr/>
          </a:p>
        </p:txBody>
      </p:sp>
      <p:sp>
        <p:nvSpPr>
          <p:cNvPr id="2389" name="Google Shape;2389;p207"/>
          <p:cNvSpPr txBox="1"/>
          <p:nvPr>
            <p:ph type="body" idx="1"/>
          </p:nvPr>
        </p:nvSpPr>
        <p:spPr>
          <a:xfrm>
            <a:off x="324000" y="759300"/>
            <a:ext cx="5712000" cy="4110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In geedka guriga la dhigo daaqadda agteeda waxay ka caawin doontaa geedka inuu weynaado sababtoo ah:</a:t>
            </a:r>
            <a:endParaRPr sz="1800"/>
          </a:p>
          <a:p>
            <a:pPr marL="457200" lvl="0" indent="-355600" algn="l" rtl="0">
              <a:spcBef>
                <a:spcPts val="1000"/>
              </a:spcBef>
              <a:spcAft>
                <a:spcPct val="0"/>
              </a:spcAft>
              <a:buSzPts val="2000"/>
              <a:buFont typeface="Kalam"/>
              <a:buChar char="●"/>
            </a:pPr>
            <a:r>
              <a:rPr lang="en-GB" sz="1100">
                <a:latin typeface="Kalam"/>
                <a:ea typeface="Kalam"/>
                <a:cs typeface="Kalam"/>
                <a:sym typeface="Kalam"/>
              </a:rPr>
              <a:t>Wuxuu heli doonaa iftiin (light) badan oo ka yimaada qorraxda (Sun).</a:t>
            </a:r>
            <a:endParaRPr sz="2000">
              <a:latin typeface="Kalam"/>
              <a:ea typeface="Kalam"/>
              <a:cs typeface="Kalam"/>
              <a:sym typeface="Kalam"/>
            </a:endParaRPr>
          </a:p>
          <a:p>
            <a:pPr marL="457200" lvl="0" indent="-355600" algn="l" rtl="0">
              <a:spcBef>
                <a:spcPts val="1000"/>
              </a:spcBef>
              <a:spcAft>
                <a:spcPct val="0"/>
              </a:spcAft>
              <a:buSzPts val="2000"/>
              <a:buFont typeface="Kalam"/>
              <a:buChar char="●"/>
            </a:pPr>
            <a:r>
              <a:rPr lang="en-GB" sz="1100">
                <a:latin typeface="Kalam"/>
                <a:ea typeface="Kalam"/>
                <a:cs typeface="Kalam"/>
                <a:sym typeface="Kalam"/>
              </a:rPr>
              <a:t>Ifku wuxuu u kala wareejiyaa tamarta (energy) Qorraxda unugyada caleenta (leaf cells) ee noolaha (organism).</a:t>
            </a:r>
            <a:endParaRPr sz="2000">
              <a:latin typeface="Kalam"/>
              <a:ea typeface="Kalam"/>
              <a:cs typeface="Kalam"/>
              <a:sym typeface="Kalam"/>
            </a:endParaRPr>
          </a:p>
          <a:p>
            <a:pPr marL="457200" lvl="0" indent="-355600" algn="l" rtl="0">
              <a:spcBef>
                <a:spcPts val="1000"/>
              </a:spcBef>
              <a:spcAft>
                <a:spcPct val="0"/>
              </a:spcAft>
              <a:buSzPts val="2000"/>
              <a:buFont typeface="Kalam"/>
              <a:buChar char="●"/>
            </a:pPr>
            <a:r>
              <a:rPr lang="en-GB" sz="1100">
                <a:latin typeface="Kalam"/>
                <a:ea typeface="Kalam"/>
                <a:cs typeface="Kalam"/>
                <a:sym typeface="Kalam"/>
              </a:rPr>
              <a:t>Tani waxay siisaa tamar (energy) falgalka (reaction) sawir-iftiin (photosynthesis).</a:t>
            </a:r>
            <a:endParaRPr sz="2000">
              <a:latin typeface="Kalam"/>
              <a:ea typeface="Kalam"/>
              <a:cs typeface="Kalam"/>
              <a:sym typeface="Kalam"/>
            </a:endParaRPr>
          </a:p>
          <a:p>
            <a:pPr marL="457200" lvl="0" indent="-355600" algn="l" rtl="0">
              <a:spcBef>
                <a:spcPts val="1000"/>
              </a:spcBef>
              <a:spcAft>
                <a:spcPct val="0"/>
              </a:spcAft>
              <a:buSzPts val="2000"/>
              <a:buFont typeface="Kalam"/>
              <a:buChar char="●"/>
            </a:pPr>
            <a:r>
              <a:rPr lang="en-GB" sz="1100">
                <a:latin typeface="Kalam"/>
                <a:ea typeface="Kalam"/>
                <a:cs typeface="Kalam"/>
                <a:sym typeface="Kalam"/>
              </a:rPr>
              <a:t>Sawir-iftiinku (photosynthesis) wuxuu sameeyaa cuntada (food) noolaha (organism).</a:t>
            </a:r>
            <a:endParaRPr sz="2000">
              <a:latin typeface="Kalam"/>
              <a:ea typeface="Kalam"/>
              <a:cs typeface="Kalam"/>
              <a:sym typeface="Kalam"/>
            </a:endParaRPr>
          </a:p>
          <a:p>
            <a:pPr marL="457200" lvl="0" indent="-355600" algn="l" rtl="0">
              <a:spcBef>
                <a:spcPts val="1000"/>
              </a:spcBef>
              <a:spcAft>
                <a:spcPct val="0"/>
              </a:spcAft>
              <a:buSzPts val="2000"/>
              <a:buFont typeface="Kalam"/>
              <a:buChar char="●"/>
            </a:pPr>
            <a:r>
              <a:rPr lang="en-GB" sz="1100">
                <a:latin typeface="Kalam"/>
                <a:ea typeface="Kalam"/>
                <a:cs typeface="Kalam"/>
                <a:sym typeface="Kalam"/>
              </a:rPr>
              <a:t>Cuntadan (food) waxaa loo isticmaalaa sida:</a:t>
            </a:r>
            <a:endParaRPr sz="2000">
              <a:latin typeface="Kalam"/>
              <a:ea typeface="Kalam"/>
              <a:cs typeface="Kalam"/>
              <a:sym typeface="Kalam"/>
            </a:endParaRPr>
          </a:p>
          <a:p>
            <a:pPr marL="914400" lvl="1" indent="-355600" algn="l" rtl="0">
              <a:spcBef>
                <a:spcPct val="0"/>
              </a:spcBef>
              <a:spcAft>
                <a:spcPct val="0"/>
              </a:spcAft>
              <a:buSzPts val="2000"/>
              <a:buFont typeface="Kalam"/>
              <a:buChar char="–"/>
            </a:pPr>
            <a:r>
              <a:rPr lang="en-GB" sz="1100">
                <a:latin typeface="Kalam"/>
                <a:ea typeface="Kalam"/>
                <a:cs typeface="Kalam"/>
                <a:sym typeface="Kalam"/>
              </a:rPr>
              <a:t>il (source) walxaha (materials) koritaanka (growth)</a:t>
            </a:r>
            <a:endParaRPr sz="2000">
              <a:latin typeface="Kalam"/>
              <a:ea typeface="Kalam"/>
              <a:cs typeface="Kalam"/>
              <a:sym typeface="Kalam"/>
            </a:endParaRPr>
          </a:p>
          <a:p>
            <a:pPr marL="914400" lvl="1" indent="-355600" algn="l" rtl="0">
              <a:spcBef>
                <a:spcPct val="0"/>
              </a:spcBef>
              <a:spcAft>
                <a:spcPct val="0"/>
              </a:spcAft>
              <a:buSzPts val="2000"/>
              <a:buFont typeface="Kalam"/>
              <a:buChar char="–"/>
            </a:pPr>
            <a:r>
              <a:rPr lang="en-GB" sz="1100">
                <a:latin typeface="Kalam"/>
                <a:ea typeface="Kalam"/>
                <a:cs typeface="Kalam"/>
                <a:sym typeface="Kalam"/>
              </a:rPr>
              <a:t>il (source) tamarta (energy) hab-nololeedyada kale (other life processes).</a:t>
            </a:r>
            <a:endParaRPr sz="2000">
              <a:latin typeface="Kalam"/>
              <a:ea typeface="Kalam"/>
              <a:cs typeface="Kalam"/>
              <a:sym typeface="Kalam"/>
            </a:endParaRPr>
          </a:p>
        </p:txBody>
      </p:sp>
      <p:pic>
        <p:nvPicPr>
          <p:cNvPr id="2390" name="Google Shape;2390;p207"/>
          <p:cNvPicPr preferRelativeResize="0"/>
          <p:nvPr/>
        </p:nvPicPr>
        <p:blipFill>
          <a:blip r:embed="rId3">
            <a:alphaModFix/>
          </a:blip>
          <a:srcRect t="3051" b="3061"/>
          <a:stretch>
            <a:fillRect/>
          </a:stretch>
        </p:blipFill>
        <p:spPr>
          <a:xfrm>
            <a:off x="6137475" y="1132175"/>
            <a:ext cx="2325883" cy="247167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8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8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8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8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394" name="Shape 2394"/>
        <p:cNvGrpSpPr/>
        <p:nvPr/>
      </p:nvGrpSpPr>
      <p:grpSpPr>
        <a:xfrm>
          <a:off x="0" y="0"/>
          <a:ext cx="0" cy="0"/>
        </a:xfrm>
      </p:grpSpPr>
      <p:sp>
        <p:nvSpPr>
          <p:cNvPr id="2395" name="Google Shape;2395;p208"/>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Sawir-iftiin (Photosynthesis)</a:t>
            </a:r>
            <a:endParaRPr sz="1400"/>
          </a:p>
        </p:txBody>
      </p:sp>
      <p:pic>
        <p:nvPicPr>
          <p:cNvPr id="2396" name="Google Shape;2396;p208"/>
          <p:cNvPicPr preferRelativeResize="0"/>
          <p:nvPr/>
        </p:nvPicPr>
        <p:blipFill>
          <a:blip r:embed="rId3">
            <a:alphaModFix/>
          </a:blip>
          <a:stretch>
            <a:fillRect/>
          </a:stretch>
        </p:blipFill>
        <p:spPr>
          <a:xfrm>
            <a:off x="400800" y="2975600"/>
            <a:ext cx="450575" cy="446750"/>
          </a:xfrm>
          <a:prstGeom prst="rect">
            <a:avLst/>
          </a:prstGeom>
          <a:noFill/>
          <a:ln>
            <a:noFill/>
          </a:ln>
        </p:spPr>
      </p:pic>
      <p:sp>
        <p:nvSpPr>
          <p:cNvPr id="2397" name="Google Shape;2397;p208"/>
          <p:cNvSpPr txBox="1"/>
          <p:nvPr>
            <p:ph type="title"/>
          </p:nvPr>
        </p:nvSpPr>
        <p:spPr>
          <a:xfrm>
            <a:off x="1327200" y="2098136"/>
            <a:ext cx="65676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Sida soosaarayaasha (producers) u sameeyaan cuntadooda (food)</a:t>
            </a:r>
            <a:endParaRPr/>
          </a:p>
        </p:txBody>
      </p:sp>
      <p:sp>
        <p:nvSpPr>
          <p:cNvPr id="2398" name="Google Shape;2398;p208"/>
          <p:cNvSpPr txBox="1"/>
          <p:nvPr>
            <p:ph type="title" idx="2"/>
          </p:nvPr>
        </p:nvSpPr>
        <p:spPr>
          <a:xfrm>
            <a:off x="1369099" y="3053058"/>
            <a:ext cx="65676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sawir-iftiinka (photosynthesis)</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02" name="Shape 2402"/>
        <p:cNvGrpSpPr/>
        <p:nvPr/>
      </p:nvGrpSpPr>
      <p:grpSpPr>
        <a:xfrm>
          <a:off x="0" y="0"/>
          <a:ext cx="0" cy="0"/>
        </a:xfrm>
      </p:grpSpPr>
      <p:sp>
        <p:nvSpPr>
          <p:cNvPr id="2403" name="Google Shape;2403;p20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sawir-iftiinka (photosynthesis)</a:t>
            </a:r>
            <a:endParaRPr/>
          </a:p>
        </p:txBody>
      </p:sp>
      <p:sp>
        <p:nvSpPr>
          <p:cNvPr id="2404" name="Google Shape;2404;p209"/>
          <p:cNvSpPr txBox="1"/>
          <p:nvPr/>
        </p:nvSpPr>
        <p:spPr>
          <a:xfrm>
            <a:off x="297675" y="3557092"/>
            <a:ext cx="8591700" cy="122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Inta lagu jiro falgalka kiimikada (chemical reactions):</a:t>
            </a:r>
            <a:endParaRPr sz="1900">
              <a:latin typeface="Lexend"/>
              <a:ea typeface="Lexend"/>
              <a:cs typeface="Lexend"/>
              <a:sym typeface="Lexend"/>
            </a:endParaRPr>
          </a:p>
          <a:p>
            <a:pPr marL="457200" lvl="0" indent="-349250" algn="l" rtl="0">
              <a:lnSpc>
                <a:spcPct val="115000"/>
              </a:lnSpc>
              <a:spcBef>
                <a:spcPts val="1000"/>
              </a:spcBef>
              <a:spcAft>
                <a:spcPct val="0"/>
              </a:spcAft>
              <a:buSzPts val="1900"/>
              <a:buFont typeface="Lexend"/>
              <a:buChar char="●"/>
            </a:pPr>
            <a:r>
              <a:rPr lang="en-GB" sz="1100">
                <a:latin typeface="Lexend"/>
                <a:ea typeface="Lexend"/>
                <a:cs typeface="Lexend"/>
                <a:sym typeface="Lexend"/>
              </a:rPr>
              <a:t>hal ama in ka badan oo walxo (substances) ayaa la kala jebiyaa - kuwani waa fal-celiyeyaasha (reactants)</a:t>
            </a:r>
            <a:endParaRPr sz="1900">
              <a:latin typeface="Lexend"/>
              <a:ea typeface="Lexend"/>
              <a:cs typeface="Lexend"/>
              <a:sym typeface="Lexend"/>
            </a:endParaRPr>
          </a:p>
          <a:p>
            <a:pPr marL="457200" lvl="0" indent="-349250" algn="l" rtl="0">
              <a:lnSpc>
                <a:spcPct val="115000"/>
              </a:lnSpc>
              <a:spcBef>
                <a:spcPts val="1000"/>
              </a:spcBef>
              <a:spcAft>
                <a:spcPts val="1000"/>
              </a:spcAft>
              <a:buSzPts val="1900"/>
              <a:buFont typeface="Lexend"/>
              <a:buChar char="●"/>
            </a:pPr>
            <a:r>
              <a:rPr lang="en-GB" sz="1100">
                <a:latin typeface="Lexend"/>
                <a:ea typeface="Lexend"/>
                <a:cs typeface="Lexend"/>
                <a:sym typeface="Lexend"/>
              </a:rPr>
              <a:t>hal ama in ka badan oo walxo (substances) cusub ayaa la sameeyaa - kuwani waa wax-soo-saarka (products).</a:t>
            </a:r>
            <a:endParaRPr sz="1900">
              <a:latin typeface="Lexend"/>
              <a:ea typeface="Lexend"/>
              <a:cs typeface="Lexend"/>
              <a:sym typeface="Lexend"/>
            </a:endParaRPr>
          </a:p>
        </p:txBody>
      </p:sp>
      <p:pic>
        <p:nvPicPr>
          <p:cNvPr id="2405" name="Google Shape;2405;p209" title="waterweed plant cells.jpg"/>
          <p:cNvPicPr preferRelativeResize="0"/>
          <p:nvPr/>
        </p:nvPicPr>
        <p:blipFill>
          <a:blip r:embed="rId3">
            <a:alphaModFix/>
          </a:blip>
          <a:srcRect t="16776" b="16783"/>
          <a:stretch>
            <a:fillRect/>
          </a:stretch>
        </p:blipFill>
        <p:spPr>
          <a:xfrm>
            <a:off x="3220712" y="1259363"/>
            <a:ext cx="2702578" cy="1801280"/>
          </a:xfrm>
          <a:prstGeom prst="rect">
            <a:avLst/>
          </a:prstGeom>
          <a:noFill/>
          <a:ln>
            <a:noFill/>
          </a:ln>
        </p:spPr>
      </p:pic>
      <p:sp>
        <p:nvSpPr>
          <p:cNvPr id="2406" name="Google Shape;2406;p209"/>
          <p:cNvSpPr txBox="1"/>
          <p:nvPr/>
        </p:nvSpPr>
        <p:spPr>
          <a:xfrm>
            <a:off x="2395650" y="3116850"/>
            <a:ext cx="4352700" cy="27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Lexend"/>
                <a:cs typeface="Lexend"/>
                <a:sym typeface="Lexend"/>
              </a:rPr>
              <a:t>unugyada caleenta (leaf cells) oo lagu arkay mikroskoob (microscope)</a:t>
            </a:r>
            <a:endParaRPr sz="1800">
              <a:solidFill>
                <a:srgbClr val="000000"/>
              </a:solidFill>
              <a:latin typeface="Lexend"/>
              <a:ea typeface="Lexend"/>
              <a:cs typeface="Lexend"/>
              <a:sym typeface="Lexend"/>
            </a:endParaRPr>
          </a:p>
        </p:txBody>
      </p:sp>
      <p:sp>
        <p:nvSpPr>
          <p:cNvPr id="2407" name="Google Shape;2407;p209"/>
          <p:cNvSpPr txBox="1"/>
          <p:nvPr/>
        </p:nvSpPr>
        <p:spPr>
          <a:xfrm>
            <a:off x="341725" y="778475"/>
            <a:ext cx="8152500" cy="628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b="1">
                <a:latin typeface="Lexend"/>
                <a:ea typeface="Lexend"/>
                <a:cs typeface="Lexend"/>
                <a:sym typeface="Lexend"/>
              </a:rPr>
              <a:t>Sawir-iftiinku (photosynthesis) waa taxane (series) falgal (reaction) kiimikada (chemical) oo ka dhaca gudaha unugyada caleenta (leaf cells).</a:t>
            </a:r>
            <a:r>
              <a:rPr lang="en-GB" sz="1100">
                <a:latin typeface="Lexend"/>
                <a:ea typeface="Lexend"/>
                <a:cs typeface="Lexend"/>
                <a:sym typeface="Lexend"/>
              </a:rPr>
              <a:t/>
            </a:r>
            <a:r>
              <a:rPr lang="en-GB" sz="1100" b="1">
                <a:latin typeface="Lexend"/>
                <a:ea typeface="Lexend"/>
                <a:cs typeface="Lexend"/>
                <a:sym typeface="Lexend"/>
              </a:rPr>
              <a:t/>
            </a:r>
            <a:r>
              <a:rPr lang="en-GB" sz="1100">
                <a:latin typeface="Lexend"/>
                <a:ea typeface="Lexend"/>
                <a:cs typeface="Lexend"/>
                <a:sym typeface="Lexend"/>
              </a:rPr>
              <a:t/>
            </a:r>
            <a:endParaRPr sz="19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11" name="Shape 2411"/>
        <p:cNvGrpSpPr/>
        <p:nvPr/>
      </p:nvGrpSpPr>
      <p:grpSpPr>
        <a:xfrm>
          <a:off x="0" y="0"/>
          <a:ext cx="0" cy="0"/>
        </a:xfrm>
      </p:grpSpPr>
      <p:sp>
        <p:nvSpPr>
          <p:cNvPr id="2412" name="Google Shape;2412;p21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sawir-iftiinka (photosynthesis)</a:t>
            </a:r>
            <a:endParaRPr/>
          </a:p>
        </p:txBody>
      </p:sp>
      <p:pic>
        <p:nvPicPr>
          <p:cNvPr id="2413" name="Google Shape;2413;p210"/>
          <p:cNvPicPr preferRelativeResize="0"/>
          <p:nvPr/>
        </p:nvPicPr>
        <p:blipFill>
          <a:blip r:embed="rId3">
            <a:alphaModFix/>
          </a:blip>
          <a:stretch>
            <a:fillRect/>
          </a:stretch>
        </p:blipFill>
        <p:spPr>
          <a:xfrm>
            <a:off x="3274625" y="1535900"/>
            <a:ext cx="1680349" cy="3455201"/>
          </a:xfrm>
          <a:prstGeom prst="rect">
            <a:avLst/>
          </a:prstGeom>
          <a:noFill/>
          <a:ln>
            <a:noFill/>
          </a:ln>
        </p:spPr>
      </p:pic>
      <p:grpSp>
        <p:nvGrpSpPr>
          <p:cNvPr id="2414" name="Google Shape;2414;p210"/>
          <p:cNvGrpSpPr/>
          <p:nvPr/>
        </p:nvGrpSpPr>
        <p:grpSpPr>
          <a:xfrm rot="956778">
            <a:off x="2727091" y="1776294"/>
            <a:ext cx="1288842" cy="1072594"/>
            <a:chOff x="2850119" y="1764698"/>
            <a:chExt cx="1469870" cy="1195729"/>
          </a:xfrm>
        </p:grpSpPr>
        <p:cxnSp>
          <p:nvCxnSpPr>
            <p:cNvPr id="2415" name="Google Shape;2415;p210"/>
            <p:cNvCxnSpPr/>
            <p:nvPr/>
          </p:nvCxnSpPr>
          <p:spPr>
            <a:xfrm>
              <a:off x="3019788" y="1764698"/>
              <a:ext cx="1300200" cy="924900"/>
            </a:xfrm>
            <a:prstGeom prst="straightConnector1">
              <a:avLst/>
            </a:prstGeom>
            <a:noFill/>
            <a:ln w="28575" cap="flat" cmpd="sng">
              <a:solidFill>
                <a:srgbClr val="FFFF00"/>
              </a:solidFill>
              <a:prstDash val="solid"/>
              <a:round/>
              <a:headEnd type="none" w="med" len="med"/>
              <a:tailEnd type="triangle" w="med" len="med"/>
            </a:ln>
          </p:spPr>
        </p:cxnSp>
        <p:cxnSp>
          <p:nvCxnSpPr>
            <p:cNvPr id="2416" name="Google Shape;2416;p210"/>
            <p:cNvCxnSpPr/>
            <p:nvPr/>
          </p:nvCxnSpPr>
          <p:spPr>
            <a:xfrm>
              <a:off x="2932694" y="1907789"/>
              <a:ext cx="1300200" cy="924900"/>
            </a:xfrm>
            <a:prstGeom prst="straightConnector1">
              <a:avLst/>
            </a:prstGeom>
            <a:noFill/>
            <a:ln w="28575" cap="flat" cmpd="sng">
              <a:solidFill>
                <a:srgbClr val="FFFF00"/>
              </a:solidFill>
              <a:prstDash val="solid"/>
              <a:round/>
              <a:headEnd type="none" w="med" len="med"/>
              <a:tailEnd type="triangle" w="med" len="med"/>
            </a:ln>
          </p:spPr>
        </p:cxnSp>
        <p:cxnSp>
          <p:nvCxnSpPr>
            <p:cNvPr id="2417" name="Google Shape;2417;p210"/>
            <p:cNvCxnSpPr/>
            <p:nvPr/>
          </p:nvCxnSpPr>
          <p:spPr>
            <a:xfrm>
              <a:off x="2850119" y="2035527"/>
              <a:ext cx="1300200" cy="924900"/>
            </a:xfrm>
            <a:prstGeom prst="straightConnector1">
              <a:avLst/>
            </a:prstGeom>
            <a:noFill/>
            <a:ln w="28575" cap="flat" cmpd="sng">
              <a:solidFill>
                <a:srgbClr val="FFFF00"/>
              </a:solidFill>
              <a:prstDash val="solid"/>
              <a:round/>
              <a:headEnd type="none" w="med" len="med"/>
              <a:tailEnd type="triangle" w="med" len="med"/>
            </a:ln>
          </p:spPr>
        </p:cxnSp>
      </p:grpSp>
      <p:sp>
        <p:nvSpPr>
          <p:cNvPr id="2418" name="Google Shape;2418;p210"/>
          <p:cNvSpPr txBox="1"/>
          <p:nvPr/>
        </p:nvSpPr>
        <p:spPr>
          <a:xfrm>
            <a:off x="411480" y="4389120"/>
            <a:ext cx="677100" cy="3798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solidFill>
                  <a:srgbClr val="000000"/>
                </a:solidFill>
                <a:latin typeface="Lexend"/>
                <a:ea typeface="Lexend"/>
                <a:cs typeface="Lexend"/>
                <a:sym typeface="Lexend"/>
              </a:rPr>
              <a:t>iftiin (light)</a:t>
            </a:r>
            <a:endParaRPr sz="1800"/>
          </a:p>
        </p:txBody>
      </p:sp>
      <p:sp>
        <p:nvSpPr>
          <p:cNvPr id="2419" name="Google Shape;2419;p210"/>
          <p:cNvSpPr txBox="1"/>
          <p:nvPr/>
        </p:nvSpPr>
        <p:spPr>
          <a:xfrm>
            <a:off x="2137173" y="2928800"/>
            <a:ext cx="1281000" cy="1098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gaasta kaarboon laba-ogsaydh (carbon dioxide gas)</a:t>
            </a:r>
            <a:endParaRPr sz="1800"/>
          </a:p>
        </p:txBody>
      </p:sp>
      <p:sp>
        <p:nvSpPr>
          <p:cNvPr id="2420" name="Google Shape;2420;p210"/>
          <p:cNvSpPr/>
          <p:nvPr/>
        </p:nvSpPr>
        <p:spPr>
          <a:xfrm rot="94760">
            <a:off x="4572325" y="2852036"/>
            <a:ext cx="566015" cy="371087"/>
          </a:xfrm>
          <a:prstGeom prst="bentArrow">
            <a:avLst>
              <a:gd name="adj1" fmla="val 25000"/>
              <a:gd name="adj2" fmla="val 37040"/>
              <a:gd name="adj3" fmla="val 33746"/>
              <a:gd name="adj4" fmla="val 66254"/>
            </a:avLst>
          </a:prstGeom>
          <a:solidFill>
            <a:schemeClr val="accent3"/>
          </a:solidFill>
          <a:ln>
            <a:noFill/>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21" name="Google Shape;2421;p210"/>
          <p:cNvSpPr/>
          <p:nvPr/>
        </p:nvSpPr>
        <p:spPr>
          <a:xfrm rot="9089622" flipH="1">
            <a:off x="3133212" y="3369540"/>
            <a:ext cx="566363" cy="371102"/>
          </a:xfrm>
          <a:prstGeom prst="bentArrow">
            <a:avLst>
              <a:gd name="adj1" fmla="val 25000"/>
              <a:gd name="adj2" fmla="val 37040"/>
              <a:gd name="adj3" fmla="val 33746"/>
              <a:gd name="adj4" fmla="val 66254"/>
            </a:avLst>
          </a:prstGeom>
          <a:solidFill>
            <a:schemeClr val="accent6"/>
          </a:solidFill>
          <a:ln>
            <a:noFill/>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22" name="Google Shape;2422;p210"/>
          <p:cNvSpPr txBox="1"/>
          <p:nvPr/>
        </p:nvSpPr>
        <p:spPr>
          <a:xfrm>
            <a:off x="7030140" y="4389120"/>
            <a:ext cx="9918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biyo (water)</a:t>
            </a:r>
            <a:endParaRPr sz="1800"/>
          </a:p>
        </p:txBody>
      </p:sp>
      <p:sp>
        <p:nvSpPr>
          <p:cNvPr id="2423" name="Google Shape;2423;p210"/>
          <p:cNvSpPr/>
          <p:nvPr/>
        </p:nvSpPr>
        <p:spPr>
          <a:xfrm rot="9089622" flipH="1">
            <a:off x="3133212" y="4300615"/>
            <a:ext cx="566363" cy="371102"/>
          </a:xfrm>
          <a:prstGeom prst="bentArrow">
            <a:avLst>
              <a:gd name="adj1" fmla="val 25000"/>
              <a:gd name="adj2" fmla="val 37040"/>
              <a:gd name="adj3" fmla="val 33746"/>
              <a:gd name="adj4" fmla="val 66254"/>
            </a:avLst>
          </a:prstGeom>
          <a:solidFill>
            <a:schemeClr val="accent2"/>
          </a:solidFill>
          <a:ln>
            <a:noFill/>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24" name="Google Shape;2424;p210"/>
          <p:cNvSpPr txBox="1"/>
          <p:nvPr/>
        </p:nvSpPr>
        <p:spPr>
          <a:xfrm>
            <a:off x="4234176" y="4389120"/>
            <a:ext cx="1048800" cy="7803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gaasta oksijiin (oxygen gas)</a:t>
            </a:r>
            <a:endParaRPr sz="1800"/>
          </a:p>
        </p:txBody>
      </p:sp>
      <p:sp>
        <p:nvSpPr>
          <p:cNvPr id="2425" name="Google Shape;2425;p210"/>
          <p:cNvSpPr txBox="1"/>
          <p:nvPr/>
        </p:nvSpPr>
        <p:spPr>
          <a:xfrm>
            <a:off x="1344612" y="4389120"/>
            <a:ext cx="10965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glucose (glucose)</a:t>
            </a:r>
            <a:endParaRPr sz="1800"/>
          </a:p>
        </p:txBody>
      </p:sp>
      <p:cxnSp>
        <p:nvCxnSpPr>
          <p:cNvPr id="2426" name="Google Shape;2426;p210"/>
          <p:cNvCxnSpPr>
            <a:stCxn id="2425" idx="1"/>
          </p:cNvCxnSpPr>
          <p:nvPr/>
        </p:nvCxnSpPr>
        <p:spPr>
          <a:xfrm flipH="1">
            <a:off x="4362475" y="2273550"/>
            <a:ext cx="440100" cy="227700"/>
          </a:xfrm>
          <a:prstGeom prst="straightConnector1">
            <a:avLst/>
          </a:prstGeom>
          <a:noFill/>
          <a:ln w="19050" cap="flat" cmpd="sng">
            <a:solidFill>
              <a:schemeClr val="dk1"/>
            </a:solidFill>
            <a:prstDash val="solid"/>
            <a:round/>
            <a:headEnd type="none" w="med" len="med"/>
            <a:tailEnd type="none" w="med" len="med"/>
          </a:ln>
        </p:spPr>
      </p:cxnSp>
      <p:sp>
        <p:nvSpPr>
          <p:cNvPr id="2427" name="Google Shape;2427;p210"/>
          <p:cNvSpPr txBox="1"/>
          <p:nvPr>
            <p:ph type="body" idx="1"/>
          </p:nvPr>
        </p:nvSpPr>
        <p:spPr>
          <a:xfrm>
            <a:off x="2697144" y="4389120"/>
            <a:ext cx="1281000" cy="27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wax-soo-saarka (products)</a:t>
            </a:r>
            <a:endParaRPr sz="1800"/>
          </a:p>
        </p:txBody>
      </p:sp>
      <p:sp>
        <p:nvSpPr>
          <p:cNvPr id="2428" name="Google Shape;2428;p210"/>
          <p:cNvSpPr txBox="1"/>
          <p:nvPr>
            <p:ph type="body" idx="1"/>
          </p:nvPr>
        </p:nvSpPr>
        <p:spPr>
          <a:xfrm>
            <a:off x="5539008" y="4389120"/>
            <a:ext cx="1235100" cy="27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fal-celiye (reactants)</a:t>
            </a:r>
            <a:endParaRPr sz="1800"/>
          </a:p>
        </p:txBody>
      </p:sp>
      <p:sp>
        <p:nvSpPr>
          <p:cNvPr id="2429" name="Google Shape;2429;p210"/>
          <p:cNvSpPr txBox="1"/>
          <p:nvPr/>
        </p:nvSpPr>
        <p:spPr>
          <a:xfrm>
            <a:off x="247800" y="654988"/>
            <a:ext cx="8584200" cy="444900"/>
          </a:xfrm>
          <a:prstGeom prst="rect">
            <a:avLst/>
          </a:prstGeom>
          <a:noFill/>
          <a:ln>
            <a:noFill/>
          </a:ln>
        </p:spPr>
        <p:txBody>
          <a:bodyPr spcFirstLastPara="1" wrap="square" lIns="0" tIns="91425" rIns="91425" bIns="91425"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Sida hawlgalka kiimikada oo kale, photosynthesis wuxuu leeyahay fal-celiye (reactants) iyo wax-soo-saarka (products).</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430" name="Google Shape;2430;p210"/>
          <p:cNvSpPr/>
          <p:nvPr/>
        </p:nvSpPr>
        <p:spPr>
          <a:xfrm>
            <a:off x="1862275" y="3104625"/>
            <a:ext cx="231600" cy="1384800"/>
          </a:xfrm>
          <a:prstGeom prst="leftBrace">
            <a:avLst>
              <a:gd name="adj1" fmla="val 50000"/>
              <a:gd name="adj2" fmla="val 50000"/>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31" name="Google Shape;2431;p210"/>
          <p:cNvSpPr/>
          <p:nvPr/>
        </p:nvSpPr>
        <p:spPr>
          <a:xfrm flipH="1">
            <a:off x="6216275" y="2042700"/>
            <a:ext cx="231600" cy="1384800"/>
          </a:xfrm>
          <a:prstGeom prst="leftBrace">
            <a:avLst>
              <a:gd name="adj1" fmla="val 50000"/>
              <a:gd name="adj2" fmla="val 50000"/>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32" name="TextBox 2431"/>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2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25"/>
                                        </p:tgtEl>
                                        <p:attrNameLst>
                                          <p:attrName>style.visibility</p:attrName>
                                        </p:attrNameLst>
                                      </p:cBhvr>
                                      <p:to>
                                        <p:strVal val="visible"/>
                                      </p:to>
                                    </p:set>
                                  </p:childTnLst>
                                </p:cTn>
                              </p:par>
                            </p:childTnLst>
                          </p:cTn>
                        </p:par>
                        <p:par>
                          <p:cTn id="29" fill="hold" nodeType="afterGroup">
                            <p:stCondLst>
                              <p:cond delay="1"/>
                            </p:stCondLst>
                            <p:childTnLst>
                              <p:par>
                                <p:cTn id="30" presetID="1" presetClass="entr" presetSubtype="0" fill="hold" nodeType="afterEffect">
                                  <p:stCondLst>
                                    <p:cond delay="0"/>
                                  </p:stCondLst>
                                  <p:childTnLst>
                                    <p:set>
                                      <p:cBhvr>
                                        <p:cTn id="31" dur="1" fill="hold">
                                          <p:stCondLst>
                                            <p:cond delay="0"/>
                                          </p:stCondLst>
                                        </p:cTn>
                                        <p:tgtEl>
                                          <p:spTgt spid="2431"/>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418"/>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35" name="Shape 2435"/>
        <p:cNvGrpSpPr/>
        <p:nvPr/>
      </p:nvGrpSpPr>
      <p:grpSpPr>
        <a:xfrm>
          <a:off x="0" y="0"/>
          <a:ext cx="0" cy="0"/>
        </a:xfrm>
      </p:grpSpPr>
      <p:sp>
        <p:nvSpPr>
          <p:cNvPr id="2436" name="Google Shape;2436;p21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ee photosynthesis</a:t>
            </a:r>
            <a:endParaRPr/>
          </a:p>
        </p:txBody>
      </p:sp>
      <p:sp>
        <p:nvSpPr>
          <p:cNvPr id="2437" name="Google Shape;2437;p211"/>
          <p:cNvSpPr txBox="1"/>
          <p:nvPr>
            <p:ph type="body" idx="1"/>
          </p:nvPr>
        </p:nvSpPr>
        <p:spPr>
          <a:xfrm>
            <a:off x="330975" y="3519675"/>
            <a:ext cx="80502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carbon dioxide glucose + oxygen</a:t>
            </a:r>
            <a:endParaRPr/>
          </a:p>
        </p:txBody>
      </p:sp>
      <p:cxnSp>
        <p:nvCxnSpPr>
          <p:cNvPr id="2438" name="Google Shape;2438;p211"/>
          <p:cNvCxnSpPr/>
          <p:nvPr/>
        </p:nvCxnSpPr>
        <p:spPr>
          <a:xfrm>
            <a:off x="4056625" y="37132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439" name="Google Shape;2439;p211"/>
          <p:cNvSpPr txBox="1"/>
          <p:nvPr>
            <p:ph type="body" idx="1"/>
          </p:nvPr>
        </p:nvSpPr>
        <p:spPr>
          <a:xfrm>
            <a:off x="411480" y="4389120"/>
            <a:ext cx="1600500" cy="338700"/>
          </a:xfrm>
          <a:prstGeom prst="rect">
            <a:avLst/>
          </a:prstGeom>
        </p:spPr>
        <p:txBody>
          <a:bodyPr spcFirstLastPara="1" wrap="square" lIns="0" tIns="0" rIns="0" bIns="0" anchor="t" anchorCtr="0">
            <a:normAutofit/>
          </a:bodyPr>
          <a:lstStyle/>
          <a:p>
            <a:pPr marL="0" lvl="0" indent="0" algn="ctr" rtl="0">
              <a:spcBef>
                <a:spcPct val="0"/>
              </a:spcBef>
              <a:spcAft>
                <a:spcPts val="1000"/>
              </a:spcAft>
              <a:buNone/>
              <a:defRPr/>
            </a:pPr>
            <a:r>
              <a:rPr lang="en-GB" sz="1100">
                <a:latin typeface="Lexend"/>
              </a:rPr>
              <a:t>fal-celiye (reactants)</a:t>
            </a:r>
            <a:endParaRPr/>
          </a:p>
        </p:txBody>
      </p:sp>
      <p:sp>
        <p:nvSpPr>
          <p:cNvPr id="2440" name="Google Shape;2440;p211"/>
          <p:cNvSpPr txBox="1"/>
          <p:nvPr>
            <p:ph type="body" idx="1"/>
          </p:nvPr>
        </p:nvSpPr>
        <p:spPr>
          <a:xfrm>
            <a:off x="2268012" y="4389120"/>
            <a:ext cx="1600500" cy="338700"/>
          </a:xfrm>
          <a:prstGeom prst="rect">
            <a:avLst/>
          </a:prstGeom>
        </p:spPr>
        <p:txBody>
          <a:bodyPr spcFirstLastPara="1" wrap="square" lIns="0" tIns="0" rIns="0" bIns="0" anchor="t" anchorCtr="0">
            <a:normAutofit/>
          </a:bodyPr>
          <a:lstStyle/>
          <a:p>
            <a:pPr marL="0" lvl="0" indent="0" algn="ctr" rtl="0">
              <a:spcBef>
                <a:spcPct val="0"/>
              </a:spcBef>
              <a:spcAft>
                <a:spcPts val="1000"/>
              </a:spcAft>
              <a:buNone/>
              <a:defRPr/>
            </a:pPr>
            <a:r>
              <a:rPr lang="en-GB" sz="1100">
                <a:latin typeface="Lexend"/>
              </a:rPr>
              <a:t>wax-soo-saar (products)</a:t>
            </a:r>
            <a:endParaRPr/>
          </a:p>
        </p:txBody>
      </p:sp>
      <p:sp>
        <p:nvSpPr>
          <p:cNvPr id="2441" name="Google Shape;2441;p211"/>
          <p:cNvSpPr/>
          <p:nvPr/>
        </p:nvSpPr>
        <p:spPr>
          <a:xfrm rot="5400000">
            <a:off x="1951925" y="2631825"/>
            <a:ext cx="290100" cy="3402600"/>
          </a:xfrm>
          <a:prstGeom prst="rightBrace">
            <a:avLst>
              <a:gd name="adj1" fmla="val 50000"/>
              <a:gd name="adj2" fmla="val 5000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42" name="Google Shape;2442;p211"/>
          <p:cNvSpPr/>
          <p:nvPr/>
        </p:nvSpPr>
        <p:spPr>
          <a:xfrm rot="5400000">
            <a:off x="6374400" y="3009825"/>
            <a:ext cx="290100" cy="2646600"/>
          </a:xfrm>
          <a:prstGeom prst="rightBrace">
            <a:avLst>
              <a:gd name="adj1" fmla="val 50000"/>
              <a:gd name="adj2" fmla="val 50000"/>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ct val="0"/>
              </a:spcBef>
              <a:spcAft>
                <a:spcPct val="0"/>
              </a:spcAft>
              <a:buNone/>
            </a:pPr>
            <a:endParaRPr/>
          </a:p>
        </p:txBody>
      </p:sp>
      <p:sp>
        <p:nvSpPr>
          <p:cNvPr id="2443" name="Google Shape;2443;p211"/>
          <p:cNvSpPr txBox="1"/>
          <p:nvPr>
            <p:ph type="body" idx="1"/>
          </p:nvPr>
        </p:nvSpPr>
        <p:spPr>
          <a:xfrm>
            <a:off x="324000" y="2526550"/>
            <a:ext cx="8292300" cy="628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Laakiin waa faa'iido in la xasuusto soo koobida ereyada ee fal-celiyeyaasha (reactants) iyo wax-soo-saarka (products):</a:t>
            </a:r>
            <a:endParaRPr sz="1900"/>
          </a:p>
        </p:txBody>
      </p:sp>
      <p:sp>
        <p:nvSpPr>
          <p:cNvPr id="2444" name="Google Shape;2444;p211"/>
          <p:cNvSpPr txBox="1"/>
          <p:nvPr>
            <p:ph type="body" idx="1"/>
          </p:nvPr>
        </p:nvSpPr>
        <p:spPr>
          <a:xfrm>
            <a:off x="324000" y="759300"/>
            <a:ext cx="7584000" cy="1221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b="1">
                <a:latin typeface="Lexend"/>
              </a:rPr>
              <a:t>Photosynthesis ma aha hal falgal (reaction) oo keliya.</a:t>
            </a:r>
            <a:r>
              <a:rPr lang="en-GB" sz="1100">
                <a:latin typeface="Lexend"/>
              </a:rPr>
              <a:t/>
            </a:r>
            <a:r>
              <a:rPr lang="en-GB" sz="1100" b="1">
                <a:latin typeface="Lexend"/>
              </a:rPr>
              <a:t/>
            </a:r>
            <a:r>
              <a:rPr lang="en-GB" sz="1100">
                <a:latin typeface="Lexend"/>
              </a:rPr>
              <a:t/>
            </a:r>
            <a:endParaRPr sz="1900"/>
          </a:p>
          <a:p>
            <a:pPr marL="0" lvl="0" indent="0" algn="l" rtl="0">
              <a:spcBef>
                <a:spcPts val="1000"/>
              </a:spcBef>
              <a:spcAft>
                <a:spcPct val="0"/>
              </a:spcAft>
              <a:buNone/>
            </a:pPr>
            <a:endParaRPr sz="1900"/>
          </a:p>
          <a:p>
            <a:pPr marL="0" lvl="0" indent="0" algn="l" rtl="0">
              <a:spcBef>
                <a:spcPts val="1000"/>
              </a:spcBef>
              <a:spcAft>
                <a:spcPts val="1000"/>
              </a:spcAft>
              <a:buNone/>
            </a:pPr>
            <a:r>
              <a:rPr lang="en-GB" sz="1100">
                <a:latin typeface="Lexend"/>
              </a:rPr>
              <a:t>Waa taxane falgal (reaction) oo ka dhaca gudaha unugyada dhirta.</a:t>
            </a:r>
            <a:endParaRPr sz="1900"/>
          </a:p>
        </p:txBody>
      </p:sp>
      <p:sp>
        <p:nvSpPr>
          <p:cNvPr id="2445" name="TextBox 2444"/>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48" name="Shape 2448"/>
        <p:cNvGrpSpPr/>
        <p:nvPr/>
      </p:nvGrpSpPr>
      <p:grpSpPr>
        <a:xfrm>
          <a:off x="0" y="0"/>
          <a:ext cx="0" cy="0"/>
        </a:xfrm>
      </p:grpSpPr>
      <p:sp>
        <p:nvSpPr>
          <p:cNvPr id="2449" name="Google Shape;2449;p212"/>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Dhammeystir soo koobida ereyada ee photosynthesis.</a:t>
            </a:r>
            <a:endParaRPr/>
          </a:p>
        </p:txBody>
      </p:sp>
      <p:sp>
        <p:nvSpPr>
          <p:cNvPr id="2450" name="Google Shape;2450;p21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ee photosynthesis</a:t>
            </a:r>
            <a:endParaRPr/>
          </a:p>
        </p:txBody>
      </p:sp>
      <p:sp>
        <p:nvSpPr>
          <p:cNvPr id="2451" name="Google Shape;2451;p212"/>
          <p:cNvSpPr txBox="1"/>
          <p:nvPr>
            <p:ph type="body" idx="1"/>
          </p:nvPr>
        </p:nvSpPr>
        <p:spPr>
          <a:xfrm>
            <a:off x="2672412" y="4389120"/>
            <a:ext cx="8400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biyo (water)</a:t>
            </a:r>
            <a:endParaRPr>
              <a:latin typeface="Kalam"/>
              <a:ea typeface="Kalam"/>
              <a:cs typeface="Kalam"/>
              <a:sym typeface="Kalam"/>
            </a:endParaRPr>
          </a:p>
        </p:txBody>
      </p:sp>
      <p:cxnSp>
        <p:nvCxnSpPr>
          <p:cNvPr id="2452" name="Google Shape;2452;p212"/>
          <p:cNvCxnSpPr/>
          <p:nvPr/>
        </p:nvCxnSpPr>
        <p:spPr>
          <a:xfrm>
            <a:off x="4056625" y="2570225"/>
            <a:ext cx="864900" cy="0"/>
          </a:xfrm>
          <a:prstGeom prst="straightConnector1">
            <a:avLst/>
          </a:prstGeom>
          <a:noFill/>
          <a:ln w="28575" cap="flat" cmpd="sng">
            <a:solidFill>
              <a:schemeClr val="dk1"/>
            </a:solidFill>
            <a:prstDash val="solid"/>
            <a:round/>
            <a:headEnd type="none" w="med" len="med"/>
            <a:tailEnd type="triangle" w="med" len="med"/>
          </a:ln>
        </p:spPr>
      </p:cxnSp>
      <p:cxnSp>
        <p:nvCxnSpPr>
          <p:cNvPr id="2453" name="Google Shape;2453;p212"/>
          <p:cNvCxnSpPr/>
          <p:nvPr/>
        </p:nvCxnSpPr>
        <p:spPr>
          <a:xfrm>
            <a:off x="2828425" y="2804350"/>
            <a:ext cx="933900" cy="7800"/>
          </a:xfrm>
          <a:prstGeom prst="straightConnector1">
            <a:avLst/>
          </a:prstGeom>
          <a:noFill/>
          <a:ln w="19050" cap="flat" cmpd="sng">
            <a:solidFill>
              <a:schemeClr val="dk1"/>
            </a:solidFill>
            <a:prstDash val="solid"/>
            <a:round/>
            <a:headEnd type="none" w="med" len="med"/>
            <a:tailEnd type="none" w="med" len="med"/>
          </a:ln>
        </p:spPr>
      </p:cxnSp>
      <p:cxnSp>
        <p:nvCxnSpPr>
          <p:cNvPr id="2454" name="Google Shape;2454;p212"/>
          <p:cNvCxnSpPr/>
          <p:nvPr/>
        </p:nvCxnSpPr>
        <p:spPr>
          <a:xfrm>
            <a:off x="313825" y="2808250"/>
            <a:ext cx="1805400" cy="0"/>
          </a:xfrm>
          <a:prstGeom prst="straightConnector1">
            <a:avLst/>
          </a:prstGeom>
          <a:noFill/>
          <a:ln w="19050" cap="flat" cmpd="sng">
            <a:solidFill>
              <a:schemeClr val="dk1"/>
            </a:solidFill>
            <a:prstDash val="solid"/>
            <a:round/>
            <a:headEnd type="none" w="med" len="med"/>
            <a:tailEnd type="none" w="med" len="med"/>
          </a:ln>
        </p:spPr>
      </p:cxnSp>
      <p:cxnSp>
        <p:nvCxnSpPr>
          <p:cNvPr id="2455" name="Google Shape;2455;p212"/>
          <p:cNvCxnSpPr/>
          <p:nvPr/>
        </p:nvCxnSpPr>
        <p:spPr>
          <a:xfrm>
            <a:off x="5303900" y="2804350"/>
            <a:ext cx="933900" cy="7800"/>
          </a:xfrm>
          <a:prstGeom prst="straightConnector1">
            <a:avLst/>
          </a:prstGeom>
          <a:noFill/>
          <a:ln w="19050" cap="flat" cmpd="sng">
            <a:solidFill>
              <a:schemeClr val="dk1"/>
            </a:solidFill>
            <a:prstDash val="solid"/>
            <a:round/>
            <a:headEnd type="none" w="med" len="med"/>
            <a:tailEnd type="none" w="med" len="med"/>
          </a:ln>
        </p:spPr>
      </p:cxnSp>
      <p:cxnSp>
        <p:nvCxnSpPr>
          <p:cNvPr id="2456" name="Google Shape;2456;p212"/>
          <p:cNvCxnSpPr/>
          <p:nvPr/>
        </p:nvCxnSpPr>
        <p:spPr>
          <a:xfrm>
            <a:off x="7017725" y="2804350"/>
            <a:ext cx="933900" cy="7800"/>
          </a:xfrm>
          <a:prstGeom prst="straightConnector1">
            <a:avLst/>
          </a:prstGeom>
          <a:noFill/>
          <a:ln w="19050" cap="flat" cmpd="sng">
            <a:solidFill>
              <a:schemeClr val="dk1"/>
            </a:solidFill>
            <a:prstDash val="solid"/>
            <a:round/>
            <a:headEnd type="none" w="med" len="med"/>
            <a:tailEnd type="none" w="med" len="med"/>
          </a:ln>
        </p:spPr>
      </p:cxnSp>
      <p:sp>
        <p:nvSpPr>
          <p:cNvPr id="2457" name="Google Shape;2457;p212"/>
          <p:cNvSpPr txBox="1"/>
          <p:nvPr>
            <p:ph type="body" idx="1"/>
          </p:nvPr>
        </p:nvSpPr>
        <p:spPr>
          <a:xfrm>
            <a:off x="2460675" y="2376000"/>
            <a:ext cx="2589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100">
                <a:latin typeface="Lexend"/>
              </a:rPr>
              <a:t>+</a:t>
            </a:r>
            <a:endParaRPr b="1">
              <a:latin typeface="Kalam"/>
              <a:ea typeface="Kalam"/>
              <a:cs typeface="Kalam"/>
              <a:sym typeface="Kalam"/>
            </a:endParaRPr>
          </a:p>
        </p:txBody>
      </p:sp>
      <p:sp>
        <p:nvSpPr>
          <p:cNvPr id="2458" name="Google Shape;2458;p212"/>
          <p:cNvSpPr txBox="1"/>
          <p:nvPr>
            <p:ph type="body" idx="1"/>
          </p:nvPr>
        </p:nvSpPr>
        <p:spPr>
          <a:xfrm>
            <a:off x="411480" y="4389120"/>
            <a:ext cx="20049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carbon dioxide</a:t>
            </a:r>
            <a:endParaRPr>
              <a:latin typeface="Kalam"/>
              <a:ea typeface="Kalam"/>
              <a:cs typeface="Kalam"/>
              <a:sym typeface="Kalam"/>
            </a:endParaRPr>
          </a:p>
        </p:txBody>
      </p:sp>
      <p:sp>
        <p:nvSpPr>
          <p:cNvPr id="2459" name="Google Shape;2459;p212"/>
          <p:cNvSpPr txBox="1"/>
          <p:nvPr>
            <p:ph type="body" idx="1"/>
          </p:nvPr>
        </p:nvSpPr>
        <p:spPr>
          <a:xfrm>
            <a:off x="3768444" y="4389120"/>
            <a:ext cx="11178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glucose</a:t>
            </a:r>
            <a:endParaRPr>
              <a:latin typeface="Kalam"/>
              <a:ea typeface="Kalam"/>
              <a:cs typeface="Kalam"/>
              <a:sym typeface="Kalam"/>
            </a:endParaRPr>
          </a:p>
        </p:txBody>
      </p:sp>
      <p:sp>
        <p:nvSpPr>
          <p:cNvPr id="2460" name="Google Shape;2460;p212"/>
          <p:cNvSpPr txBox="1"/>
          <p:nvPr>
            <p:ph type="body" idx="1"/>
          </p:nvPr>
        </p:nvSpPr>
        <p:spPr>
          <a:xfrm>
            <a:off x="5142276" y="4389120"/>
            <a:ext cx="10953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oxygen</a:t>
            </a:r>
            <a:endParaRPr>
              <a:latin typeface="Kalam"/>
              <a:ea typeface="Kalam"/>
              <a:cs typeface="Kalam"/>
              <a:sym typeface="Kalam"/>
            </a:endParaRPr>
          </a:p>
        </p:txBody>
      </p:sp>
      <p:sp>
        <p:nvSpPr>
          <p:cNvPr id="2461" name="Google Shape;2461;p212"/>
          <p:cNvSpPr txBox="1"/>
          <p:nvPr>
            <p:ph type="body" idx="1"/>
          </p:nvPr>
        </p:nvSpPr>
        <p:spPr>
          <a:xfrm>
            <a:off x="6575475" y="2376000"/>
            <a:ext cx="2589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b="1" sz="1100">
                <a:latin typeface="Lexend"/>
              </a:rPr>
              <a:t>+</a:t>
            </a:r>
            <a:endParaRPr b="1">
              <a:latin typeface="Kalam"/>
              <a:ea typeface="Kalam"/>
              <a:cs typeface="Kalam"/>
              <a:sym typeface="Kalam"/>
            </a:endParaRPr>
          </a:p>
        </p:txBody>
      </p:sp>
      <p:sp>
        <p:nvSpPr>
          <p:cNvPr id="2462" name="TextBox 2461"/>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65" name="Shape 2465"/>
        <p:cNvGrpSpPr/>
        <p:nvPr/>
      </p:nvGrpSpPr>
      <p:grpSpPr>
        <a:xfrm>
          <a:off x="0" y="0"/>
          <a:ext cx="0" cy="0"/>
        </a:xfrm>
      </p:grpSpPr>
      <p:sp>
        <p:nvSpPr>
          <p:cNvPr id="2466" name="Google Shape;2466;p213"/>
          <p:cNvSpPr txBox="1"/>
          <p:nvPr>
            <p:ph type="body" idx="1"/>
          </p:nvPr>
        </p:nvSpPr>
        <p:spPr>
          <a:xfrm>
            <a:off x="324000" y="1673700"/>
            <a:ext cx="4950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Mid ka mid ah fal-celiyeyaasha (reactants) ee photosynthesis waa biyo (water).</a:t>
            </a:r>
            <a:r>
              <a:rPr lang="en-GB" sz="1400" b="1">
                <a:latin typeface="Lexend"/>
              </a:rPr>
              <a:t/>
            </a:r>
            <a:r>
              <a:rPr lang="en-GB" sz="1400">
                <a:latin typeface="Lexend"/>
              </a:rPr>
              <a:t/>
            </a:r>
            <a:endParaRPr sz="2000"/>
          </a:p>
        </p:txBody>
      </p:sp>
      <p:sp>
        <p:nvSpPr>
          <p:cNvPr id="2467" name="Google Shape;2467;p21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wax-soo-saarka (products) ee photosynthesis</a:t>
            </a:r>
            <a:endParaRPr/>
          </a:p>
        </p:txBody>
      </p:sp>
      <p:pic>
        <p:nvPicPr>
          <p:cNvPr id="2468" name="Google Shape;2468;p213"/>
          <p:cNvPicPr preferRelativeResize="0"/>
          <p:nvPr/>
        </p:nvPicPr>
        <p:blipFill>
          <a:blip r:embed="rId3">
            <a:alphaModFix/>
          </a:blip>
          <a:srcRect l="39888" t="30128" r="30" b="3098"/>
          <a:stretch>
            <a:fillRect/>
          </a:stretch>
        </p:blipFill>
        <p:spPr>
          <a:xfrm>
            <a:off x="5442750" y="1569338"/>
            <a:ext cx="2948275" cy="3277524"/>
          </a:xfrm>
          <a:prstGeom prst="rect">
            <a:avLst/>
          </a:prstGeom>
          <a:noFill/>
          <a:ln>
            <a:noFill/>
          </a:ln>
        </p:spPr>
      </p:pic>
      <p:sp>
        <p:nvSpPr>
          <p:cNvPr id="2469" name="Google Shape;2469;p213"/>
          <p:cNvSpPr txBox="1"/>
          <p:nvPr>
            <p:ph type="body" idx="1"/>
          </p:nvPr>
        </p:nvSpPr>
        <p:spPr>
          <a:xfrm>
            <a:off x="324000" y="2570725"/>
            <a:ext cx="3879000" cy="1015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Dhirta waxay u qaataan biyo (water) photosynthesis iyagoo sii mara</a:t>
            </a:r>
            <a:endParaRPr sz="2000"/>
          </a:p>
          <a:p>
            <a:pPr marL="0" lvl="0" indent="0" algn="l" rtl="0">
              <a:spcBef>
                <a:spcPct val="0"/>
              </a:spcBef>
              <a:spcAft>
                <a:spcPts val="1000"/>
              </a:spcAft>
              <a:buNone/>
            </a:pPr>
            <a:r>
              <a:rPr lang="en-GB" sz="1400">
                <a:latin typeface="Lexend"/>
              </a:rPr>
              <a:t>xididdada.</a:t>
            </a:r>
            <a:endParaRPr sz="2000"/>
          </a:p>
        </p:txBody>
      </p:sp>
      <p:sp>
        <p:nvSpPr>
          <p:cNvPr id="2470" name="Google Shape;2470;p213"/>
          <p:cNvSpPr txBox="1"/>
          <p:nvPr>
            <p:ph type="body" idx="1"/>
          </p:nvPr>
        </p:nvSpPr>
        <p:spPr>
          <a:xfrm>
            <a:off x="3309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carbon dioxide glucose + oxygen</a:t>
            </a:r>
            <a:endParaRPr/>
          </a:p>
        </p:txBody>
      </p:sp>
      <p:cxnSp>
        <p:nvCxnSpPr>
          <p:cNvPr id="2471" name="Google Shape;2471;p213"/>
          <p:cNvCxnSpPr/>
          <p:nvPr/>
        </p:nvCxnSpPr>
        <p:spPr>
          <a:xfrm>
            <a:off x="3798050" y="10220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472" name="Google Shape;2472;p213"/>
          <p:cNvSpPr txBox="1"/>
          <p:nvPr/>
        </p:nvSpPr>
        <p:spPr>
          <a:xfrm>
            <a:off x="7178574" y="4021850"/>
            <a:ext cx="991800" cy="461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biyo (water)</a:t>
            </a:r>
            <a:endParaRPr sz="1800"/>
          </a:p>
        </p:txBody>
      </p:sp>
      <p:sp>
        <p:nvSpPr>
          <p:cNvPr id="2473" name="Google Shape;2473;p213"/>
          <p:cNvSpPr/>
          <p:nvPr/>
        </p:nvSpPr>
        <p:spPr>
          <a:xfrm>
            <a:off x="7002500" y="3283625"/>
            <a:ext cx="176075" cy="1095375"/>
          </a:xfrm>
          <a:custGeom>
            <a:rect l="l" t="t" r="r" b="b"/>
            <a:pathLst>
              <a:path w="7043" h="43815" extrusionOk="0">
                <a:moveTo>
                  <a:pt x="0" y="43815"/>
                </a:moveTo>
                <a:cubicBezTo>
                  <a:pt x="1970" y="43815"/>
                  <a:pt x="4833" y="43564"/>
                  <a:pt x="5525" y="41720"/>
                </a:cubicBezTo>
                <a:cubicBezTo>
                  <a:pt x="7684" y="35968"/>
                  <a:pt x="2684" y="29550"/>
                  <a:pt x="3239" y="23432"/>
                </a:cubicBezTo>
                <a:cubicBezTo>
                  <a:pt x="3946" y="15637"/>
                  <a:pt x="10293" y="5539"/>
                  <a:pt x="4763" y="0"/>
                </a:cubicBezTo>
              </a:path>
            </a:pathLst>
          </a:custGeom>
          <a:noFill/>
          <a:ln w="38100" cap="flat" cmpd="sng">
            <a:solidFill>
              <a:schemeClr val="accent2"/>
            </a:solidFill>
            <a:prstDash val="solid"/>
            <a:round/>
            <a:headEnd type="none" w="med" len="med"/>
            <a:tailEnd type="triangle" w="med" len="med"/>
          </a:ln>
        </p:spPr>
        <p:txBody>
          <a:bodyPr wrap="square">
            <a:normAutofit/>
          </a:bodyPr>
          <a:lstStyle/>
          <a:p/>
        </p:txBody>
      </p:sp>
      <p:sp>
        <p:nvSpPr>
          <p:cNvPr id="2474" name="Google Shape;2474;p213"/>
          <p:cNvSpPr/>
          <p:nvPr/>
        </p:nvSpPr>
        <p:spPr>
          <a:xfrm>
            <a:off x="6688538" y="2160010"/>
            <a:ext cx="456700" cy="1012725"/>
          </a:xfrm>
          <a:custGeom>
            <a:rect l="l" t="t" r="r" b="b"/>
            <a:pathLst>
              <a:path w="18268" h="40509" extrusionOk="0">
                <a:moveTo>
                  <a:pt x="13690" y="40509"/>
                </a:moveTo>
                <a:cubicBezTo>
                  <a:pt x="8316" y="29761"/>
                  <a:pt x="20259" y="16489"/>
                  <a:pt x="17902" y="4705"/>
                </a:cubicBezTo>
                <a:cubicBezTo>
                  <a:pt x="17335" y="1871"/>
                  <a:pt x="13364" y="-424"/>
                  <a:pt x="10530" y="142"/>
                </a:cubicBezTo>
                <a:cubicBezTo>
                  <a:pt x="6329" y="982"/>
                  <a:pt x="3832" y="5597"/>
                  <a:pt x="0" y="7513"/>
                </a:cubicBezTo>
              </a:path>
            </a:pathLst>
          </a:custGeom>
          <a:noFill/>
          <a:ln w="38100" cap="flat" cmpd="sng">
            <a:solidFill>
              <a:schemeClr val="accent2"/>
            </a:solidFill>
            <a:prstDash val="solid"/>
            <a:round/>
            <a:headEnd type="none" w="med" len="med"/>
            <a:tailEnd type="triangle" w="med" len="med"/>
          </a:ln>
        </p:spPr>
        <p:txBody>
          <a:bodyPr wrap="square">
            <a:normAutofit/>
          </a:bodyPr>
          <a:lstStyle/>
          <a:p/>
        </p:txBody>
      </p:sp>
      <p:sp>
        <p:nvSpPr>
          <p:cNvPr id="2475" name="Google Shape;2475;p213"/>
          <p:cNvSpPr txBox="1"/>
          <p:nvPr>
            <p:ph type="body" idx="1"/>
          </p:nvPr>
        </p:nvSpPr>
        <p:spPr>
          <a:xfrm>
            <a:off x="330975" y="3821750"/>
            <a:ext cx="3879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Biyaha (water) waxaa loo qaadaa caleemaha si loogu isticmaalo photosynthesis.</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7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79" name="Shape 2479"/>
        <p:cNvGrpSpPr/>
        <p:nvPr/>
      </p:nvGrpSpPr>
      <p:grpSpPr>
        <a:xfrm>
          <a:off x="0" y="0"/>
          <a:ext cx="0" cy="0"/>
        </a:xfrm>
      </p:grpSpPr>
      <p:sp>
        <p:nvSpPr>
          <p:cNvPr id="2480" name="Google Shape;2480;p21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Falgal-celiyeyaasha (reactants) iyo wax-soo-saarka (products) ee sawir-qaadista (photosynthesis)</a:t>
            </a:r>
            <a:endParaRPr/>
          </a:p>
        </p:txBody>
      </p:sp>
      <p:pic>
        <p:nvPicPr>
          <p:cNvPr id="2481" name="Google Shape;2481;p214"/>
          <p:cNvPicPr preferRelativeResize="0"/>
          <p:nvPr/>
        </p:nvPicPr>
        <p:blipFill>
          <a:blip r:embed="rId3">
            <a:alphaModFix/>
          </a:blip>
          <a:srcRect l="33503" t="9058" r="3628"/>
          <a:stretch>
            <a:fillRect/>
          </a:stretch>
        </p:blipFill>
        <p:spPr>
          <a:xfrm>
            <a:off x="5835650" y="1721875"/>
            <a:ext cx="2568426" cy="3060725"/>
          </a:xfrm>
          <a:prstGeom prst="rect">
            <a:avLst/>
          </a:prstGeom>
          <a:noFill/>
          <a:ln>
            <a:noFill/>
          </a:ln>
        </p:spPr>
      </p:pic>
      <p:sp>
        <p:nvSpPr>
          <p:cNvPr id="2482" name="Google Shape;2482;p214"/>
          <p:cNvSpPr txBox="1"/>
          <p:nvPr>
            <p:ph type="body" idx="1"/>
          </p:nvPr>
        </p:nvSpPr>
        <p:spPr>
          <a:xfrm>
            <a:off x="324000" y="2566625"/>
            <a:ext cx="4388400" cy="1015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Dhirtu waxay ka soo qaaddaa neef-karboon-laba-ogsaydh (carbon dioxide gas) hawada, caleemaheeda dhexdooda, si loo sameeyo sawir-qaadista (photosynthesis).</a:t>
            </a:r>
            <a:endParaRPr sz="2000"/>
          </a:p>
        </p:txBody>
      </p:sp>
      <p:sp>
        <p:nvSpPr>
          <p:cNvPr id="2483" name="Google Shape;2483;p214"/>
          <p:cNvSpPr txBox="1"/>
          <p:nvPr>
            <p:ph type="body" idx="1"/>
          </p:nvPr>
        </p:nvSpPr>
        <p:spPr>
          <a:xfrm>
            <a:off x="324000" y="1673700"/>
            <a:ext cx="4950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Mid ka mid ah falgal-celiyeyaasha (reactants) ee sawir-qaadista (photosynthesis) waa neef-karboon-laba-ogsaydh (carbon dioxide).</a:t>
            </a:r>
            <a:r>
              <a:rPr lang="en-GB" sz="1100" b="1">
                <a:latin typeface="Lexend"/>
              </a:rPr>
              <a:t/>
            </a:r>
            <a:r>
              <a:rPr lang="en-GB" sz="1100">
                <a:latin typeface="Lexend"/>
              </a:rPr>
              <a:t/>
            </a:r>
            <a:r>
              <a:rPr lang="en-GB" sz="1100" b="1">
                <a:latin typeface="Lexend"/>
              </a:rPr>
              <a:t/>
            </a:r>
            <a:r>
              <a:rPr lang="en-GB" sz="1100">
                <a:latin typeface="Lexend"/>
              </a:rPr>
              <a:t/>
            </a:r>
            <a:r>
              <a:rPr lang="en-GB" sz="1100" b="1">
                <a:latin typeface="Lexend"/>
              </a:rPr>
              <a:t/>
            </a:r>
            <a:r>
              <a:rPr lang="en-GB" sz="1100">
                <a:latin typeface="Lexend"/>
              </a:rPr>
              <a:t/>
            </a:r>
            <a:endParaRPr sz="2000"/>
          </a:p>
        </p:txBody>
      </p:sp>
      <p:sp>
        <p:nvSpPr>
          <p:cNvPr id="2484" name="Google Shape;2484;p214"/>
          <p:cNvSpPr txBox="1"/>
          <p:nvPr>
            <p:ph type="body" idx="1"/>
          </p:nvPr>
        </p:nvSpPr>
        <p:spPr>
          <a:xfrm>
            <a:off x="3309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neef-karboon-laba-ogsaydh (carbon dioxide) glucose + oksijiin (oxygen)</a:t>
            </a:r>
            <a:endParaRPr/>
          </a:p>
        </p:txBody>
      </p:sp>
      <p:cxnSp>
        <p:nvCxnSpPr>
          <p:cNvPr id="2485" name="Google Shape;2485;p214"/>
          <p:cNvCxnSpPr/>
          <p:nvPr/>
        </p:nvCxnSpPr>
        <p:spPr>
          <a:xfrm>
            <a:off x="4056625" y="10462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486" name="Google Shape;2486;p214"/>
          <p:cNvSpPr txBox="1"/>
          <p:nvPr/>
        </p:nvSpPr>
        <p:spPr>
          <a:xfrm>
            <a:off x="5927474" y="3820300"/>
            <a:ext cx="991800" cy="91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neef-karboon-laba-ogsaydh (carbon dioxide gas)</a:t>
            </a:r>
            <a:endParaRPr sz="1800"/>
          </a:p>
        </p:txBody>
      </p:sp>
      <p:sp>
        <p:nvSpPr>
          <p:cNvPr id="2487" name="Google Shape;2487;p214"/>
          <p:cNvSpPr/>
          <p:nvPr/>
        </p:nvSpPr>
        <p:spPr>
          <a:xfrm>
            <a:off x="6429600" y="3780000"/>
            <a:ext cx="748715" cy="770977"/>
          </a:xfrm>
          <a:custGeom>
            <a:rect l="l" t="t" r="r" b="b"/>
            <a:pathLst>
              <a:path w="23526" h="24571" extrusionOk="0">
                <a:moveTo>
                  <a:pt x="0" y="24571"/>
                </a:moveTo>
                <a:cubicBezTo>
                  <a:pt x="8059" y="24571"/>
                  <a:pt x="16926" y="20486"/>
                  <a:pt x="21764" y="14041"/>
                </a:cubicBezTo>
                <a:cubicBezTo>
                  <a:pt x="24588" y="10279"/>
                  <a:pt x="23168" y="4704"/>
                  <a:pt x="23168" y="0"/>
                </a:cubicBezTo>
              </a:path>
            </a:pathLst>
          </a:custGeom>
          <a:noFill/>
          <a:ln w="38100" cap="flat" cmpd="sng">
            <a:solidFill>
              <a:schemeClr val="accent6"/>
            </a:solidFill>
            <a:prstDash val="solid"/>
            <a:round/>
            <a:headEnd type="none" w="med" len="med"/>
            <a:tailEnd type="triangle" w="med" len="med"/>
          </a:ln>
        </p:spPr>
        <p:txBody>
          <a:bodyPr wrap="square">
            <a:normAutofit/>
          </a:bodyPr>
          <a:lstStyle/>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8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491" name="Shape 2491"/>
        <p:cNvGrpSpPr/>
        <p:nvPr/>
      </p:nvGrpSpPr>
      <p:grpSpPr>
        <a:xfrm>
          <a:off x="0" y="0"/>
          <a:ext cx="0" cy="0"/>
        </a:xfrm>
      </p:grpSpPr>
      <p:sp>
        <p:nvSpPr>
          <p:cNvPr id="2492" name="Google Shape;2492;p21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Falgal-celiyeyaasha (reactants) iyo wax-soo-saarka (products) ee sawir-qaadista (photosynthesis)</a:t>
            </a:r>
            <a:endParaRPr/>
          </a:p>
        </p:txBody>
      </p:sp>
      <p:sp>
        <p:nvSpPr>
          <p:cNvPr id="2493" name="Google Shape;2493;p215"/>
          <p:cNvSpPr txBox="1"/>
          <p:nvPr>
            <p:ph type="body" idx="1"/>
          </p:nvPr>
        </p:nvSpPr>
        <p:spPr>
          <a:xfrm>
            <a:off x="324000" y="2459850"/>
            <a:ext cx="4500000" cy="595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Glucose waa nooc sonkor ah, oo ah karbohaydrayt (carbohydrate). Waa cuntada dhirta.</a:t>
            </a:r>
            <a:endParaRPr sz="1800"/>
          </a:p>
        </p:txBody>
      </p:sp>
      <p:sp>
        <p:nvSpPr>
          <p:cNvPr id="2494" name="Google Shape;2494;p215"/>
          <p:cNvSpPr txBox="1"/>
          <p:nvPr>
            <p:ph type="body" idx="1"/>
          </p:nvPr>
        </p:nvSpPr>
        <p:spPr>
          <a:xfrm>
            <a:off x="324000" y="3169800"/>
            <a:ext cx="4458600" cy="1679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Glucose-ga waxaa la geeyaa qaybaha dhirta oo dhan halkaas oo loo isticmaalo:</a:t>
            </a:r>
            <a:endParaRPr sz="1800"/>
          </a:p>
          <a:p>
            <a:pPr marL="457200" lvl="0" indent="-342900" algn="l" rtl="0">
              <a:spcBef>
                <a:spcPts val="1000"/>
              </a:spcBef>
              <a:spcAft>
                <a:spcPct val="0"/>
              </a:spcAft>
              <a:buSzPts val="1800"/>
              <a:buChar char="●"/>
            </a:pPr>
            <a:r>
              <a:rPr lang="en-GB" sz="1100">
                <a:latin typeface="Lexend"/>
              </a:rPr>
              <a:t>il tamar (energy) ahaan</a:t>
            </a:r>
            <a:endParaRPr sz="1800"/>
          </a:p>
          <a:p>
            <a:pPr marL="457200" lvl="0" indent="-342900" algn="l" rtl="0">
              <a:spcBef>
                <a:spcPct val="0"/>
              </a:spcBef>
              <a:spcAft>
                <a:spcPct val="0"/>
              </a:spcAft>
              <a:buSzPts val="1800"/>
              <a:buChar char="●"/>
            </a:pPr>
            <a:r>
              <a:rPr lang="en-GB" sz="1100">
                <a:latin typeface="Lexend"/>
              </a:rPr>
              <a:t>il qalab (materials) ahaan si loo sameeyo unugyo (cells) cusub iyo nud (tissues) cusub oo koritaan (growth) ah.</a:t>
            </a:r>
            <a:endParaRPr sz="1800"/>
          </a:p>
        </p:txBody>
      </p:sp>
      <p:sp>
        <p:nvSpPr>
          <p:cNvPr id="2495" name="Google Shape;2495;p215"/>
          <p:cNvSpPr txBox="1"/>
          <p:nvPr>
            <p:ph type="body" idx="1"/>
          </p:nvPr>
        </p:nvSpPr>
        <p:spPr>
          <a:xfrm>
            <a:off x="3309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neef-karboon-laba-ogsaydh (carbon dioxide) glucose + oksijiin (oxygen)</a:t>
            </a:r>
            <a:endParaRPr/>
          </a:p>
        </p:txBody>
      </p:sp>
      <p:cxnSp>
        <p:nvCxnSpPr>
          <p:cNvPr id="2496" name="Google Shape;2496;p215"/>
          <p:cNvCxnSpPr/>
          <p:nvPr/>
        </p:nvCxnSpPr>
        <p:spPr>
          <a:xfrm>
            <a:off x="3834150" y="10462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497" name="Google Shape;2497;p215"/>
          <p:cNvSpPr txBox="1"/>
          <p:nvPr>
            <p:ph type="body" idx="1"/>
          </p:nvPr>
        </p:nvSpPr>
        <p:spPr>
          <a:xfrm>
            <a:off x="324000" y="1597500"/>
            <a:ext cx="4500000" cy="595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Mid ka mid ah wax-soo-saarka (products) ee sawir-qaadista (photosynthesis) waa glucose.</a:t>
            </a:r>
            <a:r>
              <a:rPr lang="en-GB" sz="1100" b="1">
                <a:latin typeface="Lexend"/>
              </a:rPr>
              <a:t/>
            </a:r>
            <a:endParaRPr sz="1800" b="1"/>
          </a:p>
        </p:txBody>
      </p:sp>
      <p:pic>
        <p:nvPicPr>
          <p:cNvPr id="2498" name="Google Shape;2498;p215"/>
          <p:cNvPicPr preferRelativeResize="0"/>
          <p:nvPr/>
        </p:nvPicPr>
        <p:blipFill>
          <a:blip r:embed="rId3">
            <a:alphaModFix/>
          </a:blip>
          <a:stretch>
            <a:fillRect/>
          </a:stretch>
        </p:blipFill>
        <p:spPr>
          <a:xfrm>
            <a:off x="5738400" y="1496175"/>
            <a:ext cx="1773796" cy="3647324"/>
          </a:xfrm>
          <a:prstGeom prst="rect">
            <a:avLst/>
          </a:prstGeom>
          <a:noFill/>
          <a:ln>
            <a:noFill/>
          </a:ln>
        </p:spPr>
      </p:pic>
      <p:sp>
        <p:nvSpPr>
          <p:cNvPr id="2499" name="Google Shape;2499;p215"/>
          <p:cNvSpPr txBox="1"/>
          <p:nvPr/>
        </p:nvSpPr>
        <p:spPr>
          <a:xfrm>
            <a:off x="7393375" y="2118900"/>
            <a:ext cx="1426500" cy="91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glucose waxaa laga sameeyaa gudaha unugyada caleenta (leaf cells)</a:t>
            </a:r>
            <a:endParaRPr sz="1800"/>
          </a:p>
        </p:txBody>
      </p:sp>
      <p:cxnSp>
        <p:nvCxnSpPr>
          <p:cNvPr id="2500" name="Google Shape;2500;p215"/>
          <p:cNvCxnSpPr/>
          <p:nvPr/>
        </p:nvCxnSpPr>
        <p:spPr>
          <a:xfrm flipH="1">
            <a:off x="6853725" y="2269800"/>
            <a:ext cx="440100" cy="227700"/>
          </a:xfrm>
          <a:prstGeom prst="straightConnector1">
            <a:avLst/>
          </a:prstGeom>
          <a:noFill/>
          <a:ln w="19050" cap="flat" cmpd="sng">
            <a:solidFill>
              <a:schemeClr val="dk1"/>
            </a:solidFill>
            <a:prstDash val="solid"/>
            <a:round/>
            <a:headEnd type="none" w="med" len="med"/>
            <a:tailEnd type="none" w="med" len="med"/>
          </a:ln>
        </p:spPr>
      </p:cxnSp>
      <p:grpSp>
        <p:nvGrpSpPr>
          <p:cNvPr id="2501" name="Google Shape;2501;p215"/>
          <p:cNvGrpSpPr/>
          <p:nvPr/>
        </p:nvGrpSpPr>
        <p:grpSpPr>
          <a:xfrm>
            <a:off x="6138875" y="1852625"/>
            <a:ext cx="804850" cy="3038475"/>
            <a:chOff x="6138875" y="1852625"/>
            <a:chExt cx="804850" cy="3038475"/>
          </a:xfrm>
        </p:grpSpPr>
        <p:sp>
          <p:nvSpPr>
            <p:cNvPr id="2502" name="Google Shape;2502;p215"/>
            <p:cNvSpPr/>
            <p:nvPr/>
          </p:nvSpPr>
          <p:spPr>
            <a:xfrm>
              <a:off x="6557812" y="2857500"/>
              <a:ext cx="366875" cy="2033600"/>
            </a:xfrm>
            <a:custGeom>
              <a:rect l="l" t="t" r="r" b="b"/>
              <a:pathLst>
                <a:path w="14675" h="81344" extrusionOk="0">
                  <a:moveTo>
                    <a:pt x="14675" y="0"/>
                  </a:moveTo>
                  <a:cubicBezTo>
                    <a:pt x="13246" y="508"/>
                    <a:pt x="7945" y="-1111"/>
                    <a:pt x="6103" y="3048"/>
                  </a:cubicBezTo>
                  <a:cubicBezTo>
                    <a:pt x="4262" y="7207"/>
                    <a:pt x="4642" y="17558"/>
                    <a:pt x="3626" y="24956"/>
                  </a:cubicBezTo>
                  <a:cubicBezTo>
                    <a:pt x="2610" y="32354"/>
                    <a:pt x="166" y="40323"/>
                    <a:pt x="7" y="47435"/>
                  </a:cubicBezTo>
                  <a:cubicBezTo>
                    <a:pt x="-152" y="54547"/>
                    <a:pt x="2642" y="61977"/>
                    <a:pt x="2674" y="67628"/>
                  </a:cubicBezTo>
                  <a:cubicBezTo>
                    <a:pt x="2706" y="73280"/>
                    <a:pt x="610" y="79058"/>
                    <a:pt x="197" y="81344"/>
                  </a:cubicBezTo>
                </a:path>
              </a:pathLst>
            </a:custGeom>
            <a:noFill/>
            <a:ln w="38100" cap="flat" cmpd="sng">
              <a:solidFill>
                <a:schemeClr val="accent5"/>
              </a:solidFill>
              <a:prstDash val="solid"/>
              <a:round/>
              <a:headEnd type="none" w="med" len="med"/>
              <a:tailEnd type="triangle" w="med" len="med"/>
            </a:ln>
          </p:spPr>
          <p:txBody>
            <a:bodyPr/>
            <a:lstStyle/>
            <a:p/>
          </p:txBody>
        </p:sp>
        <p:sp>
          <p:nvSpPr>
            <p:cNvPr id="2503" name="Google Shape;2503;p215"/>
            <p:cNvSpPr/>
            <p:nvPr/>
          </p:nvSpPr>
          <p:spPr>
            <a:xfrm>
              <a:off x="6477000" y="2809875"/>
              <a:ext cx="204575" cy="271481"/>
            </a:xfrm>
            <a:custGeom>
              <a:rect l="l" t="t" r="r" b="b"/>
              <a:pathLst>
                <a:path w="8181" h="10722" extrusionOk="0">
                  <a:moveTo>
                    <a:pt x="0" y="6721"/>
                  </a:moveTo>
                  <a:cubicBezTo>
                    <a:pt x="508" y="5769"/>
                    <a:pt x="1746" y="1959"/>
                    <a:pt x="3048" y="1006"/>
                  </a:cubicBezTo>
                  <a:cubicBezTo>
                    <a:pt x="4350" y="54"/>
                    <a:pt x="7017" y="-613"/>
                    <a:pt x="7811" y="1006"/>
                  </a:cubicBezTo>
                  <a:cubicBezTo>
                    <a:pt x="8605" y="2625"/>
                    <a:pt x="7811" y="9103"/>
                    <a:pt x="7811" y="10722"/>
                  </a:cubicBezTo>
                </a:path>
              </a:pathLst>
            </a:custGeom>
            <a:noFill/>
            <a:ln w="38100" cap="flat" cmpd="sng">
              <a:solidFill>
                <a:schemeClr val="accent5"/>
              </a:solidFill>
              <a:prstDash val="solid"/>
              <a:round/>
              <a:headEnd type="none" w="med" len="med"/>
              <a:tailEnd type="none" w="med" len="med"/>
            </a:ln>
          </p:spPr>
          <p:txBody>
            <a:bodyPr/>
            <a:lstStyle/>
            <a:p/>
          </p:txBody>
        </p:sp>
        <p:sp>
          <p:nvSpPr>
            <p:cNvPr id="2504" name="Google Shape;2504;p215"/>
            <p:cNvSpPr/>
            <p:nvPr/>
          </p:nvSpPr>
          <p:spPr>
            <a:xfrm>
              <a:off x="6391275" y="3337027"/>
              <a:ext cx="238125" cy="215800"/>
            </a:xfrm>
            <a:custGeom>
              <a:rect l="l" t="t" r="r" b="b"/>
              <a:pathLst>
                <a:path w="9525" h="8632" extrusionOk="0">
                  <a:moveTo>
                    <a:pt x="0" y="4822"/>
                  </a:moveTo>
                  <a:cubicBezTo>
                    <a:pt x="857" y="4028"/>
                    <a:pt x="3557" y="-575"/>
                    <a:pt x="5144" y="60"/>
                  </a:cubicBezTo>
                  <a:cubicBezTo>
                    <a:pt x="6732" y="695"/>
                    <a:pt x="8795" y="7203"/>
                    <a:pt x="9525" y="8632"/>
                  </a:cubicBezTo>
                </a:path>
              </a:pathLst>
            </a:custGeom>
            <a:noFill/>
            <a:ln w="38100" cap="flat" cmpd="sng">
              <a:solidFill>
                <a:schemeClr val="accent5"/>
              </a:solidFill>
              <a:prstDash val="solid"/>
              <a:round/>
              <a:headEnd type="none" w="med" len="med"/>
              <a:tailEnd type="none" w="med" len="med"/>
            </a:ln>
          </p:spPr>
          <p:txBody>
            <a:bodyPr/>
            <a:lstStyle/>
            <a:p/>
          </p:txBody>
        </p:sp>
        <p:sp>
          <p:nvSpPr>
            <p:cNvPr id="2505" name="Google Shape;2505;p215"/>
            <p:cNvSpPr/>
            <p:nvPr/>
          </p:nvSpPr>
          <p:spPr>
            <a:xfrm>
              <a:off x="6662750" y="3299763"/>
              <a:ext cx="280975" cy="138750"/>
            </a:xfrm>
            <a:custGeom>
              <a:rect l="l" t="t" r="r" b="b"/>
              <a:pathLst>
                <a:path w="11239" h="5550" extrusionOk="0">
                  <a:moveTo>
                    <a:pt x="11239" y="5550"/>
                  </a:moveTo>
                  <a:cubicBezTo>
                    <a:pt x="10223" y="4629"/>
                    <a:pt x="7016" y="375"/>
                    <a:pt x="5143" y="26"/>
                  </a:cubicBezTo>
                  <a:cubicBezTo>
                    <a:pt x="3270" y="-323"/>
                    <a:pt x="857" y="2884"/>
                    <a:pt x="0" y="3455"/>
                  </a:cubicBezTo>
                </a:path>
              </a:pathLst>
            </a:custGeom>
            <a:noFill/>
            <a:ln w="38100" cap="flat" cmpd="sng">
              <a:solidFill>
                <a:schemeClr val="accent5"/>
              </a:solidFill>
              <a:prstDash val="solid"/>
              <a:round/>
              <a:headEnd type="none" w="med" len="med"/>
              <a:tailEnd type="none" w="med" len="med"/>
            </a:ln>
          </p:spPr>
          <p:txBody>
            <a:bodyPr/>
            <a:lstStyle/>
            <a:p/>
          </p:txBody>
        </p:sp>
        <p:sp>
          <p:nvSpPr>
            <p:cNvPr id="2506" name="Google Shape;2506;p215"/>
            <p:cNvSpPr/>
            <p:nvPr/>
          </p:nvSpPr>
          <p:spPr>
            <a:xfrm>
              <a:off x="6548450" y="1852625"/>
              <a:ext cx="138100" cy="1047750"/>
            </a:xfrm>
            <a:custGeom>
              <a:rect l="l" t="t" r="r" b="b"/>
              <a:pathLst>
                <a:path w="5524" h="41910" extrusionOk="0">
                  <a:moveTo>
                    <a:pt x="5524" y="41910"/>
                  </a:moveTo>
                  <a:cubicBezTo>
                    <a:pt x="5238" y="39783"/>
                    <a:pt x="4509" y="32956"/>
                    <a:pt x="3810" y="29146"/>
                  </a:cubicBezTo>
                  <a:cubicBezTo>
                    <a:pt x="3112" y="25336"/>
                    <a:pt x="1968" y="21971"/>
                    <a:pt x="1333" y="19050"/>
                  </a:cubicBezTo>
                  <a:cubicBezTo>
                    <a:pt x="698" y="16129"/>
                    <a:pt x="0" y="13938"/>
                    <a:pt x="0" y="11620"/>
                  </a:cubicBezTo>
                  <a:cubicBezTo>
                    <a:pt x="0" y="9302"/>
                    <a:pt x="730" y="7080"/>
                    <a:pt x="1333" y="5143"/>
                  </a:cubicBezTo>
                  <a:cubicBezTo>
                    <a:pt x="1936" y="3206"/>
                    <a:pt x="3238" y="857"/>
                    <a:pt x="3619" y="0"/>
                  </a:cubicBezTo>
                </a:path>
              </a:pathLst>
            </a:custGeom>
            <a:noFill/>
            <a:ln w="38100" cap="flat" cmpd="sng">
              <a:solidFill>
                <a:schemeClr val="accent5"/>
              </a:solidFill>
              <a:prstDash val="solid"/>
              <a:round/>
              <a:headEnd type="none" w="med" len="med"/>
              <a:tailEnd type="triangle" w="med" len="med"/>
            </a:ln>
          </p:spPr>
          <p:txBody>
            <a:bodyPr/>
            <a:lstStyle/>
            <a:p/>
          </p:txBody>
        </p:sp>
        <p:sp>
          <p:nvSpPr>
            <p:cNvPr id="2507" name="Google Shape;2507;p215"/>
            <p:cNvSpPr/>
            <p:nvPr/>
          </p:nvSpPr>
          <p:spPr>
            <a:xfrm>
              <a:off x="6138875" y="4010025"/>
              <a:ext cx="409575" cy="257175"/>
            </a:xfrm>
            <a:custGeom>
              <a:rect l="l" t="t" r="r" b="b"/>
              <a:pathLst>
                <a:path w="16383" h="10287" extrusionOk="0">
                  <a:moveTo>
                    <a:pt x="16383" y="0"/>
                  </a:moveTo>
                  <a:cubicBezTo>
                    <a:pt x="15113" y="540"/>
                    <a:pt x="11494" y="1525"/>
                    <a:pt x="8763" y="3239"/>
                  </a:cubicBezTo>
                  <a:cubicBezTo>
                    <a:pt x="6033" y="4954"/>
                    <a:pt x="1461" y="9112"/>
                    <a:pt x="0" y="10287"/>
                  </a:cubicBezTo>
                </a:path>
              </a:pathLst>
            </a:custGeom>
            <a:noFill/>
            <a:ln w="38100" cap="flat" cmpd="sng">
              <a:solidFill>
                <a:schemeClr val="accent5"/>
              </a:solidFill>
              <a:prstDash val="solid"/>
              <a:round/>
              <a:headEnd type="none" w="med" len="med"/>
              <a:tailEnd type="triangle" w="med" len="med"/>
            </a:ln>
          </p:spPr>
          <p:txBody>
            <a:bodyPr/>
            <a:lstStyle/>
            <a:p/>
          </p:txBody>
        </p:sp>
        <p:sp>
          <p:nvSpPr>
            <p:cNvPr id="2508" name="Google Shape;2508;p215"/>
            <p:cNvSpPr/>
            <p:nvPr/>
          </p:nvSpPr>
          <p:spPr>
            <a:xfrm>
              <a:off x="6572250" y="4243400"/>
              <a:ext cx="371475" cy="285750"/>
            </a:xfrm>
            <a:custGeom>
              <a:rect l="l" t="t" r="r" b="b"/>
              <a:pathLst>
                <a:path w="14859" h="11430" extrusionOk="0">
                  <a:moveTo>
                    <a:pt x="0" y="0"/>
                  </a:moveTo>
                  <a:cubicBezTo>
                    <a:pt x="635" y="762"/>
                    <a:pt x="2318" y="3493"/>
                    <a:pt x="3810" y="4572"/>
                  </a:cubicBezTo>
                  <a:cubicBezTo>
                    <a:pt x="5302" y="5652"/>
                    <a:pt x="7113" y="5334"/>
                    <a:pt x="8954" y="6477"/>
                  </a:cubicBezTo>
                  <a:cubicBezTo>
                    <a:pt x="10796" y="7620"/>
                    <a:pt x="13875" y="10605"/>
                    <a:pt x="14859" y="11430"/>
                  </a:cubicBezTo>
                </a:path>
              </a:pathLst>
            </a:custGeom>
            <a:noFill/>
            <a:ln w="38100" cap="flat" cmpd="sng">
              <a:solidFill>
                <a:schemeClr val="accent5"/>
              </a:solidFill>
              <a:prstDash val="solid"/>
              <a:round/>
              <a:headEnd type="none" w="med" len="med"/>
              <a:tailEnd type="triangle" w="med" len="med"/>
            </a:ln>
          </p:spPr>
          <p:txBody>
            <a:bodyPr/>
            <a:lstStyle/>
            <a:p/>
          </p:txBody>
        </p:sp>
      </p:grpSp>
      <p:sp>
        <p:nvSpPr>
          <p:cNvPr id="2509" name="Google Shape;2509;p215"/>
          <p:cNvSpPr txBox="1"/>
          <p:nvPr/>
        </p:nvSpPr>
        <p:spPr>
          <a:xfrm>
            <a:off x="7523325" y="3169800"/>
            <a:ext cx="1426500" cy="12330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glucose waxaa loo qaybiyaa qaybaha dhirta oo dhan</a:t>
            </a:r>
            <a:endParaRPr sz="1800"/>
          </a:p>
        </p:txBody>
      </p:sp>
      <p:cxnSp>
        <p:nvCxnSpPr>
          <p:cNvPr id="2510" name="Google Shape;2510;p215"/>
          <p:cNvCxnSpPr>
            <a:stCxn id="2509" idx="1"/>
          </p:cNvCxnSpPr>
          <p:nvPr/>
        </p:nvCxnSpPr>
        <p:spPr>
          <a:xfrm flipH="1">
            <a:off x="6777525" y="3786300"/>
            <a:ext cx="745800" cy="4602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0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9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14" name="Shape 2514"/>
        <p:cNvGrpSpPr/>
        <p:nvPr/>
      </p:nvGrpSpPr>
      <p:grpSpPr>
        <a:xfrm>
          <a:off x="0" y="0"/>
          <a:ext cx="0" cy="0"/>
        </a:xfrm>
      </p:grpSpPr>
      <p:sp>
        <p:nvSpPr>
          <p:cNvPr id="2515" name="Google Shape;2515;p21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Falgal-celiyeyaasha (reactants) iyo wax-soo-saarka (products) ee sawir-qaadista (photosynthesis)</a:t>
            </a:r>
            <a:endParaRPr/>
          </a:p>
        </p:txBody>
      </p:sp>
      <p:sp>
        <p:nvSpPr>
          <p:cNvPr id="2516" name="Google Shape;2516;p216"/>
          <p:cNvSpPr txBox="1"/>
          <p:nvPr>
            <p:ph type="body" idx="1"/>
          </p:nvPr>
        </p:nvSpPr>
        <p:spPr>
          <a:xfrm>
            <a:off x="324000" y="2646925"/>
            <a:ext cx="5090400" cy="661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Dhirtu waxay sii daysaa oksijiinkan (oxygen) hawada caleemaheeda.</a:t>
            </a:r>
            <a:endParaRPr sz="2000"/>
          </a:p>
        </p:txBody>
      </p:sp>
      <p:pic>
        <p:nvPicPr>
          <p:cNvPr id="2517" name="Google Shape;2517;p216"/>
          <p:cNvPicPr preferRelativeResize="0"/>
          <p:nvPr/>
        </p:nvPicPr>
        <p:blipFill>
          <a:blip r:embed="rId3">
            <a:alphaModFix/>
          </a:blip>
          <a:srcRect l="33503" t="4744" r="3628"/>
          <a:stretch>
            <a:fillRect/>
          </a:stretch>
        </p:blipFill>
        <p:spPr>
          <a:xfrm>
            <a:off x="5835650" y="1721875"/>
            <a:ext cx="2568426" cy="3060725"/>
          </a:xfrm>
          <a:prstGeom prst="rect">
            <a:avLst/>
          </a:prstGeom>
          <a:noFill/>
          <a:ln>
            <a:noFill/>
          </a:ln>
        </p:spPr>
      </p:pic>
      <p:sp>
        <p:nvSpPr>
          <p:cNvPr id="2518" name="Google Shape;2518;p216"/>
          <p:cNvSpPr txBox="1"/>
          <p:nvPr>
            <p:ph type="body" idx="1"/>
          </p:nvPr>
        </p:nvSpPr>
        <p:spPr>
          <a:xfrm>
            <a:off x="324000" y="1673700"/>
            <a:ext cx="4950000" cy="661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Mid ka mid ah wax-soo-saarka (products) ee sawir-qaadista (photosynthesis) waa oksijiin (oxygen).</a:t>
            </a:r>
            <a:r>
              <a:rPr lang="en-GB" sz="1400" b="1">
                <a:latin typeface="Lexend"/>
              </a:rPr>
              <a:t/>
            </a:r>
            <a:r>
              <a:rPr lang="en-GB" sz="1400">
                <a:latin typeface="Lexend"/>
              </a:rPr>
              <a:t/>
            </a:r>
            <a:endParaRPr sz="2000"/>
          </a:p>
        </p:txBody>
      </p:sp>
      <p:sp>
        <p:nvSpPr>
          <p:cNvPr id="2519" name="Google Shape;2519;p216"/>
          <p:cNvSpPr txBox="1"/>
          <p:nvPr>
            <p:ph type="body" idx="1"/>
          </p:nvPr>
        </p:nvSpPr>
        <p:spPr>
          <a:xfrm>
            <a:off x="3309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neef-karboon-laba-ogsaydh (carbon dioxide) glucose + oksijiin (oxygen)</a:t>
            </a:r>
            <a:endParaRPr/>
          </a:p>
        </p:txBody>
      </p:sp>
      <p:cxnSp>
        <p:nvCxnSpPr>
          <p:cNvPr id="2520" name="Google Shape;2520;p216"/>
          <p:cNvCxnSpPr/>
          <p:nvPr/>
        </p:nvCxnSpPr>
        <p:spPr>
          <a:xfrm>
            <a:off x="3775575" y="10220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521" name="Google Shape;2521;p216"/>
          <p:cNvSpPr txBox="1"/>
          <p:nvPr/>
        </p:nvSpPr>
        <p:spPr>
          <a:xfrm>
            <a:off x="5945749" y="3308725"/>
            <a:ext cx="991800" cy="595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neef-oksijiin (oxygen gas)</a:t>
            </a:r>
            <a:endParaRPr sz="1800"/>
          </a:p>
        </p:txBody>
      </p:sp>
      <p:sp>
        <p:nvSpPr>
          <p:cNvPr id="2522" name="Google Shape;2522;p216"/>
          <p:cNvSpPr/>
          <p:nvPr/>
        </p:nvSpPr>
        <p:spPr>
          <a:xfrm rot="-5259598">
            <a:off x="6654848" y="3502171"/>
            <a:ext cx="580518" cy="536155"/>
          </a:xfrm>
          <a:custGeom>
            <a:rect l="l" t="t" r="r" b="b"/>
            <a:pathLst>
              <a:path w="23526" h="24571" extrusionOk="0">
                <a:moveTo>
                  <a:pt x="0" y="24571"/>
                </a:moveTo>
                <a:cubicBezTo>
                  <a:pt x="8059" y="24571"/>
                  <a:pt x="16926" y="20486"/>
                  <a:pt x="21764" y="14041"/>
                </a:cubicBezTo>
                <a:cubicBezTo>
                  <a:pt x="24588" y="10279"/>
                  <a:pt x="23168" y="4704"/>
                  <a:pt x="23168" y="0"/>
                </a:cubicBezTo>
              </a:path>
            </a:pathLst>
          </a:custGeom>
          <a:noFill/>
          <a:ln w="38100" cap="flat" cmpd="sng">
            <a:solidFill>
              <a:schemeClr val="accent3"/>
            </a:solidFill>
            <a:prstDash val="solid"/>
            <a:round/>
            <a:headEnd type="none" w="med" len="med"/>
            <a:tailEnd type="triangle" w="med" len="med"/>
          </a:ln>
        </p:spPr>
        <p:txBody>
          <a:bodyPr wrap="square">
            <a:normAutofit/>
          </a:bodyPr>
          <a:lstStyle/>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26" name="Shape 2526"/>
        <p:cNvGrpSpPr/>
        <p:nvPr/>
      </p:nvGrpSpPr>
      <p:grpSpPr>
        <a:xfrm>
          <a:off x="0" y="0"/>
          <a:ext cx="0" cy="0"/>
        </a:xfrm>
      </p:grpSpPr>
      <p:sp>
        <p:nvSpPr>
          <p:cNvPr id="2527" name="Google Shape;2527;p217"/>
          <p:cNvSpPr txBox="1"/>
          <p:nvPr>
            <p:ph type="body" idx="1"/>
          </p:nvPr>
        </p:nvSpPr>
        <p:spPr>
          <a:xfrm>
            <a:off x="171600" y="835500"/>
            <a:ext cx="8648400" cy="338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U dhigma walax kasta (substance) doorkeeda (role) sawir-qaadista (photosynthesis).</a:t>
            </a:r>
            <a:endParaRPr/>
          </a:p>
        </p:txBody>
      </p:sp>
      <p:sp>
        <p:nvSpPr>
          <p:cNvPr id="2528" name="Google Shape;2528;p21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Falgal-celiyeyaasha (reactants) iyo wax-soo-saarka (products) ee sawir-qaadista (photosynthesis)</a:t>
            </a:r>
            <a:endParaRPr/>
          </a:p>
        </p:txBody>
      </p:sp>
      <p:sp>
        <p:nvSpPr>
          <p:cNvPr id="2529" name="Google Shape;2529;p217"/>
          <p:cNvSpPr txBox="1"/>
          <p:nvPr>
            <p:ph type="body" idx="1"/>
          </p:nvPr>
        </p:nvSpPr>
        <p:spPr>
          <a:xfrm>
            <a:off x="324000" y="2087200"/>
            <a:ext cx="15771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walax (substance)</a:t>
            </a:r>
            <a:endParaRPr sz="2000"/>
          </a:p>
        </p:txBody>
      </p:sp>
      <p:sp>
        <p:nvSpPr>
          <p:cNvPr id="2530" name="Google Shape;2530;p217"/>
          <p:cNvSpPr txBox="1"/>
          <p:nvPr>
            <p:ph type="body" idx="1"/>
          </p:nvPr>
        </p:nvSpPr>
        <p:spPr>
          <a:xfrm>
            <a:off x="324000" y="3789450"/>
            <a:ext cx="16098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doorka (role)</a:t>
            </a:r>
            <a:endParaRPr sz="2000"/>
          </a:p>
        </p:txBody>
      </p:sp>
      <p:sp>
        <p:nvSpPr>
          <p:cNvPr id="2531" name="Google Shape;2531;p217"/>
          <p:cNvSpPr txBox="1"/>
          <p:nvPr>
            <p:ph type="body" idx="1"/>
          </p:nvPr>
        </p:nvSpPr>
        <p:spPr>
          <a:xfrm>
            <a:off x="1761725" y="1863100"/>
            <a:ext cx="16098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400">
                <a:latin typeface="Lexend"/>
              </a:rPr>
              <a:t>carbon dioxide (carbon dioxide)</a:t>
            </a:r>
            <a:endParaRPr sz="2000"/>
          </a:p>
        </p:txBody>
      </p:sp>
      <p:sp>
        <p:nvSpPr>
          <p:cNvPr id="2532" name="Google Shape;2532;p217"/>
          <p:cNvSpPr txBox="1"/>
          <p:nvPr>
            <p:ph type="body" idx="1"/>
          </p:nvPr>
        </p:nvSpPr>
        <p:spPr>
          <a:xfrm>
            <a:off x="7223600" y="186310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400">
                <a:latin typeface="Lexend"/>
              </a:rPr>
              <a:t>biyo (water)</a:t>
            </a:r>
            <a:endParaRPr sz="2000"/>
          </a:p>
        </p:txBody>
      </p:sp>
      <p:sp>
        <p:nvSpPr>
          <p:cNvPr id="2533" name="Google Shape;2533;p217"/>
          <p:cNvSpPr txBox="1"/>
          <p:nvPr>
            <p:ph type="body" idx="1"/>
          </p:nvPr>
        </p:nvSpPr>
        <p:spPr>
          <a:xfrm>
            <a:off x="3479550" y="186310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400">
                <a:latin typeface="Lexend"/>
              </a:rPr>
              <a:t>glucose (glucose)</a:t>
            </a:r>
            <a:endParaRPr sz="2000"/>
          </a:p>
        </p:txBody>
      </p:sp>
      <p:sp>
        <p:nvSpPr>
          <p:cNvPr id="2534" name="Google Shape;2534;p217"/>
          <p:cNvSpPr txBox="1"/>
          <p:nvPr>
            <p:ph type="body" idx="1"/>
          </p:nvPr>
        </p:nvSpPr>
        <p:spPr>
          <a:xfrm>
            <a:off x="5351575" y="186310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400">
                <a:latin typeface="Lexend"/>
              </a:rPr>
              <a:t>oxygen (oxygen)</a:t>
            </a:r>
            <a:endParaRPr sz="2000"/>
          </a:p>
        </p:txBody>
      </p:sp>
      <p:sp>
        <p:nvSpPr>
          <p:cNvPr id="2535" name="Google Shape;2535;p217"/>
          <p:cNvSpPr txBox="1"/>
          <p:nvPr>
            <p:ph type="body" idx="1"/>
          </p:nvPr>
        </p:nvSpPr>
        <p:spPr>
          <a:xfrm>
            <a:off x="1607525" y="358995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waxaa sameeya photosynthesis (made by photosynthesis)</a:t>
            </a:r>
            <a:endParaRPr sz="1800"/>
          </a:p>
        </p:txBody>
      </p:sp>
      <p:sp>
        <p:nvSpPr>
          <p:cNvPr id="2536" name="Google Shape;2536;p217"/>
          <p:cNvSpPr txBox="1"/>
          <p:nvPr>
            <p:ph type="body" idx="1"/>
          </p:nvPr>
        </p:nvSpPr>
        <p:spPr>
          <a:xfrm>
            <a:off x="7223600" y="358995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loo isticmaalaa photosynthesis (used for photosynthesis)</a:t>
            </a:r>
            <a:endParaRPr sz="1800"/>
          </a:p>
        </p:txBody>
      </p:sp>
      <p:sp>
        <p:nvSpPr>
          <p:cNvPr id="2537" name="Google Shape;2537;p217"/>
          <p:cNvSpPr txBox="1"/>
          <p:nvPr>
            <p:ph type="body" idx="1"/>
          </p:nvPr>
        </p:nvSpPr>
        <p:spPr>
          <a:xfrm>
            <a:off x="3479550" y="358995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loo isticmaalaa photosynthesis (used for photosynthesis)</a:t>
            </a:r>
            <a:endParaRPr sz="1800"/>
          </a:p>
        </p:txBody>
      </p:sp>
      <p:sp>
        <p:nvSpPr>
          <p:cNvPr id="2538" name="Google Shape;2538;p217"/>
          <p:cNvSpPr txBox="1"/>
          <p:nvPr>
            <p:ph type="body" idx="1"/>
          </p:nvPr>
        </p:nvSpPr>
        <p:spPr>
          <a:xfrm>
            <a:off x="5351575" y="3589950"/>
            <a:ext cx="1764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Clr>
                <a:schemeClr val="dk1"/>
              </a:buClr>
              <a:buSzPts val="1100"/>
              <a:buFont typeface="Arial"/>
              <a:buNone/>
            </a:pPr>
            <a:r>
              <a:rPr lang="en-GB" sz="1100">
                <a:latin typeface="Lexend"/>
              </a:rPr>
              <a:t>waxaa sameeya photosynthesis (made by photosynthesis)</a:t>
            </a:r>
            <a:endParaRPr sz="1800"/>
          </a:p>
        </p:txBody>
      </p:sp>
      <p:cxnSp>
        <p:nvCxnSpPr>
          <p:cNvPr id="2539" name="Google Shape;2539;p217"/>
          <p:cNvCxnSpPr/>
          <p:nvPr/>
        </p:nvCxnSpPr>
        <p:spPr>
          <a:xfrm>
            <a:off x="2489525" y="2619100"/>
            <a:ext cx="1872000" cy="970800"/>
          </a:xfrm>
          <a:prstGeom prst="straightConnector1">
            <a:avLst/>
          </a:prstGeom>
          <a:noFill/>
          <a:ln w="38100" cap="flat" cmpd="sng">
            <a:solidFill>
              <a:schemeClr val="accent5"/>
            </a:solidFill>
            <a:prstDash val="solid"/>
            <a:round/>
            <a:headEnd type="none" w="med" len="med"/>
            <a:tailEnd type="none" w="med" len="med"/>
          </a:ln>
        </p:spPr>
      </p:cxnSp>
      <p:cxnSp>
        <p:nvCxnSpPr>
          <p:cNvPr id="2540" name="Google Shape;2540;p217"/>
          <p:cNvCxnSpPr/>
          <p:nvPr/>
        </p:nvCxnSpPr>
        <p:spPr>
          <a:xfrm flipH="1">
            <a:off x="2489550" y="2619100"/>
            <a:ext cx="1872000" cy="970800"/>
          </a:xfrm>
          <a:prstGeom prst="straightConnector1">
            <a:avLst/>
          </a:prstGeom>
          <a:noFill/>
          <a:ln w="38100" cap="flat" cmpd="sng">
            <a:solidFill>
              <a:schemeClr val="accent5"/>
            </a:solidFill>
            <a:prstDash val="solid"/>
            <a:round/>
            <a:headEnd type="none" w="med" len="med"/>
            <a:tailEnd type="none" w="med" len="med"/>
          </a:ln>
        </p:spPr>
      </p:cxnSp>
      <p:cxnSp>
        <p:nvCxnSpPr>
          <p:cNvPr id="2541" name="Google Shape;2541;p217"/>
          <p:cNvCxnSpPr/>
          <p:nvPr/>
        </p:nvCxnSpPr>
        <p:spPr>
          <a:xfrm flipH="1">
            <a:off x="6233575" y="2619100"/>
            <a:ext cx="0" cy="970800"/>
          </a:xfrm>
          <a:prstGeom prst="straightConnector1">
            <a:avLst/>
          </a:prstGeom>
          <a:noFill/>
          <a:ln w="38100" cap="flat" cmpd="sng">
            <a:solidFill>
              <a:schemeClr val="accent5"/>
            </a:solidFill>
            <a:prstDash val="solid"/>
            <a:round/>
            <a:headEnd type="none" w="med" len="med"/>
            <a:tailEnd type="none" w="med" len="med"/>
          </a:ln>
        </p:spPr>
      </p:cxnSp>
      <p:cxnSp>
        <p:nvCxnSpPr>
          <p:cNvPr id="2542" name="Google Shape;2542;p217"/>
          <p:cNvCxnSpPr/>
          <p:nvPr/>
        </p:nvCxnSpPr>
        <p:spPr>
          <a:xfrm flipH="1">
            <a:off x="8105600" y="2619100"/>
            <a:ext cx="0" cy="970800"/>
          </a:xfrm>
          <a:prstGeom prst="straightConnector1">
            <a:avLst/>
          </a:prstGeom>
          <a:noFill/>
          <a:ln w="38100" cap="flat" cmpd="sng">
            <a:solidFill>
              <a:schemeClr val="accent5"/>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46" name="Shape 2546"/>
        <p:cNvGrpSpPr/>
        <p:nvPr/>
      </p:nvGrpSpPr>
      <p:grpSpPr>
        <a:xfrm>
          <a:off x="0" y="0"/>
          <a:ext cx="0" cy="0"/>
        </a:xfrm>
      </p:grpSpPr>
      <p:sp>
        <p:nvSpPr>
          <p:cNvPr id="2547" name="Google Shape;2547;p218"/>
          <p:cNvSpPr txBox="1"/>
          <p:nvPr>
            <p:ph type="body" idx="1"/>
          </p:nvPr>
        </p:nvSpPr>
        <p:spPr>
          <a:xfrm>
            <a:off x="171600" y="835500"/>
            <a:ext cx="8568600" cy="338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Ku xidh walax kasta sharaxaadda saxda ah.</a:t>
            </a:r>
            <a:endParaRPr/>
          </a:p>
        </p:txBody>
      </p:sp>
      <p:sp>
        <p:nvSpPr>
          <p:cNvPr id="2548" name="Google Shape;2548;p21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Reactants iyo products ee photosynthesis</a:t>
            </a:r>
            <a:endParaRPr/>
          </a:p>
        </p:txBody>
      </p:sp>
      <p:sp>
        <p:nvSpPr>
          <p:cNvPr id="2549" name="Google Shape;2549;p218"/>
          <p:cNvSpPr txBox="1"/>
          <p:nvPr>
            <p:ph type="body" idx="1"/>
          </p:nvPr>
        </p:nvSpPr>
        <p:spPr>
          <a:xfrm>
            <a:off x="324000" y="2163400"/>
            <a:ext cx="15771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walax (substance)</a:t>
            </a:r>
            <a:endParaRPr sz="2000"/>
          </a:p>
        </p:txBody>
      </p:sp>
      <p:sp>
        <p:nvSpPr>
          <p:cNvPr id="2550" name="Google Shape;2550;p218"/>
          <p:cNvSpPr txBox="1"/>
          <p:nvPr>
            <p:ph type="body" idx="1"/>
          </p:nvPr>
        </p:nvSpPr>
        <p:spPr>
          <a:xfrm>
            <a:off x="324000" y="3966450"/>
            <a:ext cx="1864200" cy="307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sharaxaad (description)</a:t>
            </a:r>
            <a:endParaRPr sz="2000"/>
          </a:p>
        </p:txBody>
      </p:sp>
      <p:sp>
        <p:nvSpPr>
          <p:cNvPr id="2551" name="Google Shape;2551;p218"/>
          <p:cNvSpPr txBox="1"/>
          <p:nvPr>
            <p:ph type="body" idx="1"/>
          </p:nvPr>
        </p:nvSpPr>
        <p:spPr>
          <a:xfrm>
            <a:off x="2369525" y="193930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carbon dioxide (carbon dioxide)</a:t>
            </a:r>
            <a:endParaRPr sz="2000"/>
          </a:p>
        </p:txBody>
      </p:sp>
      <p:sp>
        <p:nvSpPr>
          <p:cNvPr id="2552" name="Google Shape;2552;p218"/>
          <p:cNvSpPr txBox="1"/>
          <p:nvPr>
            <p:ph type="body" idx="1"/>
          </p:nvPr>
        </p:nvSpPr>
        <p:spPr>
          <a:xfrm>
            <a:off x="6995000" y="193930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biyo (water)</a:t>
            </a:r>
            <a:endParaRPr sz="2000"/>
          </a:p>
        </p:txBody>
      </p:sp>
      <p:sp>
        <p:nvSpPr>
          <p:cNvPr id="2553" name="Google Shape;2553;p218"/>
          <p:cNvSpPr txBox="1"/>
          <p:nvPr>
            <p:ph type="body" idx="1"/>
          </p:nvPr>
        </p:nvSpPr>
        <p:spPr>
          <a:xfrm>
            <a:off x="3911350" y="193930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glucose (glucose)</a:t>
            </a:r>
            <a:endParaRPr sz="2000"/>
          </a:p>
        </p:txBody>
      </p:sp>
      <p:sp>
        <p:nvSpPr>
          <p:cNvPr id="2554" name="Google Shape;2554;p218"/>
          <p:cNvSpPr txBox="1"/>
          <p:nvPr>
            <p:ph type="body" idx="1"/>
          </p:nvPr>
        </p:nvSpPr>
        <p:spPr>
          <a:xfrm>
            <a:off x="5453175" y="193930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oxygen (oxygen)</a:t>
            </a:r>
            <a:endParaRPr sz="2000"/>
          </a:p>
        </p:txBody>
      </p:sp>
      <p:sp>
        <p:nvSpPr>
          <p:cNvPr id="2555" name="Google Shape;2555;p218"/>
          <p:cNvSpPr txBox="1"/>
          <p:nvPr>
            <p:ph type="body" idx="1"/>
          </p:nvPr>
        </p:nvSpPr>
        <p:spPr>
          <a:xfrm>
            <a:off x="2369525" y="358995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reactant (reactant)</a:t>
            </a:r>
            <a:endParaRPr sz="2000"/>
          </a:p>
        </p:txBody>
      </p:sp>
      <p:sp>
        <p:nvSpPr>
          <p:cNvPr id="2556" name="Google Shape;2556;p218"/>
          <p:cNvSpPr txBox="1"/>
          <p:nvPr>
            <p:ph type="body" idx="1"/>
          </p:nvPr>
        </p:nvSpPr>
        <p:spPr>
          <a:xfrm>
            <a:off x="6995000" y="358995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product (product)</a:t>
            </a:r>
            <a:endParaRPr sz="2000"/>
          </a:p>
        </p:txBody>
      </p:sp>
      <p:sp>
        <p:nvSpPr>
          <p:cNvPr id="2557" name="Google Shape;2557;p218"/>
          <p:cNvSpPr txBox="1"/>
          <p:nvPr>
            <p:ph type="body" idx="1"/>
          </p:nvPr>
        </p:nvSpPr>
        <p:spPr>
          <a:xfrm>
            <a:off x="3911350" y="358995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product (product)</a:t>
            </a:r>
            <a:endParaRPr sz="2000"/>
          </a:p>
        </p:txBody>
      </p:sp>
      <p:sp>
        <p:nvSpPr>
          <p:cNvPr id="2558" name="Google Shape;2558;p218"/>
          <p:cNvSpPr txBox="1"/>
          <p:nvPr>
            <p:ph type="body" idx="1"/>
          </p:nvPr>
        </p:nvSpPr>
        <p:spPr>
          <a:xfrm>
            <a:off x="5453175" y="3589950"/>
            <a:ext cx="1332000" cy="756000"/>
          </a:xfrm>
          <a:prstGeom prst="rect">
            <a:avLst/>
          </a:prstGeom>
          <a:ln w="19050" cap="flat" cmpd="sng">
            <a:solidFill>
              <a:schemeClr val="accent5"/>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ts val="1000"/>
              </a:spcAft>
              <a:buNone/>
            </a:pPr>
            <a:r>
              <a:rPr lang="en-GB" sz="1100">
                <a:latin typeface="Lexend"/>
              </a:rPr>
              <a:t>reactant (reactant)</a:t>
            </a:r>
            <a:endParaRPr sz="2000"/>
          </a:p>
        </p:txBody>
      </p:sp>
      <p:cxnSp>
        <p:nvCxnSpPr>
          <p:cNvPr id="2559" name="Google Shape;2559;p218"/>
          <p:cNvCxnSpPr/>
          <p:nvPr/>
        </p:nvCxnSpPr>
        <p:spPr>
          <a:xfrm flipH="1">
            <a:off x="3035525" y="2695300"/>
            <a:ext cx="0" cy="894600"/>
          </a:xfrm>
          <a:prstGeom prst="straightConnector1">
            <a:avLst/>
          </a:prstGeom>
          <a:noFill/>
          <a:ln w="38100" cap="flat" cmpd="sng">
            <a:solidFill>
              <a:schemeClr val="accent5"/>
            </a:solidFill>
            <a:prstDash val="solid"/>
            <a:round/>
            <a:headEnd type="none" w="med" len="med"/>
            <a:tailEnd type="none" w="med" len="med"/>
          </a:ln>
        </p:spPr>
      </p:cxnSp>
      <p:cxnSp>
        <p:nvCxnSpPr>
          <p:cNvPr id="2560" name="Google Shape;2560;p218"/>
          <p:cNvCxnSpPr/>
          <p:nvPr/>
        </p:nvCxnSpPr>
        <p:spPr>
          <a:xfrm flipH="1">
            <a:off x="4577350" y="2695300"/>
            <a:ext cx="0" cy="894600"/>
          </a:xfrm>
          <a:prstGeom prst="straightConnector1">
            <a:avLst/>
          </a:prstGeom>
          <a:noFill/>
          <a:ln w="38100" cap="flat" cmpd="sng">
            <a:solidFill>
              <a:schemeClr val="accent5"/>
            </a:solidFill>
            <a:prstDash val="solid"/>
            <a:round/>
            <a:headEnd type="none" w="med" len="med"/>
            <a:tailEnd type="none" w="med" len="med"/>
          </a:ln>
        </p:spPr>
      </p:cxnSp>
      <p:cxnSp>
        <p:nvCxnSpPr>
          <p:cNvPr id="2561" name="Google Shape;2561;p218"/>
          <p:cNvCxnSpPr/>
          <p:nvPr/>
        </p:nvCxnSpPr>
        <p:spPr>
          <a:xfrm>
            <a:off x="6119175" y="2695300"/>
            <a:ext cx="1541700" cy="894600"/>
          </a:xfrm>
          <a:prstGeom prst="straightConnector1">
            <a:avLst/>
          </a:prstGeom>
          <a:noFill/>
          <a:ln w="38100" cap="flat" cmpd="sng">
            <a:solidFill>
              <a:schemeClr val="accent5"/>
            </a:solidFill>
            <a:prstDash val="solid"/>
            <a:round/>
            <a:headEnd type="none" w="med" len="med"/>
            <a:tailEnd type="none" w="med" len="med"/>
          </a:ln>
        </p:spPr>
      </p:cxnSp>
      <p:cxnSp>
        <p:nvCxnSpPr>
          <p:cNvPr id="2562" name="Google Shape;2562;p218"/>
          <p:cNvCxnSpPr/>
          <p:nvPr/>
        </p:nvCxnSpPr>
        <p:spPr>
          <a:xfrm flipH="1">
            <a:off x="6119300" y="2695300"/>
            <a:ext cx="1541700" cy="894600"/>
          </a:xfrm>
          <a:prstGeom prst="straightConnector1">
            <a:avLst/>
          </a:prstGeom>
          <a:noFill/>
          <a:ln w="38100" cap="flat" cmpd="sng">
            <a:solidFill>
              <a:schemeClr val="accent5"/>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66" name="Shape 2566"/>
        <p:cNvGrpSpPr/>
        <p:nvPr/>
      </p:nvGrpSpPr>
      <p:grpSpPr>
        <a:xfrm>
          <a:off x="0" y="0"/>
          <a:ext cx="0" cy="0"/>
        </a:xfrm>
      </p:grpSpPr>
      <p:sp>
        <p:nvSpPr>
          <p:cNvPr id="2567" name="Google Shape;2567;p21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Reactants iyo products ee photosynthesis</a:t>
            </a:r>
            <a:endParaRPr/>
          </a:p>
        </p:txBody>
      </p:sp>
      <p:sp>
        <p:nvSpPr>
          <p:cNvPr id="2568" name="Google Shape;2568;p219"/>
          <p:cNvSpPr txBox="1"/>
          <p:nvPr/>
        </p:nvSpPr>
        <p:spPr>
          <a:xfrm>
            <a:off x="341975" y="1930925"/>
            <a:ext cx="4244700" cy="2255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latin typeface="Lexend"/>
                <a:ea typeface="Lexend"/>
                <a:cs typeface="Lexend"/>
                <a:sym typeface="Lexend"/>
              </a:rPr>
              <a:t>Si kastaba ha ahaatee:</a:t>
            </a:r>
            <a:endParaRPr sz="1800">
              <a:latin typeface="Lexend"/>
              <a:ea typeface="Lexend"/>
              <a:cs typeface="Lexend"/>
              <a:sym typeface="Lexend"/>
            </a:endParaRPr>
          </a:p>
          <a:p>
            <a:pPr marL="457200" lvl="0" indent="-342900" algn="l" rtl="0">
              <a:lnSpc>
                <a:spcPct val="115000"/>
              </a:lnSpc>
              <a:spcBef>
                <a:spcPts val="1000"/>
              </a:spcBef>
              <a:spcAft>
                <a:spcPct val="0"/>
              </a:spcAft>
              <a:buSzPts val="1800"/>
              <a:buFont typeface="Lexend"/>
              <a:buChar char="●"/>
            </a:pPr>
            <a:r>
              <a:rPr lang="en-GB" sz="1400">
                <a:latin typeface="Lexend"/>
                <a:ea typeface="Lexend"/>
                <a:cs typeface="Lexend"/>
                <a:sym typeface="Lexend"/>
              </a:rPr>
              <a:t>Iftiinku ma aha walax (substance).</a:t>
            </a:r>
            <a:endParaRPr sz="1800">
              <a:latin typeface="Lexend"/>
              <a:ea typeface="Lexend"/>
              <a:cs typeface="Lexend"/>
              <a:sym typeface="Lexend"/>
            </a:endParaRPr>
          </a:p>
          <a:p>
            <a:pPr marL="457200" lvl="0" indent="-342900" algn="l" rtl="0">
              <a:lnSpc>
                <a:spcPct val="115000"/>
              </a:lnSpc>
              <a:spcBef>
                <a:spcPts val="1000"/>
              </a:spcBef>
              <a:spcAft>
                <a:spcPct val="0"/>
              </a:spcAft>
              <a:buSzPts val="1800"/>
              <a:buFont typeface="Lexend"/>
              <a:buChar char="●"/>
            </a:pPr>
            <a:r>
              <a:rPr lang="en-GB" sz="1400">
                <a:solidFill>
                  <a:schemeClr val="dk1"/>
                </a:solidFill>
                <a:latin typeface="Lexend"/>
                <a:ea typeface="Lexend"/>
                <a:cs typeface="Lexend"/>
                <a:sym typeface="Lexend"/>
              </a:rPr>
              <a:t>Iftiinku ma aha fal-celin kiimiko (chemical reactant) ee photosynthesis-ka.</a:t>
            </a:r>
            <a:endParaRPr sz="1800">
              <a:latin typeface="Lexend"/>
              <a:ea typeface="Lexend"/>
              <a:cs typeface="Lexend"/>
              <a:sym typeface="Lexend"/>
            </a:endParaRPr>
          </a:p>
          <a:p>
            <a:pPr marL="457200" lvl="0" indent="-342900" algn="l" rtl="0">
              <a:lnSpc>
                <a:spcPct val="115000"/>
              </a:lnSpc>
              <a:spcBef>
                <a:spcPts val="1000"/>
              </a:spcBef>
              <a:spcAft>
                <a:spcPct val="0"/>
              </a:spcAft>
              <a:buSzPts val="1800"/>
              <a:buFont typeface="Lexend"/>
              <a:buChar char="●"/>
            </a:pPr>
            <a:r>
              <a:rPr lang="en-GB" sz="1400">
                <a:latin typeface="Lexend"/>
                <a:ea typeface="Lexend"/>
                <a:cs typeface="Lexend"/>
                <a:sym typeface="Lexend"/>
              </a:rPr>
              <a:t>Iftiinku iskuma beddelo wax soo saar (product) inta lagu jiro photosynthesis-ka.</a:t>
            </a:r>
            <a:endParaRPr sz="1800">
              <a:solidFill>
                <a:srgbClr val="000000"/>
              </a:solidFill>
              <a:latin typeface="Lexend"/>
              <a:ea typeface="Lexend"/>
              <a:cs typeface="Lexend"/>
              <a:sym typeface="Lexend"/>
            </a:endParaRPr>
          </a:p>
        </p:txBody>
      </p:sp>
      <p:grpSp>
        <p:nvGrpSpPr>
          <p:cNvPr id="2569" name="Google Shape;2569;p219"/>
          <p:cNvGrpSpPr/>
          <p:nvPr/>
        </p:nvGrpSpPr>
        <p:grpSpPr>
          <a:xfrm>
            <a:off x="5544548" y="1517628"/>
            <a:ext cx="2925310" cy="3420145"/>
            <a:chOff x="5324258" y="1365194"/>
            <a:chExt cx="3191480" cy="3722404"/>
          </a:xfrm>
        </p:grpSpPr>
        <p:pic>
          <p:nvPicPr>
            <p:cNvPr id="2570" name="Google Shape;2570;p219"/>
            <p:cNvPicPr preferRelativeResize="0"/>
            <p:nvPr/>
          </p:nvPicPr>
          <p:blipFill>
            <a:blip r:embed="rId3">
              <a:alphaModFix/>
            </a:blip>
            <a:stretch>
              <a:fillRect/>
            </a:stretch>
          </p:blipFill>
          <p:spPr>
            <a:xfrm>
              <a:off x="6700085" y="1365194"/>
              <a:ext cx="1815653" cy="3722404"/>
            </a:xfrm>
            <a:prstGeom prst="rect">
              <a:avLst/>
            </a:prstGeom>
            <a:noFill/>
            <a:ln>
              <a:noFill/>
            </a:ln>
          </p:spPr>
        </p:pic>
        <p:cxnSp>
          <p:nvCxnSpPr>
            <p:cNvPr id="2571" name="Google Shape;2571;p219"/>
            <p:cNvCxnSpPr/>
            <p:nvPr/>
          </p:nvCxnSpPr>
          <p:spPr>
            <a:xfrm>
              <a:off x="6057951" y="1605773"/>
              <a:ext cx="1300200" cy="924900"/>
            </a:xfrm>
            <a:prstGeom prst="straightConnector1">
              <a:avLst/>
            </a:prstGeom>
            <a:noFill/>
            <a:ln w="28575" cap="flat" cmpd="sng">
              <a:solidFill>
                <a:srgbClr val="FFFF00"/>
              </a:solidFill>
              <a:prstDash val="solid"/>
              <a:round/>
              <a:headEnd type="none" w="med" len="med"/>
              <a:tailEnd type="triangle" w="med" len="med"/>
            </a:ln>
          </p:spPr>
        </p:cxnSp>
        <p:cxnSp>
          <p:nvCxnSpPr>
            <p:cNvPr id="2572" name="Google Shape;2572;p219"/>
            <p:cNvCxnSpPr/>
            <p:nvPr/>
          </p:nvCxnSpPr>
          <p:spPr>
            <a:xfrm>
              <a:off x="5978007" y="1727439"/>
              <a:ext cx="1300200" cy="924900"/>
            </a:xfrm>
            <a:prstGeom prst="straightConnector1">
              <a:avLst/>
            </a:prstGeom>
            <a:noFill/>
            <a:ln w="28575" cap="flat" cmpd="sng">
              <a:solidFill>
                <a:srgbClr val="FFFF00"/>
              </a:solidFill>
              <a:prstDash val="solid"/>
              <a:round/>
              <a:headEnd type="none" w="med" len="med"/>
              <a:tailEnd type="triangle" w="med" len="med"/>
            </a:ln>
          </p:spPr>
        </p:cxnSp>
        <p:cxnSp>
          <p:nvCxnSpPr>
            <p:cNvPr id="2573" name="Google Shape;2573;p219"/>
            <p:cNvCxnSpPr/>
            <p:nvPr/>
          </p:nvCxnSpPr>
          <p:spPr>
            <a:xfrm>
              <a:off x="5809681" y="1830252"/>
              <a:ext cx="1300200" cy="924900"/>
            </a:xfrm>
            <a:prstGeom prst="straightConnector1">
              <a:avLst/>
            </a:prstGeom>
            <a:noFill/>
            <a:ln w="28575" cap="flat" cmpd="sng">
              <a:solidFill>
                <a:srgbClr val="FFFF00"/>
              </a:solidFill>
              <a:prstDash val="solid"/>
              <a:round/>
              <a:headEnd type="none" w="med" len="med"/>
              <a:tailEnd type="triangle" w="med" len="med"/>
            </a:ln>
          </p:spPr>
        </p:cxnSp>
        <p:sp>
          <p:nvSpPr>
            <p:cNvPr id="2574" name="Google Shape;2574;p219"/>
            <p:cNvSpPr txBox="1"/>
            <p:nvPr/>
          </p:nvSpPr>
          <p:spPr>
            <a:xfrm>
              <a:off x="5572650" y="2859803"/>
              <a:ext cx="1815600" cy="466500"/>
            </a:xfrm>
            <a:prstGeom prst="rect">
              <a:avLst/>
            </a:prstGeom>
            <a:noFill/>
            <a:ln>
              <a:noFill/>
            </a:ln>
          </p:spPr>
          <p:txBody>
            <a:bodyPr spcFirstLastPara="1" wrap="square" lIns="0" tIns="0" rIns="0" bIns="0" anchor="t" anchorCtr="0">
              <a:noAutofit/>
            </a:bodyPr>
            <a:lstStyle/>
            <a:p>
              <a:pPr marL="0" lvl="0" indent="0" algn="l" rtl="0">
                <a:lnSpc>
                  <a:spcPct val="115000"/>
                </a:lnSpc>
                <a:spcBef>
                  <a:spcPct val="0"/>
                </a:spcBef>
                <a:spcAft>
                  <a:spcPts val="1000"/>
                </a:spcAft>
                <a:buNone/>
              </a:pPr>
              <a:r>
                <a:rPr lang="en-GB" sz="1700">
                  <a:solidFill>
                    <a:srgbClr val="000000"/>
                  </a:solidFill>
                  <a:latin typeface="Lexend"/>
                  <a:ea typeface="Lexend"/>
                  <a:cs typeface="Lexend"/>
                  <a:sym typeface="Lexend"/>
                </a:rPr>
                <a:t>Iftiinka waxaa nuugaya caleemaha</a:t>
              </a:r>
              <a:r>
                <a:rPr lang="en-GB" sz="17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2575" name="Google Shape;2575;p219"/>
            <p:cNvCxnSpPr/>
            <p:nvPr/>
          </p:nvCxnSpPr>
          <p:spPr>
            <a:xfrm flipH="1">
              <a:off x="6975375" y="2878818"/>
              <a:ext cx="418800" cy="105600"/>
            </a:xfrm>
            <a:prstGeom prst="straightConnector1">
              <a:avLst/>
            </a:prstGeom>
            <a:noFill/>
            <a:ln w="19050" cap="flat" cmpd="sng">
              <a:solidFill>
                <a:srgbClr val="000000"/>
              </a:solidFill>
              <a:prstDash val="solid"/>
              <a:round/>
              <a:headEnd type="none" w="med" len="med"/>
              <a:tailEnd type="none" w="med" len="med"/>
            </a:ln>
          </p:spPr>
        </p:cxnSp>
        <p:sp>
          <p:nvSpPr>
            <p:cNvPr id="2576" name="Google Shape;2576;p219"/>
            <p:cNvSpPr txBox="1"/>
            <p:nvPr/>
          </p:nvSpPr>
          <p:spPr>
            <a:xfrm>
              <a:off x="5324258" y="1378142"/>
              <a:ext cx="784200" cy="37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ct val="0"/>
                </a:spcBef>
                <a:spcAft>
                  <a:spcPts val="1000"/>
                </a:spcAft>
                <a:buNone/>
              </a:pPr>
              <a:r>
                <a:rPr lang="en-GB" sz="1700">
                  <a:solidFill>
                    <a:srgbClr val="000000"/>
                  </a:solidFill>
                  <a:latin typeface="Lexend"/>
                  <a:ea typeface="Lexend"/>
                  <a:cs typeface="Lexend"/>
                  <a:sym typeface="Lexend"/>
                </a:rPr>
                <a:t>iftiin</a:t>
              </a:r>
              <a:r>
                <a:rPr lang="en-GB" sz="1700">
                  <a:solidFill>
                    <a:srgbClr val="000000"/>
                  </a:solidFill>
                  <a:latin typeface="Lexend"/>
                  <a:ea typeface="Lexend"/>
                  <a:cs typeface="Lexend"/>
                  <a:sym typeface="Lexend"/>
                </a:rPr>
                <a:t/>
              </a:r>
              <a:endParaRPr/>
            </a:p>
          </p:txBody>
        </p:sp>
      </p:grpSp>
      <p:sp>
        <p:nvSpPr>
          <p:cNvPr id="2577" name="Google Shape;2577;p219"/>
          <p:cNvSpPr txBox="1"/>
          <p:nvPr/>
        </p:nvSpPr>
        <p:spPr>
          <a:xfrm>
            <a:off x="341975" y="4270975"/>
            <a:ext cx="6886200" cy="595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latin typeface="Lexend"/>
                <a:ea typeface="Lexend"/>
                <a:cs typeface="Lexend"/>
                <a:sym typeface="Lexend"/>
              </a:rPr>
              <a:t>Iftiinku wuxuu bixiyaa tamarta (energy) loo baahan yahay fal-gallada (chemical reactions) kiimikada ee photosynthesis-ka si ay u dhacaan.</a:t>
            </a:r>
            <a:r>
              <a:rPr lang="en-GB" sz="1400" b="1">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578" name="Google Shape;2578;p219"/>
          <p:cNvSpPr txBox="1"/>
          <p:nvPr>
            <p:ph type="body" idx="1"/>
          </p:nvPr>
        </p:nvSpPr>
        <p:spPr>
          <a:xfrm>
            <a:off x="4071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biyo (water) + carbon dioxide glucose + oxygen</a:t>
            </a:r>
            <a:endParaRPr/>
          </a:p>
        </p:txBody>
      </p:sp>
      <p:cxnSp>
        <p:nvCxnSpPr>
          <p:cNvPr id="2579" name="Google Shape;2579;p219"/>
          <p:cNvCxnSpPr/>
          <p:nvPr/>
        </p:nvCxnSpPr>
        <p:spPr>
          <a:xfrm>
            <a:off x="3904225" y="10462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580" name="Google Shape;2580;p219"/>
          <p:cNvSpPr txBox="1"/>
          <p:nvPr/>
        </p:nvSpPr>
        <p:spPr>
          <a:xfrm>
            <a:off x="341975" y="1451575"/>
            <a:ext cx="5169000" cy="277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b="1">
                <a:latin typeface="Lexend"/>
                <a:ea typeface="Lexend"/>
                <a:cs typeface="Lexend"/>
                <a:sym typeface="Lexend"/>
              </a:rPr>
              <a:t>Photosynthesis-ku wuxuu u baahan yahay iftiin.</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84" name="Shape 2584"/>
        <p:cNvGrpSpPr/>
        <p:nvPr/>
      </p:nvGrpSpPr>
      <p:grpSpPr>
        <a:xfrm>
          <a:off x="0" y="0"/>
          <a:ext cx="0" cy="0"/>
        </a:xfrm>
      </p:grpSpPr>
      <p:sp>
        <p:nvSpPr>
          <p:cNvPr id="2585" name="Google Shape;2585;p220"/>
          <p:cNvSpPr txBox="1"/>
          <p:nvPr>
            <p:ph type="body" idx="1"/>
          </p:nvPr>
        </p:nvSpPr>
        <p:spPr>
          <a:xfrm>
            <a:off x="247800" y="1521300"/>
            <a:ext cx="4877100" cy="277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Glucose waa nooc sonkor (sugar) ah.</a:t>
            </a:r>
            <a:endParaRPr sz="1800"/>
          </a:p>
        </p:txBody>
      </p:sp>
      <p:sp>
        <p:nvSpPr>
          <p:cNvPr id="2586" name="Google Shape;2586;p22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 soo saarka (products) ee photosynthesis-ka</a:t>
            </a:r>
            <a:endParaRPr/>
          </a:p>
        </p:txBody>
      </p:sp>
      <p:pic>
        <p:nvPicPr>
          <p:cNvPr id="2587" name="Google Shape;2587;p220"/>
          <p:cNvPicPr preferRelativeResize="0"/>
          <p:nvPr/>
        </p:nvPicPr>
        <p:blipFill>
          <a:blip r:embed="rId3">
            <a:alphaModFix/>
          </a:blip>
          <a:srcRect l="4120" t="8859" r="7462"/>
          <a:stretch>
            <a:fillRect/>
          </a:stretch>
        </p:blipFill>
        <p:spPr>
          <a:xfrm>
            <a:off x="4438800" y="1798500"/>
            <a:ext cx="3196874" cy="2196074"/>
          </a:xfrm>
          <a:prstGeom prst="rect">
            <a:avLst/>
          </a:prstGeom>
          <a:noFill/>
          <a:ln>
            <a:noFill/>
          </a:ln>
        </p:spPr>
      </p:pic>
      <p:sp>
        <p:nvSpPr>
          <p:cNvPr id="2588" name="Google Shape;2588;p220"/>
          <p:cNvSpPr txBox="1"/>
          <p:nvPr>
            <p:ph type="body" idx="1"/>
          </p:nvPr>
        </p:nvSpPr>
        <p:spPr>
          <a:xfrm>
            <a:off x="247800" y="3959700"/>
            <a:ext cx="3567300" cy="595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Sonkor shay (bag) ah oo laga iibsaday dukaanku wuxuu leeyahay cuf (mass) dhan 1 kiilogaraam (1 kg).</a:t>
            </a:r>
            <a:endParaRPr sz="1800"/>
          </a:p>
        </p:txBody>
      </p:sp>
      <p:sp>
        <p:nvSpPr>
          <p:cNvPr id="2589" name="Google Shape;2589;p220"/>
          <p:cNvSpPr txBox="1"/>
          <p:nvPr>
            <p:ph type="body" idx="1"/>
          </p:nvPr>
        </p:nvSpPr>
        <p:spPr>
          <a:xfrm>
            <a:off x="4438800" y="3959700"/>
            <a:ext cx="4097400" cy="914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Imisa sonkor shay (kiilogaraam) ayaad u malaynaysaa in geed weyn uu samayn karo hal maalin oo qorrax leh?</a:t>
            </a:r>
            <a:endParaRPr sz="1800"/>
          </a:p>
        </p:txBody>
      </p:sp>
      <p:pic>
        <p:nvPicPr>
          <p:cNvPr id="2590" name="Google Shape;2590;p220"/>
          <p:cNvPicPr preferRelativeResize="0"/>
          <p:nvPr/>
        </p:nvPicPr>
        <p:blipFill>
          <a:blip r:embed="rId4">
            <a:alphaModFix/>
          </a:blip>
          <a:stretch>
            <a:fillRect/>
          </a:stretch>
        </p:blipFill>
        <p:spPr>
          <a:xfrm>
            <a:off x="291425" y="1950900"/>
            <a:ext cx="3013200" cy="2008800"/>
          </a:xfrm>
          <a:prstGeom prst="rect">
            <a:avLst/>
          </a:prstGeom>
          <a:noFill/>
          <a:ln>
            <a:noFill/>
          </a:ln>
        </p:spPr>
      </p:pic>
      <p:sp>
        <p:nvSpPr>
          <p:cNvPr id="2591" name="Google Shape;2591;p220"/>
          <p:cNvSpPr txBox="1"/>
          <p:nvPr>
            <p:ph type="body" idx="1"/>
          </p:nvPr>
        </p:nvSpPr>
        <p:spPr>
          <a:xfrm>
            <a:off x="4071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carbon dioxide glucose + oxygen</a:t>
            </a:r>
            <a:endParaRPr/>
          </a:p>
        </p:txBody>
      </p:sp>
      <p:cxnSp>
        <p:nvCxnSpPr>
          <p:cNvPr id="2592" name="Google Shape;2592;p220"/>
          <p:cNvCxnSpPr/>
          <p:nvPr/>
        </p:nvCxnSpPr>
        <p:spPr>
          <a:xfrm>
            <a:off x="3904225" y="1046225"/>
            <a:ext cx="864900" cy="0"/>
          </a:xfrm>
          <a:prstGeom prst="straightConnector1">
            <a:avLst/>
          </a:prstGeom>
          <a:noFill/>
          <a:ln w="28575" cap="flat" cmpd="sng">
            <a:solidFill>
              <a:schemeClr val="dk1"/>
            </a:solidFill>
            <a:prstDash val="solid"/>
            <a:round/>
            <a:headEnd type="none" w="med" len="med"/>
            <a:tailEnd type="triangl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8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8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596" name="Shape 2596"/>
        <p:cNvGrpSpPr/>
        <p:nvPr/>
      </p:nvGrpSpPr>
      <p:grpSpPr>
        <a:xfrm>
          <a:off x="0" y="0"/>
          <a:ext cx="0" cy="0"/>
        </a:xfrm>
      </p:grpSpPr>
      <p:sp>
        <p:nvSpPr>
          <p:cNvPr id="2597" name="Google Shape;2597;p22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Fal-celiyeyaasha (reactants) iyo wax soo saarka (products) ee photosynthesis-ka</a:t>
            </a:r>
            <a:endParaRPr/>
          </a:p>
        </p:txBody>
      </p:sp>
      <p:pic>
        <p:nvPicPr>
          <p:cNvPr id="2598" name="Google Shape;2598;p221"/>
          <p:cNvPicPr preferRelativeResize="0"/>
          <p:nvPr/>
        </p:nvPicPr>
        <p:blipFill>
          <a:blip r:embed="rId3">
            <a:alphaModFix/>
          </a:blip>
          <a:srcRect l="7469" r="7461"/>
          <a:stretch>
            <a:fillRect/>
          </a:stretch>
        </p:blipFill>
        <p:spPr>
          <a:xfrm>
            <a:off x="5736500" y="1661325"/>
            <a:ext cx="3075776" cy="2409450"/>
          </a:xfrm>
          <a:prstGeom prst="rect">
            <a:avLst/>
          </a:prstGeom>
          <a:noFill/>
          <a:ln>
            <a:noFill/>
          </a:ln>
        </p:spPr>
      </p:pic>
      <p:sp>
        <p:nvSpPr>
          <p:cNvPr id="2599" name="Google Shape;2599;p221"/>
          <p:cNvSpPr txBox="1"/>
          <p:nvPr>
            <p:ph type="body" idx="1"/>
          </p:nvPr>
        </p:nvSpPr>
        <p:spPr>
          <a:xfrm>
            <a:off x="400200" y="2767750"/>
            <a:ext cx="4502700" cy="595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Inta badan cufka (mass) glucose-gaas wuxuu ka kooban yahay atamka (atoms) kaarboon (carbon).</a:t>
            </a:r>
            <a:endParaRPr sz="1800"/>
          </a:p>
        </p:txBody>
      </p:sp>
      <p:sp>
        <p:nvSpPr>
          <p:cNvPr id="2600" name="Google Shape;2600;p221"/>
          <p:cNvSpPr txBox="1"/>
          <p:nvPr>
            <p:ph type="body" idx="1"/>
          </p:nvPr>
        </p:nvSpPr>
        <p:spPr>
          <a:xfrm>
            <a:off x="400200" y="3695775"/>
            <a:ext cx="4502700" cy="595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Dhammaan atamkaas kaarboon (carbon atoms) waxay ka yimaadeen gaasta carbon dioxide ee hawada!</a:t>
            </a:r>
            <a:r>
              <a:rPr lang="en-GB" sz="1100" b="1">
                <a:latin typeface="Lexend"/>
              </a:rPr>
              <a:t/>
            </a:r>
            <a:r>
              <a:rPr lang="en-GB" sz="1100">
                <a:latin typeface="Lexend"/>
              </a:rPr>
              <a:t/>
            </a:r>
            <a:endParaRPr sz="1800"/>
          </a:p>
        </p:txBody>
      </p:sp>
      <p:sp>
        <p:nvSpPr>
          <p:cNvPr id="2601" name="Google Shape;2601;p221"/>
          <p:cNvSpPr txBox="1"/>
          <p:nvPr>
            <p:ph type="body" idx="1"/>
          </p:nvPr>
        </p:nvSpPr>
        <p:spPr>
          <a:xfrm>
            <a:off x="635775" y="852675"/>
            <a:ext cx="82377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rPr>
              <a:t>biyo (water) + carbon dioxide glucose + oxygen</a:t>
            </a:r>
            <a:endParaRPr/>
          </a:p>
        </p:txBody>
      </p:sp>
      <p:cxnSp>
        <p:nvCxnSpPr>
          <p:cNvPr id="2602" name="Google Shape;2602;p221"/>
          <p:cNvCxnSpPr/>
          <p:nvPr/>
        </p:nvCxnSpPr>
        <p:spPr>
          <a:xfrm>
            <a:off x="4056625" y="1046225"/>
            <a:ext cx="864900" cy="0"/>
          </a:xfrm>
          <a:prstGeom prst="straightConnector1">
            <a:avLst/>
          </a:prstGeom>
          <a:noFill/>
          <a:ln w="28575" cap="flat" cmpd="sng">
            <a:solidFill>
              <a:schemeClr val="dk1"/>
            </a:solidFill>
            <a:prstDash val="solid"/>
            <a:round/>
            <a:headEnd type="none" w="med" len="med"/>
            <a:tailEnd type="triangle" w="med" len="med"/>
          </a:ln>
        </p:spPr>
      </p:cxnSp>
      <p:sp>
        <p:nvSpPr>
          <p:cNvPr id="2603" name="Google Shape;2603;p221"/>
          <p:cNvSpPr txBox="1"/>
          <p:nvPr>
            <p:ph type="body" idx="1"/>
          </p:nvPr>
        </p:nvSpPr>
        <p:spPr>
          <a:xfrm>
            <a:off x="400200" y="1597500"/>
            <a:ext cx="4877100" cy="5958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Geed weyn wuxuu soo saari karaa ilaa 90 kg oo glucose ah maalin karta photosynthesis-ka.</a:t>
            </a:r>
            <a:r>
              <a:rPr lang="en-GB" sz="1100" b="1">
                <a:latin typeface="Lexend"/>
              </a:rPr>
              <a:t/>
            </a:r>
            <a:r>
              <a:rPr lang="en-GB" sz="1100">
                <a:latin typeface="Lexend"/>
              </a:rPr>
              <a:t/>
            </a:r>
            <a:r>
              <a:rPr lang="en-GB" sz="1100" b="1">
                <a:latin typeface="Lexend"/>
              </a:rPr>
              <a:t/>
            </a:r>
            <a:r>
              <a:rPr lang="en-GB" sz="11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07" name="Shape 2607"/>
        <p:cNvGrpSpPr/>
        <p:nvPr/>
      </p:nvGrpSpPr>
      <p:grpSpPr>
        <a:xfrm>
          <a:off x="0" y="0"/>
          <a:ext cx="0" cy="0"/>
        </a:xfrm>
      </p:grpSpPr>
      <p:sp>
        <p:nvSpPr>
          <p:cNvPr id="2608" name="Google Shape;2608;p222"/>
          <p:cNvSpPr txBox="1"/>
          <p:nvPr>
            <p:ph type="body" idx="1"/>
          </p:nvPr>
        </p:nvSpPr>
        <p:spPr>
          <a:xfrm>
            <a:off x="324000" y="759300"/>
            <a:ext cx="8237700" cy="41001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Dhammeystir weedhaha ku saabsan photosynthesis-ka.</a:t>
            </a:r>
            <a:endParaRPr/>
          </a:p>
          <a:p>
            <a:pPr marL="0" lvl="0" indent="0" algn="l" rtl="0">
              <a:spcBef>
                <a:spcPts val="1000"/>
              </a:spcBef>
              <a:spcAft>
                <a:spcPct val="0"/>
              </a:spcAft>
              <a:buNone/>
            </a:pPr>
            <a:endParaRPr/>
          </a:p>
          <a:p>
            <a:pPr marL="0" lvl="0" indent="0" algn="l" rtl="0">
              <a:spcBef>
                <a:spcPts val="1000"/>
              </a:spcBef>
              <a:spcAft>
                <a:spcPct val="0"/>
              </a:spcAft>
              <a:buNone/>
              <a:defRPr/>
            </a:pPr>
            <a:r>
              <a:rPr lang="en-GB" sz="1100">
                <a:latin typeface="Lexend"/>
              </a:rPr>
              <a:t>Fal-celiyeyaasha (reactants) ee photosynthesis-ku waa ________________ oo ka yimid hawada iyo __________ oo ka yimid ciidda.</a:t>
            </a:r>
            <a:r>
              <a:rPr lang="en-GB" u="sng" sz="1100">
                <a:latin typeface="Lexend"/>
              </a:rPr>
              <a:t/>
            </a:r>
            <a:r>
              <a:rPr lang="en-GB" sz="1100">
                <a:latin typeface="Lexend"/>
              </a:rPr>
              <a:t/>
            </a:r>
            <a:r>
              <a:rPr lang="en-GB" u="sng" sz="1100">
                <a:latin typeface="Lexend"/>
              </a:rPr>
              <a:t/>
            </a:r>
            <a:r>
              <a:rPr lang="en-GB" sz="1100">
                <a:latin typeface="Lexend"/>
              </a:rPr>
              <a:t/>
            </a:r>
            <a:endParaRPr/>
          </a:p>
          <a:p>
            <a:pPr marL="0" lvl="0" indent="0" algn="l" rtl="0">
              <a:spcBef>
                <a:spcPct val="0"/>
              </a:spcBef>
              <a:spcAft>
                <a:spcPct val="0"/>
              </a:spcAft>
              <a:buNone/>
            </a:pPr>
            <a:endParaRPr/>
          </a:p>
          <a:p>
            <a:pPr marL="0" lvl="0" indent="0" algn="l" rtl="0">
              <a:spcBef>
                <a:spcPct val="0"/>
              </a:spcBef>
              <a:spcAft>
                <a:spcPct val="0"/>
              </a:spcAft>
              <a:buNone/>
              <a:defRPr/>
            </a:pPr>
            <a:r>
              <a:rPr lang="en-GB" sz="1100">
                <a:latin typeface="Lexend"/>
              </a:rPr>
              <a:t>Photosynthesis-ku wuxuu sameeyaa nooc kaarbohaydrayt (carbohydrate) ah oo la yiraahdo __________ oo uu geedku u isticmaalo inuu ka weynaado (grow bigger).</a:t>
            </a:r>
            <a:r>
              <a:rPr lang="en-GB" u="sng" sz="1100">
                <a:latin typeface="Lexend"/>
              </a:rPr>
              <a:t/>
            </a:r>
            <a:r>
              <a:rPr lang="en-GB" sz="1100">
                <a:latin typeface="Lexend"/>
              </a:rPr>
              <a:t/>
            </a:r>
            <a:endParaRPr/>
          </a:p>
          <a:p>
            <a:pPr marL="0" lvl="0" indent="0" algn="l" rtl="0">
              <a:spcBef>
                <a:spcPct val="0"/>
              </a:spcBef>
              <a:spcAft>
                <a:spcPct val="0"/>
              </a:spcAft>
              <a:buNone/>
            </a:pPr>
            <a:endParaRPr/>
          </a:p>
          <a:p>
            <a:pPr marL="0" lvl="0" indent="0" algn="l" rtl="0">
              <a:spcBef>
                <a:spcPct val="0"/>
              </a:spcBef>
              <a:spcAft>
                <a:spcPct val="0"/>
              </a:spcAft>
              <a:buNone/>
              <a:defRPr/>
            </a:pPr>
            <a:r>
              <a:rPr lang="en-GB" sz="1100">
                <a:latin typeface="Lexend"/>
              </a:rPr>
              <a:t>Inta badan cufka (mass) ee karbohaydraytkan (carbohydrate) wuxuu ka kooban yahay atamka __________, kuwaas oo laga soo qaaday hawada.</a:t>
            </a:r>
            <a:r>
              <a:rPr lang="en-GB" u="sng" sz="1100">
                <a:latin typeface="Lexend"/>
              </a:rPr>
              <a:t/>
            </a:r>
            <a:r>
              <a:rPr lang="en-GB" sz="1100">
                <a:latin typeface="Lexend"/>
              </a:rPr>
              <a:t/>
            </a:r>
            <a:endParaRPr/>
          </a:p>
        </p:txBody>
      </p:sp>
      <p:sp>
        <p:nvSpPr>
          <p:cNvPr id="2609" name="Google Shape;2609;p22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Falgalyada (reactants) iyo waxsoosaarka (products) ee photosynthesis</a:t>
            </a:r>
            <a:endParaRPr/>
          </a:p>
        </p:txBody>
      </p:sp>
      <p:sp>
        <p:nvSpPr>
          <p:cNvPr id="2610" name="Google Shape;2610;p222"/>
          <p:cNvSpPr txBox="1"/>
          <p:nvPr>
            <p:ph type="body" idx="1"/>
          </p:nvPr>
        </p:nvSpPr>
        <p:spPr>
          <a:xfrm>
            <a:off x="2672412" y="4389120"/>
            <a:ext cx="8400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biyo (water)</a:t>
            </a:r>
            <a:endParaRPr>
              <a:latin typeface="Kalam"/>
              <a:ea typeface="Kalam"/>
              <a:cs typeface="Kalam"/>
              <a:sym typeface="Kalam"/>
            </a:endParaRPr>
          </a:p>
        </p:txBody>
      </p:sp>
      <p:sp>
        <p:nvSpPr>
          <p:cNvPr id="2611" name="Google Shape;2611;p222"/>
          <p:cNvSpPr txBox="1"/>
          <p:nvPr>
            <p:ph type="body" idx="1"/>
          </p:nvPr>
        </p:nvSpPr>
        <p:spPr>
          <a:xfrm>
            <a:off x="411480" y="4389120"/>
            <a:ext cx="20049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carbon dioxide</a:t>
            </a:r>
            <a:endParaRPr>
              <a:latin typeface="Kalam"/>
              <a:ea typeface="Kalam"/>
              <a:cs typeface="Kalam"/>
              <a:sym typeface="Kalam"/>
            </a:endParaRPr>
          </a:p>
        </p:txBody>
      </p:sp>
      <p:sp>
        <p:nvSpPr>
          <p:cNvPr id="2612" name="Google Shape;2612;p222"/>
          <p:cNvSpPr txBox="1"/>
          <p:nvPr>
            <p:ph type="body" idx="1"/>
          </p:nvPr>
        </p:nvSpPr>
        <p:spPr>
          <a:xfrm>
            <a:off x="3768444" y="4389120"/>
            <a:ext cx="11178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glucose</a:t>
            </a:r>
            <a:endParaRPr>
              <a:latin typeface="Kalam"/>
              <a:ea typeface="Kalam"/>
              <a:cs typeface="Kalam"/>
              <a:sym typeface="Kalam"/>
            </a:endParaRPr>
          </a:p>
        </p:txBody>
      </p:sp>
      <p:sp>
        <p:nvSpPr>
          <p:cNvPr id="2613" name="Google Shape;2613;p222"/>
          <p:cNvSpPr txBox="1"/>
          <p:nvPr>
            <p:ph type="body" idx="1"/>
          </p:nvPr>
        </p:nvSpPr>
        <p:spPr>
          <a:xfrm>
            <a:off x="5142276" y="4389120"/>
            <a:ext cx="1117800" cy="3387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carbon</a:t>
            </a:r>
            <a:endParaRPr>
              <a:latin typeface="Kalam"/>
              <a:ea typeface="Kalam"/>
              <a:cs typeface="Kalam"/>
              <a:sym typeface="Kalam"/>
            </a:endParaRPr>
          </a:p>
        </p:txBody>
      </p:sp>
      <p:sp>
        <p:nvSpPr>
          <p:cNvPr id="2614" name="TextBox 2613"/>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17" name="Shape 2617"/>
        <p:cNvGrpSpPr/>
        <p:nvPr/>
      </p:nvGrpSpPr>
      <p:grpSpPr>
        <a:xfrm>
          <a:off x="0" y="0"/>
          <a:ext cx="0" cy="0"/>
        </a:xfrm>
      </p:grpSpPr>
      <p:sp>
        <p:nvSpPr>
          <p:cNvPr id="2618" name="Google Shape;2618;p223"/>
          <p:cNvSpPr txBox="1"/>
          <p:nvPr>
            <p:ph type="body" idx="1"/>
          </p:nvPr>
        </p:nvSpPr>
        <p:spPr>
          <a:xfrm>
            <a:off x="324000" y="3327800"/>
            <a:ext cx="7995000" cy="1489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Waxyaabaha la sameeyo:</a:t>
            </a:r>
            <a:endParaRPr sz="1800"/>
          </a:p>
          <a:p>
            <a:pPr marL="457200" lvl="0" indent="-342900" algn="l" rtl="0">
              <a:spcBef>
                <a:spcPts val="1000"/>
              </a:spcBef>
              <a:spcAft>
                <a:spcPct val="0"/>
              </a:spcAft>
              <a:buSzPts val="1800"/>
              <a:buAutoNum type="arabicPeriod"/>
            </a:pPr>
            <a:r>
              <a:rPr lang="en-GB" sz="1400">
                <a:latin typeface="Lexend"/>
              </a:rPr>
              <a:t>Qor waxa geedku soo qaatay si uu u koro.</a:t>
            </a:r>
            <a:endParaRPr sz="1800"/>
          </a:p>
          <a:p>
            <a:pPr marL="457200" lvl="0" indent="-342900" algn="l" rtl="0">
              <a:spcBef>
                <a:spcPts val="1000"/>
              </a:spcBef>
              <a:spcAft>
                <a:spcPct val="0"/>
              </a:spcAft>
              <a:buSzPts val="1800"/>
              <a:buAutoNum type="arabicPeriod"/>
            </a:pPr>
            <a:r>
              <a:rPr lang="en-GB" sz="1400">
                <a:latin typeface="Lexend"/>
              </a:rPr>
              <a:t>4 bilood ka dib cufka (mass) geedku wuu kordhay, laakiin cufka ciidda wuxuu ahaa sidii bilowgii. Sharax sababta.</a:t>
            </a:r>
            <a:endParaRPr sz="1800"/>
          </a:p>
        </p:txBody>
      </p:sp>
      <p:sp>
        <p:nvSpPr>
          <p:cNvPr id="2619" name="Google Shape;2619;p223"/>
          <p:cNvSpPr txBox="1"/>
          <p:nvPr>
            <p:ph type="body" idx="1"/>
          </p:nvPr>
        </p:nvSpPr>
        <p:spPr>
          <a:xfrm>
            <a:off x="324000" y="835500"/>
            <a:ext cx="8237700" cy="1489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Cabdi wuxuu iibsaday geed yar oo dheri ku jira.</a:t>
            </a:r>
            <a:endParaRPr sz="1800"/>
          </a:p>
          <a:p>
            <a:pPr marL="457200" lvl="0" indent="-342900" algn="l" rtl="0">
              <a:spcBef>
                <a:spcPts val="1000"/>
              </a:spcBef>
              <a:spcAft>
                <a:spcPct val="0"/>
              </a:spcAft>
              <a:buSzPts val="1800"/>
              <a:buChar char="●"/>
            </a:pPr>
            <a:r>
              <a:rPr lang="en-GB" sz="1400">
                <a:latin typeface="Lexend"/>
              </a:rPr>
              <a:t>Wuxuu geedka ku hayaa meel qorrax leh.</a:t>
            </a:r>
            <a:endParaRPr sz="1800"/>
          </a:p>
          <a:p>
            <a:pPr marL="457200" lvl="0" indent="-342900" algn="l" rtl="0">
              <a:spcBef>
                <a:spcPct val="0"/>
              </a:spcBef>
              <a:spcAft>
                <a:spcPct val="0"/>
              </a:spcAft>
              <a:buSzPts val="1800"/>
              <a:buChar char="●"/>
            </a:pPr>
            <a:r>
              <a:rPr lang="en-GB" sz="1400">
                <a:latin typeface="Lexend"/>
              </a:rPr>
              <a:t>Wuxuu geedka waraabiyaa marka ciiddu engegto.</a:t>
            </a:r>
            <a:endParaRPr sz="1800"/>
          </a:p>
          <a:p>
            <a:pPr marL="0" lvl="0" indent="0" algn="l" rtl="0">
              <a:spcBef>
                <a:spcPts val="1000"/>
              </a:spcBef>
              <a:spcAft>
                <a:spcPts val="1000"/>
              </a:spcAft>
              <a:buNone/>
            </a:pPr>
            <a:r>
              <a:rPr lang="en-GB" sz="1400">
                <a:latin typeface="Lexend"/>
              </a:rPr>
              <a:t>4 bilood ka dib geedku aad buu u weyn yahay.</a:t>
            </a:r>
            <a:endParaRPr sz="1800"/>
          </a:p>
        </p:txBody>
      </p:sp>
      <p:sp>
        <p:nvSpPr>
          <p:cNvPr id="2620" name="Google Shape;2620;p223"/>
          <p:cNvSpPr txBox="1"/>
          <p:nvPr>
            <p:ph type="title"/>
          </p:nvPr>
        </p:nvSpPr>
        <p:spPr>
          <a:xfrm>
            <a:off x="993325" y="134985"/>
            <a:ext cx="250500" cy="3372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2</a:t>
            </a:r>
            <a:endParaRPr/>
          </a:p>
        </p:txBody>
      </p:sp>
      <p:sp>
        <p:nvSpPr>
          <p:cNvPr id="2621" name="Google Shape;2621;p223"/>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Falgalyada (reactants) iyo waxsoosaarka (products) ee photosynthesis</a:t>
            </a:r>
            <a:endParaRPr/>
          </a:p>
        </p:txBody>
      </p:sp>
      <p:pic>
        <p:nvPicPr>
          <p:cNvPr id="2622" name="Google Shape;2622;p223"/>
          <p:cNvPicPr preferRelativeResize="0"/>
          <p:nvPr/>
        </p:nvPicPr>
        <p:blipFill>
          <a:blip r:embed="rId3">
            <a:alphaModFix/>
          </a:blip>
          <a:srcRect l="21469" t="40755" r="42070"/>
          <a:stretch>
            <a:fillRect/>
          </a:stretch>
        </p:blipFill>
        <p:spPr>
          <a:xfrm>
            <a:off x="4979752" y="2642035"/>
            <a:ext cx="1102262" cy="1078766"/>
          </a:xfrm>
          <a:prstGeom prst="rect">
            <a:avLst/>
          </a:prstGeom>
          <a:noFill/>
          <a:ln>
            <a:noFill/>
          </a:ln>
        </p:spPr>
      </p:pic>
      <p:pic>
        <p:nvPicPr>
          <p:cNvPr id="2623" name="Google Shape;2623;p223"/>
          <p:cNvPicPr preferRelativeResize="0"/>
          <p:nvPr/>
        </p:nvPicPr>
        <p:blipFill>
          <a:blip r:embed="rId3">
            <a:alphaModFix/>
          </a:blip>
          <a:srcRect l="54036" r="-2060"/>
          <a:stretch>
            <a:fillRect/>
          </a:stretch>
        </p:blipFill>
        <p:spPr>
          <a:xfrm>
            <a:off x="7450123" y="1830650"/>
            <a:ext cx="1575264" cy="1890149"/>
          </a:xfrm>
          <a:prstGeom prst="rect">
            <a:avLst/>
          </a:prstGeom>
          <a:noFill/>
          <a:ln>
            <a:noFill/>
          </a:ln>
        </p:spPr>
      </p:pic>
      <p:cxnSp>
        <p:nvCxnSpPr>
          <p:cNvPr id="2624" name="Google Shape;2624;p223"/>
          <p:cNvCxnSpPr/>
          <p:nvPr/>
        </p:nvCxnSpPr>
        <p:spPr>
          <a:xfrm>
            <a:off x="6389650" y="3189100"/>
            <a:ext cx="1154100" cy="0"/>
          </a:xfrm>
          <a:prstGeom prst="straightConnector1">
            <a:avLst/>
          </a:prstGeom>
          <a:noFill/>
          <a:ln w="28575" cap="flat" cmpd="sng">
            <a:solidFill>
              <a:schemeClr val="dk1"/>
            </a:solidFill>
            <a:prstDash val="solid"/>
            <a:round/>
            <a:headEnd type="none" w="med" len="med"/>
            <a:tailEnd type="triangle" w="med" len="med"/>
          </a:ln>
        </p:spPr>
      </p:cxnSp>
      <p:sp>
        <p:nvSpPr>
          <p:cNvPr id="2625" name="Google Shape;2625;p223"/>
          <p:cNvSpPr txBox="1"/>
          <p:nvPr>
            <p:ph type="body" idx="4294967295"/>
          </p:nvPr>
        </p:nvSpPr>
        <p:spPr>
          <a:xfrm>
            <a:off x="6402825" y="2523500"/>
            <a:ext cx="1174500" cy="6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4 bilood ka dib</a:t>
            </a:r>
            <a:endParaRPr sz="1800"/>
          </a:p>
        </p:txBody>
      </p:sp>
      <p:sp>
        <p:nvSpPr>
          <p:cNvPr id="2626" name="Google Shape;2626;p223"/>
          <p:cNvSpPr/>
          <p:nvPr/>
        </p:nvSpPr>
        <p:spPr>
          <a:xfrm rot="-834681">
            <a:off x="5528244" y="2656873"/>
            <a:ext cx="133516" cy="151635"/>
          </a:xfrm>
          <a:prstGeom prst="teardrop">
            <a:avLst>
              <a:gd name="adj" fmla="val 100000"/>
            </a:avLst>
          </a:prstGeom>
          <a:solidFill>
            <a:srgbClr val="6FA8DC"/>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627" name="Google Shape;2627;p223"/>
          <p:cNvSpPr/>
          <p:nvPr/>
        </p:nvSpPr>
        <p:spPr>
          <a:xfrm rot="-2498012">
            <a:off x="5490295" y="3113341"/>
            <a:ext cx="133662" cy="151525"/>
          </a:xfrm>
          <a:prstGeom prst="teardrop">
            <a:avLst>
              <a:gd name="adj" fmla="val 100000"/>
            </a:avLst>
          </a:prstGeom>
          <a:solidFill>
            <a:srgbClr val="6FA8DC"/>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628" name="Google Shape;2628;p223"/>
          <p:cNvSpPr/>
          <p:nvPr/>
        </p:nvSpPr>
        <p:spPr>
          <a:xfrm rot="-834681">
            <a:off x="5828894" y="2495923"/>
            <a:ext cx="133516" cy="151635"/>
          </a:xfrm>
          <a:prstGeom prst="teardrop">
            <a:avLst>
              <a:gd name="adj" fmla="val 100000"/>
            </a:avLst>
          </a:prstGeom>
          <a:solidFill>
            <a:srgbClr val="6FA8DC"/>
          </a:solidFill>
          <a:ln>
            <a:noFill/>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32" name="Shape 2632"/>
        <p:cNvGrpSpPr/>
        <p:nvPr/>
      </p:nvGrpSpPr>
      <p:grpSpPr>
        <a:xfrm>
          <a:off x="0" y="0"/>
          <a:ext cx="0" cy="0"/>
        </a:xfrm>
      </p:grpSpPr>
      <p:sp>
        <p:nvSpPr>
          <p:cNvPr id="2633" name="Google Shape;2633;p224"/>
          <p:cNvSpPr txBox="1"/>
          <p:nvPr>
            <p:ph type="title"/>
          </p:nvPr>
        </p:nvSpPr>
        <p:spPr>
          <a:xfrm>
            <a:off x="993325" y="134985"/>
            <a:ext cx="250500" cy="3372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2</a:t>
            </a:r>
            <a:endParaRPr/>
          </a:p>
        </p:txBody>
      </p:sp>
      <p:sp>
        <p:nvSpPr>
          <p:cNvPr id="2634" name="Google Shape;2634;p224"/>
          <p:cNvSpPr txBox="1"/>
          <p:nvPr>
            <p:ph type="subTitle" idx="2"/>
          </p:nvPr>
        </p:nvSpPr>
        <p:spPr>
          <a:xfrm>
            <a:off x="1570025" y="134975"/>
            <a:ext cx="6855300" cy="337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Falgalyada (reactants) iyo waxsoosaarka (products) ee photosynthesis</a:t>
            </a:r>
            <a:endParaRPr/>
          </a:p>
        </p:txBody>
      </p:sp>
      <p:grpSp>
        <p:nvGrpSpPr>
          <p:cNvPr id="2635" name="Google Shape;2635;p224"/>
          <p:cNvGrpSpPr/>
          <p:nvPr/>
        </p:nvGrpSpPr>
        <p:grpSpPr>
          <a:xfrm>
            <a:off x="3215924" y="675714"/>
            <a:ext cx="2192397" cy="953959"/>
            <a:chOff x="4297843" y="3126050"/>
            <a:chExt cx="4346544" cy="1890151"/>
          </a:xfrm>
        </p:grpSpPr>
        <p:pic>
          <p:nvPicPr>
            <p:cNvPr id="2636" name="Google Shape;2636;p224"/>
            <p:cNvPicPr preferRelativeResize="0"/>
            <p:nvPr/>
          </p:nvPicPr>
          <p:blipFill>
            <a:blip r:embed="rId3">
              <a:alphaModFix/>
            </a:blip>
            <a:srcRect l="25157" t="42926" r="43992"/>
            <a:stretch>
              <a:fillRect/>
            </a:stretch>
          </p:blipFill>
          <p:spPr>
            <a:xfrm>
              <a:off x="4598752" y="3937435"/>
              <a:ext cx="1102262" cy="1078766"/>
            </a:xfrm>
            <a:prstGeom prst="rect">
              <a:avLst/>
            </a:prstGeom>
            <a:noFill/>
            <a:ln>
              <a:noFill/>
            </a:ln>
          </p:spPr>
        </p:pic>
        <p:pic>
          <p:nvPicPr>
            <p:cNvPr id="2637" name="Google Shape;2637;p224"/>
            <p:cNvPicPr preferRelativeResize="0"/>
            <p:nvPr/>
          </p:nvPicPr>
          <p:blipFill>
            <a:blip r:embed="rId4">
              <a:alphaModFix/>
            </a:blip>
            <a:srcRect l="55910"/>
            <a:stretch>
              <a:fillRect/>
            </a:stretch>
          </p:blipFill>
          <p:spPr>
            <a:xfrm>
              <a:off x="7069123" y="3126050"/>
              <a:ext cx="1575264" cy="1890149"/>
            </a:xfrm>
            <a:prstGeom prst="rect">
              <a:avLst/>
            </a:prstGeom>
            <a:noFill/>
            <a:ln>
              <a:noFill/>
            </a:ln>
          </p:spPr>
        </p:pic>
        <p:pic>
          <p:nvPicPr>
            <p:cNvPr id="2638" name="Google Shape;2638;p224"/>
            <p:cNvPicPr preferRelativeResize="0"/>
            <p:nvPr/>
          </p:nvPicPr>
          <p:blipFill>
            <a:blip r:embed="rId5">
              <a:alphaModFix/>
            </a:blip>
            <a:srcRect t="4390" r="47299" b="55771"/>
            <a:stretch>
              <a:fillRect/>
            </a:stretch>
          </p:blipFill>
          <p:spPr>
            <a:xfrm flipH="1">
              <a:off x="4297843" y="3885410"/>
              <a:ext cx="872808" cy="670790"/>
            </a:xfrm>
            <a:prstGeom prst="rect">
              <a:avLst/>
            </a:prstGeom>
            <a:noFill/>
            <a:ln>
              <a:noFill/>
            </a:ln>
          </p:spPr>
        </p:pic>
        <p:cxnSp>
          <p:nvCxnSpPr>
            <p:cNvPr id="2639" name="Google Shape;2639;p224"/>
            <p:cNvCxnSpPr/>
            <p:nvPr/>
          </p:nvCxnSpPr>
          <p:spPr>
            <a:xfrm>
              <a:off x="6008650" y="4484500"/>
              <a:ext cx="1154100" cy="0"/>
            </a:xfrm>
            <a:prstGeom prst="straightConnector1">
              <a:avLst/>
            </a:prstGeom>
            <a:noFill/>
            <a:ln w="28575" cap="flat" cmpd="sng">
              <a:solidFill>
                <a:schemeClr val="dk1"/>
              </a:solidFill>
              <a:prstDash val="solid"/>
              <a:round/>
              <a:headEnd type="none" w="med" len="med"/>
              <a:tailEnd type="triangle" w="med" len="med"/>
            </a:ln>
          </p:spPr>
        </p:cxnSp>
      </p:grpSp>
      <p:sp>
        <p:nvSpPr>
          <p:cNvPr id="2640" name="Google Shape;2640;p224"/>
          <p:cNvSpPr txBox="1"/>
          <p:nvPr>
            <p:ph type="body" idx="1"/>
          </p:nvPr>
        </p:nvSpPr>
        <p:spPr>
          <a:xfrm>
            <a:off x="171600" y="1803800"/>
            <a:ext cx="8583000" cy="277200"/>
          </a:xfrm>
          <a:prstGeom prst="rect">
            <a:avLst/>
          </a:prstGeom>
        </p:spPr>
        <p:txBody>
          <a:bodyPr spcFirstLastPara="1" wrap="square" lIns="0" tIns="0" rIns="0" bIns="0" anchor="t" anchorCtr="0">
            <a:normAutofit/>
          </a:bodyPr>
          <a:lstStyle/>
          <a:p>
            <a:pPr marL="457200" lvl="0" indent="-342900" algn="l" rtl="0">
              <a:spcBef>
                <a:spcPct val="0"/>
              </a:spcBef>
              <a:spcAft>
                <a:spcPts val="1000"/>
              </a:spcAft>
              <a:buSzPts val="1800"/>
              <a:buAutoNum type="arabicPeriod"/>
            </a:pPr>
            <a:r>
              <a:rPr lang="en-GB" sz="1400">
                <a:latin typeface="Lexend"/>
              </a:rPr>
              <a:t>Qor waxa geedku soo qaatay si uu u koro.</a:t>
            </a:r>
            <a:endParaRPr sz="1800">
              <a:latin typeface="Kalam"/>
              <a:ea typeface="Kalam"/>
              <a:cs typeface="Kalam"/>
              <a:sym typeface="Kalam"/>
            </a:endParaRPr>
          </a:p>
        </p:txBody>
      </p:sp>
      <p:sp>
        <p:nvSpPr>
          <p:cNvPr id="2641" name="Google Shape;2641;p224"/>
          <p:cNvSpPr txBox="1"/>
          <p:nvPr>
            <p:ph type="body" idx="1"/>
          </p:nvPr>
        </p:nvSpPr>
        <p:spPr>
          <a:xfrm>
            <a:off x="171600" y="3023000"/>
            <a:ext cx="8237700" cy="595800"/>
          </a:xfrm>
          <a:prstGeom prst="rect">
            <a:avLst/>
          </a:prstGeom>
        </p:spPr>
        <p:txBody>
          <a:bodyPr spcFirstLastPara="1" wrap="square" lIns="0" tIns="0" rIns="0" bIns="0" anchor="t" anchorCtr="0">
            <a:normAutofit/>
          </a:bodyPr>
          <a:lstStyle/>
          <a:p>
            <a:pPr marL="446399" lvl="0" indent="-410400" algn="l" rtl="0">
              <a:spcBef>
                <a:spcPct val="0"/>
              </a:spcBef>
              <a:spcAft>
                <a:spcPts val="1000"/>
              </a:spcAft>
              <a:buNone/>
            </a:pPr>
            <a:r>
              <a:rPr lang="en-GB" sz="1400">
                <a:latin typeface="Lexend"/>
              </a:rPr>
              <a:t>2. 4 bilood ka dib cufka (mass) geedku wuu kordhay, laakiin cufka ciidda wuxuu ahaa sidii bilowgii. Sharax sababta.</a:t>
            </a:r>
            <a:endParaRPr sz="1800">
              <a:latin typeface="Kalam"/>
              <a:ea typeface="Kalam"/>
              <a:cs typeface="Kalam"/>
              <a:sym typeface="Kalam"/>
            </a:endParaRPr>
          </a:p>
        </p:txBody>
      </p:sp>
      <p:sp>
        <p:nvSpPr>
          <p:cNvPr id="2642" name="Google Shape;2642;p224"/>
          <p:cNvSpPr txBox="1"/>
          <p:nvPr>
            <p:ph type="body" idx="1"/>
          </p:nvPr>
        </p:nvSpPr>
        <p:spPr>
          <a:xfrm>
            <a:off x="171600" y="2184800"/>
            <a:ext cx="8583000" cy="595800"/>
          </a:xfrm>
          <a:prstGeom prst="rect">
            <a:avLst/>
          </a:prstGeom>
        </p:spPr>
        <p:txBody>
          <a:bodyPr spcFirstLastPara="1" wrap="square" lIns="0" tIns="0" rIns="0" bIns="0" anchor="t" anchorCtr="0">
            <a:normAutofit/>
          </a:bodyPr>
          <a:lstStyle/>
          <a:p>
            <a:pPr marL="457200" lvl="0" indent="0" algn="l" rtl="0">
              <a:spcBef>
                <a:spcPct val="0"/>
              </a:spcBef>
              <a:spcAft>
                <a:spcPts val="1000"/>
              </a:spcAft>
              <a:buNone/>
            </a:pPr>
            <a:r>
              <a:rPr lang="en-GB" sz="1100">
                <a:latin typeface="Kalam"/>
                <a:ea typeface="Kalam"/>
                <a:cs typeface="Kalam"/>
                <a:sym typeface="Kalam"/>
              </a:rPr>
              <a:t>Geedku wuxuu soo qaatay biyo (water) (ciidda) iyo carbon dioxide (hawada) si uu u sameeyo photosynthesis. Geedku wuxuu kaloo soo qaatay iftiin si uu u helo tamar (energy) photosynthesis.</a:t>
            </a:r>
            <a:endParaRPr sz="1800">
              <a:latin typeface="Kalam"/>
              <a:ea typeface="Kalam"/>
              <a:cs typeface="Kalam"/>
              <a:sym typeface="Kalam"/>
            </a:endParaRPr>
          </a:p>
        </p:txBody>
      </p:sp>
      <p:sp>
        <p:nvSpPr>
          <p:cNvPr id="2643" name="Google Shape;2643;p224"/>
          <p:cNvSpPr txBox="1"/>
          <p:nvPr>
            <p:ph type="body" idx="1"/>
          </p:nvPr>
        </p:nvSpPr>
        <p:spPr>
          <a:xfrm>
            <a:off x="171600" y="3785000"/>
            <a:ext cx="8237700" cy="1233000"/>
          </a:xfrm>
          <a:prstGeom prst="rect">
            <a:avLst/>
          </a:prstGeom>
        </p:spPr>
        <p:txBody>
          <a:bodyPr spcFirstLastPara="1" wrap="square" lIns="0" tIns="0" rIns="0" bIns="0" anchor="t" anchorCtr="0">
            <a:normAutofit/>
          </a:bodyPr>
          <a:lstStyle/>
          <a:p>
            <a:pPr marL="446399" lvl="0" indent="-410400" algn="l" rtl="0">
              <a:spcBef>
                <a:spcPct val="0"/>
              </a:spcBef>
              <a:spcAft>
                <a:spcPts val="1000"/>
              </a:spcAft>
              <a:buNone/>
            </a:pPr>
            <a:r>
              <a:rPr lang="en-GB" sz="1400">
                <a:latin typeface="Lexend"/>
              </a:rPr>
              <a:t>Cufka (mass) geedku wuu kordhay sababtoo ah wuxuu isticmaalay karbohaydrayt (carbohydrate) ka yimid photosynthesis si uu u sameeyo unugyo (cells) iyo unugyo cusub. Inta badan cufka karbohaydraytkan wuxuu ka yimid carbon dioxide hawada. Geedku wuxuu soo qaatay biyo (water) ciidda, laakiin biyahan waa la beddelay marka cufka ciidda ma dhiman.</a:t>
            </a: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647" name="Shape 2647"/>
        <p:cNvGrpSpPr/>
        <p:nvPr/>
      </p:nvGrpSpPr>
      <p:grpSpPr>
        <a:xfrm>
          <a:off x="0" y="0"/>
          <a:ext cx="0" cy="0"/>
        </a:xfrm>
      </p:grpSpPr>
      <p:sp>
        <p:nvSpPr>
          <p:cNvPr id="2648" name="Google Shape;2648;p225"/>
          <p:cNvSpPr txBox="1"/>
          <p:nvPr>
            <p:ph type="title"/>
          </p:nvPr>
        </p:nvSpPr>
        <p:spPr>
          <a:xfrm>
            <a:off x="1684800" y="115237"/>
            <a:ext cx="6818400" cy="356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Photosynthesis</a:t>
            </a:r>
            <a:endParaRPr/>
          </a:p>
        </p:txBody>
      </p:sp>
      <p:sp>
        <p:nvSpPr>
          <p:cNvPr id="2649" name="Google Shape;2649;p225"/>
          <p:cNvSpPr txBox="1"/>
          <p:nvPr>
            <p:ph type="body" idx="1"/>
          </p:nvPr>
        </p:nvSpPr>
        <p:spPr>
          <a:xfrm>
            <a:off x="324000" y="759300"/>
            <a:ext cx="8113800" cy="4061100"/>
          </a:xfrm>
          <a:prstGeom prst="rect">
            <a:avLst/>
          </a:prstGeom>
        </p:spPr>
        <p:txBody>
          <a:bodyPr spcFirstLastPara="1" wrap="square" lIns="0" tIns="0" rIns="0" bIns="0" anchor="t" anchorCtr="0">
            <a:normAutofit/>
          </a:bodyPr>
          <a:lstStyle/>
          <a:p>
            <a:pPr marL="457200" lvl="0" indent="-355600" algn="l" rtl="0">
              <a:spcBef>
                <a:spcPct val="0"/>
              </a:spcBef>
              <a:spcAft>
                <a:spcPct val="0"/>
              </a:spcAft>
              <a:buSzPts val="2000"/>
              <a:buChar char="●"/>
            </a:pPr>
            <a:r>
              <a:rPr lang="en-GB" sz="1100">
                <a:latin typeface="Lexend"/>
              </a:rPr>
              <a:t>Soosaarayaashu (Producers) waxay sameeyaan cuntadooda iyagoo isticmaalaya hab loo yaqaan photosynthesis.</a:t>
            </a:r>
            <a:endParaRPr sz="2000"/>
          </a:p>
          <a:p>
            <a:pPr marL="457200" lvl="0" indent="-355600" algn="l" rtl="0">
              <a:spcBef>
                <a:spcPct val="0"/>
              </a:spcBef>
              <a:spcAft>
                <a:spcPct val="0"/>
              </a:spcAft>
              <a:buSzPts val="2000"/>
              <a:buChar char="●"/>
            </a:pPr>
            <a:r>
              <a:rPr lang="en-GB" sz="1100">
                <a:latin typeface="Lexend"/>
              </a:rPr>
              <a:t>Sawir-qaadasho (Photosynthesis) waxay dhacdaa oo kaliya marka iftiin (light) jiro.</a:t>
            </a:r>
            <a:endParaRPr sz="2000"/>
          </a:p>
          <a:p>
            <a:pPr marL="457200" lvl="0" indent="-355600" algn="l" rtl="0">
              <a:spcBef>
                <a:spcPct val="0"/>
              </a:spcBef>
              <a:spcAft>
                <a:spcPct val="0"/>
              </a:spcAft>
              <a:buSzPts val="2000"/>
              <a:buChar char="●"/>
            </a:pPr>
            <a:r>
              <a:rPr lang="en-GB" sz="1100">
                <a:latin typeface="Lexend"/>
              </a:rPr>
              <a:t>Sawir-qaadasho (Photosynthesis) waa taxane falgal (reactions) kiimiko ah oo ka dhaca unugyada dhirta (plant cells) gudahood.</a:t>
            </a:r>
            <a:endParaRPr sz="2000"/>
          </a:p>
          <a:p>
            <a:pPr marL="457200" lvl="0" indent="-355600" algn="l" rtl="0">
              <a:spcBef>
                <a:spcPct val="0"/>
              </a:spcBef>
              <a:spcAft>
                <a:spcPct val="0"/>
              </a:spcAft>
              <a:buSzPts val="2000"/>
              <a:buChar char="●"/>
            </a:pPr>
            <a:r>
              <a:rPr lang="en-GB" sz="1100">
                <a:latin typeface="Lexend"/>
              </a:rPr>
              <a:t>Waxyaabaha falgala (reactants) ee sawir-qaadashada (photosynthesis) waa biyo (water) iyo carbon dioxide.</a:t>
            </a:r>
            <a:endParaRPr sz="2000"/>
          </a:p>
          <a:p>
            <a:pPr marL="457200" lvl="0" indent="-355600" algn="l" rtl="0">
              <a:spcBef>
                <a:spcPct val="0"/>
              </a:spcBef>
              <a:spcAft>
                <a:spcPct val="0"/>
              </a:spcAft>
              <a:buSzPts val="2000"/>
              <a:buChar char="●"/>
            </a:pPr>
            <a:r>
              <a:rPr lang="en-GB" sz="1100">
                <a:latin typeface="Lexend"/>
              </a:rPr>
              <a:t>Waxyaabaha soo baxa (products) waa oksijiin (oxygen) iyo gulukoos (glucose) (karbohaydrayt (carbohydrate)).</a:t>
            </a:r>
            <a:endParaRPr sz="2000"/>
          </a:p>
          <a:p>
            <a:pPr marL="457200" lvl="0" indent="-355600" algn="l" rtl="0">
              <a:spcBef>
                <a:spcPct val="0"/>
              </a:spcBef>
              <a:spcAft>
                <a:spcPct val="0"/>
              </a:spcAft>
              <a:buSzPts val="2000"/>
              <a:buChar char="●"/>
            </a:pPr>
            <a:r>
              <a:rPr lang="en-GB" sz="1100">
                <a:latin typeface="Lexend"/>
              </a:rPr>
              <a:t>Soo koobid erey ah oo ku saabsan waxyaabaha falgala (reactants) iyo waxyaabaha soo baxa (products) ee sawir-qaadashada (photosynthesis) waa:</a:t>
            </a:r>
            <a:endParaRPr sz="2000"/>
          </a:p>
          <a:p>
            <a:pPr marL="457200" lvl="0" indent="0" algn="l" rtl="0">
              <a:spcBef>
                <a:spcPts val="1000"/>
              </a:spcBef>
              <a:spcAft>
                <a:spcPts val="1000"/>
              </a:spcAft>
              <a:buNone/>
            </a:pPr>
            <a:r>
              <a:rPr lang="en-GB" sz="1100">
                <a:latin typeface="Lexend"/>
              </a:rPr>
              <a:t>biyo (water) + carbon dioxide gulukoos (glucose) + oksijiin (oxygen)</a:t>
            </a:r>
            <a:endParaRPr sz="2000"/>
          </a:p>
        </p:txBody>
      </p:sp>
      <p:cxnSp>
        <p:nvCxnSpPr>
          <p:cNvPr id="2650" name="Google Shape;2650;p225"/>
          <p:cNvCxnSpPr/>
          <p:nvPr/>
        </p:nvCxnSpPr>
        <p:spPr>
          <a:xfrm>
            <a:off x="3982275" y="4585825"/>
            <a:ext cx="610200" cy="0"/>
          </a:xfrm>
          <a:prstGeom prst="straightConnector1">
            <a:avLst/>
          </a:prstGeom>
          <a:noFill/>
          <a:ln w="19050" cap="flat" cmpd="sng">
            <a:solidFill>
              <a:schemeClr val="dk1"/>
            </a:solidFill>
            <a:prstDash val="solid"/>
            <a:round/>
            <a:headEnd type="none" w="med" len="med"/>
            <a:tailEnd type="triangl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4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4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4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4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4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4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49">
                                            <p:txEl>
                                              <p:pRg st="6" end="6"/>
                                            </p:txEl>
                                          </p:spTgt>
                                        </p:tgtEl>
                                        <p:attrNameLst>
                                          <p:attrName>style.visibility</p:attrName>
                                        </p:attrNameLst>
                                      </p:cBhvr>
                                      <p:to>
                                        <p:strVal val="visible"/>
                                      </p:to>
                                    </p:set>
                                  </p:childTnLst>
                                </p:cTn>
                              </p:par>
                            </p:childTnLst>
                          </p:cTn>
                        </p:par>
                        <p:par>
                          <p:cTn id="31" fill="hold" nodeType="afterGroup">
                            <p:stCondLst>
                              <p:cond delay="1"/>
                            </p:stCondLst>
                            <p:childTnLst>
                              <p:par>
                                <p:cTn id="32" presetID="1" presetClass="entr" presetSubtype="0" fill="hold" nodeType="afterEffect">
                                  <p:stCondLst>
                                    <p:cond delay="0"/>
                                  </p:stCondLst>
                                  <p:childTnLst>
                                    <p:set>
                                      <p:cBhvr>
                                        <p:cTn id="33" dur="1" fill="hold">
                                          <p:stCondLst>
                                            <p:cond delay="0"/>
                                          </p:stCondLst>
                                        </p:cTn>
                                        <p:tgtEl>
                                          <p:spTgt spid="2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AS_NET" val="6.0.31"/>
  <p:tag name="AS_OS" val="Microsoft Windows NT 10.0.17763.0"/>
  <p:tag name="AS_RELEASE_DATE" val="2026.01.14"/>
  <p:tag name="AS_TITLE" val="Aspose.Slides for .NET6"/>
  <p:tag name="AS_VERSION" val="26.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213</Paragraphs>
  <Slides>34</Slides>
  <Notes>34</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34</vt:i4>
      </vt:variant>
    </vt:vector>
  </HeadingPairs>
  <TitlesOfParts>
    <vt:vector baseType="lpstr" size="42">
      <vt:lpstr>Arial</vt:lpstr>
      <vt:lpstr>Lexend</vt:lpstr>
      <vt:lpstr>Lexend Medium</vt:lpstr>
      <vt:lpstr>Kalam</vt:lpstr>
      <vt:lpstr>Lexend Light</vt:lpstr>
      <vt:lpstr>Calibri</vt:lpstr>
      <vt:lpstr>ABeeZee</vt:lpstr>
      <vt:lpstr>simple-light-2</vt:lpstr>
      <vt:lpstr>Photosynthesis</vt:lpstr>
      <vt:lpstr>PowerPoint Presentation</vt:lpstr>
      <vt:lpstr>PowerPoint Presentation</vt:lpstr>
      <vt:lpstr>PowerPoint Presentation</vt:lpstr>
      <vt:lpstr>PowerPoint Presentation</vt:lpstr>
      <vt:lpstr>Photosynthesis</vt:lpstr>
      <vt:lpstr>How producers make their own food</vt:lpstr>
      <vt:lpstr>How producers make their own food</vt:lpstr>
      <vt:lpstr>How producers make their own food</vt:lpstr>
      <vt:lpstr>How producers make their own food</vt:lpstr>
      <vt:lpstr>How producers make their own food</vt:lpstr>
      <vt:lpstr>How producers make their own food</vt:lpstr>
      <vt:lpstr>Which statement about light and photosynthesis is true?</vt:lpstr>
      <vt:lpstr>1</vt:lpstr>
      <vt:lpstr>1</vt:lpstr>
      <vt:lpstr>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The reactants and products of photosynthesis</vt:lpstr>
      <vt:lpstr>2</vt:lpstr>
      <vt:lpstr>2</vt:lpstr>
      <vt:lpstr>Photosynthesis</vt:lpstr>
      <vt:lpstr>PowerPoint Presentation</vt:lpstr>
    </vt:vector>
  </TitlesOfParts>
  <LinksUpToDate>0</LinksUpToDate>
  <SharedDoc>0</SharedDoc>
  <HyperlinksChanged>0</HyperlinksChanged>
  <Application>Aspose.Slides for .NET</Application>
  <AppVersion>26.0100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2026-03-12T17:14:51.095</cp:lastPrinted>
  <dcterms:created xsi:type="dcterms:W3CDTF">2026-03-12T17:14:51Z</dcterms:created>
  <dcterms:modified xsi:type="dcterms:W3CDTF">2026-03-12T17:15:20Z</dcterms:modified>
</cp:coreProperties>
</file>