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837" r:id="rId1"/>
    <p:sldMasterId id="2147483838" r:id="rId2"/>
    <p:sldMasterId id="214748383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5143500"/>
  <p:notesSz cx="6858000" cy="9144000"/>
  <p:embeddedFontLst>
    <p:embeddedFont>
      <p:font typeface="Lexend" panose="00000000000000000000"/>
      <p:regular r:id="rId43"/>
    </p:embeddedFont>
    <p:embeddedFont>
      <p:font typeface="Lexend Medium" panose="00000000000000000000"/>
      <p:regular r:id="rId44"/>
    </p:embeddedFont>
    <p:embeddedFont>
      <p:font typeface="Kalam" panose="02000000000000000000"/>
      <p:regular r:id="rId45"/>
    </p:embeddedFont>
    <p:embeddedFont>
      <p:font typeface="Lexend Light" panose="00000000000000000000"/>
      <p:regular r:id="rId46"/>
    </p:embeddedFont>
  </p:embeddedFontLst>
  <p:custDataLst>
    <p:tags r:id="rId42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2" Type="http://schemas.openxmlformats.org/officeDocument/2006/relationships/tags" Target="tags/tag1.xml"/><Relationship Id="rId43" Type="http://schemas.openxmlformats.org/officeDocument/2006/relationships/font" Target="fonts/font1.fntdata"/><Relationship Id="rId44" Type="http://schemas.openxmlformats.org/officeDocument/2006/relationships/font" Target="fonts/font2.fntdata"/><Relationship Id="rId45" Type="http://schemas.openxmlformats.org/officeDocument/2006/relationships/font" Target="fonts/font3.fntdata"/><Relationship Id="rId46" Type="http://schemas.openxmlformats.org/officeDocument/2006/relationships/font" Target="fonts/font4.fntdata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42" name="Shape 2242"/>
        <p:cNvGrpSpPr/>
        <p:nvPr/>
      </p:nvGrpSpPr>
      <p:grpSpPr>
        <a:xfrm>
          <a:off x="0" y="0"/>
          <a:ext cx="0" cy="0"/>
        </a:xfrm>
      </p:grpSpPr>
      <p:sp>
        <p:nvSpPr>
          <p:cNvPr id="2243" name="Google Shape;2243;g245e05ab6a1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4" name="Google Shape;2244;g245e05ab6a1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48" name="Shape 2248"/>
        <p:cNvGrpSpPr/>
        <p:nvPr/>
      </p:nvGrpSpPr>
      <p:grpSpPr>
        <a:xfrm>
          <a:off x="0" y="0"/>
          <a:ext cx="0" cy="0"/>
        </a:xfrm>
      </p:grpSpPr>
      <p:sp>
        <p:nvSpPr>
          <p:cNvPr id="2249" name="Google Shape;2249;g28052d5b666_0_7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0" name="Google Shape;2250;g28052d5b666_0_7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53" name="Shape 2253"/>
        <p:cNvGrpSpPr/>
        <p:nvPr/>
      </p:nvGrpSpPr>
      <p:grpSpPr>
        <a:xfrm>
          <a:off x="0" y="0"/>
          <a:ext cx="0" cy="0"/>
        </a:xfrm>
      </p:grpSpPr>
      <p:sp>
        <p:nvSpPr>
          <p:cNvPr id="2254" name="Google Shape;2254;g1e31228a0c0_0_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1e31228a0c0_0_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58" name="Shape 2258"/>
        <p:cNvGrpSpPr/>
        <p:nvPr/>
      </p:nvGrpSpPr>
      <p:grpSpPr>
        <a:xfrm>
          <a:off x="0" y="0"/>
          <a:ext cx="0" cy="0"/>
        </a:xfrm>
      </p:grpSpPr>
      <p:sp>
        <p:nvSpPr>
          <p:cNvPr id="2259" name="Google Shape;2259;g26dfb81bc2f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0" name="Google Shape;2260;g26dfb81bc2f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66" name="Shape 2266"/>
        <p:cNvGrpSpPr/>
        <p:nvPr/>
      </p:nvGrpSpPr>
      <p:grpSpPr>
        <a:xfrm>
          <a:off x="0" y="0"/>
          <a:ext cx="0" cy="0"/>
        </a:xfrm>
      </p:grpSpPr>
      <p:sp>
        <p:nvSpPr>
          <p:cNvPr id="2267" name="Google Shape;2267;g3b92ab147a7_0_8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8" name="Google Shape;2268;g3b92ab147a7_0_8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75" name="Shape 2275"/>
        <p:cNvGrpSpPr/>
        <p:nvPr/>
      </p:nvGrpSpPr>
      <p:grpSpPr>
        <a:xfrm>
          <a:off x="0" y="0"/>
          <a:ext cx="0" cy="0"/>
        </a:xfrm>
      </p:grpSpPr>
      <p:sp>
        <p:nvSpPr>
          <p:cNvPr id="2276" name="Google Shape;2276;g252428f8930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7" name="Google Shape;2277;g252428f8930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86" name="Shape 2286"/>
        <p:cNvGrpSpPr/>
        <p:nvPr/>
      </p:nvGrpSpPr>
      <p:grpSpPr>
        <a:xfrm>
          <a:off x="0" y="0"/>
          <a:ext cx="0" cy="0"/>
        </a:xfrm>
      </p:grpSpPr>
      <p:sp>
        <p:nvSpPr>
          <p:cNvPr id="2287" name="Google Shape;2287;g252428f8930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8" name="Google Shape;2288;g252428f8930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97" name="Shape 2297"/>
        <p:cNvGrpSpPr/>
        <p:nvPr/>
      </p:nvGrpSpPr>
      <p:grpSpPr>
        <a:xfrm>
          <a:off x="0" y="0"/>
          <a:ext cx="0" cy="0"/>
        </a:xfrm>
      </p:grpSpPr>
      <p:sp>
        <p:nvSpPr>
          <p:cNvPr id="2298" name="Google Shape;2298;g252428f8930_0_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9" name="Google Shape;2299;g252428f8930_0_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04" name="Shape 2304"/>
        <p:cNvGrpSpPr/>
        <p:nvPr/>
      </p:nvGrpSpPr>
      <p:grpSpPr>
        <a:xfrm>
          <a:off x="0" y="0"/>
          <a:ext cx="0" cy="0"/>
        </a:xfrm>
      </p:grpSpPr>
      <p:sp>
        <p:nvSpPr>
          <p:cNvPr id="2305" name="Google Shape;2305;g252428f8930_0_10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6" name="Google Shape;2306;g252428f8930_0_10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25" name="Shape 2325"/>
        <p:cNvGrpSpPr/>
        <p:nvPr/>
      </p:nvGrpSpPr>
      <p:grpSpPr>
        <a:xfrm>
          <a:off x="0" y="0"/>
          <a:ext cx="0" cy="0"/>
        </a:xfrm>
      </p:grpSpPr>
      <p:sp>
        <p:nvSpPr>
          <p:cNvPr id="2326" name="Google Shape;2326;g252428f8930_0_1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7" name="Google Shape;2327;g252428f8930_0_1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37" name="Shape 2337"/>
        <p:cNvGrpSpPr/>
        <p:nvPr/>
      </p:nvGrpSpPr>
      <p:grpSpPr>
        <a:xfrm>
          <a:off x="0" y="0"/>
          <a:ext cx="0" cy="0"/>
        </a:xfrm>
      </p:grpSpPr>
      <p:sp>
        <p:nvSpPr>
          <p:cNvPr id="2338" name="Google Shape;2338;g252428f8930_0_1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9" name="Google Shape;2339;g252428f8930_0_1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49" name="Shape 2349"/>
        <p:cNvGrpSpPr/>
        <p:nvPr/>
      </p:nvGrpSpPr>
      <p:grpSpPr>
        <a:xfrm>
          <a:off x="0" y="0"/>
          <a:ext cx="0" cy="0"/>
        </a:xfrm>
      </p:grpSpPr>
      <p:sp>
        <p:nvSpPr>
          <p:cNvPr id="2350" name="Google Shape;2350;g25a9e615f19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25a9e615f19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59" name="Shape 2359"/>
        <p:cNvGrpSpPr/>
        <p:nvPr/>
      </p:nvGrpSpPr>
      <p:grpSpPr>
        <a:xfrm>
          <a:off x="0" y="0"/>
          <a:ext cx="0" cy="0"/>
        </a:xfrm>
      </p:grpSpPr>
      <p:sp>
        <p:nvSpPr>
          <p:cNvPr id="2360" name="Google Shape;2360;g25a9e615f19_0_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1" name="Google Shape;2361;g25a9e615f19_0_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75" name="Shape 2375"/>
        <p:cNvGrpSpPr/>
        <p:nvPr/>
      </p:nvGrpSpPr>
      <p:grpSpPr>
        <a:xfrm>
          <a:off x="0" y="0"/>
          <a:ext cx="0" cy="0"/>
        </a:xfrm>
      </p:grpSpPr>
      <p:sp>
        <p:nvSpPr>
          <p:cNvPr id="2376" name="Google Shape;2376;g3b92ab147a7_1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7" name="Google Shape;2377;g3b92ab147a7_1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84" name="Shape 2384"/>
        <p:cNvGrpSpPr/>
        <p:nvPr/>
      </p:nvGrpSpPr>
      <p:grpSpPr>
        <a:xfrm>
          <a:off x="0" y="0"/>
          <a:ext cx="0" cy="0"/>
        </a:xfrm>
      </p:grpSpPr>
      <p:sp>
        <p:nvSpPr>
          <p:cNvPr id="2385" name="Google Shape;2385;g25a9e615f19_0_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6" name="Google Shape;2386;g25a9e615f19_0_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02" name="Shape 2402"/>
        <p:cNvGrpSpPr/>
        <p:nvPr/>
      </p:nvGrpSpPr>
      <p:grpSpPr>
        <a:xfrm>
          <a:off x="0" y="0"/>
          <a:ext cx="0" cy="0"/>
        </a:xfrm>
      </p:grpSpPr>
      <p:sp>
        <p:nvSpPr>
          <p:cNvPr id="2403" name="Google Shape;2403;g25293de1cad_0_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4" name="Google Shape;2404;g25293de1cad_0_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20" name="Shape 2420"/>
        <p:cNvGrpSpPr/>
        <p:nvPr/>
      </p:nvGrpSpPr>
      <p:grpSpPr>
        <a:xfrm>
          <a:off x="0" y="0"/>
          <a:ext cx="0" cy="0"/>
        </a:xfrm>
      </p:grpSpPr>
      <p:sp>
        <p:nvSpPr>
          <p:cNvPr id="2421" name="Google Shape;2421;g2531b3b6e3f_0_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2" name="Google Shape;2422;g2531b3b6e3f_0_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37" name="Shape 2437"/>
        <p:cNvGrpSpPr/>
        <p:nvPr/>
      </p:nvGrpSpPr>
      <p:grpSpPr>
        <a:xfrm>
          <a:off x="0" y="0"/>
          <a:ext cx="0" cy="0"/>
        </a:xfrm>
      </p:grpSpPr>
      <p:sp>
        <p:nvSpPr>
          <p:cNvPr id="2438" name="Google Shape;2438;g25293de1cad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9" name="Google Shape;2439;g25293de1cad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47" name="Shape 2447"/>
        <p:cNvGrpSpPr/>
        <p:nvPr/>
      </p:nvGrpSpPr>
      <p:grpSpPr>
        <a:xfrm>
          <a:off x="0" y="0"/>
          <a:ext cx="0" cy="0"/>
        </a:xfrm>
      </p:grpSpPr>
      <p:sp>
        <p:nvSpPr>
          <p:cNvPr id="2448" name="Google Shape;2448;g25293de1cad_0_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9" name="Google Shape;2449;g25293de1cad_0_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57" name="Shape 2457"/>
        <p:cNvGrpSpPr/>
        <p:nvPr/>
      </p:nvGrpSpPr>
      <p:grpSpPr>
        <a:xfrm>
          <a:off x="0" y="0"/>
          <a:ext cx="0" cy="0"/>
        </a:xfrm>
      </p:grpSpPr>
      <p:sp>
        <p:nvSpPr>
          <p:cNvPr id="2458" name="Google Shape;2458;g253d5025e68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9" name="Google Shape;2459;g253d5025e68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73" name="Shape 2473"/>
        <p:cNvGrpSpPr/>
        <p:nvPr/>
      </p:nvGrpSpPr>
      <p:grpSpPr>
        <a:xfrm>
          <a:off x="0" y="0"/>
          <a:ext cx="0" cy="0"/>
        </a:xfrm>
      </p:grpSpPr>
      <p:sp>
        <p:nvSpPr>
          <p:cNvPr id="2474" name="Google Shape;2474;g25293de1cad_0_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5" name="Google Shape;2475;g25293de1cad_0_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86" name="Shape 2486"/>
        <p:cNvGrpSpPr/>
        <p:nvPr/>
      </p:nvGrpSpPr>
      <p:grpSpPr>
        <a:xfrm>
          <a:off x="0" y="0"/>
          <a:ext cx="0" cy="0"/>
        </a:xfrm>
      </p:grpSpPr>
      <p:sp>
        <p:nvSpPr>
          <p:cNvPr id="2487" name="Google Shape;2487;g25293de1cad_0_1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25293de1cad_0_1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07" name="Shape 2507"/>
        <p:cNvGrpSpPr/>
        <p:nvPr/>
      </p:nvGrpSpPr>
      <p:grpSpPr>
        <a:xfrm>
          <a:off x="0" y="0"/>
          <a:ext cx="0" cy="0"/>
        </a:xfrm>
      </p:grpSpPr>
      <p:sp>
        <p:nvSpPr>
          <p:cNvPr id="2508" name="Google Shape;2508;g25a9e615f19_0_1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9" name="Google Shape;2509;g25a9e615f19_0_1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19" name="Shape 2519"/>
        <p:cNvGrpSpPr/>
        <p:nvPr/>
      </p:nvGrpSpPr>
      <p:grpSpPr>
        <a:xfrm>
          <a:off x="0" y="0"/>
          <a:ext cx="0" cy="0"/>
        </a:xfrm>
      </p:grpSpPr>
      <p:sp>
        <p:nvSpPr>
          <p:cNvPr id="2520" name="Google Shape;2520;g25a9e615f19_0_1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1" name="Google Shape;2521;g25a9e615f19_0_1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29" name="Shape 2529"/>
        <p:cNvGrpSpPr/>
        <p:nvPr/>
      </p:nvGrpSpPr>
      <p:grpSpPr>
        <a:xfrm>
          <a:off x="0" y="0"/>
          <a:ext cx="0" cy="0"/>
        </a:xfrm>
      </p:grpSpPr>
      <p:sp>
        <p:nvSpPr>
          <p:cNvPr id="2530" name="Google Shape;2530;g25293de1cad_0_1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25293de1cad_0_1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41" name="Shape 2541"/>
        <p:cNvGrpSpPr/>
        <p:nvPr/>
      </p:nvGrpSpPr>
      <p:grpSpPr>
        <a:xfrm>
          <a:off x="0" y="0"/>
          <a:ext cx="0" cy="0"/>
        </a:xfrm>
      </p:grpSpPr>
      <p:sp>
        <p:nvSpPr>
          <p:cNvPr id="2542" name="Google Shape;2542;g25293de1cad_0_1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3" name="Google Shape;2543;g25293de1cad_0_1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53" name="Shape 2553"/>
        <p:cNvGrpSpPr/>
        <p:nvPr/>
      </p:nvGrpSpPr>
      <p:grpSpPr>
        <a:xfrm>
          <a:off x="0" y="0"/>
          <a:ext cx="0" cy="0"/>
        </a:xfrm>
      </p:grpSpPr>
      <p:sp>
        <p:nvSpPr>
          <p:cNvPr id="2554" name="Google Shape;2554;g3b92ab147a7_1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5" name="Google Shape;2555;g3b92ab147a7_1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62" name="Shape 2562"/>
        <p:cNvGrpSpPr/>
        <p:nvPr/>
      </p:nvGrpSpPr>
      <p:grpSpPr>
        <a:xfrm>
          <a:off x="0" y="0"/>
          <a:ext cx="0" cy="0"/>
        </a:xfrm>
      </p:grpSpPr>
      <p:sp>
        <p:nvSpPr>
          <p:cNvPr id="2563" name="Google Shape;2563;g1e4ae54d980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4" name="Google Shape;2564;g1e4ae54d980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70" name="Shape 2570"/>
        <p:cNvGrpSpPr/>
        <p:nvPr/>
      </p:nvGrpSpPr>
      <p:grpSpPr>
        <a:xfrm>
          <a:off x="0" y="0"/>
          <a:ext cx="0" cy="0"/>
        </a:xfrm>
      </p:grpSpPr>
      <p:sp>
        <p:nvSpPr>
          <p:cNvPr id="2571" name="Google Shape;2571;g1e4ae54d980_0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2" name="Google Shape;2572;g1e4ae54d980_0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84" name="Shape 2584"/>
        <p:cNvGrpSpPr/>
        <p:nvPr/>
      </p:nvGrpSpPr>
      <p:grpSpPr>
        <a:xfrm>
          <a:off x="0" y="0"/>
          <a:ext cx="0" cy="0"/>
        </a:xfrm>
      </p:grpSpPr>
      <p:sp>
        <p:nvSpPr>
          <p:cNvPr id="2585" name="Google Shape;2585;g1e4ae54d980_0_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e4ae54d980_0_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94" name="Shape 2594"/>
        <p:cNvGrpSpPr/>
        <p:nvPr/>
      </p:nvGrpSpPr>
      <p:grpSpPr>
        <a:xfrm>
          <a:off x="0" y="0"/>
          <a:ext cx="0" cy="0"/>
        </a:xfrm>
      </p:grpSpPr>
      <p:sp>
        <p:nvSpPr>
          <p:cNvPr id="2595" name="Google Shape;2595;g1e4ae54d980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6" name="Google Shape;2596;g1e4ae54d980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05" name="Shape 2605"/>
        <p:cNvGrpSpPr/>
        <p:nvPr/>
      </p:nvGrpSpPr>
      <p:grpSpPr>
        <a:xfrm>
          <a:off x="0" y="0"/>
          <a:ext cx="0" cy="0"/>
        </a:xfrm>
      </p:grpSpPr>
      <p:sp>
        <p:nvSpPr>
          <p:cNvPr id="2606" name="Google Shape;2606;g252e14dfd2c_0_1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7" name="Google Shape;2607;g252e14dfd2c_0_1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15" name="Shape 2615"/>
        <p:cNvGrpSpPr/>
        <p:nvPr/>
      </p:nvGrpSpPr>
      <p:grpSpPr>
        <a:xfrm>
          <a:off x="0" y="0"/>
          <a:ext cx="0" cy="0"/>
        </a:xfrm>
      </p:grpSpPr>
      <p:sp>
        <p:nvSpPr>
          <p:cNvPr id="2616" name="Google Shape;2616;g1e4ae54d980_0_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7" name="Google Shape;2617;g1e4ae54d980_0_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25" name="Shape 2625"/>
        <p:cNvGrpSpPr/>
        <p:nvPr/>
      </p:nvGrpSpPr>
      <p:grpSpPr>
        <a:xfrm>
          <a:off x="0" y="0"/>
          <a:ext cx="0" cy="0"/>
        </a:xfrm>
      </p:grpSpPr>
      <p:sp>
        <p:nvSpPr>
          <p:cNvPr id="2626" name="Google Shape;2626;g252e14dfd2c_0_2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7" name="Google Shape;2627;g252e14dfd2c_0_2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34" name="Shape 2634"/>
        <p:cNvGrpSpPr/>
        <p:nvPr/>
      </p:nvGrpSpPr>
      <p:grpSpPr>
        <a:xfrm>
          <a:off x="0" y="0"/>
          <a:ext cx="0" cy="0"/>
        </a:xfrm>
      </p:grpSpPr>
      <p:sp>
        <p:nvSpPr>
          <p:cNvPr id="2635" name="Google Shape;2635;g252e14dfd2c_0_22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6" name="Google Shape;2636;g252e14dfd2c_0_2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43" name="Shape 2643"/>
        <p:cNvGrpSpPr/>
        <p:nvPr/>
      </p:nvGrpSpPr>
      <p:grpSpPr>
        <a:xfrm>
          <a:off x="0" y="0"/>
          <a:ext cx="0" cy="0"/>
        </a:xfrm>
      </p:grpSpPr>
      <p:sp>
        <p:nvSpPr>
          <p:cNvPr id="2644" name="Google Shape;2644;g1e31228a0c0_1_4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5" name="Google Shape;2645;g1e31228a0c0_1_4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2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6.png"/><Relationship Id="rId10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2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2.png"/><Relationship Id="rId5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32.png"/><Relationship Id="rId5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4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6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0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4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6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0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slideMaster" Target="../slideMasters/slideMaster2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46.png"/><Relationship Id="rId5" Type="http://schemas.openxmlformats.org/officeDocument/2006/relationships/slideMaster" Target="../slideMasters/slideMaster2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image" Target="../media/image47.png"/><Relationship Id="rId5" Type="http://schemas.openxmlformats.org/officeDocument/2006/relationships/slideMaster" Target="../slideMasters/slideMaster2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Master" Target="../slideMasters/slideMaster2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slideMaster" Target="../slideMasters/slideMaster2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17.png"/><Relationship Id="rId9" Type="http://schemas.openxmlformats.org/officeDocument/2006/relationships/slideMaster" Target="../slideMasters/slideMaster2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2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6.png"/><Relationship Id="rId10" Type="http://schemas.openxmlformats.org/officeDocument/2006/relationships/image" Target="../media/image17.png"/><Relationship Id="rId11" Type="http://schemas.openxmlformats.org/officeDocument/2006/relationships/slideMaster" Target="../slideMasters/slideMaster2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2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2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2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2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2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2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2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27.png"/><Relationship Id="rId3" Type="http://schemas.openxmlformats.org/officeDocument/2006/relationships/image" Target="../media/image32.png"/><Relationship Id="rId4" Type="http://schemas.openxmlformats.org/officeDocument/2006/relationships/image" Target="../media/image55.png"/><Relationship Id="rId5" Type="http://schemas.openxmlformats.org/officeDocument/2006/relationships/slideMaster" Target="../slideMasters/slideMaster2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2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2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2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2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2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2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2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2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2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2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Master" Target="../slideMasters/slideMaster2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Master" Target="../slideMasters/slideMaster2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1.png"/><Relationship Id="rId3" Type="http://schemas.openxmlformats.org/officeDocument/2006/relationships/image" Target="../media/image56.png"/><Relationship Id="rId4" Type="http://schemas.openxmlformats.org/officeDocument/2006/relationships/image" Target="../media/image1.png"/><Relationship Id="rId5" Type="http://schemas.openxmlformats.org/officeDocument/2006/relationships/slideMaster" Target="../slideMasters/slideMaster3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3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slideMaster" Target="../slideMasters/slideMaster3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57.png"/><Relationship Id="rId5" Type="http://schemas.openxmlformats.org/officeDocument/2006/relationships/slideMaster" Target="../slideMasters/slideMaster3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58.png"/><Relationship Id="rId5" Type="http://schemas.openxmlformats.org/officeDocument/2006/relationships/slideMaster" Target="../slideMasters/slideMaster3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59.png"/><Relationship Id="rId5" Type="http://schemas.openxmlformats.org/officeDocument/2006/relationships/slideMaster" Target="../slideMasters/slideMaster3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3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60.png"/><Relationship Id="rId5" Type="http://schemas.openxmlformats.org/officeDocument/2006/relationships/slideMaster" Target="../slideMasters/slideMaster3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3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61.png"/><Relationship Id="rId5" Type="http://schemas.openxmlformats.org/officeDocument/2006/relationships/slideMaster" Target="../slideMasters/slideMaster3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45.png"/><Relationship Id="rId5" Type="http://schemas.openxmlformats.org/officeDocument/2006/relationships/slideMaster" Target="../slideMasters/slideMaster3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3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3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62.png"/><Relationship Id="rId5" Type="http://schemas.openxmlformats.org/officeDocument/2006/relationships/slideMaster" Target="../slideMasters/slideMaster3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image" Target="../media/image47.png"/><Relationship Id="rId5" Type="http://schemas.openxmlformats.org/officeDocument/2006/relationships/slideMaster" Target="../slideMasters/slideMaster3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1.png"/><Relationship Id="rId3" Type="http://schemas.openxmlformats.org/officeDocument/2006/relationships/image" Target="../media/image63.png"/><Relationship Id="rId4" Type="http://schemas.openxmlformats.org/officeDocument/2006/relationships/image" Target="../media/image1.png"/><Relationship Id="rId5" Type="http://schemas.openxmlformats.org/officeDocument/2006/relationships/slideMaster" Target="../slideMasters/slideMaster3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1.png"/><Relationship Id="rId3" Type="http://schemas.openxmlformats.org/officeDocument/2006/relationships/image" Target="../media/image63.png"/><Relationship Id="rId4" Type="http://schemas.openxmlformats.org/officeDocument/2006/relationships/image" Target="../media/image1.png"/><Relationship Id="rId5" Type="http://schemas.openxmlformats.org/officeDocument/2006/relationships/slideMaster" Target="../slideMasters/slideMaster3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64.png"/><Relationship Id="rId5" Type="http://schemas.openxmlformats.org/officeDocument/2006/relationships/slideMaster" Target="../slideMasters/slideMaster3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46.png"/><Relationship Id="rId5" Type="http://schemas.openxmlformats.org/officeDocument/2006/relationships/slideMaster" Target="../slideMasters/slideMaster3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65.png"/><Relationship Id="rId5" Type="http://schemas.openxmlformats.org/officeDocument/2006/relationships/slideMaster" Target="../slideMasters/slideMaster3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Master" Target="../slideMasters/slideMaster3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slideMaster" Target="../slideMasters/slideMaster3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slideMaster" Target="../slideMasters/slideMaster3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17.png"/><Relationship Id="rId9" Type="http://schemas.openxmlformats.org/officeDocument/2006/relationships/slideMaster" Target="../slideMasters/slideMaster3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0.png"/><Relationship Id="rId3" Type="http://schemas.openxmlformats.org/officeDocument/2006/relationships/image" Target="../media/image2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6.png"/><Relationship Id="rId10" Type="http://schemas.openxmlformats.org/officeDocument/2006/relationships/image" Target="../media/image17.png"/><Relationship Id="rId11" Type="http://schemas.openxmlformats.org/officeDocument/2006/relationships/slideMaster" Target="../slideMasters/slideMaster3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3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3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3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slideMaster" Target="../slideMasters/slideMaster3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3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3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3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28.png"/><Relationship Id="rId3" Type="http://schemas.openxmlformats.org/officeDocument/2006/relationships/image" Target="../media/image32.png"/><Relationship Id="rId4" Type="http://schemas.openxmlformats.org/officeDocument/2006/relationships/slideMaster" Target="../slideMasters/slideMaster3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27.png"/><Relationship Id="rId3" Type="http://schemas.openxmlformats.org/officeDocument/2006/relationships/image" Target="../media/image32.png"/><Relationship Id="rId4" Type="http://schemas.openxmlformats.org/officeDocument/2006/relationships/image" Target="../media/image55.png"/><Relationship Id="rId5" Type="http://schemas.openxmlformats.org/officeDocument/2006/relationships/slideMaster" Target="../slideMasters/slideMaster3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slideMaster" Target="../slideMasters/slideMaster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55.png"/><Relationship Id="rId4" Type="http://schemas.openxmlformats.org/officeDocument/2006/relationships/slideMaster" Target="../slideMasters/slideMaster3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3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3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3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Master" Target="../slideMasters/slideMaster3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3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3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3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3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3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3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3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42.png"/><Relationship Id="rId3" Type="http://schemas.openxmlformats.org/officeDocument/2006/relationships/slideMaster" Target="../slideMasters/slideMaster3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Master" Target="../slideMasters/slideMaster3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Master" Target="../slideMasters/slideMaster3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Master" Target="../slideMasters/slideMaster3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" name="Google Shape;38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0" name="Google Shape;40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</a:xfrm>
      </p:grpSpPr>
      <p:pic>
        <p:nvPicPr>
          <p:cNvPr id="42" name="Google Shape;42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" name="Google Shape;45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48" name="Google Shape;48;p6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</a:xfrm>
      </p:grpSpPr>
      <p:pic>
        <p:nvPicPr>
          <p:cNvPr id="50" name="Google Shape;50;p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" name="Google Shape;52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" name="Google Shape;53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5" name="Google Shape;55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6" name="Google Shape;56;p7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</a:xfrm>
      </p:grpSpPr>
      <p:pic>
        <p:nvPicPr>
          <p:cNvPr id="58" name="Google Shape;58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</a:xfrm>
      </p:grpSpPr>
      <p:pic>
        <p:nvPicPr>
          <p:cNvPr id="66" name="Google Shape;66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" name="Google Shape;70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" name="Google Shape;72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</a:xfrm>
      </p:grpSpPr>
      <p:pic>
        <p:nvPicPr>
          <p:cNvPr id="74" name="Google Shape;74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" name="Google Shape;78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" name="Google Shape;80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</a:xfrm>
      </p:grpSpPr>
      <p:pic>
        <p:nvPicPr>
          <p:cNvPr id="82" name="Google Shape;82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85" name="Shape 85"/>
        <p:cNvGrpSpPr/>
        <p:nvPr/>
      </p:nvGrpSpPr>
      <p:grpSpPr>
        <a:xfrm>
          <a:off x="0" y="0"/>
          <a:ext cx="0" cy="0"/>
        </a:xfrm>
      </p:grpSpPr>
      <p:sp>
        <p:nvSpPr>
          <p:cNvPr id="86" name="Google Shape;86;p12"/>
          <p:cNvSpPr/>
          <p:nvPr/>
        </p:nvSpPr>
        <p:spPr>
          <a:xfrm>
            <a:off x="324000" y="281457"/>
            <a:ext cx="28284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Lesson phase codes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/>
          <p:nvPr/>
        </p:nvSpPr>
        <p:spPr>
          <a:xfrm>
            <a:off x="1480224" y="1895406"/>
            <a:ext cx="3106500" cy="6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Check for understanding</a:t>
            </a:r>
            <a:endParaRPr sz="1800" i="0" u="none" strike="noStrike" cap="none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1473205" y="1217091"/>
            <a:ext cx="13635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0" u="none" strike="noStrike" cap="none"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1400" i="0" u="none" strike="noStrike" cap="none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" name="Google Shape;89;p12"/>
          <p:cNvSpPr/>
          <p:nvPr/>
        </p:nvSpPr>
        <p:spPr>
          <a:xfrm>
            <a:off x="5919121" y="1217091"/>
            <a:ext cx="14856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Practice task</a:t>
            </a:r>
            <a:endParaRPr sz="1800" i="0" u="none" strike="noStrike" cap="none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" name="Google Shape;90;p1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59713" y="1926054"/>
            <a:ext cx="594518" cy="5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727" y="1079129"/>
            <a:ext cx="594518" cy="5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872" y="1079129"/>
            <a:ext cx="594518" cy="5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/>
          <p:cNvSpPr/>
          <p:nvPr/>
        </p:nvSpPr>
        <p:spPr>
          <a:xfrm>
            <a:off x="5919121" y="2033391"/>
            <a:ext cx="14856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1400" i="0" u="none" strike="noStrike" cap="none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" name="Google Shape;9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8872" y="1895429"/>
            <a:ext cx="594518" cy="5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95" name="Shape 95"/>
        <p:cNvGrpSpPr/>
        <p:nvPr/>
      </p:nvGrpSpPr>
      <p:grpSpPr>
        <a:xfrm>
          <a:off x="0" y="0"/>
          <a:ext cx="0" cy="0"/>
        </a:xfrm>
      </p:grpSpPr>
      <p:sp>
        <p:nvSpPr>
          <p:cNvPr id="96" name="Google Shape;96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">
    <p:spTree>
      <p:nvGrpSpPr>
        <p:cNvPr id="102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4" name="Google Shape;104;p1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" name="Google Shape;108;p14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 Keyword (4)">
  <p:cSld name="CUSTOM_27_1">
    <p:spTree>
      <p:nvGrpSpPr>
        <p:cNvPr id="109" name="Shape 109"/>
        <p:cNvGrpSpPr/>
        <p:nvPr/>
      </p:nvGrpSpPr>
      <p:grpSpPr>
        <a:xfrm>
          <a:off x="0" y="0"/>
          <a:ext cx="0" cy="0"/>
        </a:xfrm>
      </p:grpSpPr>
      <p:sp>
        <p:nvSpPr>
          <p:cNvPr id="110" name="Google Shape;11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5"/>
          <p:cNvSpPr txBox="1"/>
          <p:nvPr>
            <p:ph type="subTitle" idx="2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5"/>
          <p:cNvSpPr txBox="1"/>
          <p:nvPr>
            <p:ph type="subTitle" idx="3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5"/>
          <p:cNvSpPr txBox="1"/>
          <p:nvPr>
            <p:ph type="subTitle" idx="4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1" name="Google Shape;121;p16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6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6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 Keywords (5)">
  <p:cSld name="CUSTOM_27_1_1">
    <p:spTree>
      <p:nvGrpSpPr>
        <p:cNvPr id="125" name="Shape 125"/>
        <p:cNvGrpSpPr/>
        <p:nvPr/>
      </p:nvGrpSpPr>
      <p:grpSpPr>
        <a:xfrm>
          <a:off x="0" y="0"/>
          <a:ext cx="0" cy="0"/>
        </a:xfrm>
      </p:grpSpPr>
      <p:sp>
        <p:nvSpPr>
          <p:cNvPr id="126" name="Google Shape;126;p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7"/>
          <p:cNvSpPr txBox="1"/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0" name="Google Shape;130;p17"/>
          <p:cNvSpPr txBox="1"/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1" name="Google Shape;131;p17"/>
          <p:cNvSpPr txBox="1"/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2" name="Google Shape;132;p17"/>
          <p:cNvSpPr txBox="1"/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" name="Google Shape;133;p1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134" name="Shape 134"/>
        <p:cNvGrpSpPr/>
        <p:nvPr/>
      </p:nvGrpSpPr>
      <p:grpSpPr>
        <a:xfrm>
          <a:off x="0" y="0"/>
          <a:ext cx="0" cy="0"/>
        </a:xfrm>
      </p:grpSpPr>
      <p:sp>
        <p:nvSpPr>
          <p:cNvPr id="135" name="Google Shape;135;p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8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9" name="Google Shape;139;p18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8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8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pic>
        <p:nvPicPr>
          <p:cNvPr id="144" name="Google Shape;144;p19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7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36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19"/>
          <p:cNvCxnSpPr>
            <a:endCxn id="14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9" name="Google Shape;1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>
            <p:ph type="title"/>
          </p:nvPr>
        </p:nvSpPr>
        <p:spPr>
          <a:xfrm>
            <a:off x="1327200" y="2098136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type="title" idx="2"/>
          </p:nvPr>
        </p:nvSpPr>
        <p:spPr>
          <a:xfrm>
            <a:off x="1369099" y="3053058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type="title" idx="3"/>
          </p:nvPr>
        </p:nvSpPr>
        <p:spPr>
          <a:xfrm>
            <a:off x="324000" y="540000"/>
            <a:ext cx="83532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" name="Google Shape;153;p19"/>
          <p:cNvSpPr txBox="1"/>
          <p:nvPr/>
        </p:nvSpPr>
        <p:spPr>
          <a:xfrm>
            <a:off x="324000" y="141750"/>
            <a:ext cx="238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" name="Google Shape;14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 1">
  <p:cSld name="CUSTOM_3_2">
    <p:spTree>
      <p:nvGrpSpPr>
        <p:cNvPr id="154" name="Shape 154"/>
        <p:cNvGrpSpPr/>
        <p:nvPr/>
      </p:nvGrpSpPr>
      <p:grpSpPr>
        <a:xfrm>
          <a:off x="0" y="0"/>
          <a:ext cx="0" cy="0"/>
        </a:xfrm>
      </p:grpSpPr>
      <p:pic>
        <p:nvPicPr>
          <p:cNvPr id="155" name="Google Shape;155;p2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5"/>
            <a:ext cx="7168824" cy="563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8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20"/>
          <p:cNvCxnSpPr>
            <a:endCxn id="16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 txBox="1"/>
          <p:nvPr>
            <p:ph type="title"/>
          </p:nvPr>
        </p:nvSpPr>
        <p:spPr>
          <a:xfrm>
            <a:off x="1327200" y="1787025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" name="Google Shape;165;p20"/>
          <p:cNvSpPr txBox="1"/>
          <p:nvPr>
            <p:ph type="title" idx="2"/>
          </p:nvPr>
        </p:nvSpPr>
        <p:spPr>
          <a:xfrm>
            <a:off x="1369099" y="2830769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" name="Google Shape;166;p20"/>
          <p:cNvSpPr txBox="1"/>
          <p:nvPr>
            <p:ph type="title" idx="3"/>
          </p:nvPr>
        </p:nvSpPr>
        <p:spPr>
          <a:xfrm>
            <a:off x="1346644" y="3758275"/>
            <a:ext cx="661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p20"/>
          <p:cNvSpPr txBox="1"/>
          <p:nvPr>
            <p:ph type="title" idx="4"/>
          </p:nvPr>
        </p:nvSpPr>
        <p:spPr>
          <a:xfrm>
            <a:off x="324000" y="540000"/>
            <a:ext cx="83532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" name="Google Shape;168;p20"/>
          <p:cNvSpPr txBox="1"/>
          <p:nvPr/>
        </p:nvSpPr>
        <p:spPr>
          <a:xfrm>
            <a:off x="324000" y="141750"/>
            <a:ext cx="238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4 Lesson outline (4)">
  <p:cSld name="CUSTOM_4">
    <p:spTree>
      <p:nvGrpSpPr>
        <p:cNvPr id="170" name="Shape 170"/>
        <p:cNvGrpSpPr/>
        <p:nvPr/>
      </p:nvGrpSpPr>
      <p:grpSpPr>
        <a:xfrm>
          <a:off x="0" y="0"/>
          <a:ext cx="0" cy="0"/>
        </a:xfrm>
      </p:grpSpPr>
      <p:pic>
        <p:nvPicPr>
          <p:cNvPr id="171" name="Google Shape;171;p21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5"/>
            <a:ext cx="7168824" cy="563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168824" cy="563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8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60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0" name="Google Shape;18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 txBox="1"/>
          <p:nvPr>
            <p:ph type="title"/>
          </p:nvPr>
        </p:nvSpPr>
        <p:spPr>
          <a:xfrm>
            <a:off x="1340800" y="1462160"/>
            <a:ext cx="6586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" name="Google Shape;184;p21"/>
          <p:cNvSpPr txBox="1"/>
          <p:nvPr>
            <p:ph type="title" idx="2"/>
          </p:nvPr>
        </p:nvSpPr>
        <p:spPr>
          <a:xfrm>
            <a:off x="1340800" y="2292210"/>
            <a:ext cx="6586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" name="Google Shape;185;p21"/>
          <p:cNvSpPr txBox="1"/>
          <p:nvPr>
            <p:ph type="title" idx="3"/>
          </p:nvPr>
        </p:nvSpPr>
        <p:spPr>
          <a:xfrm>
            <a:off x="1340800" y="3170285"/>
            <a:ext cx="6631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p21"/>
          <p:cNvSpPr txBox="1"/>
          <p:nvPr>
            <p:ph type="title" idx="4"/>
          </p:nvPr>
        </p:nvSpPr>
        <p:spPr>
          <a:xfrm>
            <a:off x="1340800" y="3971361"/>
            <a:ext cx="6631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7" name="Google Shape;187;p21"/>
          <p:cNvSpPr txBox="1"/>
          <p:nvPr>
            <p:ph type="title" idx="5"/>
          </p:nvPr>
        </p:nvSpPr>
        <p:spPr>
          <a:xfrm>
            <a:off x="324000" y="540000"/>
            <a:ext cx="83532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8" name="Google Shape;188;p21"/>
          <p:cNvSpPr txBox="1"/>
          <p:nvPr/>
        </p:nvSpPr>
        <p:spPr>
          <a:xfrm>
            <a:off x="324000" y="141750"/>
            <a:ext cx="238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" name="Google Shape;189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0.1 Explanation blank - purple ">
  <p:cSld name="TITLE_AND_TWO_COLUMNS_1_1_6_2_1_4">
    <p:spTree>
      <p:nvGrpSpPr>
        <p:cNvPr id="190" name="Shape 190"/>
        <p:cNvGrpSpPr/>
        <p:nvPr/>
      </p:nvGrpSpPr>
      <p:grpSpPr>
        <a:xfrm>
          <a:off x="0" y="0"/>
          <a:ext cx="0" cy="0"/>
        </a:xfrm>
      </p:grpSpPr>
      <p:pic>
        <p:nvPicPr>
          <p:cNvPr id="191" name="Google Shape;191;p2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3" name="Google Shape;193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4" name="Google Shape;19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95" name="Google Shape;19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0.2 Explanation blank - jade">
  <p:cSld name="TITLE_AND_TWO_COLUMNS_1_1_6_2_1_2">
    <p:spTree>
      <p:nvGrpSpPr>
        <p:cNvPr id="197" name="Shape 197"/>
        <p:cNvGrpSpPr/>
        <p:nvPr/>
      </p:nvGrpSpPr>
      <p:grpSpPr>
        <a:xfrm>
          <a:off x="0" y="0"/>
          <a:ext cx="0" cy="0"/>
        </a:xfrm>
      </p:grpSpPr>
      <p:pic>
        <p:nvPicPr>
          <p:cNvPr id="198" name="Google Shape;198;p2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" name="Google Shape;200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1" name="Google Shape;201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" name="Google Shape;202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3" name="Google Shape;20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0.3 Explanation blank - blue ">
  <p:cSld name="TITLE_AND_TWO_COLUMNS_1_1_6_2_2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" name="Google Shape;209;p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0.4 Explanation blank - pink ">
  <p:cSld name="TITLE_AND_TWO_COLUMNS_1_1_6_2_1_1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7" name="Google Shape;21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1 I do We do - purple">
  <p:cSld name="TITLE_AND_TWO_COLUMNS_1_1_9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sp>
        <p:nvSpPr>
          <p:cNvPr id="219" name="Google Shape;219;p26"/>
          <p:cNvSpPr/>
          <p:nvPr/>
        </p:nvSpPr>
        <p:spPr>
          <a:xfrm>
            <a:off x="4572000" y="37525"/>
            <a:ext cx="4572300" cy="5106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0" name="Google Shape;220;p2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23" name="Google Shape;22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24" name="Google Shape;224;p2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25" name="Google Shape;22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26" name="Google Shape;22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8" name="Google Shape;22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29" name="Google Shape;22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2 I do We do - jade">
  <p:cSld name="TITLE_AND_TWO_COLUMNS_1_1_9_2_2_1_1">
    <p:spTree>
      <p:nvGrpSpPr>
        <p:cNvPr id="231" name="Shape 231"/>
        <p:cNvGrpSpPr/>
        <p:nvPr/>
      </p:nvGrpSpPr>
      <p:grpSpPr>
        <a:xfrm>
          <a:off x="0" y="0"/>
          <a:ext cx="0" cy="0"/>
        </a:xfrm>
      </p:grpSpPr>
      <p:sp>
        <p:nvSpPr>
          <p:cNvPr id="232" name="Google Shape;232;p27"/>
          <p:cNvSpPr/>
          <p:nvPr/>
        </p:nvSpPr>
        <p:spPr>
          <a:xfrm>
            <a:off x="4572000" y="37525"/>
            <a:ext cx="4572300" cy="5106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3" name="Google Shape;233;p2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5" name="Google Shape;23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6" name="Google Shape;23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8" name="Google Shape;23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39" name="Google Shape;23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1" name="Google Shape;24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2" name="Google Shape;24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3 I do We do - blue">
  <p:cSld name="TITLE_AND_TWO_COLUMNS_1_1_9_2_3">
    <p:spTree>
      <p:nvGrpSpPr>
        <p:cNvPr id="244" name="Shape 244"/>
        <p:cNvGrpSpPr/>
        <p:nvPr/>
      </p:nvGrpSpPr>
      <p:grpSpPr>
        <a:xfrm>
          <a:off x="0" y="0"/>
          <a:ext cx="0" cy="0"/>
        </a:xfrm>
      </p:grpSpPr>
      <p:sp>
        <p:nvSpPr>
          <p:cNvPr id="245" name="Google Shape;245;p28"/>
          <p:cNvSpPr/>
          <p:nvPr/>
        </p:nvSpPr>
        <p:spPr>
          <a:xfrm>
            <a:off x="4572000" y="37525"/>
            <a:ext cx="4572300" cy="5106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6" name="Google Shape;246;p2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8" name="Google Shape;248;p2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9" name="Google Shape;249;p2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1" name="Google Shape;251;p2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2" name="Google Shape;252;p2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" name="Google Shape;254;p2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5" name="Google Shape;255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2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4 I do We do - pink">
  <p:cSld name="TITLE_AND_TWO_COLUMNS_1_1_9_2_2_1_1_1">
    <p:spTree>
      <p:nvGrpSpPr>
        <p:cNvPr id="257" name="Shape 257"/>
        <p:cNvGrpSpPr/>
        <p:nvPr/>
      </p:nvGrpSpPr>
      <p:grpSpPr>
        <a:xfrm>
          <a:off x="0" y="0"/>
          <a:ext cx="0" cy="0"/>
        </a:xfrm>
      </p:grpSpPr>
      <p:sp>
        <p:nvSpPr>
          <p:cNvPr id="258" name="Google Shape;258;p29"/>
          <p:cNvSpPr/>
          <p:nvPr/>
        </p:nvSpPr>
        <p:spPr>
          <a:xfrm>
            <a:off x="4572000" y="37525"/>
            <a:ext cx="4572300" cy="5106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59" name="Google Shape;259;p2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1" name="Google Shape;261;p29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2" name="Google Shape;262;p29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4" name="Google Shape;264;p2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5" name="Google Shape;265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2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7" name="Google Shape;267;p2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8" name="Google Shape;268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2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1 CfU true/false justify - purple">
  <p:cSld name="TITLE_AND_TWO_COLUMNS_1_1_9_1_3_1">
    <p:bg>
      <p:bgPr>
        <a:solidFill>
          <a:srgbClr val="EBEDFE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</a:xfrm>
      </p:grpSpPr>
      <p:pic>
        <p:nvPicPr>
          <p:cNvPr id="271" name="Google Shape;271;p3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3" name="Google Shape;27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6" name="Google Shape;276;p30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30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79" name="Google Shape;279;p30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280" name="Google Shape;28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75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2" name="Google Shape;28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4000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1393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0"/>
          <p:cNvSpPr txBox="1"/>
          <p:nvPr/>
        </p:nvSpPr>
        <p:spPr>
          <a:xfrm>
            <a:off x="348713" y="322946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6" name="Google Shape;2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9877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/>
          <p:cNvSpPr txBox="1"/>
          <p:nvPr/>
        </p:nvSpPr>
        <p:spPr>
          <a:xfrm>
            <a:off x="348713" y="40778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8" name="Google Shape;2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</a:xfrm>
      </p:grpSpPr>
      <p:pic>
        <p:nvPicPr>
          <p:cNvPr id="292" name="Google Shape;292;p3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4" name="Google Shape;294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31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8" name="Google Shape;298;p31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9" name="Google Shape;299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00" name="Google Shape;300;p31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01" name="Google Shape;30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75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3" name="Google Shape;303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4000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5" name="Google Shape;3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1393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1"/>
          <p:cNvSpPr txBox="1"/>
          <p:nvPr/>
        </p:nvSpPr>
        <p:spPr>
          <a:xfrm>
            <a:off x="348713" y="322946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7" name="Google Shape;3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9877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1"/>
          <p:cNvSpPr txBox="1"/>
          <p:nvPr/>
        </p:nvSpPr>
        <p:spPr>
          <a:xfrm>
            <a:off x="348713" y="40778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9" name="Google Shape;3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3 CfU true/false justify - blue">
  <p:cSld name="TITLE_AND_TWO_COLUMNS_1_1_9_1_3_2">
    <p:bg>
      <p:bgPr>
        <a:solidFill>
          <a:srgbClr val="EBEDFE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</a:xfrm>
      </p:grpSpPr>
      <p:pic>
        <p:nvPicPr>
          <p:cNvPr id="313" name="Google Shape;313;p3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5" name="Google Shape;315;p3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3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3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32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32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3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21" name="Google Shape;321;p32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322" name="Google Shape;32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75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24" name="Google Shape;32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4000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26" name="Google Shape;3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1393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2"/>
          <p:cNvSpPr txBox="1"/>
          <p:nvPr/>
        </p:nvSpPr>
        <p:spPr>
          <a:xfrm>
            <a:off x="348713" y="322946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28" name="Google Shape;3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9877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2"/>
          <p:cNvSpPr txBox="1"/>
          <p:nvPr/>
        </p:nvSpPr>
        <p:spPr>
          <a:xfrm>
            <a:off x="348713" y="40778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0" name="Google Shape;3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2" name="Google Shape;332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4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</a:xfrm>
      </p:grpSpPr>
      <p:pic>
        <p:nvPicPr>
          <p:cNvPr id="334" name="Google Shape;334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6" name="Google Shape;336;p3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8" name="Google Shape;338;p3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" name="Google Shape;339;p33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0" name="Google Shape;340;p33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1" name="Google Shape;341;p3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42" name="Google Shape;342;p33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343" name="Google Shape;343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75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5" name="Google Shape;34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4000" y="17805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7" name="Google Shape;3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1393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3"/>
          <p:cNvSpPr txBox="1"/>
          <p:nvPr/>
        </p:nvSpPr>
        <p:spPr>
          <a:xfrm>
            <a:off x="348713" y="322946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9" name="Google Shape;3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98770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3"/>
          <p:cNvSpPr txBox="1"/>
          <p:nvPr/>
        </p:nvSpPr>
        <p:spPr>
          <a:xfrm>
            <a:off x="348713" y="40778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51" name="Google Shape;35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1 CfU 3 options - purple">
  <p:cSld name="TITLE_AND_TWO_COLUMNS_1_1_7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8" name="Google Shape;358;p34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4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4"/>
          <p:cNvSpPr txBox="1"/>
          <p:nvPr>
            <p:ph type="subTitle" idx="3"/>
          </p:nvPr>
        </p:nvSpPr>
        <p:spPr>
          <a:xfrm>
            <a:off x="818000" y="3911200"/>
            <a:ext cx="7499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361" name="Google Shape;361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1820164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4"/>
          <p:cNvSpPr txBox="1"/>
          <p:nvPr/>
        </p:nvSpPr>
        <p:spPr>
          <a:xfrm>
            <a:off x="272513" y="1910277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28584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4"/>
          <p:cNvSpPr txBox="1"/>
          <p:nvPr/>
        </p:nvSpPr>
        <p:spPr>
          <a:xfrm>
            <a:off x="272513" y="2948564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5" name="Google Shape;365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3896729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4"/>
          <p:cNvSpPr txBox="1"/>
          <p:nvPr/>
        </p:nvSpPr>
        <p:spPr>
          <a:xfrm>
            <a:off x="272513" y="39868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7" name="Google Shape;3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9" name="Google Shape;369;p34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2 CfU 3 options - jade">
  <p:cSld name="TITLE_AND_TWO_COLUMNS_1_1_7_1_1_1">
    <p:bg>
      <p:bgPr>
        <a:solidFill>
          <a:srgbClr val="EBEDFE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</a:xfrm>
      </p:grpSpPr>
      <p:pic>
        <p:nvPicPr>
          <p:cNvPr id="371" name="Google Shape;371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3" name="Google Shape;373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4" name="Google Shape;374;p35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5" name="Google Shape;375;p35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6" name="Google Shape;376;p35"/>
          <p:cNvSpPr txBox="1"/>
          <p:nvPr>
            <p:ph type="subTitle" idx="3"/>
          </p:nvPr>
        </p:nvSpPr>
        <p:spPr>
          <a:xfrm>
            <a:off x="818000" y="3911200"/>
            <a:ext cx="7499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377" name="Google Shape;37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1820164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5"/>
          <p:cNvSpPr txBox="1"/>
          <p:nvPr/>
        </p:nvSpPr>
        <p:spPr>
          <a:xfrm>
            <a:off x="272513" y="1910277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28584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/>
        </p:nvSpPr>
        <p:spPr>
          <a:xfrm>
            <a:off x="272513" y="2948564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81" name="Google Shape;381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3896729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5"/>
          <p:cNvSpPr txBox="1"/>
          <p:nvPr/>
        </p:nvSpPr>
        <p:spPr>
          <a:xfrm>
            <a:off x="272513" y="39868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83" name="Google Shape;38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5" name="Google Shape;385;p35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3 CfU 3 options - blue">
  <p:cSld name="TITLE_AND_TWO_COLUMNS_1_1_7_2">
    <p:bg>
      <p:bgPr>
        <a:solidFill>
          <a:srgbClr val="EBEDFE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</a:xfrm>
      </p:grpSpPr>
      <p:pic>
        <p:nvPicPr>
          <p:cNvPr id="387" name="Google Shape;387;p3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9" name="Google Shape;389;p3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90" name="Google Shape;390;p36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91" name="Google Shape;391;p36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92" name="Google Shape;392;p36"/>
          <p:cNvSpPr txBox="1"/>
          <p:nvPr>
            <p:ph type="subTitle" idx="3"/>
          </p:nvPr>
        </p:nvSpPr>
        <p:spPr>
          <a:xfrm>
            <a:off x="818000" y="3911200"/>
            <a:ext cx="7499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93" name="Google Shape;39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1820164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6"/>
          <p:cNvSpPr txBox="1"/>
          <p:nvPr/>
        </p:nvSpPr>
        <p:spPr>
          <a:xfrm>
            <a:off x="272513" y="1910277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95" name="Google Shape;39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28584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6"/>
          <p:cNvSpPr txBox="1"/>
          <p:nvPr/>
        </p:nvSpPr>
        <p:spPr>
          <a:xfrm>
            <a:off x="272513" y="2948564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97" name="Google Shape;39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3896729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6"/>
          <p:cNvSpPr txBox="1"/>
          <p:nvPr/>
        </p:nvSpPr>
        <p:spPr>
          <a:xfrm>
            <a:off x="272513" y="39868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99" name="Google Shape;39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6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4 CfU 3 options - pink">
  <p:cSld name="TITLE_AND_TWO_COLUMNS_1_1_7_1_1_1_1">
    <p:bg>
      <p:bgPr>
        <a:solidFill>
          <a:srgbClr val="EBEDFE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</a:xfrm>
      </p:grpSpPr>
      <p:pic>
        <p:nvPicPr>
          <p:cNvPr id="403" name="Google Shape;403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5" name="Google Shape;405;p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6" name="Google Shape;406;p37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7" name="Google Shape;407;p37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8" name="Google Shape;408;p37"/>
          <p:cNvSpPr txBox="1"/>
          <p:nvPr>
            <p:ph type="subTitle" idx="3"/>
          </p:nvPr>
        </p:nvSpPr>
        <p:spPr>
          <a:xfrm>
            <a:off x="818000" y="3911200"/>
            <a:ext cx="7499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pic>
        <p:nvPicPr>
          <p:cNvPr id="409" name="Google Shape;40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1820164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7"/>
          <p:cNvSpPr txBox="1"/>
          <p:nvPr/>
        </p:nvSpPr>
        <p:spPr>
          <a:xfrm>
            <a:off x="272513" y="1910277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1" name="Google Shape;411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285845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7"/>
          <p:cNvSpPr txBox="1"/>
          <p:nvPr/>
        </p:nvSpPr>
        <p:spPr>
          <a:xfrm>
            <a:off x="272513" y="2948564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3" name="Google Shape;413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800" y="3896729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7"/>
          <p:cNvSpPr txBox="1"/>
          <p:nvPr/>
        </p:nvSpPr>
        <p:spPr>
          <a:xfrm>
            <a:off x="272513" y="39868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5" name="Google Shape;4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7" name="Google Shape;417;p37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1 CfU 4 options - purple">
  <p:cSld name="TITLE_AND_TWO_COLUMNS_1_1_8_1">
    <p:bg>
      <p:bgPr>
        <a:solidFill>
          <a:srgbClr val="EBED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</a:xfrm>
      </p:grpSpPr>
      <p:pic>
        <p:nvPicPr>
          <p:cNvPr id="419" name="Google Shape;419;p3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21" name="Google Shape;42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2" name="Google Shape;422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3" name="Google Shape;423;p38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4" name="Google Shape;424;p38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5" name="Google Shape;425;p38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6" name="Google Shape;426;p38"/>
          <p:cNvGrpSpPr/>
          <p:nvPr/>
        </p:nvGrpSpPr>
        <p:grpSpPr>
          <a:xfrm>
            <a:off x="323541" y="1651623"/>
            <a:ext cx="457425" cy="457425"/>
            <a:chOff x="323541" y="1575423"/>
            <a:chExt cx="457425" cy="457425"/>
          </a:xfrm>
        </p:grpSpPr>
        <p:pic>
          <p:nvPicPr>
            <p:cNvPr id="427" name="Google Shape;427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1575423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38"/>
            <p:cNvSpPr txBox="1"/>
            <p:nvPr/>
          </p:nvSpPr>
          <p:spPr>
            <a:xfrm>
              <a:off x="348253" y="1665536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9" name="Google Shape;429;p38"/>
          <p:cNvGrpSpPr/>
          <p:nvPr/>
        </p:nvGrpSpPr>
        <p:grpSpPr>
          <a:xfrm>
            <a:off x="323541" y="2461677"/>
            <a:ext cx="457425" cy="457425"/>
            <a:chOff x="323541" y="2348699"/>
            <a:chExt cx="457425" cy="457425"/>
          </a:xfrm>
        </p:grpSpPr>
        <p:pic>
          <p:nvPicPr>
            <p:cNvPr id="430" name="Google Shape;430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2348699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1" name="Google Shape;431;p38"/>
            <p:cNvSpPr txBox="1"/>
            <p:nvPr/>
          </p:nvSpPr>
          <p:spPr>
            <a:xfrm>
              <a:off x="348253" y="2438812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2" name="Google Shape;432;p38"/>
          <p:cNvGrpSpPr/>
          <p:nvPr/>
        </p:nvGrpSpPr>
        <p:grpSpPr>
          <a:xfrm>
            <a:off x="323541" y="3271731"/>
            <a:ext cx="457425" cy="457425"/>
            <a:chOff x="323541" y="3203422"/>
            <a:chExt cx="457425" cy="457425"/>
          </a:xfrm>
        </p:grpSpPr>
        <p:pic>
          <p:nvPicPr>
            <p:cNvPr id="433" name="Google Shape;433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3203422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4" name="Google Shape;434;p38"/>
            <p:cNvSpPr txBox="1"/>
            <p:nvPr/>
          </p:nvSpPr>
          <p:spPr>
            <a:xfrm>
              <a:off x="348253" y="3293534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5" name="Google Shape;435;p38"/>
          <p:cNvGrpSpPr/>
          <p:nvPr/>
        </p:nvGrpSpPr>
        <p:grpSpPr>
          <a:xfrm>
            <a:off x="323541" y="4081785"/>
            <a:ext cx="457425" cy="457425"/>
            <a:chOff x="323541" y="4005585"/>
            <a:chExt cx="457425" cy="457425"/>
          </a:xfrm>
        </p:grpSpPr>
        <p:pic>
          <p:nvPicPr>
            <p:cNvPr id="436" name="Google Shape;436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4005585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7" name="Google Shape;437;p38"/>
            <p:cNvSpPr txBox="1"/>
            <p:nvPr/>
          </p:nvSpPr>
          <p:spPr>
            <a:xfrm>
              <a:off x="348253" y="4095697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38" name="Google Shape;4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8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2 CfU 4 options - jade">
  <p:cSld name="TITLE_AND_TWO_COLUMNS_1_1_8_1_1_1">
    <p:bg>
      <p:bgPr>
        <a:solidFill>
          <a:srgbClr val="EBEDFE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</a:xfrm>
      </p:grpSpPr>
      <p:pic>
        <p:nvPicPr>
          <p:cNvPr id="442" name="Google Shape;442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44" name="Google Shape;44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5" name="Google Shape;445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39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39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8" name="Google Shape;448;p39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9" name="Google Shape;449;p39"/>
          <p:cNvGrpSpPr/>
          <p:nvPr/>
        </p:nvGrpSpPr>
        <p:grpSpPr>
          <a:xfrm>
            <a:off x="323541" y="1651623"/>
            <a:ext cx="457425" cy="457425"/>
            <a:chOff x="323541" y="1575423"/>
            <a:chExt cx="457425" cy="457425"/>
          </a:xfrm>
        </p:grpSpPr>
        <p:pic>
          <p:nvPicPr>
            <p:cNvPr id="450" name="Google Shape;450;p3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1575423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9"/>
            <p:cNvSpPr txBox="1"/>
            <p:nvPr/>
          </p:nvSpPr>
          <p:spPr>
            <a:xfrm>
              <a:off x="348253" y="1665536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2" name="Google Shape;452;p39"/>
          <p:cNvGrpSpPr/>
          <p:nvPr/>
        </p:nvGrpSpPr>
        <p:grpSpPr>
          <a:xfrm>
            <a:off x="323541" y="2461677"/>
            <a:ext cx="457425" cy="457425"/>
            <a:chOff x="323541" y="2348699"/>
            <a:chExt cx="457425" cy="457425"/>
          </a:xfrm>
        </p:grpSpPr>
        <p:pic>
          <p:nvPicPr>
            <p:cNvPr id="453" name="Google Shape;453;p3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2348699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39"/>
            <p:cNvSpPr txBox="1"/>
            <p:nvPr/>
          </p:nvSpPr>
          <p:spPr>
            <a:xfrm>
              <a:off x="348253" y="2438812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5" name="Google Shape;455;p39"/>
          <p:cNvGrpSpPr/>
          <p:nvPr/>
        </p:nvGrpSpPr>
        <p:grpSpPr>
          <a:xfrm>
            <a:off x="323541" y="3271731"/>
            <a:ext cx="457425" cy="457425"/>
            <a:chOff x="323541" y="3203422"/>
            <a:chExt cx="457425" cy="457425"/>
          </a:xfrm>
        </p:grpSpPr>
        <p:pic>
          <p:nvPicPr>
            <p:cNvPr id="456" name="Google Shape;456;p3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3203422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7" name="Google Shape;457;p39"/>
            <p:cNvSpPr txBox="1"/>
            <p:nvPr/>
          </p:nvSpPr>
          <p:spPr>
            <a:xfrm>
              <a:off x="348253" y="3293534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8" name="Google Shape;458;p39"/>
          <p:cNvGrpSpPr/>
          <p:nvPr/>
        </p:nvGrpSpPr>
        <p:grpSpPr>
          <a:xfrm>
            <a:off x="323541" y="4081785"/>
            <a:ext cx="457425" cy="457425"/>
            <a:chOff x="323541" y="4005585"/>
            <a:chExt cx="457425" cy="457425"/>
          </a:xfrm>
        </p:grpSpPr>
        <p:pic>
          <p:nvPicPr>
            <p:cNvPr id="459" name="Google Shape;459;p3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4005585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0" name="Google Shape;460;p39"/>
            <p:cNvSpPr txBox="1"/>
            <p:nvPr/>
          </p:nvSpPr>
          <p:spPr>
            <a:xfrm>
              <a:off x="348253" y="4095697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1" name="Google Shape;46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3" name="Google Shape;463;p39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3 CfU 4 options - blue">
  <p:cSld name="TITLE_AND_TWO_COLUMNS_1_1_8_2">
    <p:bg>
      <p:bgPr>
        <a:solidFill>
          <a:srgbClr val="EBEDFE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</a:xfrm>
      </p:grpSpPr>
      <p:pic>
        <p:nvPicPr>
          <p:cNvPr id="465" name="Google Shape;465;p4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67" name="Google Shape;467;p4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8" name="Google Shape;468;p4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0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0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1" name="Google Shape;471;p40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2" name="Google Shape;472;p40"/>
          <p:cNvGrpSpPr/>
          <p:nvPr/>
        </p:nvGrpSpPr>
        <p:grpSpPr>
          <a:xfrm>
            <a:off x="323541" y="1651623"/>
            <a:ext cx="457425" cy="457425"/>
            <a:chOff x="323541" y="1575423"/>
            <a:chExt cx="457425" cy="457425"/>
          </a:xfrm>
        </p:grpSpPr>
        <p:pic>
          <p:nvPicPr>
            <p:cNvPr id="473" name="Google Shape;473;p4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1575423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40"/>
            <p:cNvSpPr txBox="1"/>
            <p:nvPr/>
          </p:nvSpPr>
          <p:spPr>
            <a:xfrm>
              <a:off x="348253" y="1665536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5" name="Google Shape;475;p40"/>
          <p:cNvGrpSpPr/>
          <p:nvPr/>
        </p:nvGrpSpPr>
        <p:grpSpPr>
          <a:xfrm>
            <a:off x="323541" y="2461677"/>
            <a:ext cx="457425" cy="457425"/>
            <a:chOff x="323541" y="2348699"/>
            <a:chExt cx="457425" cy="457425"/>
          </a:xfrm>
        </p:grpSpPr>
        <p:pic>
          <p:nvPicPr>
            <p:cNvPr id="476" name="Google Shape;476;p4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2348699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0"/>
            <p:cNvSpPr txBox="1"/>
            <p:nvPr/>
          </p:nvSpPr>
          <p:spPr>
            <a:xfrm>
              <a:off x="348253" y="2438812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0"/>
          <p:cNvGrpSpPr/>
          <p:nvPr/>
        </p:nvGrpSpPr>
        <p:grpSpPr>
          <a:xfrm>
            <a:off x="323541" y="3271731"/>
            <a:ext cx="457425" cy="457425"/>
            <a:chOff x="323541" y="3203422"/>
            <a:chExt cx="457425" cy="457425"/>
          </a:xfrm>
        </p:grpSpPr>
        <p:pic>
          <p:nvPicPr>
            <p:cNvPr id="479" name="Google Shape;479;p4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3203422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0"/>
            <p:cNvSpPr txBox="1"/>
            <p:nvPr/>
          </p:nvSpPr>
          <p:spPr>
            <a:xfrm>
              <a:off x="348253" y="3293534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0"/>
          <p:cNvGrpSpPr/>
          <p:nvPr/>
        </p:nvGrpSpPr>
        <p:grpSpPr>
          <a:xfrm>
            <a:off x="323541" y="4081785"/>
            <a:ext cx="457425" cy="457425"/>
            <a:chOff x="323541" y="4005585"/>
            <a:chExt cx="457425" cy="457425"/>
          </a:xfrm>
        </p:grpSpPr>
        <p:pic>
          <p:nvPicPr>
            <p:cNvPr id="482" name="Google Shape;482;p4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4005585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0"/>
            <p:cNvSpPr txBox="1"/>
            <p:nvPr/>
          </p:nvSpPr>
          <p:spPr>
            <a:xfrm>
              <a:off x="348253" y="4095697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84" name="Google Shape;48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6" name="Google Shape;486;p40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4 CfU 4 options - pink">
  <p:cSld name="TITLE_AND_TWO_COLUMNS_1_1_8_1_1_1_1">
    <p:bg>
      <p:bgPr>
        <a:solidFill>
          <a:srgbClr val="EBEDFE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</a:xfrm>
      </p:grpSpPr>
      <p:pic>
        <p:nvPicPr>
          <p:cNvPr id="488" name="Google Shape;488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90" name="Google Shape;490;p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1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1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1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4" name="Google Shape;494;p41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5" name="Google Shape;495;p41"/>
          <p:cNvGrpSpPr/>
          <p:nvPr/>
        </p:nvGrpSpPr>
        <p:grpSpPr>
          <a:xfrm>
            <a:off x="323541" y="1651623"/>
            <a:ext cx="457425" cy="457425"/>
            <a:chOff x="323541" y="1575423"/>
            <a:chExt cx="457425" cy="457425"/>
          </a:xfrm>
        </p:grpSpPr>
        <p:pic>
          <p:nvPicPr>
            <p:cNvPr id="496" name="Google Shape;496;p4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1575423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41"/>
            <p:cNvSpPr txBox="1"/>
            <p:nvPr/>
          </p:nvSpPr>
          <p:spPr>
            <a:xfrm>
              <a:off x="348253" y="1665536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8" name="Google Shape;498;p41"/>
          <p:cNvGrpSpPr/>
          <p:nvPr/>
        </p:nvGrpSpPr>
        <p:grpSpPr>
          <a:xfrm>
            <a:off x="323541" y="2461677"/>
            <a:ext cx="457425" cy="457425"/>
            <a:chOff x="323541" y="2348699"/>
            <a:chExt cx="457425" cy="457425"/>
          </a:xfrm>
        </p:grpSpPr>
        <p:pic>
          <p:nvPicPr>
            <p:cNvPr id="499" name="Google Shape;499;p4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2348699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0" name="Google Shape;500;p41"/>
            <p:cNvSpPr txBox="1"/>
            <p:nvPr/>
          </p:nvSpPr>
          <p:spPr>
            <a:xfrm>
              <a:off x="348253" y="2438812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1" name="Google Shape;501;p41"/>
          <p:cNvGrpSpPr/>
          <p:nvPr/>
        </p:nvGrpSpPr>
        <p:grpSpPr>
          <a:xfrm>
            <a:off x="323541" y="3271731"/>
            <a:ext cx="457425" cy="457425"/>
            <a:chOff x="323541" y="3203422"/>
            <a:chExt cx="457425" cy="457425"/>
          </a:xfrm>
        </p:grpSpPr>
        <p:pic>
          <p:nvPicPr>
            <p:cNvPr id="502" name="Google Shape;502;p4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3203422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3" name="Google Shape;503;p41"/>
            <p:cNvSpPr txBox="1"/>
            <p:nvPr/>
          </p:nvSpPr>
          <p:spPr>
            <a:xfrm>
              <a:off x="348253" y="3293534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4" name="Google Shape;504;p41"/>
          <p:cNvGrpSpPr/>
          <p:nvPr/>
        </p:nvGrpSpPr>
        <p:grpSpPr>
          <a:xfrm>
            <a:off x="323541" y="4081785"/>
            <a:ext cx="457425" cy="457425"/>
            <a:chOff x="323541" y="4005585"/>
            <a:chExt cx="457425" cy="457425"/>
          </a:xfrm>
        </p:grpSpPr>
        <p:pic>
          <p:nvPicPr>
            <p:cNvPr id="505" name="Google Shape;505;p4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3541" y="4005585"/>
              <a:ext cx="457425" cy="457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6" name="Google Shape;506;p41"/>
            <p:cNvSpPr txBox="1"/>
            <p:nvPr/>
          </p:nvSpPr>
          <p:spPr>
            <a:xfrm>
              <a:off x="348253" y="4095697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07" name="Google Shape;50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1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5.1 CfU blank - purple ">
  <p:cSld name="TITLE_AND_TWO_COLUMNS_1_1_6_2">
    <p:bg>
      <p:bgPr>
        <a:solidFill>
          <a:srgbClr val="EBEDFE"/>
        </a:solid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</a:xfrm>
      </p:grpSpPr>
      <p:pic>
        <p:nvPicPr>
          <p:cNvPr id="511" name="Google Shape;511;p4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13" name="Google Shape;513;p4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514" name="Google Shape;514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6" name="Google Shape;516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5.2 CfU blank - jade ">
  <p:cSld name="TITLE_AND_TWO_COLUMNS_1_1_6_2_3_1">
    <p:bg>
      <p:bgPr>
        <a:solidFill>
          <a:srgbClr val="EBEDFE"/>
        </a:solidFill>
      </p:bgPr>
    </p:bg>
    <p:spTree>
      <p:nvGrpSpPr>
        <p:cNvPr id="517" name="Shape 517"/>
        <p:cNvGrpSpPr/>
        <p:nvPr/>
      </p:nvGrpSpPr>
      <p:grpSpPr>
        <a:xfrm>
          <a:off x="0" y="0"/>
          <a:ext cx="0" cy="0"/>
        </a:xfrm>
      </p:grpSpPr>
      <p:pic>
        <p:nvPicPr>
          <p:cNvPr id="518" name="Google Shape;518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0" name="Google Shape;520;p4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521" name="Google Shape;52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3" name="Google Shape;523;p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5.3 CfU blank - blue ">
  <p:cSld name="TITLE_AND_TWO_COLUMNS_1_1_6_3">
    <p:bg>
      <p:bgPr>
        <a:solidFill>
          <a:srgbClr val="EBEDFE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</a:xfrm>
      </p:grpSpPr>
      <p:pic>
        <p:nvPicPr>
          <p:cNvPr id="525" name="Google Shape;525;p4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7" name="Google Shape;527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528" name="Google Shape;52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0" name="Google Shape;530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5.4 CfU blank - pink ">
  <p:cSld name="TITLE_AND_TWO_COLUMNS_1_1_6_2_3_1_1">
    <p:bg>
      <p:bgPr>
        <a:solidFill>
          <a:srgbClr val="EBEDFE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</a:xfrm>
      </p:grpSpPr>
      <p:pic>
        <p:nvPicPr>
          <p:cNvPr id="532" name="Google Shape;532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34" name="Google Shape;534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535" name="Google Shape;535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7" name="Google Shape;537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6.1 Practice - purple ">
  <p:cSld name="TITLE_AND_TWO_COLUMNS_1_1_5_1_3_1_1">
    <p:spTree>
      <p:nvGrpSpPr>
        <p:cNvPr id="538" name="Shape 538"/>
        <p:cNvGrpSpPr/>
        <p:nvPr/>
      </p:nvGrpSpPr>
      <p:grpSpPr>
        <a:xfrm>
          <a:off x="0" y="0"/>
          <a:ext cx="0" cy="0"/>
        </a:xfrm>
      </p:grpSpPr>
      <p:pic>
        <p:nvPicPr>
          <p:cNvPr id="539" name="Google Shape;539;p4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1" name="Google Shape;541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42" name="Google Shape;542;p46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3" name="Google Shape;543;p46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44" name="Google Shape;544;p46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545" name="Google Shape;54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6.2 Practice - jade">
  <p:cSld name="TITLE_AND_TWO_COLUMNS_1_1_5_1_3_1_1_1_1">
    <p:spTree>
      <p:nvGrpSpPr>
        <p:cNvPr id="547" name="Shape 547"/>
        <p:cNvGrpSpPr/>
        <p:nvPr/>
      </p:nvGrpSpPr>
      <p:grpSpPr>
        <a:xfrm>
          <a:off x="0" y="0"/>
          <a:ext cx="0" cy="0"/>
        </a:xfrm>
      </p:grpSpPr>
      <p:pic>
        <p:nvPicPr>
          <p:cNvPr id="548" name="Google Shape;548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0" name="Google Shape;550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551" name="Google Shape;55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7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3" name="Google Shape;553;p47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54" name="Google Shape;554;p4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555" name="Google Shape;55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6.3 Practice - blue ">
  <p:cSld name="TITLE_AND_TWO_COLUMNS_1_1_5_1_3_1_2">
    <p:spTree>
      <p:nvGrpSpPr>
        <p:cNvPr id="556" name="Shape 556"/>
        <p:cNvGrpSpPr/>
        <p:nvPr/>
      </p:nvGrpSpPr>
      <p:grpSpPr>
        <a:xfrm>
          <a:off x="0" y="0"/>
          <a:ext cx="0" cy="0"/>
        </a:xfrm>
      </p:grpSpPr>
      <p:pic>
        <p:nvPicPr>
          <p:cNvPr id="557" name="Google Shape;557;p4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9" name="Google Shape;559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60" name="Google Shape;560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1" name="Google Shape;561;p48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2" name="Google Shape;562;p48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63" name="Google Shape;563;p4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564" name="Google Shape;56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6.4 Practice - pink">
  <p:cSld name="TITLE_AND_TWO_COLUMNS_1_1_5_1_3_1_1_1_1_1">
    <p:spTree>
      <p:nvGrpSpPr>
        <p:cNvPr id="565" name="Shape 565"/>
        <p:cNvGrpSpPr/>
        <p:nvPr/>
      </p:nvGrpSpPr>
      <p:grpSpPr>
        <a:xfrm>
          <a:off x="0" y="0"/>
          <a:ext cx="0" cy="0"/>
        </a:xfrm>
      </p:grpSpPr>
      <p:pic>
        <p:nvPicPr>
          <p:cNvPr id="566" name="Google Shape;566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8" name="Google Shape;568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69" name="Google Shape;569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9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1" name="Google Shape;571;p49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572" name="Google Shape;572;p4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573" name="Google Shape;57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7.1 Feedback - purple">
  <p:cSld name="TITLE_AND_TWO_COLUMNS_1_1_5_1_3_1_1_1">
    <p:spTree>
      <p:nvGrpSpPr>
        <p:cNvPr id="574" name="Shape 574"/>
        <p:cNvGrpSpPr/>
        <p:nvPr/>
      </p:nvGrpSpPr>
      <p:grpSpPr>
        <a:xfrm>
          <a:off x="0" y="0"/>
          <a:ext cx="0" cy="0"/>
        </a:xfrm>
      </p:grpSpPr>
      <p:pic>
        <p:nvPicPr>
          <p:cNvPr id="575" name="Google Shape;575;p5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77" name="Google Shape;57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78" name="Google Shape;578;p50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50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80" name="Google Shape;580;p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581" name="Google Shape;581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7.2 Feedback - jade">
  <p:cSld name="TITLE_AND_TWO_COLUMNS_1_1_5_1_3_1_1_1_1_2"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587" name="Google Shape;587;p51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51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89" name="Google Shape;589;p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590" name="Google Shape;59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91" name="Google Shape;591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7.3 Feedback - blue">
  <p:cSld name="TITLE_AND_TWO_COLUMNS_1_1_5_1_3_1_2_1">
    <p:spTree>
      <p:nvGrpSpPr>
        <p:cNvPr id="592" name="Shape 592"/>
        <p:cNvGrpSpPr/>
        <p:nvPr/>
      </p:nvGrpSpPr>
      <p:grpSpPr>
        <a:xfrm>
          <a:off x="0" y="0"/>
          <a:ext cx="0" cy="0"/>
        </a:xfrm>
      </p:grpSpPr>
      <p:pic>
        <p:nvPicPr>
          <p:cNvPr id="593" name="Google Shape;593;p5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95" name="Google Shape;595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96" name="Google Shape;596;p52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7" name="Google Shape;597;p52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598" name="Google Shape;598;p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599" name="Google Shape;59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00" name="Google Shape;600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7.4 Feedback - pink">
  <p:cSld name="TITLE_AND_TWO_COLUMNS_1_1_5_1_3_1_1_1_1_1_1"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05" name="Google Shape;605;p53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6" name="Google Shape;606;p53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607" name="Google Shape;607;p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8" name="Google Shape;6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09" name="Google Shape;609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">
  <p:cSld name="TITLE_AND_TWO_COLUMNS_1_1_5_1_2">
    <p:spTree>
      <p:nvGrpSpPr>
        <p:cNvPr id="610" name="Shape 610"/>
        <p:cNvGrpSpPr/>
        <p:nvPr/>
      </p:nvGrpSpPr>
      <p:grpSpPr>
        <a:xfrm>
          <a:off x="0" y="0"/>
          <a:ext cx="0" cy="0"/>
        </a:xfrm>
      </p:grpSpPr>
      <p:sp>
        <p:nvSpPr>
          <p:cNvPr id="611" name="Google Shape;611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612" name="Google Shape;612;p5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54"/>
          <p:cNvSpPr txBox="1"/>
          <p:nvPr>
            <p:ph type="title"/>
          </p:nvPr>
        </p:nvSpPr>
        <p:spPr>
          <a:xfrm>
            <a:off x="1684800" y="115237"/>
            <a:ext cx="6818400" cy="3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14" name="Google Shape;614;p54"/>
          <p:cNvSpPr txBox="1"/>
          <p:nvPr>
            <p:ph type="body" idx="1"/>
          </p:nvPr>
        </p:nvSpPr>
        <p:spPr>
          <a:xfrm>
            <a:off x="324000" y="759300"/>
            <a:ext cx="8113800" cy="406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15" name="Google Shape;615;p54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</a:xfrm>
      </p:grpSpPr>
      <p:sp>
        <p:nvSpPr>
          <p:cNvPr id="618" name="Google Shape;618;p55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619" name="Shape 619"/>
        <p:cNvGrpSpPr/>
        <p:nvPr/>
      </p:nvGrpSpPr>
      <p:grpSpPr>
        <a:xfrm>
          <a:off x="0" y="0"/>
          <a:ext cx="0" cy="0"/>
        </a:xfrm>
      </p:grpSpPr>
      <p:sp>
        <p:nvSpPr>
          <p:cNvPr id="620" name="Google Shape;620;p56"/>
          <p:cNvSpPr/>
          <p:nvPr/>
        </p:nvSpPr>
        <p:spPr>
          <a:xfrm>
            <a:off x="357653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1" name="Google Shape;621;p56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6"/>
          <p:cNvSpPr/>
          <p:nvPr/>
        </p:nvSpPr>
        <p:spPr>
          <a:xfrm>
            <a:off x="6917865" y="715950"/>
            <a:ext cx="1753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3" name="Google Shape;623;p56"/>
          <p:cNvSpPr/>
          <p:nvPr/>
        </p:nvSpPr>
        <p:spPr>
          <a:xfrm>
            <a:off x="7049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4" name="Google Shape;624;p56"/>
          <p:cNvSpPr/>
          <p:nvPr/>
        </p:nvSpPr>
        <p:spPr>
          <a:xfrm>
            <a:off x="5980287" y="4113257"/>
            <a:ext cx="15792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Speech bubble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56"/>
          <p:cNvSpPr/>
          <p:nvPr/>
        </p:nvSpPr>
        <p:spPr>
          <a:xfrm>
            <a:off x="705003" y="1990659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56"/>
          <p:cNvSpPr/>
          <p:nvPr/>
        </p:nvSpPr>
        <p:spPr>
          <a:xfrm>
            <a:off x="2960816" y="1996197"/>
            <a:ext cx="15792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3"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57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870825"/>
            <a:ext cx="7168824" cy="563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8295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57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8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5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7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449725"/>
            <a:ext cx="7168824" cy="5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148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4" name="Google Shape;634;p57"/>
          <p:cNvCxnSpPr>
            <a:endCxn id="635" idx="2"/>
          </p:cNvCxnSpPr>
          <p:nvPr/>
        </p:nvCxnSpPr>
        <p:spPr>
          <a:xfrm flipH="1">
            <a:off x="647802" y="1795098"/>
            <a:ext cx="0" cy="26418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35" name="Google Shape;63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8648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4539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7"/>
          <p:cNvSpPr txBox="1"/>
          <p:nvPr>
            <p:ph type="title"/>
          </p:nvPr>
        </p:nvSpPr>
        <p:spPr>
          <a:xfrm>
            <a:off x="1327200" y="1558425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8" name="Google Shape;638;p57"/>
          <p:cNvSpPr txBox="1"/>
          <p:nvPr>
            <p:ph type="title" idx="2"/>
          </p:nvPr>
        </p:nvSpPr>
        <p:spPr>
          <a:xfrm>
            <a:off x="1369099" y="2830769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9" name="Google Shape;639;p57"/>
          <p:cNvSpPr txBox="1"/>
          <p:nvPr>
            <p:ph type="title" idx="3"/>
          </p:nvPr>
        </p:nvSpPr>
        <p:spPr>
          <a:xfrm>
            <a:off x="1346644" y="3986875"/>
            <a:ext cx="661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200"/>
              <a:buFont typeface="Lexend"/>
              <a:buNone/>
              <a:defRPr sz="22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7"/>
          <p:cNvSpPr txBox="1"/>
          <p:nvPr>
            <p:ph type="title" idx="4"/>
          </p:nvPr>
        </p:nvSpPr>
        <p:spPr>
          <a:xfrm>
            <a:off x="324000" y="540000"/>
            <a:ext cx="83532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1" name="Google Shape;641;p57"/>
          <p:cNvSpPr txBox="1"/>
          <p:nvPr/>
        </p:nvSpPr>
        <p:spPr>
          <a:xfrm>
            <a:off x="324000" y="141750"/>
            <a:ext cx="238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42" name="Google Shape;642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</a:xfrm>
      </p:grpSpPr>
      <p:pic>
        <p:nvPicPr>
          <p:cNvPr id="648" name="Google Shape;648;p5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5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0" name="Google Shape;650;p5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1" name="Google Shape;651;p59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53" name="Google Shape;65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</a:xfrm>
      </p:grpSpPr>
      <p:pic>
        <p:nvPicPr>
          <p:cNvPr id="656" name="Google Shape;656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6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6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9" name="Google Shape;659;p60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61" name="Google Shape;661;p6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662" name="Google Shape;662;p60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</a:xfrm>
      </p:grpSpPr>
      <p:pic>
        <p:nvPicPr>
          <p:cNvPr id="664" name="Google Shape;664;p6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6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7" name="Google Shape;667;p6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8" name="Google Shape;668;p61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70" name="Google Shape;670;p6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</a:xfrm>
      </p:grpSpPr>
      <p:pic>
        <p:nvPicPr>
          <p:cNvPr id="672" name="Google Shape;672;p6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4" name="Google Shape;674;p6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5" name="Google Shape;675;p62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77" name="Google Shape;677;p6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78" name="Google Shape;678;p6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79" name="Google Shape;679;p6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6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81" name="Google Shape;681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</a:xfrm>
      </p:grpSpPr>
      <p:pic>
        <p:nvPicPr>
          <p:cNvPr id="683" name="Google Shape;683;p6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5" name="Google Shape;685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63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88" name="Google Shape;688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689" name="Google Shape;689;p6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</a:xfrm>
      </p:grpSpPr>
      <p:sp>
        <p:nvSpPr>
          <p:cNvPr id="691" name="Google Shape;691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2" name="Google Shape;692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64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95" name="Google Shape;695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696" name="Google Shape;696;p64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7" name="Google Shape;697;p6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98" name="Google Shape;698;p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64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700" name="Google Shape;700;p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701" name="Shape 701"/>
        <p:cNvGrpSpPr/>
        <p:nvPr/>
      </p:nvGrpSpPr>
      <p:grpSpPr>
        <a:xfrm>
          <a:off x="0" y="0"/>
          <a:ext cx="0" cy="0"/>
        </a:xfrm>
      </p:grpSpPr>
      <p:pic>
        <p:nvPicPr>
          <p:cNvPr id="702" name="Google Shape;702;p6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5" name="Google Shape;705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6" name="Google Shape;706;p65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8" name="Google Shape;708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</a:xfrm>
      </p:grpSpPr>
      <p:pic>
        <p:nvPicPr>
          <p:cNvPr id="710" name="Google Shape;710;p6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2" name="Google Shape;712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3" name="Google Shape;713;p66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15" name="Google Shape;715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16" name="Google Shape;716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17" name="Google Shape;717;p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6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719" name="Google Shape;719;p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720" name="Shape 720"/>
        <p:cNvGrpSpPr/>
        <p:nvPr/>
      </p:nvGrpSpPr>
      <p:grpSpPr>
        <a:xfrm>
          <a:off x="0" y="0"/>
          <a:ext cx="0" cy="0"/>
        </a:xfrm>
      </p:grpSpPr>
      <p:pic>
        <p:nvPicPr>
          <p:cNvPr id="721" name="Google Shape;721;p6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4" name="Google Shape;724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5" name="Google Shape;725;p67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7" name="Google Shape;727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pic>
        <p:nvPicPr>
          <p:cNvPr id="729" name="Google Shape;729;p6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68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68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732" name="Shape 732"/>
        <p:cNvGrpSpPr/>
        <p:nvPr/>
      </p:nvGrpSpPr>
      <p:grpSpPr>
        <a:xfrm>
          <a:off x="0" y="0"/>
          <a:ext cx="0" cy="0"/>
        </a:xfrm>
      </p:grpSpPr>
      <p:sp>
        <p:nvSpPr>
          <p:cNvPr id="733" name="Google Shape;733;p69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69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69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69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69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38" name="Google Shape;738;p69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739" name="Google Shape;739;p69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40" name="Google Shape;740;p6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41" name="Google Shape;741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42" name="Google Shape;742;p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743" name="Google Shape;743;p69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745" name="Shape 745"/>
        <p:cNvGrpSpPr/>
        <p:nvPr/>
      </p:nvGrpSpPr>
      <p:grpSpPr>
        <a:xfrm>
          <a:off x="0" y="0"/>
          <a:ext cx="0" cy="0"/>
        </a:xfrm>
      </p:grpSpPr>
      <p:sp>
        <p:nvSpPr>
          <p:cNvPr id="746" name="Google Shape;746;p7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7" name="Google Shape;747;p70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7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70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70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1" name="Google Shape;751;p70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">
    <p:spTree>
      <p:nvGrpSpPr>
        <p:cNvPr id="752" name="Shape 752"/>
        <p:cNvGrpSpPr/>
        <p:nvPr/>
      </p:nvGrpSpPr>
      <p:grpSpPr>
        <a:xfrm>
          <a:off x="0" y="0"/>
          <a:ext cx="0" cy="0"/>
        </a:xfrm>
      </p:grpSpPr>
      <p:sp>
        <p:nvSpPr>
          <p:cNvPr id="753" name="Google Shape;753;p7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54" name="Google Shape;754;p71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71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71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71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8" name="Google Shape;758;p71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 Keyword (4)">
  <p:cSld name="CUSTOM_27_1">
    <p:spTree>
      <p:nvGrpSpPr>
        <p:cNvPr id="759" name="Shape 759"/>
        <p:cNvGrpSpPr/>
        <p:nvPr/>
      </p:nvGrpSpPr>
      <p:grpSpPr>
        <a:xfrm>
          <a:off x="0" y="0"/>
          <a:ext cx="0" cy="0"/>
        </a:xfrm>
      </p:grpSpPr>
      <p:sp>
        <p:nvSpPr>
          <p:cNvPr id="760" name="Google Shape;760;p7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61" name="Google Shape;761;p72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72"/>
          <p:cNvSpPr txBox="1"/>
          <p:nvPr>
            <p:ph type="subTitle" idx="1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3" name="Google Shape;763;p72"/>
          <p:cNvSpPr txBox="1"/>
          <p:nvPr>
            <p:ph type="subTitle" idx="2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4" name="Google Shape;764;p72"/>
          <p:cNvSpPr txBox="1"/>
          <p:nvPr>
            <p:ph type="subTitle" idx="3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72"/>
          <p:cNvSpPr txBox="1"/>
          <p:nvPr>
            <p:ph type="subTitle" idx="4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6" name="Google Shape;766;p7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69" name="Google Shape;769;p7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73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1" name="Google Shape;771;p73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2" name="Google Shape;772;p73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3" name="Google Shape;773;p73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4" name="Google Shape;774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 Keywords (5)">
  <p:cSld name="CUSTOM_27_1_1">
    <p:spTree>
      <p:nvGrpSpPr>
        <p:cNvPr id="775" name="Shape 775"/>
        <p:cNvGrpSpPr/>
        <p:nvPr/>
      </p:nvGrpSpPr>
      <p:grpSpPr>
        <a:xfrm>
          <a:off x="0" y="0"/>
          <a:ext cx="0" cy="0"/>
        </a:xfrm>
      </p:grpSpPr>
      <p:sp>
        <p:nvSpPr>
          <p:cNvPr id="776" name="Google Shape;776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77" name="Google Shape;777;p7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74"/>
          <p:cNvSpPr txBox="1"/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9" name="Google Shape;779;p74"/>
          <p:cNvSpPr txBox="1"/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0" name="Google Shape;780;p74"/>
          <p:cNvSpPr txBox="1"/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74"/>
          <p:cNvSpPr txBox="1"/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2" name="Google Shape;782;p74"/>
          <p:cNvSpPr txBox="1"/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3" name="Google Shape;783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784" name="Shape 784"/>
        <p:cNvGrpSpPr/>
        <p:nvPr/>
      </p:nvGrpSpPr>
      <p:grpSpPr>
        <a:xfrm>
          <a:off x="0" y="0"/>
          <a:ext cx="0" cy="0"/>
        </a:xfrm>
      </p:grpSpPr>
      <p:sp>
        <p:nvSpPr>
          <p:cNvPr id="785" name="Google Shape;785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86" name="Google Shape;786;p7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75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8" name="Google Shape;788;p75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75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90" name="Google Shape;790;p75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91" name="Google Shape;791;p75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2" name="Google Shape;792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793" name="Shape 793"/>
        <p:cNvGrpSpPr/>
        <p:nvPr/>
      </p:nvGrpSpPr>
      <p:grpSpPr>
        <a:xfrm>
          <a:off x="0" y="0"/>
          <a:ext cx="0" cy="0"/>
        </a:xfrm>
      </p:grpSpPr>
      <p:sp>
        <p:nvSpPr>
          <p:cNvPr id="794" name="Google Shape;794;p76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95" name="Google Shape;795;p76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76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76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8" name="Google Shape;798;p76"/>
          <p:cNvCxnSpPr>
            <a:endCxn id="799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00" name="Google Shape;800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76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02" name="Google Shape;802;p76"/>
          <p:cNvSpPr txBox="1"/>
          <p:nvPr>
            <p:ph type="title" idx="2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799" name="Google Shape;799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76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6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76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806" name="Shape 806"/>
        <p:cNvGrpSpPr/>
        <p:nvPr/>
      </p:nvGrpSpPr>
      <p:grpSpPr>
        <a:xfrm>
          <a:off x="0" y="0"/>
          <a:ext cx="0" cy="0"/>
        </a:xfrm>
      </p:grpSpPr>
      <p:pic>
        <p:nvPicPr>
          <p:cNvPr id="807" name="Google Shape;807;p77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77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7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77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77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3" name="Google Shape;813;p77"/>
          <p:cNvCxnSpPr>
            <a:endCxn id="814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14" name="Google Shape;814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7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17" name="Google Shape;817;p77"/>
          <p:cNvSpPr txBox="1"/>
          <p:nvPr>
            <p:ph type="title" idx="2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18" name="Google Shape;818;p77"/>
          <p:cNvSpPr txBox="1"/>
          <p:nvPr>
            <p:ph type="title" idx="3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819" name="Google Shape;819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7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21" name="Google Shape;821;p77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7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824" name="Shape 824"/>
        <p:cNvGrpSpPr/>
        <p:nvPr/>
      </p:nvGrpSpPr>
      <p:grpSpPr>
        <a:xfrm>
          <a:off x="0" y="0"/>
          <a:ext cx="0" cy="0"/>
        </a:xfrm>
      </p:grpSpPr>
      <p:pic>
        <p:nvPicPr>
          <p:cNvPr id="825" name="Google Shape;825;p7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8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7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7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78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7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3" name="Google Shape;833;p78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34" name="Google Shape;834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78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38" name="Google Shape;838;p78"/>
          <p:cNvSpPr txBox="1"/>
          <p:nvPr>
            <p:ph type="title" idx="2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39" name="Google Shape;839;p78"/>
          <p:cNvSpPr txBox="1"/>
          <p:nvPr>
            <p:ph type="title" idx="3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40" name="Google Shape;840;p78"/>
          <p:cNvSpPr txBox="1"/>
          <p:nvPr>
            <p:ph type="title" idx="4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841" name="Google Shape;841;p7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7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3" name="Google Shape;843;p78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7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78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846" name="Shape 846"/>
        <p:cNvGrpSpPr/>
        <p:nvPr/>
      </p:nvGrpSpPr>
      <p:grpSpPr>
        <a:xfrm>
          <a:off x="0" y="0"/>
          <a:ext cx="0" cy="0"/>
        </a:xfrm>
      </p:grpSpPr>
      <p:pic>
        <p:nvPicPr>
          <p:cNvPr id="847" name="Google Shape;847;p7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9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49" name="Google Shape;849;p7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1" name="Google Shape;851;p7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853" name="Shape 853"/>
        <p:cNvGrpSpPr/>
        <p:nvPr/>
      </p:nvGrpSpPr>
      <p:grpSpPr>
        <a:xfrm>
          <a:off x="0" y="0"/>
          <a:ext cx="0" cy="0"/>
        </a:xfrm>
      </p:grpSpPr>
      <p:pic>
        <p:nvPicPr>
          <p:cNvPr id="854" name="Google Shape;854;p8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8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56" name="Google Shape;856;p8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8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9" name="Google Shape;859;p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860" name="Shape 860"/>
        <p:cNvGrpSpPr/>
        <p:nvPr/>
      </p:nvGrpSpPr>
      <p:grpSpPr>
        <a:xfrm>
          <a:off x="0" y="0"/>
          <a:ext cx="0" cy="0"/>
        </a:xfrm>
      </p:grpSpPr>
      <p:pic>
        <p:nvPicPr>
          <p:cNvPr id="861" name="Google Shape;861;p8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63" name="Google Shape;863;p8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8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66" name="Google Shape;866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867" name="Shape 867"/>
        <p:cNvGrpSpPr/>
        <p:nvPr/>
      </p:nvGrpSpPr>
      <p:grpSpPr>
        <a:xfrm>
          <a:off x="0" y="0"/>
          <a:ext cx="0" cy="0"/>
        </a:xfrm>
      </p:grpSpPr>
      <p:pic>
        <p:nvPicPr>
          <p:cNvPr id="868" name="Google Shape;868;p8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8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70" name="Google Shape;870;p8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8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73" name="Google Shape;873;p8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</a:xfrm>
      </p:grpSpPr>
      <p:sp>
        <p:nvSpPr>
          <p:cNvPr id="875" name="Google Shape;875;p83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76" name="Google Shape;876;p8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78" name="Google Shape;878;p83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879" name="Google Shape;879;p83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880" name="Google Shape;880;p83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81" name="Google Shape;881;p8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882" name="Google Shape;882;p8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3" name="Google Shape;883;p8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4" name="Google Shape;884;p8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885" name="Google Shape;885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6" name="Google Shape;886;p8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</a:xfrm>
      </p:grpSpPr>
      <p:sp>
        <p:nvSpPr>
          <p:cNvPr id="888" name="Google Shape;888;p8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89" name="Google Shape;889;p8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91" name="Google Shape;891;p8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892" name="Google Shape;892;p8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893" name="Google Shape;893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94" name="Google Shape;894;p8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895" name="Google Shape;895;p8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6" name="Google Shape;896;p8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97" name="Google Shape;897;p8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898" name="Google Shape;898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9" name="Google Shape;899;p8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900" name="Shape 900"/>
        <p:cNvGrpSpPr/>
        <p:nvPr/>
      </p:nvGrpSpPr>
      <p:grpSpPr>
        <a:xfrm>
          <a:off x="0" y="0"/>
          <a:ext cx="0" cy="0"/>
        </a:xfrm>
      </p:grpSpPr>
      <p:sp>
        <p:nvSpPr>
          <p:cNvPr id="901" name="Google Shape;901;p85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02" name="Google Shape;902;p8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04" name="Google Shape;904;p8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05" name="Google Shape;905;p8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06" name="Google Shape;906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07" name="Google Shape;907;p8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08" name="Google Shape;908;p8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9" name="Google Shape;909;p8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0" name="Google Shape;910;p8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11" name="Google Shape;911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2" name="Google Shape;912;p8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913" name="Shape 913"/>
        <p:cNvGrpSpPr/>
        <p:nvPr/>
      </p:nvGrpSpPr>
      <p:grpSpPr>
        <a:xfrm>
          <a:off x="0" y="0"/>
          <a:ext cx="0" cy="0"/>
        </a:xfrm>
      </p:grpSpPr>
      <p:sp>
        <p:nvSpPr>
          <p:cNvPr id="914" name="Google Shape;914;p8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15" name="Google Shape;915;p8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17" name="Google Shape;917;p8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18" name="Google Shape;918;p8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19" name="Google Shape;91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20" name="Google Shape;920;p8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21" name="Google Shape;921;p8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2" name="Google Shape;922;p8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3" name="Google Shape;923;p8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24" name="Google Shape;924;p8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5" name="Google Shape;925;p8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926" name="Shape 926"/>
        <p:cNvGrpSpPr/>
        <p:nvPr/>
      </p:nvGrpSpPr>
      <p:grpSpPr>
        <a:xfrm>
          <a:off x="0" y="0"/>
          <a:ext cx="0" cy="0"/>
        </a:xfrm>
      </p:grpSpPr>
      <p:pic>
        <p:nvPicPr>
          <p:cNvPr id="927" name="Google Shape;927;p8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31" name="Google Shape;931;p87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87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87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87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35" name="Google Shape;935;p87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36" name="Google Shape;936;p87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937" name="Google Shape;937;p87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38" name="Google Shape;938;p87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87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0" name="Google Shape;940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43" name="Google Shape;943;p87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944" name="Google Shape;944;p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5" name="Google Shape;945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6" name="Google Shape;946;p87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947" name="Google Shape;947;p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949" name="Shape 949"/>
        <p:cNvGrpSpPr/>
        <p:nvPr/>
      </p:nvGrpSpPr>
      <p:grpSpPr>
        <a:xfrm>
          <a:off x="0" y="0"/>
          <a:ext cx="0" cy="0"/>
        </a:xfrm>
      </p:grpSpPr>
      <p:pic>
        <p:nvPicPr>
          <p:cNvPr id="950" name="Google Shape;950;p8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52" name="Google Shape;952;p8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8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8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8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56" name="Google Shape;956;p8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957" name="Google Shape;957;p8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0" name="Google Shape;960;p88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61" name="Google Shape;961;p8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962" name="Google Shape;962;p8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963" name="Google Shape;963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4" name="Google Shape;964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5" name="Google Shape;965;p8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966" name="Google Shape;966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7" name="Google Shape;967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68" name="Google Shape;968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8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</a:xfrm>
      </p:grpSpPr>
      <p:pic>
        <p:nvPicPr>
          <p:cNvPr id="973" name="Google Shape;973;p8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5" name="Google Shape;975;p8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8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8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8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9" name="Google Shape;979;p8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980" name="Google Shape;980;p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3" name="Google Shape;983;p8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4" name="Google Shape;984;p8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985" name="Google Shape;985;p8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986" name="Google Shape;986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7" name="Google Shape;987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8" name="Google Shape;988;p8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989" name="Google Shape;989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0" name="Google Shape;990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91" name="Google Shape;991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995" name="Shape 995"/>
        <p:cNvGrpSpPr/>
        <p:nvPr/>
      </p:nvGrpSpPr>
      <p:grpSpPr>
        <a:xfrm>
          <a:off x="0" y="0"/>
          <a:ext cx="0" cy="0"/>
        </a:xfrm>
      </p:grpSpPr>
      <p:pic>
        <p:nvPicPr>
          <p:cNvPr id="996" name="Google Shape;996;p9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98" name="Google Shape;998;p9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9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9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1" name="Google Shape;1001;p9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2" name="Google Shape;1002;p9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03" name="Google Shape;1003;p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9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6" name="Google Shape;1006;p9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7" name="Google Shape;1007;p9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08" name="Google Shape;1008;p9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09" name="Google Shape;1009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0" name="Google Shape;1010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1" name="Google Shape;1011;p9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12" name="Google Shape;1012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3" name="Google Shape;1013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14" name="Google Shape;101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9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9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018" name="Shape 1018"/>
        <p:cNvGrpSpPr/>
        <p:nvPr/>
      </p:nvGrpSpPr>
      <p:grpSpPr>
        <a:xfrm>
          <a:off x="0" y="0"/>
          <a:ext cx="0" cy="0"/>
        </a:xfrm>
      </p:grpSpPr>
      <p:pic>
        <p:nvPicPr>
          <p:cNvPr id="1019" name="Google Shape;1019;p9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21" name="Google Shape;1021;p9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22" name="Google Shape;1022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9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5" name="Google Shape;1025;p91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6" name="Google Shape;1026;p91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7" name="Google Shape;1027;p91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28" name="Google Shape;1028;p91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29" name="Google Shape;1029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0" name="Google Shape;1030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1" name="Google Shape;1031;p91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32" name="Google Shape;1032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3" name="Google Shape;1033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4" name="Google Shape;1034;p91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35" name="Google Shape;1035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6" name="Google Shape;1036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037" name="Shape 1037"/>
        <p:cNvGrpSpPr/>
        <p:nvPr/>
      </p:nvGrpSpPr>
      <p:grpSpPr>
        <a:xfrm>
          <a:off x="0" y="0"/>
          <a:ext cx="0" cy="0"/>
        </a:xfrm>
      </p:grpSpPr>
      <p:pic>
        <p:nvPicPr>
          <p:cNvPr id="1038" name="Google Shape;1038;p9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40" name="Google Shape;1040;p9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41" name="Google Shape;1041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9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4" name="Google Shape;1044;p9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5" name="Google Shape;1045;p9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6" name="Google Shape;1046;p9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47" name="Google Shape;1047;p9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48" name="Google Shape;1048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9" name="Google Shape;1049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0" name="Google Shape;1050;p9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51" name="Google Shape;1051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2" name="Google Shape;1052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3" name="Google Shape;1053;p9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54" name="Google Shape;1054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5" name="Google Shape;1055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056" name="Shape 1056"/>
        <p:cNvGrpSpPr/>
        <p:nvPr/>
      </p:nvGrpSpPr>
      <p:grpSpPr>
        <a:xfrm>
          <a:off x="0" y="0"/>
          <a:ext cx="0" cy="0"/>
        </a:xfrm>
      </p:grpSpPr>
      <p:pic>
        <p:nvPicPr>
          <p:cNvPr id="1057" name="Google Shape;1057;p9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59" name="Google Shape;1059;p9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60" name="Google Shape;1060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9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3" name="Google Shape;1063;p9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4" name="Google Shape;1064;p9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5" name="Google Shape;1065;p9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6" name="Google Shape;1066;p9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67" name="Google Shape;1067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9" name="Google Shape;1069;p9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70" name="Google Shape;1070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1" name="Google Shape;1071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72" name="Google Shape;1072;p9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73" name="Google Shape;1073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4" name="Google Shape;1074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</a:xfrm>
      </p:grpSpPr>
      <p:pic>
        <p:nvPicPr>
          <p:cNvPr id="1076" name="Google Shape;1076;p9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78" name="Google Shape;1078;p9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79" name="Google Shape;1079;p9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9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2" name="Google Shape;1082;p9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3" name="Google Shape;1083;p9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4" name="Google Shape;1084;p9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5" name="Google Shape;1085;p9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86" name="Google Shape;1086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9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89" name="Google Shape;1089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1" name="Google Shape;1091;p9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92" name="Google Shape;1092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3" name="Google Shape;1093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</a:xfrm>
      </p:grpSpPr>
      <p:pic>
        <p:nvPicPr>
          <p:cNvPr id="1095" name="Google Shape;1095;p9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97" name="Google Shape;1097;p95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8" name="Google Shape;1098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9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1" name="Google Shape;1101;p95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2" name="Google Shape;1102;p95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3" name="Google Shape;1103;p95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4" name="Google Shape;1104;p95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5" name="Google Shape;1105;p95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06" name="Google Shape;1106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7" name="Google Shape;110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8" name="Google Shape;1108;p95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09" name="Google Shape;1109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0" name="Google Shape;111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1" name="Google Shape;1111;p95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12" name="Google Shape;1112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3" name="Google Shape;1113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4" name="Google Shape;1114;p95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15" name="Google Shape;1115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6" name="Google Shape;1116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117" name="Shape 1117"/>
        <p:cNvGrpSpPr/>
        <p:nvPr/>
      </p:nvGrpSpPr>
      <p:grpSpPr>
        <a:xfrm>
          <a:off x="0" y="0"/>
          <a:ext cx="0" cy="0"/>
        </a:xfrm>
      </p:grpSpPr>
      <p:pic>
        <p:nvPicPr>
          <p:cNvPr id="1118" name="Google Shape;1118;p9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20" name="Google Shape;1120;p9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21" name="Google Shape;1121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9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4" name="Google Shape;1124;p9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5" name="Google Shape;1125;p9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6" name="Google Shape;1126;p9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7" name="Google Shape;1127;p9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8" name="Google Shape;1128;p9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29" name="Google Shape;1129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1" name="Google Shape;1131;p9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32" name="Google Shape;1132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9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35" name="Google Shape;1135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7" name="Google Shape;1137;p9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38" name="Google Shape;1138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9" name="Google Shape;113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140" name="Shape 1140"/>
        <p:cNvGrpSpPr/>
        <p:nvPr/>
      </p:nvGrpSpPr>
      <p:grpSpPr>
        <a:xfrm>
          <a:off x="0" y="0"/>
          <a:ext cx="0" cy="0"/>
        </a:xfrm>
      </p:grpSpPr>
      <p:pic>
        <p:nvPicPr>
          <p:cNvPr id="1141" name="Google Shape;1141;p9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3" name="Google Shape;1143;p9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4" name="Google Shape;1144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9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7" name="Google Shape;1147;p9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8" name="Google Shape;1148;p9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9" name="Google Shape;1149;p9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0" name="Google Shape;1150;p9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51" name="Google Shape;1151;p9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52" name="Google Shape;1152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3" name="Google Shape;115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4" name="Google Shape;1154;p9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55" name="Google Shape;1155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6" name="Google Shape;1156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7" name="Google Shape;1157;p9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58" name="Google Shape;1158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9" name="Google Shape;1159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0" name="Google Shape;1160;p9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61" name="Google Shape;1161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2" name="Google Shape;1162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</a:xfrm>
      </p:grpSpPr>
      <p:pic>
        <p:nvPicPr>
          <p:cNvPr id="1164" name="Google Shape;1164;p9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66" name="Google Shape;1166;p9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7" name="Google Shape;1167;p9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9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0" name="Google Shape;1170;p9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1" name="Google Shape;1171;p9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2" name="Google Shape;1172;p9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3" name="Google Shape;1173;p9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74" name="Google Shape;1174;p9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75" name="Google Shape;1175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6" name="Google Shape;117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7" name="Google Shape;1177;p9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78" name="Google Shape;1178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9" name="Google Shape;1179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0" name="Google Shape;1180;p9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81" name="Google Shape;1181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2" name="Google Shape;1182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3" name="Google Shape;1183;p9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84" name="Google Shape;1184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186" name="Shape 1186"/>
        <p:cNvGrpSpPr/>
        <p:nvPr/>
      </p:nvGrpSpPr>
      <p:grpSpPr>
        <a:xfrm>
          <a:off x="0" y="0"/>
          <a:ext cx="0" cy="0"/>
        </a:xfrm>
      </p:grpSpPr>
      <p:pic>
        <p:nvPicPr>
          <p:cNvPr id="1187" name="Google Shape;1187;p9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89" name="Google Shape;1189;p9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0" name="Google Shape;1190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9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3" name="Google Shape;1193;p99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194" name="Google Shape;1194;p99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195" name="Google Shape;1195;p99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196" name="Google Shape;1196;p99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197" name="Google Shape;1197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8" name="Google Shape;1198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9" name="Google Shape;1199;p99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00" name="Google Shape;1200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1" name="Google Shape;1201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2" name="Google Shape;1202;p99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03" name="Google Shape;1203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4" name="Google Shape;1204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205" name="Shape 1205"/>
        <p:cNvGrpSpPr/>
        <p:nvPr/>
      </p:nvGrpSpPr>
      <p:grpSpPr>
        <a:xfrm>
          <a:off x="0" y="0"/>
          <a:ext cx="0" cy="0"/>
        </a:xfrm>
      </p:grpSpPr>
      <p:pic>
        <p:nvPicPr>
          <p:cNvPr id="1206" name="Google Shape;1206;p10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8" name="Google Shape;1208;p10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09" name="Google Shape;1209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10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2" name="Google Shape;1212;p10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13" name="Google Shape;1213;p10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14" name="Google Shape;1214;p10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215" name="Google Shape;1215;p10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16" name="Google Shape;1216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7" name="Google Shape;1217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8" name="Google Shape;1218;p10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19" name="Google Shape;1219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0" name="Google Shape;122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1" name="Google Shape;1221;p10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22" name="Google Shape;1222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3" name="Google Shape;1223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224" name="Shape 1224"/>
        <p:cNvGrpSpPr/>
        <p:nvPr/>
      </p:nvGrpSpPr>
      <p:grpSpPr>
        <a:xfrm>
          <a:off x="0" y="0"/>
          <a:ext cx="0" cy="0"/>
        </a:xfrm>
      </p:grpSpPr>
      <p:pic>
        <p:nvPicPr>
          <p:cNvPr id="1225" name="Google Shape;1225;p10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27" name="Google Shape;1227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8" name="Google Shape;1228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10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1" name="Google Shape;1231;p10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32" name="Google Shape;1232;p10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33" name="Google Shape;1233;p10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234" name="Google Shape;1234;p10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35" name="Google Shape;1235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7" name="Google Shape;1237;p10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38" name="Google Shape;1238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9" name="Google Shape;1239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0" name="Google Shape;1240;p10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41" name="Google Shape;1241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2" name="Google Shape;124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243" name="Shape 1243"/>
        <p:cNvGrpSpPr/>
        <p:nvPr/>
      </p:nvGrpSpPr>
      <p:grpSpPr>
        <a:xfrm>
          <a:off x="0" y="0"/>
          <a:ext cx="0" cy="0"/>
        </a:xfrm>
      </p:grpSpPr>
      <p:pic>
        <p:nvPicPr>
          <p:cNvPr id="1244" name="Google Shape;1244;p10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46" name="Google Shape;1246;p10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7" name="Google Shape;1247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10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0" name="Google Shape;1250;p10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51" name="Google Shape;1251;p10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52" name="Google Shape;1252;p10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253" name="Google Shape;1253;p10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54" name="Google Shape;1254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5" name="Google Shape;1255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6" name="Google Shape;1256;p10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57" name="Google Shape;1257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8" name="Google Shape;1258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9" name="Google Shape;1259;p10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60" name="Google Shape;1260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1" name="Google Shape;1261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262" name="Shape 1262"/>
        <p:cNvGrpSpPr/>
        <p:nvPr/>
      </p:nvGrpSpPr>
      <p:grpSpPr>
        <a:xfrm>
          <a:off x="0" y="0"/>
          <a:ext cx="0" cy="0"/>
        </a:xfrm>
      </p:grpSpPr>
      <p:pic>
        <p:nvPicPr>
          <p:cNvPr id="1263" name="Google Shape;1263;p10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65" name="Google Shape;1265;p10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66" name="Google Shape;1266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269" name="Shape 1269"/>
        <p:cNvGrpSpPr/>
        <p:nvPr/>
      </p:nvGrpSpPr>
      <p:grpSpPr>
        <a:xfrm>
          <a:off x="0" y="0"/>
          <a:ext cx="0" cy="0"/>
        </a:xfrm>
      </p:grpSpPr>
      <p:pic>
        <p:nvPicPr>
          <p:cNvPr id="1270" name="Google Shape;1270;p10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72" name="Google Shape;1272;p10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73" name="Google Shape;1273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276" name="Shape 1276"/>
        <p:cNvGrpSpPr/>
        <p:nvPr/>
      </p:nvGrpSpPr>
      <p:grpSpPr>
        <a:xfrm>
          <a:off x="0" y="0"/>
          <a:ext cx="0" cy="0"/>
        </a:xfrm>
      </p:grpSpPr>
      <p:pic>
        <p:nvPicPr>
          <p:cNvPr id="1277" name="Google Shape;1277;p10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79" name="Google Shape;1279;p10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80" name="Google Shape;1280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283" name="Shape 1283"/>
        <p:cNvGrpSpPr/>
        <p:nvPr/>
      </p:nvGrpSpPr>
      <p:grpSpPr>
        <a:xfrm>
          <a:off x="0" y="0"/>
          <a:ext cx="0" cy="0"/>
        </a:xfrm>
      </p:grpSpPr>
      <p:pic>
        <p:nvPicPr>
          <p:cNvPr id="1284" name="Google Shape;1284;p10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86" name="Google Shape;1286;p10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87" name="Google Shape;1287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1290" name="Shape 1290"/>
        <p:cNvGrpSpPr/>
        <p:nvPr/>
      </p:nvGrpSpPr>
      <p:grpSpPr>
        <a:xfrm>
          <a:off x="0" y="0"/>
          <a:ext cx="0" cy="0"/>
        </a:xfrm>
      </p:grpSpPr>
      <p:pic>
        <p:nvPicPr>
          <p:cNvPr id="1291" name="Google Shape;1291;p10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3" name="Google Shape;1293;p10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4" name="Google Shape;1294;p107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10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296" name="Google Shape;1296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1298" name="Shape 1298"/>
        <p:cNvGrpSpPr/>
        <p:nvPr/>
      </p:nvGrpSpPr>
      <p:grpSpPr>
        <a:xfrm>
          <a:off x="0" y="0"/>
          <a:ext cx="0" cy="0"/>
        </a:xfrm>
      </p:grpSpPr>
      <p:pic>
        <p:nvPicPr>
          <p:cNvPr id="1299" name="Google Shape;1299;p10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1" name="Google Shape;1301;p10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02" name="Google Shape;1302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108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10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05" name="Google Shape;1305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1306" name="Shape 1306"/>
        <p:cNvGrpSpPr/>
        <p:nvPr/>
      </p:nvGrpSpPr>
      <p:grpSpPr>
        <a:xfrm>
          <a:off x="0" y="0"/>
          <a:ext cx="0" cy="0"/>
        </a:xfrm>
      </p:grpSpPr>
      <p:pic>
        <p:nvPicPr>
          <p:cNvPr id="1307" name="Google Shape;1307;p10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9" name="Google Shape;1309;p10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10" name="Google Shape;1310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109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10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13" name="Google Shape;1313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1314" name="Shape 1314"/>
        <p:cNvGrpSpPr/>
        <p:nvPr/>
      </p:nvGrpSpPr>
      <p:grpSpPr>
        <a:xfrm>
          <a:off x="0" y="0"/>
          <a:ext cx="0" cy="0"/>
        </a:xfrm>
      </p:grpSpPr>
      <p:pic>
        <p:nvPicPr>
          <p:cNvPr id="1315" name="Google Shape;1315;p11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7" name="Google Shape;1317;p11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18" name="Google Shape;1318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10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11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21" name="Google Shape;1321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322" name="Shape 1322"/>
        <p:cNvGrpSpPr/>
        <p:nvPr/>
      </p:nvGrpSpPr>
      <p:grpSpPr>
        <a:xfrm>
          <a:off x="0" y="0"/>
          <a:ext cx="0" cy="0"/>
        </a:xfrm>
      </p:grpSpPr>
      <p:pic>
        <p:nvPicPr>
          <p:cNvPr id="1323" name="Google Shape;1323;p1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5" name="Google Shape;1325;p11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26" name="Google Shape;1326;p111"/>
          <p:cNvSpPr txBox="1"/>
          <p:nvPr/>
        </p:nvSpPr>
        <p:spPr>
          <a:xfrm>
            <a:off x="324000" y="45525"/>
            <a:ext cx="965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11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28" name="Google Shape;1328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330" name="Shape 1330"/>
        <p:cNvGrpSpPr/>
        <p:nvPr/>
      </p:nvGrpSpPr>
      <p:grpSpPr>
        <a:xfrm>
          <a:off x="0" y="0"/>
          <a:ext cx="0" cy="0"/>
        </a:xfrm>
      </p:grpSpPr>
      <p:pic>
        <p:nvPicPr>
          <p:cNvPr id="1331" name="Google Shape;1331;p11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3" name="Google Shape;1333;p11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4" name="Google Shape;1334;p112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11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6" name="Google Shape;1336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7" name="Google Shape;1337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338" name="Shape 1338"/>
        <p:cNvGrpSpPr/>
        <p:nvPr/>
      </p:nvGrpSpPr>
      <p:grpSpPr>
        <a:xfrm>
          <a:off x="0" y="0"/>
          <a:ext cx="0" cy="0"/>
        </a:xfrm>
      </p:grpSpPr>
      <p:pic>
        <p:nvPicPr>
          <p:cNvPr id="1339" name="Google Shape;1339;p11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1" name="Google Shape;1341;p11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2" name="Google Shape;1342;p113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11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4" name="Google Shape;1344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5" name="Google Shape;1345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346" name="Shape 1346"/>
        <p:cNvGrpSpPr/>
        <p:nvPr/>
      </p:nvGrpSpPr>
      <p:grpSpPr>
        <a:xfrm>
          <a:off x="0" y="0"/>
          <a:ext cx="0" cy="0"/>
        </a:xfrm>
      </p:grpSpPr>
      <p:pic>
        <p:nvPicPr>
          <p:cNvPr id="1347" name="Google Shape;1347;p11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9" name="Google Shape;1349;p11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0" name="Google Shape;1350;p114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11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2" name="Google Shape;1352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53" name="Google Shape;1353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1354" name="Shape 1354"/>
        <p:cNvGrpSpPr/>
        <p:nvPr/>
      </p:nvGrpSpPr>
      <p:grpSpPr>
        <a:xfrm>
          <a:off x="0" y="0"/>
          <a:ext cx="0" cy="0"/>
        </a:xfrm>
      </p:grpSpPr>
      <p:sp>
        <p:nvSpPr>
          <p:cNvPr id="1355" name="Google Shape;1355;p115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56" name="Google Shape;1356;p1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115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8" name="Google Shape;1358;p115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9" name="Google Shape;1359;p115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1360" name="Shape 1360"/>
        <p:cNvGrpSpPr/>
        <p:nvPr/>
      </p:nvGrpSpPr>
      <p:grpSpPr>
        <a:xfrm>
          <a:off x="0" y="0"/>
          <a:ext cx="0" cy="0"/>
        </a:xfrm>
      </p:grpSpPr>
      <p:sp>
        <p:nvSpPr>
          <p:cNvPr id="1361" name="Google Shape;1361;p116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62" name="Google Shape;1362;p1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11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4" name="Google Shape;1364;p11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116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1366" name="Shape 1366"/>
        <p:cNvGrpSpPr/>
        <p:nvPr/>
      </p:nvGrpSpPr>
      <p:grpSpPr>
        <a:xfrm>
          <a:off x="0" y="0"/>
          <a:ext cx="0" cy="0"/>
        </a:xfrm>
      </p:grpSpPr>
      <p:sp>
        <p:nvSpPr>
          <p:cNvPr id="1368" name="Google Shape;1368;p117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1369" name="Shape 1369"/>
        <p:cNvGrpSpPr/>
        <p:nvPr/>
      </p:nvGrpSpPr>
      <p:grpSpPr>
        <a:xfrm>
          <a:off x="0" y="0"/>
          <a:ext cx="0" cy="0"/>
        </a:xfrm>
      </p:grpSpPr>
      <p:sp>
        <p:nvSpPr>
          <p:cNvPr id="1370" name="Google Shape;1370;p118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118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118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118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118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118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118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118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118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</a:xfrm>
      </p:grpSpPr>
      <p:pic>
        <p:nvPicPr>
          <p:cNvPr id="1380" name="Google Shape;1380;p11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19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1382" name="Shape 1382"/>
        <p:cNvGrpSpPr/>
        <p:nvPr/>
      </p:nvGrpSpPr>
      <p:grpSpPr>
        <a:xfrm>
          <a:off x="0" y="0"/>
          <a:ext cx="0" cy="0"/>
        </a:xfrm>
      </p:grpSpPr>
      <p:sp>
        <p:nvSpPr>
          <p:cNvPr id="1383" name="Google Shape;1383;p120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Art and design">
  <p:cSld name="Title Slide 2_1">
    <p:bg>
      <p:bgPr>
        <a:solidFill>
          <a:srgbClr val="EBEDFE"/>
        </a:solidFill>
      </p:bgPr>
    </p:bg>
    <p:spTree>
      <p:nvGrpSpPr>
        <p:cNvPr id="1388" name="Shape 1388"/>
        <p:cNvGrpSpPr/>
        <p:nvPr/>
      </p:nvGrpSpPr>
      <p:grpSpPr>
        <a:xfrm>
          <a:off x="0" y="0"/>
          <a:ext cx="0" cy="0"/>
        </a:xfrm>
      </p:grpSpPr>
      <p:sp>
        <p:nvSpPr>
          <p:cNvPr id="1389" name="Google Shape;1389;p12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91" name="Google Shape;1391;p1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92" name="Google Shape;1392;p1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1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94" name="Google Shape;1394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122"/>
          <p:cNvPicPr preferRelativeResize="0"/>
          <p:nvPr/>
        </p:nvPicPr>
        <p:blipFill>
          <a:blip r:embed="rId4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1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122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</a:xfrm>
      </p:grpSpPr>
      <p:pic>
        <p:nvPicPr>
          <p:cNvPr id="1400" name="Google Shape;1400;p123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1" name="Google Shape;1401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12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3" name="Google Shape;1403;p12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5" name="Google Shape;1405;p12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123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1407" name="Shape 1407"/>
        <p:cNvGrpSpPr/>
        <p:nvPr/>
      </p:nvGrpSpPr>
      <p:grpSpPr>
        <a:xfrm>
          <a:off x="0" y="0"/>
          <a:ext cx="0" cy="0"/>
        </a:xfrm>
      </p:grpSpPr>
      <p:pic>
        <p:nvPicPr>
          <p:cNvPr id="1408" name="Google Shape;1408;p12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12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0" name="Google Shape;1410;p12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2" name="Google Shape;1412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12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124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itizenship">
  <p:cSld name="Title Slide 2_1_1_1_1_1_1_1_1_1_1_5">
    <p:bg>
      <p:bgPr>
        <a:solidFill>
          <a:srgbClr val="EBEDFE"/>
        </a:solidFill>
      </p:bgPr>
    </p:bg>
    <p:spTree>
      <p:nvGrpSpPr>
        <p:cNvPr id="1415" name="Shape 1415"/>
        <p:cNvGrpSpPr/>
        <p:nvPr/>
      </p:nvGrpSpPr>
      <p:grpSpPr>
        <a:xfrm>
          <a:off x="0" y="0"/>
          <a:ext cx="0" cy="0"/>
        </a:xfrm>
      </p:grpSpPr>
      <p:pic>
        <p:nvPicPr>
          <p:cNvPr id="1416" name="Google Shape;1416;p12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12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8" name="Google Shape;1418;p12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20" name="Google Shape;1420;p12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1" name="Google Shape;1421;p1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2" name="Google Shape;1422;p12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23" name="Google Shape;1423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2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125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omputing">
  <p:cSld name="Title Slide 2_1_1_1_1_1_1_1_1_1_1_3">
    <p:bg>
      <p:bgPr>
        <a:solidFill>
          <a:srgbClr val="EBEDFE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pic>
        <p:nvPicPr>
          <p:cNvPr id="1427" name="Google Shape;1427;p12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2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29" name="Google Shape;1429;p12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Computing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31" name="Google Shape;1431;p12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32" name="Google Shape;1432;p1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3" name="Google Shape;1433;p12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34" name="Google Shape;1434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12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126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Design and technology">
  <p:cSld name="Title Slide 2_1_1_1_1_1_1_1_1_1_1_2">
    <p:bg>
      <p:bgPr>
        <a:solidFill>
          <a:srgbClr val="EBEDFE"/>
        </a:solidFill>
      </p:bgPr>
    </p:bg>
    <p:spTree>
      <p:nvGrpSpPr>
        <p:cNvPr id="1437" name="Shape 1437"/>
        <p:cNvGrpSpPr/>
        <p:nvPr/>
      </p:nvGrpSpPr>
      <p:grpSpPr>
        <a:xfrm>
          <a:off x="0" y="0"/>
          <a:ext cx="0" cy="0"/>
        </a:xfrm>
      </p:grpSpPr>
      <p:pic>
        <p:nvPicPr>
          <p:cNvPr id="1438" name="Google Shape;1438;p12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p12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0" name="Google Shape;1440;p12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42" name="Google Shape;1442;p12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43" name="Google Shape;1443;p1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4" name="Google Shape;1444;p12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5" name="Google Shape;1445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12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27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_2">
    <p:bg>
      <p:bgPr>
        <a:solidFill>
          <a:srgbClr val="EBEDFE"/>
        </a:solidFill>
      </p:bgPr>
    </p:bg>
    <p:spTree>
      <p:nvGrpSpPr>
        <p:cNvPr id="1448" name="Shape 1448"/>
        <p:cNvGrpSpPr/>
        <p:nvPr/>
      </p:nvGrpSpPr>
      <p:grpSpPr>
        <a:xfrm>
          <a:off x="0" y="0"/>
          <a:ext cx="0" cy="0"/>
        </a:xfrm>
      </p:grpSpPr>
      <p:pic>
        <p:nvPicPr>
          <p:cNvPr id="1449" name="Google Shape;1449;p12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12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12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53" name="Google Shape;1453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12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28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French">
  <p:cSld name="Title Slide 2_1_1_1_1_1_1_1_1_1_1_1">
    <p:bg>
      <p:bgPr>
        <a:solidFill>
          <a:srgbClr val="EBEDFE"/>
        </a:solidFill>
      </p:bgPr>
    </p:bg>
    <p:spTree>
      <p:nvGrpSpPr>
        <p:cNvPr id="1456" name="Shape 1456"/>
        <p:cNvGrpSpPr/>
        <p:nvPr/>
      </p:nvGrpSpPr>
      <p:grpSpPr>
        <a:xfrm>
          <a:off x="0" y="0"/>
          <a:ext cx="0" cy="0"/>
        </a:xfrm>
      </p:grpSpPr>
      <p:pic>
        <p:nvPicPr>
          <p:cNvPr id="1457" name="Google Shape;1457;p12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12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9" name="Google Shape;1459;p12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Faransiis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61" name="Google Shape;1461;p12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62" name="Google Shape;1462;p1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3" name="Google Shape;1463;p12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64" name="Google Shape;1464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12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129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1467" name="Shape 1467"/>
        <p:cNvGrpSpPr/>
        <p:nvPr/>
      </p:nvGrpSpPr>
      <p:grpSpPr>
        <a:xfrm>
          <a:off x="0" y="0"/>
          <a:ext cx="0" cy="0"/>
        </a:xfrm>
      </p:grpSpPr>
      <p:pic>
        <p:nvPicPr>
          <p:cNvPr id="1468" name="Google Shape;1468;p13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1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13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1" name="Google Shape;1471;p13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3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30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rman">
  <p:cSld name="Title Slide 2_1_1_1_1_1_1_1_1_1_1_1_1">
    <p:bg>
      <p:bgPr>
        <a:solidFill>
          <a:srgbClr val="EBEDFE"/>
        </a:solidFill>
      </p:bgPr>
    </p:bg>
    <p:spTree>
      <p:nvGrpSpPr>
        <p:cNvPr id="1475" name="Shape 1475"/>
        <p:cNvGrpSpPr/>
        <p:nvPr/>
      </p:nvGrpSpPr>
      <p:grpSpPr>
        <a:xfrm>
          <a:off x="0" y="0"/>
          <a:ext cx="0" cy="0"/>
        </a:xfrm>
      </p:grpSpPr>
      <p:pic>
        <p:nvPicPr>
          <p:cNvPr id="1476" name="Google Shape;1476;p13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3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8" name="Google Shape;1478;p13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German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80" name="Google Shape;1480;p13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81" name="Google Shape;1481;p1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2" name="Google Shape;1482;p13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83" name="Google Shape;1483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13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131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_2">
    <p:bg>
      <p:bgPr>
        <a:solidFill>
          <a:srgbClr val="EBEDFE"/>
        </a:solidFill>
      </p:bgPr>
    </p:bg>
    <p:spTree>
      <p:nvGrpSpPr>
        <p:cNvPr id="1486" name="Shape 1486"/>
        <p:cNvGrpSpPr/>
        <p:nvPr/>
      </p:nvGrpSpPr>
      <p:grpSpPr>
        <a:xfrm>
          <a:off x="0" y="0"/>
          <a:ext cx="0" cy="0"/>
        </a:xfrm>
      </p:grpSpPr>
      <p:pic>
        <p:nvPicPr>
          <p:cNvPr id="1487" name="Google Shape;1487;p13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88" name="Google Shape;1488;p13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9" name="Google Shape;1489;p13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1" name="Google Shape;1491;p13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92" name="Google Shape;1492;p1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3" name="Google Shape;1493;p13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494" name="Google Shape;1494;p1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95" name="Google Shape;1495;p13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132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_2">
    <p:bg>
      <p:bgPr>
        <a:solidFill>
          <a:srgbClr val="EBEDFE"/>
        </a:solidFill>
      </p:bgPr>
    </p:bg>
    <p:spTree>
      <p:nvGrpSpPr>
        <p:cNvPr id="1497" name="Shape 1497"/>
        <p:cNvGrpSpPr/>
        <p:nvPr/>
      </p:nvGrpSpPr>
      <p:grpSpPr>
        <a:xfrm>
          <a:off x="0" y="0"/>
          <a:ext cx="0" cy="0"/>
        </a:xfrm>
      </p:grpSpPr>
      <p:pic>
        <p:nvPicPr>
          <p:cNvPr id="1498" name="Google Shape;1498;p13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99" name="Google Shape;1499;p13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0" name="Google Shape;1500;p13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2" name="Google Shape;1502;p13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3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133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1505" name="Shape 1505"/>
        <p:cNvGrpSpPr/>
        <p:nvPr/>
      </p:nvGrpSpPr>
      <p:grpSpPr>
        <a:xfrm>
          <a:off x="0" y="0"/>
          <a:ext cx="0" cy="0"/>
        </a:xfrm>
      </p:grpSpPr>
      <p:pic>
        <p:nvPicPr>
          <p:cNvPr id="1506" name="Google Shape;1506;p13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507" name="Google Shape;1507;p13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8" name="Google Shape;1508;p13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0" name="Google Shape;1510;p134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13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134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al education">
  <p:cSld name="Title Slide 2_1_1_1_1_1_1_1_1_1_1_1_1_2">
    <p:bg>
      <p:bgPr>
        <a:solidFill>
          <a:srgbClr val="EBEDFE"/>
        </a:solidFill>
      </p:bgPr>
    </p:bg>
    <p:spTree>
      <p:nvGrpSpPr>
        <p:cNvPr id="1513" name="Shape 1513"/>
        <p:cNvGrpSpPr/>
        <p:nvPr/>
      </p:nvGrpSpPr>
      <p:grpSpPr>
        <a:xfrm>
          <a:off x="0" y="0"/>
          <a:ext cx="0" cy="0"/>
        </a:xfrm>
      </p:grpSpPr>
      <p:pic>
        <p:nvPicPr>
          <p:cNvPr id="1514" name="Google Shape;1514;p13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5" name="Google Shape;1515;p13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6" name="Google Shape;1516;p13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18" name="Google Shape;1518;p13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9" name="Google Shape;1519;p1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0" name="Google Shape;1520;p13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21" name="Google Shape;1521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p13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135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_2">
    <p:bg>
      <p:bgPr>
        <a:solidFill>
          <a:srgbClr val="EBEDFE"/>
        </a:solidFill>
      </p:bgPr>
    </p:bg>
    <p:spTree>
      <p:nvGrpSpPr>
        <p:cNvPr id="1524" name="Shape 1524"/>
        <p:cNvGrpSpPr/>
        <p:nvPr/>
      </p:nvGrpSpPr>
      <p:grpSpPr>
        <a:xfrm>
          <a:off x="0" y="0"/>
          <a:ext cx="0" cy="0"/>
        </a:xfrm>
      </p:grpSpPr>
      <p:pic>
        <p:nvPicPr>
          <p:cNvPr id="1525" name="Google Shape;1525;p13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26" name="Google Shape;1526;p13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27" name="Google Shape;1527;p13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29" name="Google Shape;1529;p13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0" name="Google Shape;1530;p1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1" name="Google Shape;1531;p13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532" name="Google Shape;1532;p1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33" name="Google Shape;1533;p13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136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 and health education">
  <p:cSld name="Title Slide 2_1_1_1_1_1_1_1_1_1_1_7">
    <p:bg>
      <p:bgPr>
        <a:solidFill>
          <a:srgbClr val="EBEDFE"/>
        </a:solidFill>
      </p:bgPr>
    </p:bg>
    <p:spTree>
      <p:nvGrpSpPr>
        <p:cNvPr id="1535" name="Shape 1535"/>
        <p:cNvGrpSpPr/>
        <p:nvPr/>
      </p:nvGrpSpPr>
      <p:grpSpPr>
        <a:xfrm>
          <a:off x="0" y="0"/>
          <a:ext cx="0" cy="0"/>
        </a:xfrm>
      </p:grpSpPr>
      <p:sp>
        <p:nvSpPr>
          <p:cNvPr id="1536" name="Google Shape;1536;p13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38" name="Google Shape;1538;p13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9" name="Google Shape;1539;p1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0" name="Google Shape;1540;p13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41" name="Google Shape;1541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542" name="Google Shape;1542;p13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137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44" name="Google Shape;1544;p137"/>
          <p:cNvPicPr preferRelativeResize="0"/>
          <p:nvPr/>
        </p:nvPicPr>
        <p:blipFill>
          <a:blip r:embed="rId4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13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RHE (PSHE)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, sex and health education">
  <p:cSld name="Title Slide 2_1_1_1_1_1_1_1_1_1_1_7_1">
    <p:bg>
      <p:bgPr>
        <a:solidFill>
          <a:srgbClr val="EBEDFE"/>
        </a:solidFill>
      </p:bgPr>
    </p:bg>
    <p:spTree>
      <p:nvGrpSpPr>
        <p:cNvPr id="1546" name="Shape 1546"/>
        <p:cNvGrpSpPr/>
        <p:nvPr/>
      </p:nvGrpSpPr>
      <p:grpSpPr>
        <a:xfrm>
          <a:off x="0" y="0"/>
          <a:ext cx="0" cy="0"/>
        </a:xfrm>
      </p:grpSpPr>
      <p:sp>
        <p:nvSpPr>
          <p:cNvPr id="1547" name="Google Shape;1547;p13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49" name="Google Shape;1549;p13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50" name="Google Shape;1550;p1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1" name="Google Shape;1551;p13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52" name="Google Shape;1552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553" name="Google Shape;1553;p13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138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5" name="Google Shape;1555;p138"/>
          <p:cNvPicPr preferRelativeResize="0"/>
          <p:nvPr/>
        </p:nvPicPr>
        <p:blipFill>
          <a:blip r:embed="rId4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3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igious education">
  <p:cSld name="Title Slide 2_1_1_1_1_1_1_1_1_1_1_1_1_1">
    <p:bg>
      <p:bgPr>
        <a:solidFill>
          <a:srgbClr val="EBEDFE"/>
        </a:solidFill>
      </p:bgPr>
    </p:bg>
    <p:spTree>
      <p:nvGrpSpPr>
        <p:cNvPr id="1557" name="Shape 1557"/>
        <p:cNvGrpSpPr/>
        <p:nvPr/>
      </p:nvGrpSpPr>
      <p:grpSpPr>
        <a:xfrm>
          <a:off x="0" y="0"/>
          <a:ext cx="0" cy="0"/>
        </a:xfrm>
      </p:grpSpPr>
      <p:pic>
        <p:nvPicPr>
          <p:cNvPr id="1558" name="Google Shape;1558;p13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9" name="Google Shape;1559;p13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60" name="Google Shape;1560;p13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2" name="Google Shape;1562;p13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63" name="Google Shape;1563;p1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4" name="Google Shape;1564;p13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65" name="Google Shape;1565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13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39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_2">
    <p:bg>
      <p:bgPr>
        <a:solidFill>
          <a:srgbClr val="EBEDFE"/>
        </a:solidFill>
      </p:bgPr>
    </p:bg>
    <p:spTree>
      <p:nvGrpSpPr>
        <p:cNvPr id="1568" name="Shape 1568"/>
        <p:cNvGrpSpPr/>
        <p:nvPr/>
      </p:nvGrpSpPr>
      <p:grpSpPr>
        <a:xfrm>
          <a:off x="0" y="0"/>
          <a:ext cx="0" cy="0"/>
        </a:xfrm>
      </p:grpSpPr>
      <p:sp>
        <p:nvSpPr>
          <p:cNvPr id="1569" name="Google Shape;1569;p14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0" name="Google Shape;1570;p14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72" name="Google Shape;1572;p140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3" name="Google Shape;1573;p14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74" name="Google Shape;1574;p1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5" name="Google Shape;1575;p14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576" name="Google Shape;1576;p1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7" name="Google Shape;1577;p140"/>
          <p:cNvSpPr txBox="1"/>
          <p:nvPr/>
        </p:nvSpPr>
        <p:spPr>
          <a:xfrm>
            <a:off x="323850" y="4327975"/>
            <a:ext cx="105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Cutub: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140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panish">
  <p:cSld name="Title Slide 2_1_1_1_1_1_1_1_1_1_1_1_2_1">
    <p:bg>
      <p:bgPr>
        <a:solidFill>
          <a:srgbClr val="EBEDFE"/>
        </a:solidFill>
      </p:bgPr>
    </p:bg>
    <p:spTree>
      <p:nvGrpSpPr>
        <p:cNvPr id="1579" name="Shape 1579"/>
        <p:cNvGrpSpPr/>
        <p:nvPr/>
      </p:nvGrpSpPr>
      <p:grpSpPr>
        <a:xfrm>
          <a:off x="0" y="0"/>
          <a:ext cx="0" cy="0"/>
        </a:xfrm>
      </p:grpSpPr>
      <p:pic>
        <p:nvPicPr>
          <p:cNvPr id="1580" name="Google Shape;1580;p14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14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2" name="Google Shape;1582;p14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Isbaanish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84" name="Google Shape;1584;p14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85" name="Google Shape;1585;p1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6" name="Google Shape;1586;p14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87" name="Google Shape;1587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1588" name="Google Shape;1588;p14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141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1590" name="Shape 1590"/>
        <p:cNvGrpSpPr/>
        <p:nvPr/>
      </p:nvGrpSpPr>
      <p:grpSpPr>
        <a:xfrm>
          <a:off x="0" y="0"/>
          <a:ext cx="0" cy="0"/>
        </a:xfrm>
      </p:grpSpPr>
      <p:pic>
        <p:nvPicPr>
          <p:cNvPr id="1591" name="Google Shape;1591;p14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2" name="Google Shape;1592;p14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142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1594" name="Shape 1594"/>
        <p:cNvGrpSpPr/>
        <p:nvPr/>
      </p:nvGrpSpPr>
      <p:grpSpPr>
        <a:xfrm>
          <a:off x="0" y="0"/>
          <a:ext cx="0" cy="0"/>
        </a:xfrm>
      </p:grpSpPr>
      <p:sp>
        <p:nvSpPr>
          <p:cNvPr id="1595" name="Google Shape;1595;p14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14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14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14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9" name="Google Shape;1599;p14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600" name="Google Shape;1600;p143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601" name="Google Shape;1601;p14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602" name="Google Shape;1602;p1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603" name="Google Shape;1603;p1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604" name="Google Shape;1604;p143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5" name="Google Shape;1605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06" name="Google Shape;1606;p14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607" name="Shape 1607"/>
        <p:cNvGrpSpPr/>
        <p:nvPr/>
      </p:nvGrpSpPr>
      <p:grpSpPr>
        <a:xfrm>
          <a:off x="0" y="0"/>
          <a:ext cx="0" cy="0"/>
        </a:xfrm>
      </p:grpSpPr>
      <p:sp>
        <p:nvSpPr>
          <p:cNvPr id="1608" name="Google Shape;1608;p14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09" name="Google Shape;1609;p14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0" name="Google Shape;1610;p14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1" name="Google Shape;1611;p14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2" name="Google Shape;1612;p14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3" name="Google Shape;1613;p144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4" name="Google Shape;1614;p144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5" name="Google Shape;1615;p144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6" name="Google Shape;1616;p144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617" name="Shape 1617"/>
        <p:cNvGrpSpPr/>
        <p:nvPr/>
      </p:nvGrpSpPr>
      <p:grpSpPr>
        <a:xfrm>
          <a:off x="0" y="0"/>
          <a:ext cx="0" cy="0"/>
        </a:xfrm>
      </p:grpSpPr>
      <p:sp>
        <p:nvSpPr>
          <p:cNvPr id="1618" name="Google Shape;1618;p1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19" name="Google Shape;1619;p14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14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14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2" name="Google Shape;1622;p14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3" name="Google Shape;1623;p145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4" name="Google Shape;1624;p145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5" name="Google Shape;1625;p145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6" name="Google Shape;1626;p145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7" name="Google Shape;1627;p145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8" name="Google Shape;1628;p145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629" name="Shape 1629"/>
        <p:cNvGrpSpPr/>
        <p:nvPr/>
      </p:nvGrpSpPr>
      <p:grpSpPr>
        <a:xfrm>
          <a:off x="0" y="0"/>
          <a:ext cx="0" cy="0"/>
        </a:xfrm>
      </p:grpSpPr>
      <p:sp>
        <p:nvSpPr>
          <p:cNvPr id="1630" name="Google Shape;1630;p1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31" name="Google Shape;1631;p14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14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14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4" name="Google Shape;1634;p14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5" name="Google Shape;1635;p146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6" name="Google Shape;1636;p146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7" name="Google Shape;1637;p14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8" name="Google Shape;1638;p146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9" name="Google Shape;1639;p146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0" name="Google Shape;1640;p146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1" name="Google Shape;1641;p146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2" name="Google Shape;1642;p146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643" name="Shape 1643"/>
        <p:cNvGrpSpPr/>
        <p:nvPr/>
      </p:nvGrpSpPr>
      <p:grpSpPr>
        <a:xfrm>
          <a:off x="0" y="0"/>
          <a:ext cx="0" cy="0"/>
        </a:xfrm>
      </p:grpSpPr>
      <p:sp>
        <p:nvSpPr>
          <p:cNvPr id="1644" name="Google Shape;1644;p1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45" name="Google Shape;1645;p14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p14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7" name="Google Shape;1647;p14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8" name="Google Shape;1648;p147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9" name="Google Shape;1649;p147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50" name="Google Shape;1650;p147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651" name="Shape 1651"/>
        <p:cNvGrpSpPr/>
        <p:nvPr/>
      </p:nvGrpSpPr>
      <p:grpSpPr>
        <a:xfrm>
          <a:off x="0" y="0"/>
          <a:ext cx="0" cy="0"/>
        </a:xfrm>
      </p:grpSpPr>
      <p:sp>
        <p:nvSpPr>
          <p:cNvPr id="1652" name="Google Shape;1652;p14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53" name="Google Shape;1653;p148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148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148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6" name="Google Shape;1656;p148"/>
          <p:cNvCxnSpPr>
            <a:endCxn id="16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58" name="Google Shape;1658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59" name="Google Shape;1659;p14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60" name="Google Shape;1660;p14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57" name="Google Shape;1657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148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p14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4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64" name="Shape 1664"/>
        <p:cNvGrpSpPr/>
        <p:nvPr/>
      </p:nvGrpSpPr>
      <p:grpSpPr>
        <a:xfrm>
          <a:off x="0" y="0"/>
          <a:ext cx="0" cy="0"/>
        </a:xfrm>
      </p:grpSpPr>
      <p:pic>
        <p:nvPicPr>
          <p:cNvPr id="1665" name="Google Shape;1665;p14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6" name="Google Shape;1666;p14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149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14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14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14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1" name="Google Shape;1671;p149"/>
          <p:cNvCxnSpPr>
            <a:endCxn id="16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72" name="Google Shape;1672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3" name="Google Shape;1673;p1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74" name="Google Shape;1674;p14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75" name="Google Shape;1675;p149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76" name="Google Shape;1676;p149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677" name="Google Shape;1677;p1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678" name="Google Shape;1678;p14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679" name="Google Shape;1679;p149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14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1" name="Google Shape;1681;p14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682" name="Shape 1682"/>
        <p:cNvGrpSpPr/>
        <p:nvPr/>
      </p:nvGrpSpPr>
      <p:grpSpPr>
        <a:xfrm>
          <a:off x="0" y="0"/>
          <a:ext cx="0" cy="0"/>
        </a:xfrm>
      </p:grpSpPr>
      <p:pic>
        <p:nvPicPr>
          <p:cNvPr id="1683" name="Google Shape;1683;p15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15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5" name="Google Shape;1685;p150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15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7" name="Google Shape;1687;p15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8" name="Google Shape;1688;p15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9" name="Google Shape;1689;p150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15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1" name="Google Shape;1691;p15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92" name="Google Shape;1692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" name="Google Shape;1693;p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1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15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96" name="Google Shape;1696;p150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97" name="Google Shape;1697;p150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98" name="Google Shape;1698;p150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99" name="Google Shape;1699;p1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00" name="Google Shape;1700;p15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01" name="Google Shape;1701;p150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2" name="Google Shape;1702;p15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150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1704" name="Shape 1704"/>
        <p:cNvGrpSpPr/>
        <p:nvPr/>
      </p:nvGrpSpPr>
      <p:grpSpPr>
        <a:xfrm>
          <a:off x="0" y="0"/>
          <a:ext cx="0" cy="0"/>
        </a:xfrm>
      </p:grpSpPr>
      <p:pic>
        <p:nvPicPr>
          <p:cNvPr id="1705" name="Google Shape;1705;p15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15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07" name="Google Shape;1707;p1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8" name="Google Shape;1708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09" name="Google Shape;1709;p1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15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1711" name="Shape 1711"/>
        <p:cNvGrpSpPr/>
        <p:nvPr/>
      </p:nvGrpSpPr>
      <p:grpSpPr>
        <a:xfrm>
          <a:off x="0" y="0"/>
          <a:ext cx="0" cy="0"/>
        </a:xfrm>
      </p:grpSpPr>
      <p:pic>
        <p:nvPicPr>
          <p:cNvPr id="1712" name="Google Shape;1712;p15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3" name="Google Shape;1713;p1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4" name="Google Shape;1714;p1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5" name="Google Shape;1715;p15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17" name="Google Shape;1717;p1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1718" name="Shape 1718"/>
        <p:cNvGrpSpPr/>
        <p:nvPr/>
      </p:nvGrpSpPr>
      <p:grpSpPr>
        <a:xfrm>
          <a:off x="0" y="0"/>
          <a:ext cx="0" cy="0"/>
        </a:xfrm>
      </p:grpSpPr>
      <p:pic>
        <p:nvPicPr>
          <p:cNvPr id="1719" name="Google Shape;1719;p1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1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21" name="Google Shape;1721;p1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2" name="Google Shape;1722;p15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24" name="Google Shape;1724;p1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1725" name="Shape 1725"/>
        <p:cNvGrpSpPr/>
        <p:nvPr/>
      </p:nvGrpSpPr>
      <p:grpSpPr>
        <a:xfrm>
          <a:off x="0" y="0"/>
          <a:ext cx="0" cy="0"/>
        </a:xfrm>
      </p:grpSpPr>
      <p:pic>
        <p:nvPicPr>
          <p:cNvPr id="1726" name="Google Shape;1726;p1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27" name="Google Shape;1727;p1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28" name="Google Shape;1728;p1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9" name="Google Shape;1729;p15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731" name="Google Shape;1731;p1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732" name="Shape 1732"/>
        <p:cNvGrpSpPr/>
        <p:nvPr/>
      </p:nvGrpSpPr>
      <p:grpSpPr>
        <a:xfrm>
          <a:off x="0" y="0"/>
          <a:ext cx="0" cy="0"/>
        </a:xfrm>
      </p:grpSpPr>
      <p:sp>
        <p:nvSpPr>
          <p:cNvPr id="1733" name="Google Shape;1733;p15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34" name="Google Shape;1734;p15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5" name="Google Shape;1735;p1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36" name="Google Shape;1736;p15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37" name="Google Shape;1737;p15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38" name="Google Shape;1738;p15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9" name="Google Shape;1739;p15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740" name="Google Shape;1740;p15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1" name="Google Shape;1741;p15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42" name="Google Shape;1742;p15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743" name="Google Shape;1743;p1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4" name="Google Shape;1744;p15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745" name="Shape 1745"/>
        <p:cNvGrpSpPr/>
        <p:nvPr/>
      </p:nvGrpSpPr>
      <p:grpSpPr>
        <a:xfrm>
          <a:off x="0" y="0"/>
          <a:ext cx="0" cy="0"/>
        </a:xfrm>
      </p:grpSpPr>
      <p:sp>
        <p:nvSpPr>
          <p:cNvPr id="1746" name="Google Shape;1746;p15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47" name="Google Shape;1747;p15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8" name="Google Shape;1748;p1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49" name="Google Shape;1749;p15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50" name="Google Shape;1750;p15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51" name="Google Shape;1751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52" name="Google Shape;1752;p15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753" name="Google Shape;1753;p15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4" name="Google Shape;1754;p15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55" name="Google Shape;1755;p15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756" name="Google Shape;1756;p1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7" name="Google Shape;1757;p15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758" name="Shape 1758"/>
        <p:cNvGrpSpPr/>
        <p:nvPr/>
      </p:nvGrpSpPr>
      <p:grpSpPr>
        <a:xfrm>
          <a:off x="0" y="0"/>
          <a:ext cx="0" cy="0"/>
        </a:xfrm>
      </p:grpSpPr>
      <p:sp>
        <p:nvSpPr>
          <p:cNvPr id="1759" name="Google Shape;1759;p15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60" name="Google Shape;1760;p15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1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62" name="Google Shape;1762;p15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63" name="Google Shape;1763;p15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64" name="Google Shape;1764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65" name="Google Shape;1765;p15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766" name="Google Shape;1766;p15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7" name="Google Shape;1767;p15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8" name="Google Shape;1768;p15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769" name="Google Shape;1769;p1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0" name="Google Shape;1770;p15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771" name="Shape 1771"/>
        <p:cNvGrpSpPr/>
        <p:nvPr/>
      </p:nvGrpSpPr>
      <p:grpSpPr>
        <a:xfrm>
          <a:off x="0" y="0"/>
          <a:ext cx="0" cy="0"/>
        </a:xfrm>
      </p:grpSpPr>
      <p:sp>
        <p:nvSpPr>
          <p:cNvPr id="1772" name="Google Shape;1772;p15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73" name="Google Shape;1773;p15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1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75" name="Google Shape;1775;p15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76" name="Google Shape;1776;p15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77" name="Google Shape;1777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78" name="Google Shape;1778;p15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779" name="Google Shape;1779;p15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0" name="Google Shape;1780;p15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81" name="Google Shape;1781;p15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782" name="Google Shape;1782;p15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3" name="Google Shape;1783;p15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784" name="Shape 1784"/>
        <p:cNvGrpSpPr/>
        <p:nvPr/>
      </p:nvGrpSpPr>
      <p:grpSpPr>
        <a:xfrm>
          <a:off x="0" y="0"/>
          <a:ext cx="0" cy="0"/>
        </a:xfrm>
      </p:grpSpPr>
      <p:pic>
        <p:nvPicPr>
          <p:cNvPr id="1785" name="Google Shape;1785;p15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15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1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88" name="Google Shape;1788;p1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89" name="Google Shape;1789;p15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15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15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159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93" name="Google Shape;1793;p159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94" name="Google Shape;1794;p15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795" name="Google Shape;1795;p15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796" name="Google Shape;1796;p15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15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98" name="Google Shape;1798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9" name="Google Shape;1799;p1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0" name="Google Shape;1800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01" name="Google Shape;1801;p15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02" name="Google Shape;1802;p1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3" name="Google Shape;1803;p15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04" name="Google Shape;1804;p15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805" name="Google Shape;1805;p1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6" name="Google Shape;1806;p15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807" name="Shape 1807"/>
        <p:cNvGrpSpPr/>
        <p:nvPr/>
      </p:nvGrpSpPr>
      <p:grpSpPr>
        <a:xfrm>
          <a:off x="0" y="0"/>
          <a:ext cx="0" cy="0"/>
        </a:xfrm>
      </p:grpSpPr>
      <p:pic>
        <p:nvPicPr>
          <p:cNvPr id="1808" name="Google Shape;1808;p16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1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10" name="Google Shape;1810;p16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16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16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3" name="Google Shape;1813;p16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14" name="Google Shape;1814;p16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815" name="Google Shape;1815;p1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Google Shape;1816;p1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8" name="Google Shape;1818;p16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19" name="Google Shape;1819;p16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820" name="Google Shape;1820;p16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21" name="Google Shape;1821;p16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16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3" name="Google Shape;1823;p16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824" name="Google Shape;1824;p16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5" name="Google Shape;1825;p16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26" name="Google Shape;1826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16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16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830" name="Shape 1830"/>
        <p:cNvGrpSpPr/>
        <p:nvPr/>
      </p:nvGrpSpPr>
      <p:grpSpPr>
        <a:xfrm>
          <a:off x="0" y="0"/>
          <a:ext cx="0" cy="0"/>
        </a:xfrm>
      </p:grpSpPr>
      <p:pic>
        <p:nvPicPr>
          <p:cNvPr id="1831" name="Google Shape;1831;p16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1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33" name="Google Shape;1833;p16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6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16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16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7" name="Google Shape;1837;p16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838" name="Google Shape;1838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9" name="Google Shape;1839;p1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1" name="Google Shape;1841;p16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2" name="Google Shape;1842;p16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843" name="Google Shape;1843;p16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44" name="Google Shape;1844;p16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5" name="Google Shape;1845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6" name="Google Shape;1846;p16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847" name="Google Shape;1847;p16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8" name="Google Shape;1848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49" name="Google Shape;1849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16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2" name="Google Shape;1852;p16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853" name="Shape 1853"/>
        <p:cNvGrpSpPr/>
        <p:nvPr/>
      </p:nvGrpSpPr>
      <p:grpSpPr>
        <a:xfrm>
          <a:off x="0" y="0"/>
          <a:ext cx="0" cy="0"/>
        </a:xfrm>
      </p:grpSpPr>
      <p:pic>
        <p:nvPicPr>
          <p:cNvPr id="1854" name="Google Shape;1854;p16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55" name="Google Shape;1855;p1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56" name="Google Shape;1856;p16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16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8" name="Google Shape;1858;p16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6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60" name="Google Shape;1860;p16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861" name="Google Shape;1861;p1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2" name="Google Shape;1862;p1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4" name="Google Shape;1864;p16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65" name="Google Shape;1865;p16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866" name="Google Shape;1866;p16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67" name="Google Shape;1867;p16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8" name="Google Shape;1868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9" name="Google Shape;1869;p16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870" name="Google Shape;1870;p16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1" name="Google Shape;1871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72" name="Google Shape;1872;p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4" name="Google Shape;1874;p16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16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876" name="Shape 1876"/>
        <p:cNvGrpSpPr/>
        <p:nvPr/>
      </p:nvGrpSpPr>
      <p:grpSpPr>
        <a:xfrm>
          <a:off x="0" y="0"/>
          <a:ext cx="0" cy="0"/>
        </a:xfrm>
      </p:grpSpPr>
      <p:pic>
        <p:nvPicPr>
          <p:cNvPr id="1877" name="Google Shape;1877;p16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78" name="Google Shape;1878;p1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79" name="Google Shape;1879;p16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80" name="Google Shape;1880;p1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1" name="Google Shape;1881;p1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16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83" name="Google Shape;1883;p16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4" name="Google Shape;1884;p16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5" name="Google Shape;1885;p16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886" name="Google Shape;1886;p16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887" name="Google Shape;1887;p1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8" name="Google Shape;1888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89" name="Google Shape;1889;p16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890" name="Google Shape;1890;p1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1" name="Google Shape;1891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92" name="Google Shape;1892;p16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893" name="Google Shape;1893;p1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4" name="Google Shape;1894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895" name="Shape 1895"/>
        <p:cNvGrpSpPr/>
        <p:nvPr/>
      </p:nvGrpSpPr>
      <p:grpSpPr>
        <a:xfrm>
          <a:off x="0" y="0"/>
          <a:ext cx="0" cy="0"/>
        </a:xfrm>
      </p:grpSpPr>
      <p:pic>
        <p:nvPicPr>
          <p:cNvPr id="1896" name="Google Shape;1896;p16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97" name="Google Shape;1897;p1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98" name="Google Shape;1898;p16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99" name="Google Shape;1899;p1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1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16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02" name="Google Shape;1902;p16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03" name="Google Shape;1903;p16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04" name="Google Shape;1904;p16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05" name="Google Shape;1905;p16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06" name="Google Shape;1906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7" name="Google Shape;1907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08" name="Google Shape;1908;p16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09" name="Google Shape;1909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0" name="Google Shape;1910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1" name="Google Shape;1911;p16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12" name="Google Shape;1912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3" name="Google Shape;1913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914" name="Shape 1914"/>
        <p:cNvGrpSpPr/>
        <p:nvPr/>
      </p:nvGrpSpPr>
      <p:grpSpPr>
        <a:xfrm>
          <a:off x="0" y="0"/>
          <a:ext cx="0" cy="0"/>
        </a:xfrm>
      </p:grpSpPr>
      <p:pic>
        <p:nvPicPr>
          <p:cNvPr id="1915" name="Google Shape;1915;p16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16" name="Google Shape;1916;p1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17" name="Google Shape;1917;p16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18" name="Google Shape;1918;p1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9" name="Google Shape;1919;p1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16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1" name="Google Shape;1921;p16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22" name="Google Shape;1922;p16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23" name="Google Shape;1923;p16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24" name="Google Shape;1924;p16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25" name="Google Shape;1925;p16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6" name="Google Shape;1926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27" name="Google Shape;1927;p16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28" name="Google Shape;1928;p16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9" name="Google Shape;1929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30" name="Google Shape;1930;p16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31" name="Google Shape;1931;p16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2" name="Google Shape;1932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933" name="Shape 1933"/>
        <p:cNvGrpSpPr/>
        <p:nvPr/>
      </p:nvGrpSpPr>
      <p:grpSpPr>
        <a:xfrm>
          <a:off x="0" y="0"/>
          <a:ext cx="0" cy="0"/>
        </a:xfrm>
      </p:grpSpPr>
      <p:pic>
        <p:nvPicPr>
          <p:cNvPr id="1934" name="Google Shape;1934;p16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35" name="Google Shape;1935;p1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36" name="Google Shape;1936;p16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37" name="Google Shape;1937;p1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8" name="Google Shape;1938;p1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16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40" name="Google Shape;1940;p16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41" name="Google Shape;1941;p16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42" name="Google Shape;1942;p16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43" name="Google Shape;1943;p16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44" name="Google Shape;1944;p1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5" name="Google Shape;1945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46" name="Google Shape;1946;p16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47" name="Google Shape;1947;p1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8" name="Google Shape;1948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49" name="Google Shape;1949;p16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50" name="Google Shape;1950;p1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1" name="Google Shape;1951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952" name="Shape 1952"/>
        <p:cNvGrpSpPr/>
        <p:nvPr/>
      </p:nvGrpSpPr>
      <p:grpSpPr>
        <a:xfrm>
          <a:off x="0" y="0"/>
          <a:ext cx="0" cy="0"/>
        </a:xfrm>
      </p:grpSpPr>
      <p:pic>
        <p:nvPicPr>
          <p:cNvPr id="1953" name="Google Shape;1953;p16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4" name="Google Shape;1954;p16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55" name="Google Shape;1955;p16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56" name="Google Shape;1956;p1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1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16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9" name="Google Shape;1959;p16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0" name="Google Shape;1960;p16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1" name="Google Shape;1961;p16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2" name="Google Shape;1962;p16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63" name="Google Shape;1963;p16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964" name="Google Shape;1964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5" name="Google Shape;1965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6" name="Google Shape;1966;p16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967" name="Google Shape;1967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8" name="Google Shape;1968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9" name="Google Shape;1969;p16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970" name="Google Shape;1970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1" name="Google Shape;1971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72" name="Google Shape;1972;p16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973" name="Google Shape;1973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4" name="Google Shape;1974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975" name="Shape 1975"/>
        <p:cNvGrpSpPr/>
        <p:nvPr/>
      </p:nvGrpSpPr>
      <p:grpSpPr>
        <a:xfrm>
          <a:off x="0" y="0"/>
          <a:ext cx="0" cy="0"/>
        </a:xfrm>
      </p:grpSpPr>
      <p:pic>
        <p:nvPicPr>
          <p:cNvPr id="1976" name="Google Shape;1976;p16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16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78" name="Google Shape;1978;p16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79" name="Google Shape;1979;p1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0" name="Google Shape;1980;p16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1" name="Google Shape;1981;p16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82" name="Google Shape;1982;p16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3" name="Google Shape;1983;p16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4" name="Google Shape;1984;p16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5" name="Google Shape;1985;p16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86" name="Google Shape;1986;p16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987" name="Google Shape;1987;p1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8" name="Google Shape;1988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9" name="Google Shape;1989;p16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990" name="Google Shape;1990;p1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1" name="Google Shape;1991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92" name="Google Shape;1992;p16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993" name="Google Shape;1993;p1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4" name="Google Shape;1994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95" name="Google Shape;1995;p16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996" name="Google Shape;1996;p1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7" name="Google Shape;1997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998" name="Shape 1998"/>
        <p:cNvGrpSpPr/>
        <p:nvPr/>
      </p:nvGrpSpPr>
      <p:grpSpPr>
        <a:xfrm>
          <a:off x="0" y="0"/>
          <a:ext cx="0" cy="0"/>
        </a:xfrm>
      </p:grpSpPr>
      <p:pic>
        <p:nvPicPr>
          <p:cNvPr id="1999" name="Google Shape;1999;p16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00" name="Google Shape;2000;p16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1" name="Google Shape;2001;p16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02" name="Google Shape;2002;p1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3" name="Google Shape;2003;p16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4" name="Google Shape;2004;p16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05" name="Google Shape;2005;p16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06" name="Google Shape;2006;p16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07" name="Google Shape;2007;p16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08" name="Google Shape;2008;p16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09" name="Google Shape;2009;p16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10" name="Google Shape;2010;p1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1" name="Google Shape;2011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12" name="Google Shape;2012;p16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13" name="Google Shape;2013;p1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4" name="Google Shape;2014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15" name="Google Shape;2015;p16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16" name="Google Shape;2016;p1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7" name="Google Shape;2017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18" name="Google Shape;2018;p16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19" name="Google Shape;2019;p1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0" name="Google Shape;2020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2021" name="Shape 2021"/>
        <p:cNvGrpSpPr/>
        <p:nvPr/>
      </p:nvGrpSpPr>
      <p:grpSpPr>
        <a:xfrm>
          <a:off x="0" y="0"/>
          <a:ext cx="0" cy="0"/>
        </a:xfrm>
      </p:grpSpPr>
      <p:pic>
        <p:nvPicPr>
          <p:cNvPr id="2022" name="Google Shape;2022;p17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3" name="Google Shape;2023;p17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24" name="Google Shape;2024;p17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25" name="Google Shape;2025;p1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6" name="Google Shape;2026;p17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7" name="Google Shape;2027;p17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8" name="Google Shape;2028;p17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29" name="Google Shape;2029;p17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0" name="Google Shape;2030;p17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1" name="Google Shape;2031;p17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32" name="Google Shape;2032;p17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33" name="Google Shape;2033;p1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4" name="Google Shape;2034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5" name="Google Shape;2035;p17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36" name="Google Shape;2036;p1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7" name="Google Shape;2037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8" name="Google Shape;2038;p17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39" name="Google Shape;2039;p1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0" name="Google Shape;2040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1" name="Google Shape;2041;p17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42" name="Google Shape;2042;p1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3" name="Google Shape;2043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2044" name="Shape 2044"/>
        <p:cNvGrpSpPr/>
        <p:nvPr/>
      </p:nvGrpSpPr>
      <p:grpSpPr>
        <a:xfrm>
          <a:off x="0" y="0"/>
          <a:ext cx="0" cy="0"/>
        </a:xfrm>
      </p:grpSpPr>
      <p:pic>
        <p:nvPicPr>
          <p:cNvPr id="2045" name="Google Shape;2045;p17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46" name="Google Shape;2046;p17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7" name="Google Shape;2047;p17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48" name="Google Shape;2048;p1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17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0" name="Google Shape;2050;p17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51" name="Google Shape;2051;p17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52" name="Google Shape;2052;p17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53" name="Google Shape;2053;p17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2054" name="Google Shape;2054;p17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055" name="Google Shape;2055;p1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57" name="Google Shape;2057;p17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058" name="Google Shape;2058;p1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9" name="Google Shape;2059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0" name="Google Shape;2060;p17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061" name="Google Shape;2061;p1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2" name="Google Shape;2062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2063" name="Shape 2063"/>
        <p:cNvGrpSpPr/>
        <p:nvPr/>
      </p:nvGrpSpPr>
      <p:grpSpPr>
        <a:xfrm>
          <a:off x="0" y="0"/>
          <a:ext cx="0" cy="0"/>
        </a:xfrm>
      </p:grpSpPr>
      <p:pic>
        <p:nvPicPr>
          <p:cNvPr id="2064" name="Google Shape;2064;p17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5" name="Google Shape;2065;p17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66" name="Google Shape;2066;p17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67" name="Google Shape;2067;p1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8" name="Google Shape;2068;p17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9" name="Google Shape;2069;p17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0" name="Google Shape;2070;p17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71" name="Google Shape;2071;p17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72" name="Google Shape;2072;p17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2073" name="Google Shape;2073;p17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074" name="Google Shape;2074;p1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5" name="Google Shape;2075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76" name="Google Shape;2076;p17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077" name="Google Shape;2077;p1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8" name="Google Shape;2078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79" name="Google Shape;2079;p17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080" name="Google Shape;2080;p1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1" name="Google Shape;2081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2082" name="Shape 2082"/>
        <p:cNvGrpSpPr/>
        <p:nvPr/>
      </p:nvGrpSpPr>
      <p:grpSpPr>
        <a:xfrm>
          <a:off x="0" y="0"/>
          <a:ext cx="0" cy="0"/>
        </a:xfrm>
      </p:grpSpPr>
      <p:pic>
        <p:nvPicPr>
          <p:cNvPr id="2083" name="Google Shape;2083;p17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84" name="Google Shape;2084;p1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5" name="Google Shape;2085;p1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86" name="Google Shape;2086;p1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7" name="Google Shape;2087;p17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8" name="Google Shape;2088;p17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89" name="Google Shape;2089;p17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90" name="Google Shape;2090;p17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091" name="Google Shape;2091;p17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2092" name="Google Shape;2092;p17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093" name="Google Shape;2093;p1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4" name="Google Shape;2094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5" name="Google Shape;2095;p17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096" name="Google Shape;2096;p1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7" name="Google Shape;2097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8" name="Google Shape;2098;p17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099" name="Google Shape;2099;p1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0" name="Google Shape;2100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2101" name="Shape 2101"/>
        <p:cNvGrpSpPr/>
        <p:nvPr/>
      </p:nvGrpSpPr>
      <p:grpSpPr>
        <a:xfrm>
          <a:off x="0" y="0"/>
          <a:ext cx="0" cy="0"/>
        </a:xfrm>
      </p:grpSpPr>
      <p:pic>
        <p:nvPicPr>
          <p:cNvPr id="2102" name="Google Shape;2102;p17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03" name="Google Shape;2103;p1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04" name="Google Shape;2104;p17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05" name="Google Shape;2105;p17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6" name="Google Shape;2106;p17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7" name="Google Shape;2107;p17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8" name="Google Shape;2108;p17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109" name="Google Shape;2109;p17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2110" name="Google Shape;2110;p17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2111" name="Google Shape;2111;p17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12" name="Google Shape;2112;p1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3" name="Google Shape;2113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4" name="Google Shape;2114;p17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15" name="Google Shape;2115;p1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6" name="Google Shape;2116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7" name="Google Shape;2117;p17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18" name="Google Shape;2118;p1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9" name="Google Shape;2119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2120" name="Shape 2120"/>
        <p:cNvGrpSpPr/>
        <p:nvPr/>
      </p:nvGrpSpPr>
      <p:grpSpPr>
        <a:xfrm>
          <a:off x="0" y="0"/>
          <a:ext cx="0" cy="0"/>
        </a:xfrm>
      </p:grpSpPr>
      <p:pic>
        <p:nvPicPr>
          <p:cNvPr id="2121" name="Google Shape;2121;p17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1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23" name="Google Shape;2123;p17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24" name="Google Shape;2124;p1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5" name="Google Shape;2125;p1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6" name="Google Shape;2126;p1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2127" name="Shape 2127"/>
        <p:cNvGrpSpPr/>
        <p:nvPr/>
      </p:nvGrpSpPr>
      <p:grpSpPr>
        <a:xfrm>
          <a:off x="0" y="0"/>
          <a:ext cx="0" cy="0"/>
        </a:xfrm>
      </p:grpSpPr>
      <p:pic>
        <p:nvPicPr>
          <p:cNvPr id="2128" name="Google Shape;2128;p17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29" name="Google Shape;2129;p17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0" name="Google Shape;2130;p17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31" name="Google Shape;2131;p1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2" name="Google Shape;2132;p1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3" name="Google Shape;2133;p1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2134" name="Shape 2134"/>
        <p:cNvGrpSpPr/>
        <p:nvPr/>
      </p:nvGrpSpPr>
      <p:grpSpPr>
        <a:xfrm>
          <a:off x="0" y="0"/>
          <a:ext cx="0" cy="0"/>
        </a:xfrm>
      </p:grpSpPr>
      <p:pic>
        <p:nvPicPr>
          <p:cNvPr id="2135" name="Google Shape;2135;p17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17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7" name="Google Shape;2137;p17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38" name="Google Shape;2138;p1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9" name="Google Shape;2139;p17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1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2141" name="Shape 2141"/>
        <p:cNvGrpSpPr/>
        <p:nvPr/>
      </p:nvGrpSpPr>
      <p:grpSpPr>
        <a:xfrm>
          <a:off x="0" y="0"/>
          <a:ext cx="0" cy="0"/>
        </a:xfrm>
      </p:grpSpPr>
      <p:pic>
        <p:nvPicPr>
          <p:cNvPr id="2142" name="Google Shape;2142;p17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3" name="Google Shape;2143;p1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4" name="Google Shape;2144;p17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45" name="Google Shape;2145;p1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6" name="Google Shape;2146;p1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7" name="Google Shape;2147;p1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2148" name="Shape 2148"/>
        <p:cNvGrpSpPr/>
        <p:nvPr/>
      </p:nvGrpSpPr>
      <p:grpSpPr>
        <a:xfrm>
          <a:off x="0" y="0"/>
          <a:ext cx="0" cy="0"/>
        </a:xfrm>
      </p:grpSpPr>
      <p:pic>
        <p:nvPicPr>
          <p:cNvPr id="2149" name="Google Shape;2149;p17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50" name="Google Shape;2150;p1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1" name="Google Shape;2151;p17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52" name="Google Shape;2152;p17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3" name="Google Shape;2153;p1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4" name="Google Shape;2154;p1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55" name="Google Shape;2155;p17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2156" name="Shape 2156"/>
        <p:cNvGrpSpPr/>
        <p:nvPr/>
      </p:nvGrpSpPr>
      <p:grpSpPr>
        <a:xfrm>
          <a:off x="0" y="0"/>
          <a:ext cx="0" cy="0"/>
        </a:xfrm>
      </p:grpSpPr>
      <p:pic>
        <p:nvPicPr>
          <p:cNvPr id="2157" name="Google Shape;2157;p18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58" name="Google Shape;2158;p18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9" name="Google Shape;2159;p18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0" name="Google Shape;2160;p1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61" name="Google Shape;2161;p1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2" name="Google Shape;2162;p1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63" name="Google Shape;2163;p18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2164" name="Shape 2164"/>
        <p:cNvGrpSpPr/>
        <p:nvPr/>
      </p:nvGrpSpPr>
      <p:grpSpPr>
        <a:xfrm>
          <a:off x="0" y="0"/>
          <a:ext cx="0" cy="0"/>
        </a:xfrm>
      </p:grpSpPr>
      <p:pic>
        <p:nvPicPr>
          <p:cNvPr id="2165" name="Google Shape;2165;p18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66" name="Google Shape;2166;p1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67" name="Google Shape;2167;p18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8" name="Google Shape;2168;p1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69" name="Google Shape;2169;p1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0" name="Google Shape;2170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1" name="Google Shape;2171;p1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2172" name="Shape 2172"/>
        <p:cNvGrpSpPr/>
        <p:nvPr/>
      </p:nvGrpSpPr>
      <p:grpSpPr>
        <a:xfrm>
          <a:off x="0" y="0"/>
          <a:ext cx="0" cy="0"/>
        </a:xfrm>
      </p:grpSpPr>
      <p:pic>
        <p:nvPicPr>
          <p:cNvPr id="2173" name="Google Shape;2173;p18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4" name="Google Shape;2174;p18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75" name="Google Shape;2175;p18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76" name="Google Shape;2176;p18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77" name="Google Shape;2177;p18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8" name="Google Shape;2178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9" name="Google Shape;2179;p18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2180" name="Shape 2180"/>
        <p:cNvGrpSpPr/>
        <p:nvPr/>
      </p:nvGrpSpPr>
      <p:grpSpPr>
        <a:xfrm>
          <a:off x="0" y="0"/>
          <a:ext cx="0" cy="0"/>
        </a:xfrm>
      </p:grpSpPr>
      <p:pic>
        <p:nvPicPr>
          <p:cNvPr id="2181" name="Google Shape;2181;p18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82" name="Google Shape;2182;p1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83" name="Google Shape;2183;p18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84" name="Google Shape;2184;p1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5" name="Google Shape;2185;p18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6" name="Google Shape;2186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7" name="Google Shape;2187;p18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2188" name="Shape 2188"/>
        <p:cNvGrpSpPr/>
        <p:nvPr/>
      </p:nvGrpSpPr>
      <p:grpSpPr>
        <a:xfrm>
          <a:off x="0" y="0"/>
          <a:ext cx="0" cy="0"/>
        </a:xfrm>
      </p:grpSpPr>
      <p:pic>
        <p:nvPicPr>
          <p:cNvPr id="2189" name="Google Shape;2189;p18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0" name="Google Shape;2190;p1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91" name="Google Shape;2191;p18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92" name="Google Shape;2192;p18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93" name="Google Shape;2193;p1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4" name="Google Shape;2194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95" name="Google Shape;2195;p18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2196" name="Shape 2196"/>
        <p:cNvGrpSpPr/>
        <p:nvPr/>
      </p:nvGrpSpPr>
      <p:grpSpPr>
        <a:xfrm>
          <a:off x="0" y="0"/>
          <a:ext cx="0" cy="0"/>
        </a:xfrm>
      </p:grpSpPr>
      <p:pic>
        <p:nvPicPr>
          <p:cNvPr id="2197" name="Google Shape;2197;p18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p1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99" name="Google Shape;2199;p18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00" name="Google Shape;2200;p1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1" name="Google Shape;2201;p1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2" name="Google Shape;2202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03" name="Google Shape;2203;p18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2204" name="Shape 2204"/>
        <p:cNvGrpSpPr/>
        <p:nvPr/>
      </p:nvGrpSpPr>
      <p:grpSpPr>
        <a:xfrm>
          <a:off x="0" y="0"/>
          <a:ext cx="0" cy="0"/>
        </a:xfrm>
      </p:grpSpPr>
      <p:pic>
        <p:nvPicPr>
          <p:cNvPr id="2205" name="Google Shape;2205;p18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6" name="Google Shape;2206;p1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7" name="Google Shape;2207;p18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08" name="Google Shape;2208;p18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9" name="Google Shape;2209;p1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0" name="Google Shape;2210;p18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1" name="Google Shape;2211;p1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2212" name="Shape 2212"/>
        <p:cNvGrpSpPr/>
        <p:nvPr/>
      </p:nvGrpSpPr>
      <p:grpSpPr>
        <a:xfrm>
          <a:off x="0" y="0"/>
          <a:ext cx="0" cy="0"/>
        </a:xfrm>
      </p:grpSpPr>
      <p:sp>
        <p:nvSpPr>
          <p:cNvPr id="2213" name="Google Shape;2213;p18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14" name="Google Shape;2214;p18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5" name="Google Shape;2215;p18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16" name="Google Shape;2216;p18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7" name="Google Shape;2217;p18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2218" name="Shape 2218"/>
        <p:cNvGrpSpPr/>
        <p:nvPr/>
      </p:nvGrpSpPr>
      <p:grpSpPr>
        <a:xfrm>
          <a:off x="0" y="0"/>
          <a:ext cx="0" cy="0"/>
        </a:xfrm>
      </p:grpSpPr>
      <p:sp>
        <p:nvSpPr>
          <p:cNvPr id="2219" name="Google Shape;2219;p18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20" name="Google Shape;2220;p18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21" name="Google Shape;2221;p188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2" name="Google Shape;2222;p18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3" name="Google Shape;2223;p18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2224" name="Shape 2224"/>
        <p:cNvGrpSpPr/>
        <p:nvPr/>
      </p:nvGrpSpPr>
      <p:grpSpPr>
        <a:xfrm>
          <a:off x="0" y="0"/>
          <a:ext cx="0" cy="0"/>
        </a:xfrm>
      </p:grpSpPr>
      <p:sp>
        <p:nvSpPr>
          <p:cNvPr id="2226" name="Google Shape;2226;p18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2227" name="Shape 2227"/>
        <p:cNvGrpSpPr/>
        <p:nvPr/>
      </p:nvGrpSpPr>
      <p:grpSpPr>
        <a:xfrm>
          <a:off x="0" y="0"/>
          <a:ext cx="0" cy="0"/>
        </a:xfrm>
      </p:grpSpPr>
      <p:sp>
        <p:nvSpPr>
          <p:cNvPr id="2228" name="Google Shape;2228;p19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9" name="Google Shape;2229;p19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19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19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2" name="Google Shape;2232;p19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3" name="Google Shape;2233;p19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4" name="Google Shape;2234;p19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19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19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2237" name="Shape 2237"/>
        <p:cNvGrpSpPr/>
        <p:nvPr/>
      </p:nvGrpSpPr>
      <p:grpSpPr>
        <a:xfrm>
          <a:off x="0" y="0"/>
          <a:ext cx="0" cy="0"/>
        </a:xfrm>
      </p:grpSpPr>
      <p:pic>
        <p:nvPicPr>
          <p:cNvPr id="2238" name="Google Shape;2238;p19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39" name="Google Shape;2239;p191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2240" name="Shape 2240"/>
        <p:cNvGrpSpPr/>
        <p:nvPr/>
      </p:nvGrpSpPr>
      <p:grpSpPr>
        <a:xfrm>
          <a:off x="0" y="0"/>
          <a:ext cx="0" cy="0"/>
        </a:xfrm>
      </p:grpSpPr>
      <p:sp>
        <p:nvSpPr>
          <p:cNvPr id="2241" name="Google Shape;2241;p19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image" Target="../media/image43.png"/><Relationship Id="rId58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88.xml"/><Relationship Id="rId33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4.xml"/><Relationship Id="rId39" Type="http://schemas.openxmlformats.org/officeDocument/2006/relationships/slideLayout" Target="../slideLayouts/slideLayout95.xml"/><Relationship Id="rId40" Type="http://schemas.openxmlformats.org/officeDocument/2006/relationships/slideLayout" Target="../slideLayouts/slideLayout96.xml"/><Relationship Id="rId41" Type="http://schemas.openxmlformats.org/officeDocument/2006/relationships/slideLayout" Target="../slideLayouts/slideLayout97.xml"/><Relationship Id="rId42" Type="http://schemas.openxmlformats.org/officeDocument/2006/relationships/slideLayout" Target="../slideLayouts/slideLayout98.xml"/><Relationship Id="rId43" Type="http://schemas.openxmlformats.org/officeDocument/2006/relationships/slideLayout" Target="../slideLayouts/slideLayout99.xml"/><Relationship Id="rId44" Type="http://schemas.openxmlformats.org/officeDocument/2006/relationships/slideLayout" Target="../slideLayouts/slideLayout100.xml"/><Relationship Id="rId45" Type="http://schemas.openxmlformats.org/officeDocument/2006/relationships/slideLayout" Target="../slideLayouts/slideLayout101.xml"/><Relationship Id="rId46" Type="http://schemas.openxmlformats.org/officeDocument/2006/relationships/slideLayout" Target="../slideLayouts/slideLayout102.xml"/><Relationship Id="rId47" Type="http://schemas.openxmlformats.org/officeDocument/2006/relationships/slideLayout" Target="../slideLayouts/slideLayout103.xml"/><Relationship Id="rId48" Type="http://schemas.openxmlformats.org/officeDocument/2006/relationships/slideLayout" Target="../slideLayouts/slideLayout104.xml"/><Relationship Id="rId49" Type="http://schemas.openxmlformats.org/officeDocument/2006/relationships/slideLayout" Target="../slideLayouts/slideLayout105.xml"/><Relationship Id="rId50" Type="http://schemas.openxmlformats.org/officeDocument/2006/relationships/slideLayout" Target="../slideLayouts/slideLayout106.xml"/><Relationship Id="rId51" Type="http://schemas.openxmlformats.org/officeDocument/2006/relationships/slideLayout" Target="../slideLayouts/slideLayout107.xml"/><Relationship Id="rId52" Type="http://schemas.openxmlformats.org/officeDocument/2006/relationships/slideLayout" Target="../slideLayouts/slideLayout108.xml"/><Relationship Id="rId53" Type="http://schemas.openxmlformats.org/officeDocument/2006/relationships/slideLayout" Target="../slideLayouts/slideLayout109.xml"/><Relationship Id="rId54" Type="http://schemas.openxmlformats.org/officeDocument/2006/relationships/slideLayout" Target="../slideLayouts/slideLayout110.xml"/><Relationship Id="rId55" Type="http://schemas.openxmlformats.org/officeDocument/2006/relationships/slideLayout" Target="../slideLayouts/slideLayout111.xml"/><Relationship Id="rId56" Type="http://schemas.openxmlformats.org/officeDocument/2006/relationships/slideLayout" Target="../slideLayouts/slideLayout112.xml"/><Relationship Id="rId57" Type="http://schemas.openxmlformats.org/officeDocument/2006/relationships/slideLayout" Target="../slideLayouts/slideLayout113.xml"/><Relationship Id="rId58" Type="http://schemas.openxmlformats.org/officeDocument/2006/relationships/slideLayout" Target="../slideLayouts/slideLayout114.xml"/><Relationship Id="rId59" Type="http://schemas.openxmlformats.org/officeDocument/2006/relationships/slideLayout" Target="../slideLayouts/slideLayout115.xml"/><Relationship Id="rId60" Type="http://schemas.openxmlformats.org/officeDocument/2006/relationships/slideLayout" Target="../slideLayouts/slideLayout116.xml"/><Relationship Id="rId61" Type="http://schemas.openxmlformats.org/officeDocument/2006/relationships/slideLayout" Target="../slideLayouts/slideLayout117.xml"/><Relationship Id="rId62" Type="http://schemas.openxmlformats.org/officeDocument/2006/relationships/slideLayout" Target="../slideLayouts/slideLayout118.xml"/><Relationship Id="rId63" Type="http://schemas.openxmlformats.org/officeDocument/2006/relationships/image" Target="../media/image43.png"/><Relationship Id="rId6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0.xml"/><Relationship Id="rId23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42.xml"/><Relationship Id="rId25" Type="http://schemas.openxmlformats.org/officeDocument/2006/relationships/slideLayout" Target="../slideLayouts/slideLayout143.xml"/><Relationship Id="rId26" Type="http://schemas.openxmlformats.org/officeDocument/2006/relationships/slideLayout" Target="../slideLayouts/slideLayout144.xml"/><Relationship Id="rId27" Type="http://schemas.openxmlformats.org/officeDocument/2006/relationships/slideLayout" Target="../slideLayouts/slideLayout145.xml"/><Relationship Id="rId28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47.xml"/><Relationship Id="rId30" Type="http://schemas.openxmlformats.org/officeDocument/2006/relationships/slideLayout" Target="../slideLayouts/slideLayout148.xml"/><Relationship Id="rId31" Type="http://schemas.openxmlformats.org/officeDocument/2006/relationships/slideLayout" Target="../slideLayouts/slideLayout149.xml"/><Relationship Id="rId32" Type="http://schemas.openxmlformats.org/officeDocument/2006/relationships/slideLayout" Target="../slideLayouts/slideLayout150.xml"/><Relationship Id="rId33" Type="http://schemas.openxmlformats.org/officeDocument/2006/relationships/slideLayout" Target="../slideLayouts/slideLayout151.xml"/><Relationship Id="rId34" Type="http://schemas.openxmlformats.org/officeDocument/2006/relationships/slideLayout" Target="../slideLayouts/slideLayout152.xml"/><Relationship Id="rId35" Type="http://schemas.openxmlformats.org/officeDocument/2006/relationships/slideLayout" Target="../slideLayouts/slideLayout153.xml"/><Relationship Id="rId36" Type="http://schemas.openxmlformats.org/officeDocument/2006/relationships/slideLayout" Target="../slideLayouts/slideLayout154.xml"/><Relationship Id="rId37" Type="http://schemas.openxmlformats.org/officeDocument/2006/relationships/slideLayout" Target="../slideLayouts/slideLayout155.xml"/><Relationship Id="rId38" Type="http://schemas.openxmlformats.org/officeDocument/2006/relationships/slideLayout" Target="../slideLayouts/slideLayout156.xml"/><Relationship Id="rId39" Type="http://schemas.openxmlformats.org/officeDocument/2006/relationships/slideLayout" Target="../slideLayouts/slideLayout157.xml"/><Relationship Id="rId40" Type="http://schemas.openxmlformats.org/officeDocument/2006/relationships/slideLayout" Target="../slideLayouts/slideLayout158.xml"/><Relationship Id="rId41" Type="http://schemas.openxmlformats.org/officeDocument/2006/relationships/slideLayout" Target="../slideLayouts/slideLayout159.xml"/><Relationship Id="rId42" Type="http://schemas.openxmlformats.org/officeDocument/2006/relationships/slideLayout" Target="../slideLayouts/slideLayout160.xml"/><Relationship Id="rId43" Type="http://schemas.openxmlformats.org/officeDocument/2006/relationships/slideLayout" Target="../slideLayouts/slideLayout161.xml"/><Relationship Id="rId44" Type="http://schemas.openxmlformats.org/officeDocument/2006/relationships/slideLayout" Target="../slideLayouts/slideLayout162.xml"/><Relationship Id="rId45" Type="http://schemas.openxmlformats.org/officeDocument/2006/relationships/slideLayout" Target="../slideLayouts/slideLayout163.xml"/><Relationship Id="rId46" Type="http://schemas.openxmlformats.org/officeDocument/2006/relationships/slideLayout" Target="../slideLayouts/slideLayout164.xml"/><Relationship Id="rId47" Type="http://schemas.openxmlformats.org/officeDocument/2006/relationships/slideLayout" Target="../slideLayouts/slideLayout165.xml"/><Relationship Id="rId48" Type="http://schemas.openxmlformats.org/officeDocument/2006/relationships/slideLayout" Target="../slideLayouts/slideLayout166.xml"/><Relationship Id="rId49" Type="http://schemas.openxmlformats.org/officeDocument/2006/relationships/slideLayout" Target="../slideLayouts/slideLayout167.xml"/><Relationship Id="rId50" Type="http://schemas.openxmlformats.org/officeDocument/2006/relationships/slideLayout" Target="../slideLayouts/slideLayout168.xml"/><Relationship Id="rId51" Type="http://schemas.openxmlformats.org/officeDocument/2006/relationships/slideLayout" Target="../slideLayouts/slideLayout169.xml"/><Relationship Id="rId52" Type="http://schemas.openxmlformats.org/officeDocument/2006/relationships/slideLayout" Target="../slideLayouts/slideLayout170.xml"/><Relationship Id="rId53" Type="http://schemas.openxmlformats.org/officeDocument/2006/relationships/slideLayout" Target="../slideLayouts/slideLayout171.xml"/><Relationship Id="rId54" Type="http://schemas.openxmlformats.org/officeDocument/2006/relationships/slideLayout" Target="../slideLayouts/slideLayout172.xml"/><Relationship Id="rId55" Type="http://schemas.openxmlformats.org/officeDocument/2006/relationships/slideLayout" Target="../slideLayouts/slideLayout173.xml"/><Relationship Id="rId56" Type="http://schemas.openxmlformats.org/officeDocument/2006/relationships/slideLayout" Target="../slideLayouts/slideLayout174.xml"/><Relationship Id="rId57" Type="http://schemas.openxmlformats.org/officeDocument/2006/relationships/slideLayout" Target="../slideLayouts/slideLayout175.xml"/><Relationship Id="rId58" Type="http://schemas.openxmlformats.org/officeDocument/2006/relationships/slideLayout" Target="../slideLayouts/slideLayout176.xml"/><Relationship Id="rId59" Type="http://schemas.openxmlformats.org/officeDocument/2006/relationships/slideLayout" Target="../slideLayouts/slideLayout177.xml"/><Relationship Id="rId60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179.xml"/><Relationship Id="rId62" Type="http://schemas.openxmlformats.org/officeDocument/2006/relationships/slideLayout" Target="../slideLayouts/slideLayout180.xml"/><Relationship Id="rId63" Type="http://schemas.openxmlformats.org/officeDocument/2006/relationships/slideLayout" Target="../slideLayouts/slideLayout181.xml"/><Relationship Id="rId64" Type="http://schemas.openxmlformats.org/officeDocument/2006/relationships/slideLayout" Target="../slideLayouts/slideLayout182.xml"/><Relationship Id="rId65" Type="http://schemas.openxmlformats.org/officeDocument/2006/relationships/slideLayout" Target="../slideLayouts/slideLayout183.xml"/><Relationship Id="rId66" Type="http://schemas.openxmlformats.org/officeDocument/2006/relationships/slideLayout" Target="../slideLayouts/slideLayout184.xml"/><Relationship Id="rId67" Type="http://schemas.openxmlformats.org/officeDocument/2006/relationships/slideLayout" Target="../slideLayouts/slideLayout185.xml"/><Relationship Id="rId68" Type="http://schemas.openxmlformats.org/officeDocument/2006/relationships/slideLayout" Target="../slideLayouts/slideLayout186.xml"/><Relationship Id="rId69" Type="http://schemas.openxmlformats.org/officeDocument/2006/relationships/slideLayout" Target="../slideLayouts/slideLayout187.xml"/><Relationship Id="rId70" Type="http://schemas.openxmlformats.org/officeDocument/2006/relationships/slideLayout" Target="../slideLayouts/slideLayout188.xml"/><Relationship Id="rId71" Type="http://schemas.openxmlformats.org/officeDocument/2006/relationships/slideLayout" Target="../slideLayouts/slideLayout189.xml"/><Relationship Id="rId72" Type="http://schemas.openxmlformats.org/officeDocument/2006/relationships/image" Target="../media/image43.png"/><Relationship Id="rId7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</a:xfrm>
      </p:grpSpPr>
      <p:sp>
        <p:nvSpPr>
          <p:cNvPr id="644" name="Google Shape;644;p58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645" name="Google Shape;645;p58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  <p:sldLayoutId id="2147483732" r:id="rId29"/>
    <p:sldLayoutId id="2147483733" r:id="rId30"/>
    <p:sldLayoutId id="2147483734" r:id="rId31"/>
    <p:sldLayoutId id="2147483735" r:id="rId32"/>
    <p:sldLayoutId id="2147483736" r:id="rId33"/>
    <p:sldLayoutId id="2147483737" r:id="rId34"/>
    <p:sldLayoutId id="2147483738" r:id="rId35"/>
    <p:sldLayoutId id="2147483739" r:id="rId36"/>
    <p:sldLayoutId id="2147483740" r:id="rId37"/>
    <p:sldLayoutId id="2147483741" r:id="rId38"/>
    <p:sldLayoutId id="2147483742" r:id="rId39"/>
    <p:sldLayoutId id="2147483743" r:id="rId40"/>
    <p:sldLayoutId id="2147483744" r:id="rId41"/>
    <p:sldLayoutId id="2147483745" r:id="rId42"/>
    <p:sldLayoutId id="2147483746" r:id="rId43"/>
    <p:sldLayoutId id="2147483747" r:id="rId44"/>
    <p:sldLayoutId id="2147483748" r:id="rId45"/>
    <p:sldLayoutId id="2147483749" r:id="rId46"/>
    <p:sldLayoutId id="2147483750" r:id="rId47"/>
    <p:sldLayoutId id="2147483751" r:id="rId48"/>
    <p:sldLayoutId id="2147483752" r:id="rId49"/>
    <p:sldLayoutId id="2147483753" r:id="rId50"/>
    <p:sldLayoutId id="2147483754" r:id="rId51"/>
    <p:sldLayoutId id="2147483755" r:id="rId52"/>
    <p:sldLayoutId id="2147483756" r:id="rId53"/>
    <p:sldLayoutId id="2147483757" r:id="rId54"/>
    <p:sldLayoutId id="2147483758" r:id="rId55"/>
    <p:sldLayoutId id="2147483759" r:id="rId56"/>
    <p:sldLayoutId id="2147483760" r:id="rId57"/>
    <p:sldLayoutId id="2147483761" r:id="rId58"/>
    <p:sldLayoutId id="2147483762" r:id="rId59"/>
    <p:sldLayoutId id="2147483763" r:id="rId60"/>
    <p:sldLayoutId id="2147483764" r:id="rId61"/>
    <p:sldLayoutId id="2147483765" r:id="rId6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1384" name="Shape 1384"/>
        <p:cNvGrpSpPr/>
        <p:nvPr/>
      </p:nvGrpSpPr>
      <p:grpSpPr>
        <a:xfrm>
          <a:off x="0" y="0"/>
          <a:ext cx="0" cy="0"/>
        </a:xfrm>
      </p:grpSpPr>
      <p:sp>
        <p:nvSpPr>
          <p:cNvPr id="1385" name="Google Shape;1385;p12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1386" name="Google Shape;1386;p12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  <p:sldLayoutId id="2147483797" r:id="rId32"/>
    <p:sldLayoutId id="2147483798" r:id="rId33"/>
    <p:sldLayoutId id="2147483799" r:id="rId34"/>
    <p:sldLayoutId id="2147483800" r:id="rId35"/>
    <p:sldLayoutId id="2147483801" r:id="rId36"/>
    <p:sldLayoutId id="2147483802" r:id="rId37"/>
    <p:sldLayoutId id="2147483803" r:id="rId38"/>
    <p:sldLayoutId id="2147483804" r:id="rId39"/>
    <p:sldLayoutId id="2147483805" r:id="rId40"/>
    <p:sldLayoutId id="2147483806" r:id="rId41"/>
    <p:sldLayoutId id="2147483807" r:id="rId42"/>
    <p:sldLayoutId id="2147483808" r:id="rId43"/>
    <p:sldLayoutId id="2147483809" r:id="rId44"/>
    <p:sldLayoutId id="2147483810" r:id="rId45"/>
    <p:sldLayoutId id="2147483811" r:id="rId46"/>
    <p:sldLayoutId id="2147483812" r:id="rId47"/>
    <p:sldLayoutId id="2147483813" r:id="rId48"/>
    <p:sldLayoutId id="2147483814" r:id="rId49"/>
    <p:sldLayoutId id="2147483815" r:id="rId50"/>
    <p:sldLayoutId id="2147483816" r:id="rId51"/>
    <p:sldLayoutId id="2147483817" r:id="rId52"/>
    <p:sldLayoutId id="2147483818" r:id="rId53"/>
    <p:sldLayoutId id="2147483819" r:id="rId54"/>
    <p:sldLayoutId id="2147483820" r:id="rId55"/>
    <p:sldLayoutId id="2147483821" r:id="rId56"/>
    <p:sldLayoutId id="2147483822" r:id="rId57"/>
    <p:sldLayoutId id="2147483823" r:id="rId58"/>
    <p:sldLayoutId id="2147483824" r:id="rId59"/>
    <p:sldLayoutId id="2147483825" r:id="rId60"/>
    <p:sldLayoutId id="2147483826" r:id="rId61"/>
    <p:sldLayoutId id="2147483827" r:id="rId62"/>
    <p:sldLayoutId id="2147483828" r:id="rId63"/>
    <p:sldLayoutId id="2147483829" r:id="rId64"/>
    <p:sldLayoutId id="2147483830" r:id="rId65"/>
    <p:sldLayoutId id="2147483831" r:id="rId66"/>
    <p:sldLayoutId id="2147483832" r:id="rId67"/>
    <p:sldLayoutId id="2147483833" r:id="rId68"/>
    <p:sldLayoutId id="2147483834" r:id="rId69"/>
    <p:sldLayoutId id="2147483835" r:id="rId70"/>
    <p:sldLayoutId id="2147483836" r:id="rId7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7.jpeg"/><Relationship Id="rId4" Type="http://schemas.openxmlformats.org/officeDocument/2006/relationships/image" Target="../media/image68.jpeg"/><Relationship Id="rId5" Type="http://schemas.openxmlformats.org/officeDocument/2006/relationships/image" Target="../media/image69.jpeg"/><Relationship Id="rId6" Type="http://schemas.openxmlformats.org/officeDocument/2006/relationships/image" Target="../media/image70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1.jpeg"/><Relationship Id="rId4" Type="http://schemas.openxmlformats.org/officeDocument/2006/relationships/image" Target="../media/image72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3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4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6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6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4.jpe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0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4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3.jpe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4.jpe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45" name="Shape 2245"/>
        <p:cNvGrpSpPr/>
        <p:nvPr/>
      </p:nvGrpSpPr>
      <p:grpSpPr>
        <a:xfrm>
          <a:off x="0" y="0"/>
          <a:ext cx="0" cy="0"/>
        </a:xfrm>
      </p:grpSpPr>
      <p:sp>
        <p:nvSpPr>
          <p:cNvPr id="2246" name="Google Shape;2246;p19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Nafaqada dhirta (Plant nutrition)</a:t>
            </a:r>
            <a:endParaRPr/>
          </a:p>
        </p:txBody>
      </p:sp>
      <p:sp>
        <p:nvSpPr>
          <p:cNvPr id="2247" name="Google Shape;2247;p193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Nafaqada dhirta iyo sawir-qaadista (Plant nutrition and photosynthesis)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2251" name="Shape 2251"/>
        <p:cNvGrpSpPr/>
        <p:nvPr/>
      </p:nvGrpSpPr>
      <p:grpSpPr>
        <a:xfrm>
          <a:off x="0" y="0"/>
          <a:ext cx="0" cy="0"/>
        </a:xfrm>
      </p:grpSpPr>
      <p:sp>
        <p:nvSpPr>
          <p:cNvPr id="2252" name="Google Shape;2252;p194"/>
          <p:cNvSpPr txBox="1"/>
          <p:nvPr/>
        </p:nvSpPr>
        <p:spPr>
          <a:xfrm>
            <a:off x="5590850" y="725950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6" name="Shape 2256"/>
        <p:cNvGrpSpPr/>
        <p:nvPr/>
      </p:nvGrpSpPr>
      <p:grpSpPr>
        <a:xfrm>
          <a:off x="0" y="0"/>
          <a:ext cx="0" cy="0"/>
        </a:xfrm>
      </p:grpSpPr>
      <p:sp>
        <p:nvSpPr>
          <p:cNvPr id="2257" name="Google Shape;2257;p19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waxa dhirta uga baahan tahay agagaarkooda si ay u noolaadaan oo ay u koraan, iyo sida ay cunto u helaan.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1" name="Shape 2261"/>
        <p:cNvGrpSpPr/>
        <p:nvPr/>
      </p:nvGrpSpPr>
      <p:grpSpPr>
        <a:xfrm>
          <a:off x="0" y="0"/>
          <a:ext cx="0" cy="0"/>
        </a:xfrm>
      </p:grpSpPr>
      <p:sp>
        <p:nvSpPr>
          <p:cNvPr id="2262" name="Google Shape;2262;p196"/>
          <p:cNvSpPr txBox="1"/>
          <p:nvPr>
            <p:ph type="subTitle" idx="1"/>
          </p:nvPr>
        </p:nvSpPr>
        <p:spPr>
          <a:xfrm>
            <a:off x="324000" y="896450"/>
            <a:ext cx="8496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macdanta (minerals)</a:t>
            </a:r>
            <a:endParaRPr/>
          </a:p>
        </p:txBody>
      </p:sp>
      <p:sp>
        <p:nvSpPr>
          <p:cNvPr id="2263" name="Google Shape;2263;p196"/>
          <p:cNvSpPr txBox="1"/>
          <p:nvPr>
            <p:ph type="subTitle" idx="2"/>
          </p:nvPr>
        </p:nvSpPr>
        <p:spPr>
          <a:xfrm>
            <a:off x="324000" y="1837994"/>
            <a:ext cx="8496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cuntada (food)</a:t>
            </a:r>
            <a:endParaRPr/>
          </a:p>
        </p:txBody>
      </p:sp>
      <p:sp>
        <p:nvSpPr>
          <p:cNvPr id="2264" name="Google Shape;2264;p196"/>
          <p:cNvSpPr txBox="1"/>
          <p:nvPr>
            <p:ph type="subTitle" idx="3"/>
          </p:nvPr>
        </p:nvSpPr>
        <p:spPr>
          <a:xfrm>
            <a:off x="324000" y="2779538"/>
            <a:ext cx="8496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soosaaraha (producer)</a:t>
            </a:r>
            <a:endParaRPr/>
          </a:p>
        </p:txBody>
      </p:sp>
      <p:sp>
        <p:nvSpPr>
          <p:cNvPr id="2265" name="Google Shape;2265;p196"/>
          <p:cNvSpPr txBox="1"/>
          <p:nvPr>
            <p:ph type="subTitle" idx="4"/>
          </p:nvPr>
        </p:nvSpPr>
        <p:spPr>
          <a:xfrm>
            <a:off x="324000" y="3721081"/>
            <a:ext cx="8496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kaarboohaydrayt (carbohydrate)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69" name="Shape 2269"/>
        <p:cNvGrpSpPr/>
        <p:nvPr/>
      </p:nvGrpSpPr>
      <p:grpSpPr>
        <a:xfrm>
          <a:off x="0" y="0"/>
          <a:ext cx="0" cy="0"/>
        </a:xfrm>
      </p:grpSpPr>
      <p:sp>
        <p:nvSpPr>
          <p:cNvPr id="2270" name="Google Shape;2270;p197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Nafaqada dhirta (Plant nutrition)</a:t>
            </a:r>
            <a:endParaRPr/>
          </a:p>
        </p:txBody>
      </p:sp>
      <p:pic>
        <p:nvPicPr>
          <p:cNvPr id="2271" name="Google Shape;2271;p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2" name="Google Shape;2272;p197"/>
          <p:cNvSpPr txBox="1"/>
          <p:nvPr>
            <p:ph type="title"/>
          </p:nvPr>
        </p:nvSpPr>
        <p:spPr>
          <a:xfrm>
            <a:off x="1177675" y="1779725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tahay si ay u noolaato</a:t>
            </a:r>
            <a:endParaRPr/>
          </a:p>
        </p:txBody>
      </p:sp>
      <p:sp>
        <p:nvSpPr>
          <p:cNvPr id="2273" name="Google Shape;2273;p197"/>
          <p:cNvSpPr txBox="1"/>
          <p:nvPr>
            <p:ph type="title" idx="2"/>
          </p:nvPr>
        </p:nvSpPr>
        <p:spPr>
          <a:xfrm>
            <a:off x="1212124" y="2827219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cunto u hesho</a:t>
            </a:r>
            <a:endParaRPr/>
          </a:p>
        </p:txBody>
      </p:sp>
      <p:sp>
        <p:nvSpPr>
          <p:cNvPr id="2274" name="Google Shape;2274;p197"/>
          <p:cNvSpPr txBox="1"/>
          <p:nvPr>
            <p:ph type="title" idx="3"/>
          </p:nvPr>
        </p:nvSpPr>
        <p:spPr>
          <a:xfrm>
            <a:off x="1182292" y="3897168"/>
            <a:ext cx="661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Waxa cuntada dhirta tahay iyo sida loo isticmaalo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8" name="Shape 2278"/>
        <p:cNvGrpSpPr/>
        <p:nvPr/>
      </p:nvGrpSpPr>
      <p:grpSpPr>
        <a:xfrm>
          <a:off x="0" y="0"/>
          <a:ext cx="0" cy="0"/>
        </a:xfrm>
      </p:grpSpPr>
      <p:sp>
        <p:nvSpPr>
          <p:cNvPr id="2279" name="Google Shape;2279;p198"/>
          <p:cNvSpPr txBox="1"/>
          <p:nvPr>
            <p:ph type="body" idx="1"/>
          </p:nvPr>
        </p:nvSpPr>
        <p:spPr>
          <a:xfrm>
            <a:off x="324000" y="759300"/>
            <a:ext cx="2706900" cy="187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Geedaha, ubaxyada, haramaha iyo khudaarta dhamaantood waa tusaalooyin dhirta ah.</a:t>
            </a:r>
            <a:endParaRPr sz="18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Dhirta waa noole (organism) nool.</a:t>
            </a:r>
            <a:endParaRPr sz="1800"/>
          </a:p>
        </p:txBody>
      </p:sp>
      <p:sp>
        <p:nvSpPr>
          <p:cNvPr id="2280" name="Google Shape;2280;p1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dhirta u baahan tahay si ay u noolaato</a:t>
            </a:r>
            <a:endParaRPr/>
          </a:p>
        </p:txBody>
      </p:sp>
      <p:pic>
        <p:nvPicPr>
          <p:cNvPr id="2281" name="Google Shape;2281;p198"/>
          <p:cNvPicPr preferRelativeResize="0"/>
          <p:nvPr/>
        </p:nvPicPr>
        <p:blipFill>
          <a:blip r:embed="rId3">
            <a:alphaModFix/>
          </a:blip>
          <a:srcRect l="7067" r="7059"/>
          <a:stretch>
            <a:fillRect/>
          </a:stretch>
        </p:blipFill>
        <p:spPr>
          <a:xfrm>
            <a:off x="3143074" y="759300"/>
            <a:ext cx="2599226" cy="201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2" name="Google Shape;2282;p198"/>
          <p:cNvPicPr preferRelativeResize="0"/>
          <p:nvPr/>
        </p:nvPicPr>
        <p:blipFill>
          <a:blip r:embed="rId4">
            <a:alphaModFix/>
          </a:blip>
          <a:srcRect l="5500" r="5500"/>
          <a:stretch>
            <a:fillRect/>
          </a:stretch>
        </p:blipFill>
        <p:spPr>
          <a:xfrm>
            <a:off x="5810075" y="759300"/>
            <a:ext cx="2599226" cy="201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198"/>
          <p:cNvPicPr preferRelativeResize="0"/>
          <p:nvPr/>
        </p:nvPicPr>
        <p:blipFill>
          <a:blip r:embed="rId5">
            <a:alphaModFix/>
          </a:blip>
          <a:srcRect l="12395" r="12395"/>
          <a:stretch>
            <a:fillRect/>
          </a:stretch>
        </p:blipFill>
        <p:spPr>
          <a:xfrm>
            <a:off x="3143075" y="2858850"/>
            <a:ext cx="2599226" cy="194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198"/>
          <p:cNvPicPr preferRelativeResize="0"/>
          <p:nvPr/>
        </p:nvPicPr>
        <p:blipFill>
          <a:blip r:embed="rId6">
            <a:alphaModFix/>
          </a:blip>
          <a:srcRect l="5500" r="5500"/>
          <a:stretch>
            <a:fillRect/>
          </a:stretch>
        </p:blipFill>
        <p:spPr>
          <a:xfrm>
            <a:off x="5810075" y="2858850"/>
            <a:ext cx="2599226" cy="1943974"/>
          </a:xfrm>
          <a:prstGeom prst="rect">
            <a:avLst/>
          </a:prstGeom>
          <a:noFill/>
          <a:ln>
            <a:noFill/>
          </a:ln>
        </p:spPr>
      </p:pic>
      <p:sp>
        <p:nvSpPr>
          <p:cNvPr id="2285" name="Google Shape;2285;p198"/>
          <p:cNvSpPr txBox="1"/>
          <p:nvPr>
            <p:ph type="body" idx="1"/>
          </p:nvPr>
        </p:nvSpPr>
        <p:spPr>
          <a:xfrm>
            <a:off x="324000" y="3011850"/>
            <a:ext cx="27069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Maxay dhirta sameeyaan oo muujinaya inay yihiin noole (organism) nool?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89" name="Shape 2289"/>
        <p:cNvGrpSpPr/>
        <p:nvPr/>
      </p:nvGrpSpPr>
      <p:grpSpPr>
        <a:xfrm>
          <a:off x="0" y="0"/>
          <a:ext cx="0" cy="0"/>
        </a:xfrm>
      </p:grpSpPr>
      <p:sp>
        <p:nvSpPr>
          <p:cNvPr id="2290" name="Google Shape;2290;p199"/>
          <p:cNvSpPr txBox="1"/>
          <p:nvPr>
            <p:ph type="body" idx="1"/>
          </p:nvPr>
        </p:nvSpPr>
        <p:spPr>
          <a:xfrm>
            <a:off x="1684800" y="4157500"/>
            <a:ext cx="25206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Dhirtaan waxay lahayd biyo (water) badan.</a:t>
            </a:r>
            <a:endParaRPr sz="2000"/>
          </a:p>
        </p:txBody>
      </p:sp>
      <p:sp>
        <p:nvSpPr>
          <p:cNvPr id="2291" name="Google Shape;2291;p1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tahay si ay u noolaato</a:t>
            </a:r>
            <a:endParaRPr/>
          </a:p>
        </p:txBody>
      </p:sp>
      <p:sp>
        <p:nvSpPr>
          <p:cNvPr id="2292" name="Google Shape;2292;p199"/>
          <p:cNvSpPr txBox="1"/>
          <p:nvPr>
            <p:ph type="body" idx="1"/>
          </p:nvPr>
        </p:nvSpPr>
        <p:spPr>
          <a:xfrm>
            <a:off x="5461475" y="4157500"/>
            <a:ext cx="25206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Dhirtaan waxay u baahan tahay biyo (water) badan!</a:t>
            </a:r>
            <a:endParaRPr sz="2000"/>
          </a:p>
        </p:txBody>
      </p:sp>
      <p:pic>
        <p:nvPicPr>
          <p:cNvPr id="2293" name="Google Shape;2293;p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4788" y="2159762"/>
            <a:ext cx="1998244" cy="199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199"/>
          <p:cNvSpPr txBox="1"/>
          <p:nvPr>
            <p:ph type="body" idx="1"/>
          </p:nvPr>
        </p:nvSpPr>
        <p:spPr>
          <a:xfrm>
            <a:off x="324000" y="759600"/>
            <a:ext cx="82635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Dhirta waxay u baahan tahay inay ka qaadato waxyaabo agagaarkeeda si ay u noolaato, u caafimaado oo u koraan.</a:t>
            </a:r>
            <a:endParaRPr sz="2000"/>
          </a:p>
        </p:txBody>
      </p:sp>
      <p:sp>
        <p:nvSpPr>
          <p:cNvPr id="2295" name="Google Shape;2295;p199"/>
          <p:cNvSpPr txBox="1"/>
          <p:nvPr>
            <p:ph type="body" idx="1"/>
          </p:nvPr>
        </p:nvSpPr>
        <p:spPr>
          <a:xfrm>
            <a:off x="324000" y="1634850"/>
            <a:ext cx="74079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Dhamaan dhirta waxay u baahan yihiin inay qaataan biyo (water).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id="2296" name="Google Shape;2296;p1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1470" y="2160004"/>
            <a:ext cx="1997742" cy="199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0" name="Shape 2300"/>
        <p:cNvGrpSpPr/>
        <p:nvPr/>
      </p:nvGrpSpPr>
      <p:grpSpPr>
        <a:xfrm>
          <a:off x="0" y="0"/>
          <a:ext cx="0" cy="0"/>
        </a:xfrm>
      </p:grpSpPr>
      <p:sp>
        <p:nvSpPr>
          <p:cNvPr id="2301" name="Google Shape;2301;p200"/>
          <p:cNvSpPr txBox="1"/>
          <p:nvPr>
            <p:ph type="body" idx="1"/>
          </p:nvPr>
        </p:nvSpPr>
        <p:spPr>
          <a:xfrm>
            <a:off x="324000" y="759600"/>
            <a:ext cx="7084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3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Dhamaan dhirta waxay u baahan yihiin iftiin si ay u noolaadaan, u caafimaadaan oo u koraan.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02" name="Google Shape;2302;p2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dhirta u baahan tahay si ay u noolaato</a:t>
            </a:r>
            <a:endParaRPr/>
          </a:p>
        </p:txBody>
      </p:sp>
      <p:pic>
        <p:nvPicPr>
          <p:cNvPr id="2303" name="Google Shape;2303;p200"/>
          <p:cNvPicPr preferRelativeResize="0"/>
          <p:nvPr/>
        </p:nvPicPr>
        <p:blipFill>
          <a:blip r:embed="rId3">
            <a:alphaModFix/>
          </a:blip>
          <a:srcRect l="12792" r="12792"/>
          <a:stretch>
            <a:fillRect/>
          </a:stretch>
        </p:blipFill>
        <p:spPr>
          <a:xfrm>
            <a:off x="2381850" y="1444899"/>
            <a:ext cx="3769501" cy="337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7" name="Shape 2307"/>
        <p:cNvGrpSpPr/>
        <p:nvPr/>
      </p:nvGrpSpPr>
      <p:grpSpPr>
        <a:xfrm>
          <a:off x="0" y="0"/>
          <a:ext cx="0" cy="0"/>
        </a:xfrm>
      </p:grpSpPr>
      <p:pic>
        <p:nvPicPr>
          <p:cNvPr id="2308" name="Google Shape;2308;p201"/>
          <p:cNvPicPr preferRelativeResize="0"/>
          <p:nvPr/>
        </p:nvPicPr>
        <p:blipFill>
          <a:blip r:embed="rId3">
            <a:alphaModFix/>
          </a:blip>
          <a:srcRect b="1039"/>
          <a:stretch>
            <a:fillRect/>
          </a:stretch>
        </p:blipFill>
        <p:spPr>
          <a:xfrm>
            <a:off x="3550608" y="1099502"/>
            <a:ext cx="2156181" cy="37820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9" name="Google Shape;2309;p201"/>
          <p:cNvCxnSpPr/>
          <p:nvPr/>
        </p:nvCxnSpPr>
        <p:spPr>
          <a:xfrm flipH="1">
            <a:off x="3920486" y="2145526"/>
            <a:ext cx="480900" cy="199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0" name="Google Shape;2310;p201"/>
          <p:cNvCxnSpPr/>
          <p:nvPr/>
        </p:nvCxnSpPr>
        <p:spPr>
          <a:xfrm rot="10800000">
            <a:off x="3934801" y="2345252"/>
            <a:ext cx="425400" cy="2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1" name="Google Shape;2311;p201"/>
          <p:cNvCxnSpPr/>
          <p:nvPr/>
        </p:nvCxnSpPr>
        <p:spPr>
          <a:xfrm flipH="1">
            <a:off x="3884854" y="4218922"/>
            <a:ext cx="270000" cy="114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2" name="Google Shape;2312;p201"/>
          <p:cNvSpPr/>
          <p:nvPr/>
        </p:nvSpPr>
        <p:spPr>
          <a:xfrm rot="-2790083" flipH="1">
            <a:off x="5184460" y="2875856"/>
            <a:ext cx="435839" cy="284731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3" name="Google Shape;2313;p201"/>
          <p:cNvSpPr/>
          <p:nvPr/>
        </p:nvSpPr>
        <p:spPr>
          <a:xfrm rot="8927030">
            <a:off x="5173094" y="2302684"/>
            <a:ext cx="595638" cy="197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4" name="Google Shape;2314;p201"/>
          <p:cNvSpPr/>
          <p:nvPr/>
        </p:nvSpPr>
        <p:spPr>
          <a:xfrm rot="-7713392">
            <a:off x="4849789" y="4442823"/>
            <a:ext cx="311895" cy="455180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5" name="Google Shape;2315;p201"/>
          <p:cNvSpPr/>
          <p:nvPr/>
        </p:nvSpPr>
        <p:spPr>
          <a:xfrm rot="-7714332">
            <a:off x="4898579" y="3965732"/>
            <a:ext cx="311894" cy="455093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cxnSp>
        <p:nvCxnSpPr>
          <p:cNvPr id="2316" name="Google Shape;2316;p201"/>
          <p:cNvCxnSpPr/>
          <p:nvPr/>
        </p:nvCxnSpPr>
        <p:spPr>
          <a:xfrm rot="10800000">
            <a:off x="3899272" y="4332926"/>
            <a:ext cx="447300" cy="57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7" name="Google Shape;2317;p201"/>
          <p:cNvSpPr txBox="1"/>
          <p:nvPr>
            <p:ph type="body" idx="1"/>
          </p:nvPr>
        </p:nvSpPr>
        <p:spPr>
          <a:xfrm>
            <a:off x="324000" y="759600"/>
            <a:ext cx="8496000" cy="7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ay u noolaato, u caafimaad qabto oo u koraan, dhirta waxay u baahan tahay:</a:t>
            </a:r>
            <a:endParaRPr sz="1900"/>
          </a:p>
        </p:txBody>
      </p:sp>
      <p:sp>
        <p:nvSpPr>
          <p:cNvPr id="2318" name="Google Shape;2318;p201"/>
          <p:cNvSpPr txBox="1"/>
          <p:nvPr>
            <p:ph type="body" idx="1"/>
          </p:nvPr>
        </p:nvSpPr>
        <p:spPr>
          <a:xfrm>
            <a:off x="3174475" y="2187200"/>
            <a:ext cx="822600" cy="4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cagaar (leaves)</a:t>
            </a:r>
            <a:endParaRPr sz="1800"/>
          </a:p>
        </p:txBody>
      </p:sp>
      <p:sp>
        <p:nvSpPr>
          <p:cNvPr id="2319" name="Google Shape;2319;p201"/>
          <p:cNvSpPr txBox="1"/>
          <p:nvPr>
            <p:ph type="body" idx="1"/>
          </p:nvPr>
        </p:nvSpPr>
        <p:spPr>
          <a:xfrm>
            <a:off x="3242100" y="4196150"/>
            <a:ext cx="755100" cy="330600"/>
          </a:xfrm>
          <a:prstGeom prst="rect">
            <a:avLst/>
          </a:prstGeom>
        </p:spPr>
        <p:txBody>
          <a:bodyPr spcFirstLastPara="1" wrap="square" lIns="3600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xididdo (roots)</a:t>
            </a:r>
            <a:endParaRPr sz="1800"/>
          </a:p>
        </p:txBody>
      </p:sp>
      <p:sp>
        <p:nvSpPr>
          <p:cNvPr id="2320" name="Google Shape;2320;p2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dhirta u baahan tahay si ay u noolaato</a:t>
            </a:r>
            <a:endParaRPr/>
          </a:p>
        </p:txBody>
      </p:sp>
      <p:sp>
        <p:nvSpPr>
          <p:cNvPr id="2321" name="Google Shape;2321;p201"/>
          <p:cNvSpPr txBox="1"/>
          <p:nvPr>
            <p:ph type="body" idx="1"/>
          </p:nvPr>
        </p:nvSpPr>
        <p:spPr>
          <a:xfrm>
            <a:off x="5822325" y="2002011"/>
            <a:ext cx="822600" cy="3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iftiin (light)</a:t>
            </a:r>
            <a:endParaRPr sz="1900"/>
          </a:p>
        </p:txBody>
      </p:sp>
      <p:sp>
        <p:nvSpPr>
          <p:cNvPr id="2322" name="Google Shape;2322;p201"/>
          <p:cNvSpPr txBox="1"/>
          <p:nvPr>
            <p:ph type="body" idx="1"/>
          </p:nvPr>
        </p:nvSpPr>
        <p:spPr>
          <a:xfrm>
            <a:off x="5347500" y="4509898"/>
            <a:ext cx="1236300" cy="3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biyo (water)</a:t>
            </a:r>
            <a:endParaRPr sz="1800"/>
          </a:p>
        </p:txBody>
      </p:sp>
      <p:sp>
        <p:nvSpPr>
          <p:cNvPr id="2323" name="Google Shape;2323;p201"/>
          <p:cNvSpPr txBox="1"/>
          <p:nvPr>
            <p:ph type="body" idx="1"/>
          </p:nvPr>
        </p:nvSpPr>
        <p:spPr>
          <a:xfrm>
            <a:off x="5742713" y="2860131"/>
            <a:ext cx="1151700" cy="3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gaasaska hawada (gases from air)</a:t>
            </a:r>
            <a:endParaRPr sz="1800"/>
          </a:p>
        </p:txBody>
      </p:sp>
      <p:sp>
        <p:nvSpPr>
          <p:cNvPr id="2324" name="Google Shape;2324;p201"/>
          <p:cNvSpPr txBox="1"/>
          <p:nvPr>
            <p:ph type="body" idx="1"/>
          </p:nvPr>
        </p:nvSpPr>
        <p:spPr>
          <a:xfrm>
            <a:off x="5436300" y="4035173"/>
            <a:ext cx="1641000" cy="3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macdanta (minerals)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8" name="Shape 2328"/>
        <p:cNvGrpSpPr/>
        <p:nvPr/>
      </p:nvGrpSpPr>
      <p:grpSpPr>
        <a:xfrm>
          <a:off x="0" y="0"/>
          <a:ext cx="0" cy="0"/>
        </a:xfrm>
      </p:grpSpPr>
      <p:sp>
        <p:nvSpPr>
          <p:cNvPr id="2329" name="Google Shape;2329;p2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Maxay dhirta ku qaadaan xididdada?</a:t>
            </a:r>
            <a:endParaRPr/>
          </a:p>
        </p:txBody>
      </p:sp>
      <p:sp>
        <p:nvSpPr>
          <p:cNvPr id="2330" name="Google Shape;2330;p202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iftiin (light)</a:t>
            </a:r>
            <a:endParaRPr/>
          </a:p>
        </p:txBody>
      </p:sp>
      <p:sp>
        <p:nvSpPr>
          <p:cNvPr id="2331" name="Google Shape;2331;p202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macdanta (minerals)</a:t>
            </a:r>
            <a:endParaRPr/>
          </a:p>
        </p:txBody>
      </p:sp>
      <p:sp>
        <p:nvSpPr>
          <p:cNvPr id="2332" name="Google Shape;2332;p202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carro (soil)</a:t>
            </a:r>
            <a:endParaRPr/>
          </a:p>
        </p:txBody>
      </p:sp>
      <p:sp>
        <p:nvSpPr>
          <p:cNvPr id="2333" name="Google Shape;2333;p202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biyo (water)</a:t>
            </a:r>
            <a:endParaRPr/>
          </a:p>
        </p:txBody>
      </p:sp>
      <p:sp>
        <p:nvSpPr>
          <p:cNvPr id="2334" name="Google Shape;2334;p202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tahay si ay u noolaato</a:t>
            </a:r>
            <a:endParaRPr/>
          </a:p>
        </p:txBody>
      </p:sp>
      <p:pic>
        <p:nvPicPr>
          <p:cNvPr id="2335" name="Google Shape;2335;p202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2279225" y="2319551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6" name="Google Shape;2336;p202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1974425" y="3986138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0" name="Shape 2340"/>
        <p:cNvGrpSpPr/>
        <p:nvPr/>
      </p:nvGrpSpPr>
      <p:grpSpPr>
        <a:xfrm>
          <a:off x="0" y="0"/>
          <a:ext cx="0" cy="0"/>
        </a:xfrm>
      </p:grpSpPr>
      <p:sp>
        <p:nvSpPr>
          <p:cNvPr id="2341" name="Google Shape;2341;p20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Maxay dhirta ku qaadaan cagaarkooda?</a:t>
            </a:r>
            <a:endParaRPr/>
          </a:p>
        </p:txBody>
      </p:sp>
      <p:sp>
        <p:nvSpPr>
          <p:cNvPr id="2342" name="Google Shape;2342;p203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gaasaska hawada (gases from air)</a:t>
            </a:r>
            <a:endParaRPr/>
          </a:p>
        </p:txBody>
      </p:sp>
      <p:sp>
        <p:nvSpPr>
          <p:cNvPr id="2343" name="Google Shape;2343;p203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iftiin (light)</a:t>
            </a:r>
            <a:endParaRPr/>
          </a:p>
        </p:txBody>
      </p:sp>
      <p:sp>
        <p:nvSpPr>
          <p:cNvPr id="2344" name="Google Shape;2344;p203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macdanta (minerals)</a:t>
            </a:r>
            <a:endParaRPr/>
          </a:p>
        </p:txBody>
      </p:sp>
      <p:sp>
        <p:nvSpPr>
          <p:cNvPr id="2345" name="Google Shape;2345;p203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biyo (water)</a:t>
            </a:r>
            <a:endParaRPr/>
          </a:p>
        </p:txBody>
      </p:sp>
      <p:sp>
        <p:nvSpPr>
          <p:cNvPr id="2346" name="Google Shape;2346;p203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tahay si ay u noolaato</a:t>
            </a:r>
            <a:endParaRPr/>
          </a:p>
        </p:txBody>
      </p:sp>
      <p:pic>
        <p:nvPicPr>
          <p:cNvPr id="2347" name="Google Shape;2347;p203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3136475" y="1538851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8" name="Google Shape;2348;p203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1859950" y="2351163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2" name="Shape 2352"/>
        <p:cNvGrpSpPr/>
        <p:nvPr/>
      </p:nvGrpSpPr>
      <p:grpSpPr>
        <a:xfrm>
          <a:off x="0" y="0"/>
          <a:ext cx="0" cy="0"/>
        </a:xfrm>
      </p:grpSpPr>
      <p:sp>
        <p:nvSpPr>
          <p:cNvPr id="2353" name="Google Shape;2353;p204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1</a:t>
            </a:r>
            <a:endParaRPr/>
          </a:p>
        </p:txBody>
      </p:sp>
      <p:sp>
        <p:nvSpPr>
          <p:cNvPr id="2354" name="Google Shape;2354;p20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 dhirta u baahan tahay si ay u noolaato</a:t>
            </a:r>
            <a:endParaRPr/>
          </a:p>
        </p:txBody>
      </p:sp>
      <p:pic>
        <p:nvPicPr>
          <p:cNvPr id="2355" name="Google Shape;2355;p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075" y="2217300"/>
            <a:ext cx="1248576" cy="25673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56" name="Google Shape;2356;p204"/>
          <p:cNvCxnSpPr/>
          <p:nvPr/>
        </p:nvCxnSpPr>
        <p:spPr>
          <a:xfrm>
            <a:off x="3599100" y="2655525"/>
            <a:ext cx="650400" cy="325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57" name="Google Shape;2357;p204"/>
          <p:cNvSpPr txBox="1"/>
          <p:nvPr/>
        </p:nvSpPr>
        <p:spPr>
          <a:xfrm>
            <a:off x="1570025" y="2099100"/>
            <a:ext cx="2142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ifitiin (light) waxaa lagu qaataa caleemaha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8" name="Google Shape;2358;p204"/>
          <p:cNvSpPr txBox="1"/>
          <p:nvPr/>
        </p:nvSpPr>
        <p:spPr>
          <a:xfrm>
            <a:off x="324000" y="759600"/>
            <a:ext cx="8320200" cy="12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Dhirta waxay u baahan tahay inay ka qaaddo afarta shey ee ku xeeran si ay u noolaato oo u koraan.</a:t>
            </a: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Ku dar fallaaro (arrows) iyo calaamado (labels) jaantuska si aad u muujiso halka afarta shey ay dhirta ka qaaddo. Iftiin (light) ayaa laguu sameeyay.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2" name="Shape 2362"/>
        <p:cNvGrpSpPr/>
        <p:nvPr/>
      </p:nvGrpSpPr>
      <p:grpSpPr>
        <a:xfrm>
          <a:off x="0" y="0"/>
          <a:ext cx="0" cy="0"/>
        </a:xfrm>
      </p:grpSpPr>
      <p:pic>
        <p:nvPicPr>
          <p:cNvPr id="2363" name="Google Shape;2363;p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075" y="2217300"/>
            <a:ext cx="1246838" cy="2563763"/>
          </a:xfrm>
          <a:prstGeom prst="rect">
            <a:avLst/>
          </a:prstGeom>
          <a:noFill/>
          <a:ln>
            <a:noFill/>
          </a:ln>
        </p:spPr>
      </p:pic>
      <p:sp>
        <p:nvSpPr>
          <p:cNvPr id="2364" name="Google Shape;2364;p205"/>
          <p:cNvSpPr txBox="1"/>
          <p:nvPr/>
        </p:nvSpPr>
        <p:spPr>
          <a:xfrm>
            <a:off x="324000" y="759600"/>
            <a:ext cx="8320200" cy="12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Dhirta waxay u baahan tahay inay ka qaaddo afarta shey ee ku xeeran si ay u noolaato oo u koraan.</a:t>
            </a: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Ku dar fallaaro (arrows) iyo calaamado (labels) jaantuska si aad u muujiso halka afarta shey ay dhirta ka qaaddo. Iftiin (light) ayaa laguu sameeyay.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65" name="Google Shape;2365;p205"/>
          <p:cNvCxnSpPr/>
          <p:nvPr/>
        </p:nvCxnSpPr>
        <p:spPr>
          <a:xfrm>
            <a:off x="3599100" y="2655525"/>
            <a:ext cx="650400" cy="325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66" name="Google Shape;2366;p205"/>
          <p:cNvSpPr txBox="1"/>
          <p:nvPr/>
        </p:nvSpPr>
        <p:spPr>
          <a:xfrm>
            <a:off x="1951025" y="2099100"/>
            <a:ext cx="2142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ifitiin (light) waxaa lagu qaataa caleemaha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205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1</a:t>
            </a:r>
            <a:endParaRPr/>
          </a:p>
        </p:txBody>
      </p:sp>
      <p:sp>
        <p:nvSpPr>
          <p:cNvPr id="2368" name="Google Shape;2368;p20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 dhirta u baahan si ay u noolaato</a:t>
            </a:r>
            <a:endParaRPr/>
          </a:p>
        </p:txBody>
      </p:sp>
      <p:cxnSp>
        <p:nvCxnSpPr>
          <p:cNvPr id="2369" name="Google Shape;2369;p205"/>
          <p:cNvCxnSpPr>
            <a:endCxn id="2370" idx="1"/>
          </p:cNvCxnSpPr>
          <p:nvPr/>
        </p:nvCxnSpPr>
        <p:spPr>
          <a:xfrm rot="10800000" flipH="1">
            <a:off x="4831175" y="2648125"/>
            <a:ext cx="522600" cy="331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2370" name="Google Shape;2370;p205"/>
          <p:cNvSpPr txBox="1"/>
          <p:nvPr/>
        </p:nvSpPr>
        <p:spPr>
          <a:xfrm>
            <a:off x="5353775" y="2254075"/>
            <a:ext cx="3299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gaasaska hawada (gases from the air) waxaa lagu qaataa caleemaha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71" name="Google Shape;2371;p205"/>
          <p:cNvSpPr txBox="1"/>
          <p:nvPr/>
        </p:nvSpPr>
        <p:spPr>
          <a:xfrm>
            <a:off x="5285650" y="4154150"/>
            <a:ext cx="28533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biyo (water) waxaa lagu qaataa xididdada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72" name="Google Shape;2372;p205"/>
          <p:cNvSpPr txBox="1"/>
          <p:nvPr/>
        </p:nvSpPr>
        <p:spPr>
          <a:xfrm>
            <a:off x="1243825" y="4072736"/>
            <a:ext cx="23676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macdanta (minerals) waxaa lagu qaataa xididdada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73" name="Google Shape;2373;p205"/>
          <p:cNvCxnSpPr/>
          <p:nvPr/>
        </p:nvCxnSpPr>
        <p:spPr>
          <a:xfrm rot="10800000" flipH="1">
            <a:off x="3435425" y="4320000"/>
            <a:ext cx="658500" cy="13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74" name="Google Shape;2374;p205"/>
          <p:cNvCxnSpPr/>
          <p:nvPr/>
        </p:nvCxnSpPr>
        <p:spPr>
          <a:xfrm>
            <a:off x="4736350" y="4439750"/>
            <a:ext cx="549300" cy="146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78" name="Shape 2378"/>
        <p:cNvGrpSpPr/>
        <p:nvPr/>
      </p:nvGrpSpPr>
      <p:grpSpPr>
        <a:xfrm>
          <a:off x="0" y="0"/>
          <a:ext cx="0" cy="0"/>
        </a:xfrm>
      </p:grpSpPr>
      <p:sp>
        <p:nvSpPr>
          <p:cNvPr id="2379" name="Google Shape;2379;p206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Nafaqada dhirta (Plant nutrition)</a:t>
            </a:r>
            <a:endParaRPr/>
          </a:p>
        </p:txBody>
      </p:sp>
      <p:pic>
        <p:nvPicPr>
          <p:cNvPr id="2380" name="Google Shape;2380;p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50" y="2749775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1" name="Google Shape;2381;p206"/>
          <p:cNvSpPr txBox="1"/>
          <p:nvPr>
            <p:ph type="title"/>
          </p:nvPr>
        </p:nvSpPr>
        <p:spPr>
          <a:xfrm>
            <a:off x="1177675" y="1779725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si ay u noolaato</a:t>
            </a:r>
            <a:endParaRPr/>
          </a:p>
        </p:txBody>
      </p:sp>
      <p:sp>
        <p:nvSpPr>
          <p:cNvPr id="2382" name="Google Shape;2382;p206"/>
          <p:cNvSpPr txBox="1"/>
          <p:nvPr>
            <p:ph type="title" idx="2"/>
          </p:nvPr>
        </p:nvSpPr>
        <p:spPr>
          <a:xfrm>
            <a:off x="1212124" y="2827219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cunto uga hesho</a:t>
            </a:r>
            <a:endParaRPr/>
          </a:p>
        </p:txBody>
      </p:sp>
      <p:sp>
        <p:nvSpPr>
          <p:cNvPr id="2383" name="Google Shape;2383;p206"/>
          <p:cNvSpPr txBox="1"/>
          <p:nvPr>
            <p:ph type="title" idx="3"/>
          </p:nvPr>
        </p:nvSpPr>
        <p:spPr>
          <a:xfrm>
            <a:off x="1182292" y="3897168"/>
            <a:ext cx="661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Waxa cuntada dhirta tahay iyo sida loo isticmaalo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7" name="Shape 2387"/>
        <p:cNvGrpSpPr/>
        <p:nvPr/>
      </p:nvGrpSpPr>
      <p:grpSpPr>
        <a:xfrm>
          <a:off x="0" y="0"/>
          <a:ext cx="0" cy="0"/>
        </a:xfrm>
      </p:grpSpPr>
      <p:sp>
        <p:nvSpPr>
          <p:cNvPr id="2388" name="Google Shape;2388;p207"/>
          <p:cNvSpPr txBox="1"/>
          <p:nvPr>
            <p:ph type="body" idx="1"/>
          </p:nvPr>
        </p:nvSpPr>
        <p:spPr>
          <a:xfrm>
            <a:off x="324000" y="759600"/>
            <a:ext cx="82377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-GB" sz="1100">
                <a:latin typeface="Lexend"/>
              </a:rPr>
              <a:t>Dhirta, xayawaanka iyo dhammaan noolayaasha (organisms) kale waxay u baahan yihiin cunto si ay u noolaadaan, u caafimaad qabaan, oo u koraan.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389" name="Google Shape;2389;p2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cunto uga hesho</a:t>
            </a:r>
            <a:endParaRPr/>
          </a:p>
        </p:txBody>
      </p:sp>
      <p:pic>
        <p:nvPicPr>
          <p:cNvPr id="2390" name="Google Shape;2390;p207"/>
          <p:cNvPicPr preferRelativeResize="0"/>
          <p:nvPr/>
        </p:nvPicPr>
        <p:blipFill>
          <a:blip r:embed="rId3">
            <a:alphaModFix/>
          </a:blip>
          <a:srcRect t="2226" b="2236"/>
          <a:stretch>
            <a:fillRect/>
          </a:stretch>
        </p:blipFill>
        <p:spPr>
          <a:xfrm>
            <a:off x="3401575" y="3239999"/>
            <a:ext cx="1108246" cy="84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207"/>
          <p:cNvPicPr preferRelativeResize="0"/>
          <p:nvPr/>
        </p:nvPicPr>
        <p:blipFill>
          <a:blip r:embed="rId4">
            <a:alphaModFix/>
          </a:blip>
          <a:srcRect t="2226" b="2236"/>
          <a:stretch>
            <a:fillRect/>
          </a:stretch>
        </p:blipFill>
        <p:spPr>
          <a:xfrm>
            <a:off x="5644850" y="2792650"/>
            <a:ext cx="1349626" cy="1289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2" name="Google Shape;2392;p207"/>
          <p:cNvCxnSpPr/>
          <p:nvPr/>
        </p:nvCxnSpPr>
        <p:spPr>
          <a:xfrm>
            <a:off x="2655786" y="35610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93" name="Google Shape;2393;p207"/>
          <p:cNvCxnSpPr/>
          <p:nvPr/>
        </p:nvCxnSpPr>
        <p:spPr>
          <a:xfrm>
            <a:off x="5135295" y="35610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94" name="Google Shape;2394;p207"/>
          <p:cNvSpPr txBox="1"/>
          <p:nvPr>
            <p:ph type="body" idx="1"/>
          </p:nvPr>
        </p:nvSpPr>
        <p:spPr>
          <a:xfrm>
            <a:off x="1410075" y="4082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caws (grass)</a:t>
            </a:r>
            <a:endParaRPr sz="1800"/>
          </a:p>
        </p:txBody>
      </p:sp>
      <p:sp>
        <p:nvSpPr>
          <p:cNvPr id="2395" name="Google Shape;2395;p207"/>
          <p:cNvSpPr txBox="1"/>
          <p:nvPr>
            <p:ph type="body" idx="1"/>
          </p:nvPr>
        </p:nvSpPr>
        <p:spPr>
          <a:xfrm>
            <a:off x="3480375" y="4082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 (cow)</a:t>
            </a:r>
            <a:endParaRPr sz="1800"/>
          </a:p>
        </p:txBody>
      </p:sp>
      <p:sp>
        <p:nvSpPr>
          <p:cNvPr id="2396" name="Google Shape;2396;p207"/>
          <p:cNvSpPr txBox="1"/>
          <p:nvPr>
            <p:ph type="body" idx="1"/>
          </p:nvPr>
        </p:nvSpPr>
        <p:spPr>
          <a:xfrm>
            <a:off x="5802550" y="4082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bini'aadam (human)</a:t>
            </a:r>
            <a:endParaRPr sz="1800"/>
          </a:p>
        </p:txBody>
      </p:sp>
      <p:grpSp>
        <p:nvGrpSpPr>
          <p:cNvPr id="2397" name="Google Shape;2397;p207"/>
          <p:cNvGrpSpPr/>
          <p:nvPr/>
        </p:nvGrpSpPr>
        <p:grpSpPr>
          <a:xfrm>
            <a:off x="1787526" y="3561174"/>
            <a:ext cx="523532" cy="502950"/>
            <a:chOff x="1787526" y="3561174"/>
            <a:chExt cx="523532" cy="502950"/>
          </a:xfrm>
        </p:grpSpPr>
        <p:pic>
          <p:nvPicPr>
            <p:cNvPr id="2398" name="Google Shape;2398;p207"/>
            <p:cNvPicPr preferRelativeResize="0"/>
            <p:nvPr/>
          </p:nvPicPr>
          <p:blipFill>
            <a:blip r:embed="rId5">
              <a:alphaModFix/>
            </a:blip>
            <a:srcRect t="11372" b="11372"/>
            <a:stretch>
              <a:fillRect/>
            </a:stretch>
          </p:blipFill>
          <p:spPr>
            <a:xfrm>
              <a:off x="1787526" y="3561174"/>
              <a:ext cx="325514" cy="50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9" name="Google Shape;2399;p207"/>
            <p:cNvPicPr preferRelativeResize="0"/>
            <p:nvPr/>
          </p:nvPicPr>
          <p:blipFill>
            <a:blip r:embed="rId5">
              <a:alphaModFix/>
            </a:blip>
            <a:srcRect t="11372" b="11372"/>
            <a:stretch>
              <a:fillRect/>
            </a:stretch>
          </p:blipFill>
          <p:spPr>
            <a:xfrm flipH="1">
              <a:off x="1869634" y="3561174"/>
              <a:ext cx="325514" cy="50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0" name="Google Shape;2400;p207"/>
            <p:cNvPicPr preferRelativeResize="0"/>
            <p:nvPr/>
          </p:nvPicPr>
          <p:blipFill>
            <a:blip r:embed="rId5">
              <a:alphaModFix/>
            </a:blip>
            <a:srcRect t="11372" b="11372"/>
            <a:stretch>
              <a:fillRect/>
            </a:stretch>
          </p:blipFill>
          <p:spPr>
            <a:xfrm>
              <a:off x="1985544" y="3561174"/>
              <a:ext cx="325514" cy="502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01" name="Google Shape;2401;p207"/>
          <p:cNvSpPr txBox="1"/>
          <p:nvPr>
            <p:ph type="body" idx="1"/>
          </p:nvPr>
        </p:nvSpPr>
        <p:spPr>
          <a:xfrm>
            <a:off x="324000" y="1609663"/>
            <a:ext cx="82377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Xayawaanka, oo ay ku jiraan bini'aadamku, waa kuwa cuna (consumers). Waxay cuntadooda ka helaan cunista noolayaasha (organisms) kale.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05" name="Shape 2405"/>
        <p:cNvGrpSpPr/>
        <p:nvPr/>
      </p:nvGrpSpPr>
      <p:grpSpPr>
        <a:xfrm>
          <a:off x="0" y="0"/>
          <a:ext cx="0" cy="0"/>
        </a:xfrm>
      </p:grpSpPr>
      <p:sp>
        <p:nvSpPr>
          <p:cNvPr id="2406" name="Google Shape;2406;p208"/>
          <p:cNvSpPr txBox="1"/>
          <p:nvPr>
            <p:ph type="body" idx="1"/>
          </p:nvPr>
        </p:nvSpPr>
        <p:spPr>
          <a:xfrm>
            <a:off x="324000" y="759600"/>
            <a:ext cx="8237700" cy="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Dhirta waa soosaarayaal (producers).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Waxay samaystaan cuntadooda.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/>
          </a:p>
        </p:txBody>
      </p:sp>
      <p:sp>
        <p:nvSpPr>
          <p:cNvPr id="2407" name="Google Shape;2407;p2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408" name="Google Shape;2408;p208"/>
          <p:cNvSpPr txBox="1"/>
          <p:nvPr/>
        </p:nvSpPr>
        <p:spPr>
          <a:xfrm>
            <a:off x="340375" y="1845600"/>
            <a:ext cx="8244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Taasi waa sababta soosaarayaasha (producers) ugu horreeyaan silsiladda cuntada (food chain).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09" name="Google Shape;2409;p208"/>
          <p:cNvPicPr preferRelativeResize="0"/>
          <p:nvPr/>
        </p:nvPicPr>
        <p:blipFill>
          <a:blip r:embed="rId3">
            <a:alphaModFix/>
          </a:blip>
          <a:srcRect t="2226" b="2236"/>
          <a:stretch>
            <a:fillRect/>
          </a:stretch>
        </p:blipFill>
        <p:spPr>
          <a:xfrm>
            <a:off x="3249175" y="3153218"/>
            <a:ext cx="1251405" cy="95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0" name="Google Shape;2410;p208"/>
          <p:cNvPicPr preferRelativeResize="0"/>
          <p:nvPr/>
        </p:nvPicPr>
        <p:blipFill>
          <a:blip r:embed="rId4">
            <a:alphaModFix/>
          </a:blip>
          <a:srcRect t="2226" b="2236"/>
          <a:stretch>
            <a:fillRect/>
          </a:stretch>
        </p:blipFill>
        <p:spPr>
          <a:xfrm>
            <a:off x="5492453" y="2444102"/>
            <a:ext cx="1737478" cy="1659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1" name="Google Shape;2411;p208"/>
          <p:cNvCxnSpPr/>
          <p:nvPr/>
        </p:nvCxnSpPr>
        <p:spPr>
          <a:xfrm>
            <a:off x="2579586" y="35830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12" name="Google Shape;2412;p208"/>
          <p:cNvCxnSpPr/>
          <p:nvPr/>
        </p:nvCxnSpPr>
        <p:spPr>
          <a:xfrm>
            <a:off x="5135295" y="35830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13" name="Google Shape;2413;p208"/>
          <p:cNvSpPr txBox="1"/>
          <p:nvPr>
            <p:ph type="body" idx="1"/>
          </p:nvPr>
        </p:nvSpPr>
        <p:spPr>
          <a:xfrm>
            <a:off x="1410075" y="4104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caws (grass)</a:t>
            </a:r>
            <a:endParaRPr sz="1800"/>
          </a:p>
        </p:txBody>
      </p:sp>
      <p:sp>
        <p:nvSpPr>
          <p:cNvPr id="2414" name="Google Shape;2414;p208"/>
          <p:cNvSpPr txBox="1"/>
          <p:nvPr>
            <p:ph type="body" idx="1"/>
          </p:nvPr>
        </p:nvSpPr>
        <p:spPr>
          <a:xfrm>
            <a:off x="3404175" y="4104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lo' (cow)</a:t>
            </a:r>
            <a:endParaRPr sz="1800"/>
          </a:p>
        </p:txBody>
      </p:sp>
      <p:sp>
        <p:nvSpPr>
          <p:cNvPr id="2415" name="Google Shape;2415;p208"/>
          <p:cNvSpPr txBox="1"/>
          <p:nvPr>
            <p:ph type="body" idx="1"/>
          </p:nvPr>
        </p:nvSpPr>
        <p:spPr>
          <a:xfrm>
            <a:off x="5802550" y="41041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bini'aadam (human)</a:t>
            </a:r>
            <a:endParaRPr sz="1800"/>
          </a:p>
        </p:txBody>
      </p:sp>
      <p:grpSp>
        <p:nvGrpSpPr>
          <p:cNvPr id="2416" name="Google Shape;2416;p208"/>
          <p:cNvGrpSpPr/>
          <p:nvPr/>
        </p:nvGrpSpPr>
        <p:grpSpPr>
          <a:xfrm>
            <a:off x="1736815" y="3540276"/>
            <a:ext cx="596621" cy="559325"/>
            <a:chOff x="1736815" y="3540276"/>
            <a:chExt cx="596621" cy="559325"/>
          </a:xfrm>
        </p:grpSpPr>
        <p:pic>
          <p:nvPicPr>
            <p:cNvPr id="2417" name="Google Shape;2417;p208"/>
            <p:cNvPicPr preferRelativeResize="0"/>
            <p:nvPr/>
          </p:nvPicPr>
          <p:blipFill>
            <a:blip r:embed="rId5">
              <a:alphaModFix/>
            </a:blip>
            <a:srcRect t="12303" b="12311"/>
            <a:stretch>
              <a:fillRect/>
            </a:stretch>
          </p:blipFill>
          <p:spPr>
            <a:xfrm>
              <a:off x="1736815" y="3540276"/>
              <a:ext cx="370958" cy="559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8" name="Google Shape;2418;p208"/>
            <p:cNvPicPr preferRelativeResize="0"/>
            <p:nvPr/>
          </p:nvPicPr>
          <p:blipFill>
            <a:blip r:embed="rId5">
              <a:alphaModFix/>
            </a:blip>
            <a:srcRect t="12303" b="12311"/>
            <a:stretch>
              <a:fillRect/>
            </a:stretch>
          </p:blipFill>
          <p:spPr>
            <a:xfrm flipH="1">
              <a:off x="1830385" y="3540276"/>
              <a:ext cx="370958" cy="559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9" name="Google Shape;2419;p208"/>
            <p:cNvPicPr preferRelativeResize="0"/>
            <p:nvPr/>
          </p:nvPicPr>
          <p:blipFill>
            <a:blip r:embed="rId5">
              <a:alphaModFix/>
            </a:blip>
            <a:srcRect t="12303" b="12311"/>
            <a:stretch>
              <a:fillRect/>
            </a:stretch>
          </p:blipFill>
          <p:spPr>
            <a:xfrm>
              <a:off x="1962478" y="3540276"/>
              <a:ext cx="370958" cy="559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3" name="Shape 2423"/>
        <p:cNvGrpSpPr/>
        <p:nvPr/>
      </p:nvGrpSpPr>
      <p:grpSpPr>
        <a:xfrm>
          <a:off x="0" y="0"/>
          <a:ext cx="0" cy="0"/>
        </a:xfrm>
      </p:grpSpPr>
      <p:sp>
        <p:nvSpPr>
          <p:cNvPr id="2424" name="Google Shape;2424;p209"/>
          <p:cNvSpPr txBox="1"/>
          <p:nvPr>
            <p:ph type="body" idx="1"/>
          </p:nvPr>
        </p:nvSpPr>
        <p:spPr>
          <a:xfrm>
            <a:off x="324000" y="759600"/>
            <a:ext cx="8496000" cy="8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Silsilad kasta oo cunto (food chain) oo dhulka ah waxay ku bilaabataa soosaare (producer).</a:t>
            </a: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100">
                <a:latin typeface="Lexend"/>
              </a:rPr>
              <a:t>Cuntada oo dhan ee silsilad kasta oo cunto (food chain) ah waxaa sameeya dhirta iyo soosaarayaasha (producers) kale.</a:t>
            </a:r>
            <a:endParaRPr sz="1800"/>
          </a:p>
        </p:txBody>
      </p:sp>
      <p:sp>
        <p:nvSpPr>
          <p:cNvPr id="2425" name="Google Shape;2425;p2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426" name="Google Shape;2426;p209"/>
          <p:cNvSpPr txBox="1"/>
          <p:nvPr/>
        </p:nvSpPr>
        <p:spPr>
          <a:xfrm>
            <a:off x="323988" y="4008900"/>
            <a:ext cx="8388300" cy="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Xayawaan kasta, oo ay ku jiraan bini'aadam (human) kasta, wuxuu ku tiirsan yahay soosaarayaasha (producers) si ay u sameeyaan cuntada aan cunno si aan u noolaano.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27" name="Google Shape;2427;p209"/>
          <p:cNvPicPr preferRelativeResize="0"/>
          <p:nvPr/>
        </p:nvPicPr>
        <p:blipFill>
          <a:blip r:embed="rId3">
            <a:alphaModFix/>
          </a:blip>
          <a:srcRect t="2226" b="2236"/>
          <a:stretch>
            <a:fillRect/>
          </a:stretch>
        </p:blipFill>
        <p:spPr>
          <a:xfrm>
            <a:off x="3249175" y="2550618"/>
            <a:ext cx="1251405" cy="95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8" name="Google Shape;2428;p209"/>
          <p:cNvPicPr preferRelativeResize="0"/>
          <p:nvPr/>
        </p:nvPicPr>
        <p:blipFill>
          <a:blip r:embed="rId4">
            <a:alphaModFix/>
          </a:blip>
          <a:srcRect t="2226" b="2236"/>
          <a:stretch>
            <a:fillRect/>
          </a:stretch>
        </p:blipFill>
        <p:spPr>
          <a:xfrm>
            <a:off x="5492453" y="1841502"/>
            <a:ext cx="1737478" cy="1659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29" name="Google Shape;2429;p209"/>
          <p:cNvCxnSpPr/>
          <p:nvPr/>
        </p:nvCxnSpPr>
        <p:spPr>
          <a:xfrm>
            <a:off x="2579586" y="29804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30" name="Google Shape;2430;p209"/>
          <p:cNvCxnSpPr/>
          <p:nvPr/>
        </p:nvCxnSpPr>
        <p:spPr>
          <a:xfrm>
            <a:off x="5135295" y="2980455"/>
            <a:ext cx="52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31" name="Google Shape;2431;p209"/>
          <p:cNvSpPr txBox="1"/>
          <p:nvPr>
            <p:ph type="body" idx="1"/>
          </p:nvPr>
        </p:nvSpPr>
        <p:spPr>
          <a:xfrm>
            <a:off x="1410075" y="35015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caws (grass)</a:t>
            </a:r>
            <a:endParaRPr sz="1800"/>
          </a:p>
        </p:txBody>
      </p:sp>
      <p:sp>
        <p:nvSpPr>
          <p:cNvPr id="2432" name="Google Shape;2432;p209"/>
          <p:cNvSpPr txBox="1"/>
          <p:nvPr>
            <p:ph type="body" idx="1"/>
          </p:nvPr>
        </p:nvSpPr>
        <p:spPr>
          <a:xfrm>
            <a:off x="3404175" y="35777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lo' (cow)</a:t>
            </a:r>
            <a:endParaRPr sz="1800"/>
          </a:p>
        </p:txBody>
      </p:sp>
      <p:sp>
        <p:nvSpPr>
          <p:cNvPr id="2433" name="Google Shape;2433;p209"/>
          <p:cNvSpPr txBox="1"/>
          <p:nvPr>
            <p:ph type="body" idx="1"/>
          </p:nvPr>
        </p:nvSpPr>
        <p:spPr>
          <a:xfrm>
            <a:off x="5802550" y="3577700"/>
            <a:ext cx="1250100" cy="38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bini'aadam (human)</a:t>
            </a:r>
            <a:endParaRPr sz="1800"/>
          </a:p>
        </p:txBody>
      </p:sp>
      <p:pic>
        <p:nvPicPr>
          <p:cNvPr id="2434" name="Google Shape;2434;p209"/>
          <p:cNvPicPr preferRelativeResize="0"/>
          <p:nvPr/>
        </p:nvPicPr>
        <p:blipFill>
          <a:blip r:embed="rId5">
            <a:alphaModFix/>
          </a:blip>
          <a:srcRect t="12303" b="12311"/>
          <a:stretch>
            <a:fillRect/>
          </a:stretch>
        </p:blipFill>
        <p:spPr>
          <a:xfrm>
            <a:off x="1736815" y="2937676"/>
            <a:ext cx="370958" cy="5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5" name="Google Shape;2435;p209"/>
          <p:cNvPicPr preferRelativeResize="0"/>
          <p:nvPr/>
        </p:nvPicPr>
        <p:blipFill>
          <a:blip r:embed="rId5">
            <a:alphaModFix/>
          </a:blip>
          <a:srcRect t="12303" b="12311"/>
          <a:stretch>
            <a:fillRect/>
          </a:stretch>
        </p:blipFill>
        <p:spPr>
          <a:xfrm flipH="1">
            <a:off x="1830385" y="2937676"/>
            <a:ext cx="370958" cy="5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6" name="Google Shape;2436;p209"/>
          <p:cNvPicPr preferRelativeResize="0"/>
          <p:nvPr/>
        </p:nvPicPr>
        <p:blipFill>
          <a:blip r:embed="rId5">
            <a:alphaModFix/>
          </a:blip>
          <a:srcRect t="12303" b="12311"/>
          <a:stretch>
            <a:fillRect/>
          </a:stretch>
        </p:blipFill>
        <p:spPr>
          <a:xfrm>
            <a:off x="1962478" y="2937676"/>
            <a:ext cx="370958" cy="55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0" name="Shape 2440"/>
        <p:cNvGrpSpPr/>
        <p:nvPr/>
      </p:nvGrpSpPr>
      <p:grpSpPr>
        <a:xfrm>
          <a:off x="0" y="0"/>
          <a:ext cx="0" cy="0"/>
        </a:xfrm>
      </p:grpSpPr>
      <p:sp>
        <p:nvSpPr>
          <p:cNvPr id="2441" name="Google Shape;2441;p210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waxay sameysataa cuntadeeda.</a:t>
            </a:r>
            <a:endParaRPr/>
          </a:p>
        </p:txBody>
      </p:sp>
      <p:sp>
        <p:nvSpPr>
          <p:cNvPr id="2442" name="Google Shape;2442;p210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waa kuwa cuna (consumers).</a:t>
            </a:r>
            <a:endParaRPr/>
          </a:p>
        </p:txBody>
      </p:sp>
      <p:sp>
        <p:nvSpPr>
          <p:cNvPr id="2443" name="Google Shape;2443;p210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waxay cuntada ku qaadataa xididdadeeda.</a:t>
            </a:r>
            <a:endParaRPr/>
          </a:p>
        </p:txBody>
      </p:sp>
      <p:sp>
        <p:nvSpPr>
          <p:cNvPr id="2444" name="Google Shape;2444;p2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u helaan cunto</a:t>
            </a:r>
            <a:endParaRPr/>
          </a:p>
        </p:txBody>
      </p:sp>
      <p:pic>
        <p:nvPicPr>
          <p:cNvPr id="2445" name="Google Shape;2445;p210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6161650" y="1641101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6" name="Google Shape;2446;p210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5013050" y="3033976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0" name="Shape 2450"/>
        <p:cNvGrpSpPr/>
        <p:nvPr/>
      </p:nvGrpSpPr>
      <p:grpSpPr>
        <a:xfrm>
          <a:off x="0" y="0"/>
          <a:ext cx="0" cy="0"/>
        </a:xfrm>
      </p:grpSpPr>
      <p:sp>
        <p:nvSpPr>
          <p:cNvPr id="2451" name="Google Shape;2451;p211"/>
          <p:cNvSpPr txBox="1"/>
          <p:nvPr>
            <p:ph type="subTitle" idx="1"/>
          </p:nvPr>
        </p:nvSpPr>
        <p:spPr>
          <a:xfrm>
            <a:off x="980575" y="31840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waxay soo saartaa miro iyo khudaar.</a:t>
            </a:r>
            <a:endParaRPr/>
          </a:p>
        </p:txBody>
      </p:sp>
      <p:sp>
        <p:nvSpPr>
          <p:cNvPr id="2452" name="Google Shape;2452;p211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waa soosaarayaal (producers).</a:t>
            </a:r>
            <a:endParaRPr/>
          </a:p>
        </p:txBody>
      </p:sp>
      <p:sp>
        <p:nvSpPr>
          <p:cNvPr id="2453" name="Google Shape;2453;p211"/>
          <p:cNvSpPr txBox="1"/>
          <p:nvPr>
            <p:ph type="subTitle" idx="3"/>
          </p:nvPr>
        </p:nvSpPr>
        <p:spPr>
          <a:xfrm>
            <a:off x="980575" y="40222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Dhirta waxay sameysataa cuntadeeda.</a:t>
            </a:r>
            <a:endParaRPr/>
          </a:p>
        </p:txBody>
      </p:sp>
      <p:sp>
        <p:nvSpPr>
          <p:cNvPr id="2454" name="Google Shape;2454;p2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u helaan cunto</a:t>
            </a:r>
            <a:endParaRPr/>
          </a:p>
        </p:txBody>
      </p:sp>
      <p:pic>
        <p:nvPicPr>
          <p:cNvPr id="2455" name="Google Shape;2455;p211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3647050" y="1641101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6" name="Google Shape;2456;p211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5312250" y="3964376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60" name="Shape 2460"/>
        <p:cNvGrpSpPr/>
        <p:nvPr/>
      </p:nvGrpSpPr>
      <p:grpSpPr>
        <a:xfrm>
          <a:off x="0" y="0"/>
          <a:ext cx="0" cy="0"/>
        </a:xfrm>
      </p:grpSpPr>
      <p:sp>
        <p:nvSpPr>
          <p:cNvPr id="2461" name="Google Shape;2461;p2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462" name="Google Shape;2462;p212"/>
          <p:cNvSpPr txBox="1"/>
          <p:nvPr>
            <p:ph type="body" idx="1"/>
          </p:nvPr>
        </p:nvSpPr>
        <p:spPr>
          <a:xfrm>
            <a:off x="324000" y="759600"/>
            <a:ext cx="83451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Dhirta waxay ka qaadataa waxyaabaha ku xeeran (surroundings):</a:t>
            </a:r>
            <a:endParaRPr sz="1900"/>
          </a:p>
        </p:txBody>
      </p:sp>
      <p:pic>
        <p:nvPicPr>
          <p:cNvPr id="2463" name="Google Shape;2463;p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5386" y="1162200"/>
            <a:ext cx="1918789" cy="3380398"/>
          </a:xfrm>
          <a:prstGeom prst="rect">
            <a:avLst/>
          </a:prstGeom>
          <a:noFill/>
          <a:ln>
            <a:noFill/>
          </a:ln>
        </p:spPr>
      </p:pic>
      <p:sp>
        <p:nvSpPr>
          <p:cNvPr id="2464" name="Google Shape;2464;p212"/>
          <p:cNvSpPr txBox="1"/>
          <p:nvPr>
            <p:ph type="body" idx="1"/>
          </p:nvPr>
        </p:nvSpPr>
        <p:spPr>
          <a:xfrm>
            <a:off x="2541191" y="1714866"/>
            <a:ext cx="911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if (light)</a:t>
            </a:r>
            <a:endParaRPr sz="1800"/>
          </a:p>
        </p:txBody>
      </p:sp>
      <p:sp>
        <p:nvSpPr>
          <p:cNvPr id="2465" name="Google Shape;2465;p212"/>
          <p:cNvSpPr txBox="1"/>
          <p:nvPr>
            <p:ph type="body" idx="1"/>
          </p:nvPr>
        </p:nvSpPr>
        <p:spPr>
          <a:xfrm>
            <a:off x="2514700" y="3730622"/>
            <a:ext cx="911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biyo (water)</a:t>
            </a:r>
            <a:endParaRPr sz="1800"/>
          </a:p>
        </p:txBody>
      </p:sp>
      <p:sp>
        <p:nvSpPr>
          <p:cNvPr id="2466" name="Google Shape;2466;p212"/>
          <p:cNvSpPr txBox="1"/>
          <p:nvPr>
            <p:ph type="body" idx="1"/>
          </p:nvPr>
        </p:nvSpPr>
        <p:spPr>
          <a:xfrm>
            <a:off x="5494412" y="1778256"/>
            <a:ext cx="1277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gaasaska hawada (gases from air)</a:t>
            </a:r>
            <a:endParaRPr sz="1800"/>
          </a:p>
        </p:txBody>
      </p:sp>
      <p:sp>
        <p:nvSpPr>
          <p:cNvPr id="2467" name="Google Shape;2467;p212"/>
          <p:cNvSpPr txBox="1"/>
          <p:nvPr>
            <p:ph type="body" idx="1"/>
          </p:nvPr>
        </p:nvSpPr>
        <p:spPr>
          <a:xfrm>
            <a:off x="5316051" y="3730622"/>
            <a:ext cx="1277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macdanta (minerals)</a:t>
            </a:r>
            <a:endParaRPr sz="1800"/>
          </a:p>
        </p:txBody>
      </p:sp>
      <p:sp>
        <p:nvSpPr>
          <p:cNvPr id="2468" name="Google Shape;2468;p212"/>
          <p:cNvSpPr txBox="1"/>
          <p:nvPr>
            <p:ph type="body" idx="1"/>
          </p:nvPr>
        </p:nvSpPr>
        <p:spPr>
          <a:xfrm>
            <a:off x="324000" y="4512500"/>
            <a:ext cx="42660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Waxyaabahani ma aha cunto!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469" name="Google Shape;2469;p212"/>
          <p:cNvSpPr/>
          <p:nvPr/>
        </p:nvSpPr>
        <p:spPr>
          <a:xfrm rot="7720856" flipH="1">
            <a:off x="3653835" y="3806206"/>
            <a:ext cx="381611" cy="630906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70" name="Google Shape;2470;p212"/>
          <p:cNvSpPr/>
          <p:nvPr/>
        </p:nvSpPr>
        <p:spPr>
          <a:xfrm rot="-3078136" flipH="1">
            <a:off x="4799045" y="1887334"/>
            <a:ext cx="566208" cy="371169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71" name="Google Shape;2471;p212"/>
          <p:cNvSpPr/>
          <p:nvPr/>
        </p:nvSpPr>
        <p:spPr>
          <a:xfrm rot="2113056">
            <a:off x="3457816" y="2119170"/>
            <a:ext cx="774082" cy="2559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72" name="Google Shape;2472;p212"/>
          <p:cNvSpPr/>
          <p:nvPr/>
        </p:nvSpPr>
        <p:spPr>
          <a:xfrm rot="-7723578">
            <a:off x="4717214" y="3764757"/>
            <a:ext cx="403772" cy="592819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6" name="Shape 2476"/>
        <p:cNvGrpSpPr/>
        <p:nvPr/>
      </p:nvGrpSpPr>
      <p:grpSpPr>
        <a:xfrm>
          <a:off x="0" y="0"/>
          <a:ext cx="0" cy="0"/>
        </a:xfrm>
      </p:grpSpPr>
      <p:pic>
        <p:nvPicPr>
          <p:cNvPr id="2477" name="Google Shape;2477;p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9900" y="1808525"/>
            <a:ext cx="3510099" cy="2325449"/>
          </a:xfrm>
          <a:prstGeom prst="rect">
            <a:avLst/>
          </a:prstGeom>
          <a:noFill/>
          <a:ln>
            <a:noFill/>
          </a:ln>
        </p:spPr>
      </p:pic>
      <p:sp>
        <p:nvSpPr>
          <p:cNvPr id="2478" name="Google Shape;2478;p213"/>
          <p:cNvSpPr txBox="1"/>
          <p:nvPr>
            <p:ph type="body" idx="1"/>
          </p:nvPr>
        </p:nvSpPr>
        <p:spPr>
          <a:xfrm>
            <a:off x="324000" y="1620000"/>
            <a:ext cx="47514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Sayniska, ereyga 'cunto' macneheedu waa wax noole (organism) u isticmaalo sida ...</a:t>
            </a:r>
            <a:endParaRPr sz="2000"/>
          </a:p>
        </p:txBody>
      </p:sp>
      <p:sp>
        <p:nvSpPr>
          <p:cNvPr id="2479" name="Google Shape;2479;p2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u helaan cunto</a:t>
            </a:r>
            <a:endParaRPr/>
          </a:p>
        </p:txBody>
      </p:sp>
      <p:sp>
        <p:nvSpPr>
          <p:cNvPr id="2480" name="Google Shape;2480;p213"/>
          <p:cNvSpPr txBox="1"/>
          <p:nvPr>
            <p:ph type="body" idx="1"/>
          </p:nvPr>
        </p:nvSpPr>
        <p:spPr>
          <a:xfrm>
            <a:off x="324000" y="3025500"/>
            <a:ext cx="4217400" cy="661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ilaha maaddooyinka koritaanka iyo dayactirka (source of materials for growth and repair)</a:t>
            </a:r>
            <a:endParaRPr sz="2000"/>
          </a:p>
        </p:txBody>
      </p:sp>
      <p:sp>
        <p:nvSpPr>
          <p:cNvPr id="2481" name="Google Shape;2481;p213"/>
          <p:cNvSpPr txBox="1"/>
          <p:nvPr>
            <p:ph type="body" idx="1"/>
          </p:nvPr>
        </p:nvSpPr>
        <p:spPr>
          <a:xfrm>
            <a:off x="324000" y="4346250"/>
            <a:ext cx="4217400" cy="307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ilaha tamarta (source of energy).</a:t>
            </a:r>
            <a:endParaRPr sz="2000"/>
          </a:p>
        </p:txBody>
      </p:sp>
      <p:sp>
        <p:nvSpPr>
          <p:cNvPr id="2482" name="Google Shape;2482;p213"/>
          <p:cNvSpPr txBox="1"/>
          <p:nvPr>
            <p:ph type="body" idx="1"/>
          </p:nvPr>
        </p:nvSpPr>
        <p:spPr>
          <a:xfrm>
            <a:off x="324000" y="3867150"/>
            <a:ext cx="6849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</a:rPr>
              <a:t>iyo</a:t>
            </a:r>
            <a:endParaRPr sz="2000" b="1"/>
          </a:p>
        </p:txBody>
      </p:sp>
      <p:sp>
        <p:nvSpPr>
          <p:cNvPr id="2483" name="Google Shape;2483;p213"/>
          <p:cNvSpPr txBox="1"/>
          <p:nvPr>
            <p:ph type="body" idx="1"/>
          </p:nvPr>
        </p:nvSpPr>
        <p:spPr>
          <a:xfrm>
            <a:off x="324000" y="759600"/>
            <a:ext cx="8496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Nolosha maalinlaha ah, waxyaabo badan ayaan ugu yeernaa 'cunto'.</a:t>
            </a:r>
            <a:endParaRPr sz="2000"/>
          </a:p>
        </p:txBody>
      </p:sp>
      <p:sp>
        <p:nvSpPr>
          <p:cNvPr id="2484" name="Google Shape;2484;p213"/>
          <p:cNvSpPr txBox="1"/>
          <p:nvPr/>
        </p:nvSpPr>
        <p:spPr>
          <a:xfrm>
            <a:off x="5233700" y="4133975"/>
            <a:ext cx="26916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Tusaalooyinka cuntada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5" name="Google Shape;2485;p213"/>
          <p:cNvSpPr txBox="1"/>
          <p:nvPr>
            <p:ph type="body" idx="1"/>
          </p:nvPr>
        </p:nvSpPr>
        <p:spPr>
          <a:xfrm>
            <a:off x="324000" y="2571750"/>
            <a:ext cx="6849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</a:rPr>
              <a:t>labadaba</a:t>
            </a:r>
            <a:endParaRPr sz="2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9" name="Shape 2489"/>
        <p:cNvGrpSpPr/>
        <p:nvPr/>
      </p:nvGrpSpPr>
      <p:grpSpPr>
        <a:xfrm>
          <a:off x="0" y="0"/>
          <a:ext cx="0" cy="0"/>
        </a:xfrm>
      </p:grpSpPr>
      <p:sp>
        <p:nvSpPr>
          <p:cNvPr id="2490" name="Google Shape;2490;p2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491" name="Google Shape;2491;p214"/>
          <p:cNvSpPr txBox="1"/>
          <p:nvPr>
            <p:ph type="body" idx="1"/>
          </p:nvPr>
        </p:nvSpPr>
        <p:spPr>
          <a:xfrm>
            <a:off x="2230300" y="4568850"/>
            <a:ext cx="2636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... laakiin ma aha labadaba.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492" name="Google Shape;2492;p214"/>
          <p:cNvSpPr txBox="1"/>
          <p:nvPr>
            <p:ph type="body" idx="1"/>
          </p:nvPr>
        </p:nvSpPr>
        <p:spPr>
          <a:xfrm>
            <a:off x="324000" y="759600"/>
            <a:ext cx="45792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Waxyaabaha dhirta ka qaaddo agagaarkeeda ma aha cunto.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493" name="Google Shape;2493;p214"/>
          <p:cNvSpPr txBox="1"/>
          <p:nvPr/>
        </p:nvSpPr>
        <p:spPr>
          <a:xfrm>
            <a:off x="318825" y="1589000"/>
            <a:ext cx="38826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Sababtoo ah dhirta wax kasta oo ay isticmaasho waxay u isticmaashaa sida ...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4" name="Google Shape;2494;p214"/>
          <p:cNvSpPr txBox="1"/>
          <p:nvPr>
            <p:ph type="body" idx="1"/>
          </p:nvPr>
        </p:nvSpPr>
        <p:spPr>
          <a:xfrm>
            <a:off x="318825" y="2845800"/>
            <a:ext cx="3699300" cy="595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ilaha maaddooyinka koritaanka iyo dayactirka (source of materials for growth and repair)</a:t>
            </a:r>
            <a:endParaRPr sz="1800"/>
          </a:p>
        </p:txBody>
      </p:sp>
      <p:sp>
        <p:nvSpPr>
          <p:cNvPr id="2495" name="Google Shape;2495;p214"/>
          <p:cNvSpPr txBox="1"/>
          <p:nvPr>
            <p:ph type="body" idx="1"/>
          </p:nvPr>
        </p:nvSpPr>
        <p:spPr>
          <a:xfrm>
            <a:off x="349425" y="4014150"/>
            <a:ext cx="4217400" cy="2772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ilaha tamarta (source of energy)</a:t>
            </a:r>
            <a:endParaRPr sz="1800"/>
          </a:p>
        </p:txBody>
      </p:sp>
      <p:sp>
        <p:nvSpPr>
          <p:cNvPr id="2496" name="Google Shape;2496;p214"/>
          <p:cNvSpPr txBox="1"/>
          <p:nvPr>
            <p:ph type="body" idx="1"/>
          </p:nvPr>
        </p:nvSpPr>
        <p:spPr>
          <a:xfrm>
            <a:off x="318825" y="3611250"/>
            <a:ext cx="684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</a:rPr>
              <a:t>ama</a:t>
            </a:r>
            <a:endParaRPr sz="1800" b="1"/>
          </a:p>
        </p:txBody>
      </p:sp>
      <p:pic>
        <p:nvPicPr>
          <p:cNvPr id="2497" name="Google Shape;2497;p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4686" y="1080000"/>
            <a:ext cx="1918789" cy="3380398"/>
          </a:xfrm>
          <a:prstGeom prst="rect">
            <a:avLst/>
          </a:prstGeom>
          <a:noFill/>
          <a:ln>
            <a:noFill/>
          </a:ln>
        </p:spPr>
      </p:pic>
      <p:sp>
        <p:nvSpPr>
          <p:cNvPr id="2498" name="Google Shape;2498;p214"/>
          <p:cNvSpPr txBox="1"/>
          <p:nvPr>
            <p:ph type="body" idx="1"/>
          </p:nvPr>
        </p:nvSpPr>
        <p:spPr>
          <a:xfrm>
            <a:off x="4850491" y="1632666"/>
            <a:ext cx="911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if (light)</a:t>
            </a:r>
            <a:endParaRPr sz="1800"/>
          </a:p>
        </p:txBody>
      </p:sp>
      <p:sp>
        <p:nvSpPr>
          <p:cNvPr id="2499" name="Google Shape;2499;p214"/>
          <p:cNvSpPr txBox="1"/>
          <p:nvPr>
            <p:ph type="body" idx="1"/>
          </p:nvPr>
        </p:nvSpPr>
        <p:spPr>
          <a:xfrm>
            <a:off x="4824000" y="3648422"/>
            <a:ext cx="911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biyo (water)</a:t>
            </a:r>
            <a:endParaRPr sz="1800"/>
          </a:p>
        </p:txBody>
      </p:sp>
      <p:sp>
        <p:nvSpPr>
          <p:cNvPr id="2500" name="Google Shape;2500;p214"/>
          <p:cNvSpPr txBox="1"/>
          <p:nvPr>
            <p:ph type="body" idx="1"/>
          </p:nvPr>
        </p:nvSpPr>
        <p:spPr>
          <a:xfrm>
            <a:off x="7803712" y="1696056"/>
            <a:ext cx="1277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gaasaska hawada (gases from air)</a:t>
            </a:r>
            <a:endParaRPr sz="1800"/>
          </a:p>
        </p:txBody>
      </p:sp>
      <p:sp>
        <p:nvSpPr>
          <p:cNvPr id="2501" name="Google Shape;2501;p214"/>
          <p:cNvSpPr txBox="1"/>
          <p:nvPr>
            <p:ph type="body" idx="1"/>
          </p:nvPr>
        </p:nvSpPr>
        <p:spPr>
          <a:xfrm>
            <a:off x="7625351" y="3648422"/>
            <a:ext cx="1277700" cy="3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macdanta (minerals)</a:t>
            </a:r>
            <a:endParaRPr sz="1800"/>
          </a:p>
        </p:txBody>
      </p:sp>
      <p:sp>
        <p:nvSpPr>
          <p:cNvPr id="2502" name="Google Shape;2502;p214"/>
          <p:cNvSpPr/>
          <p:nvPr/>
        </p:nvSpPr>
        <p:spPr>
          <a:xfrm rot="7720856" flipH="1">
            <a:off x="5963135" y="3724006"/>
            <a:ext cx="381611" cy="630906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3" name="Google Shape;2503;p214"/>
          <p:cNvSpPr/>
          <p:nvPr/>
        </p:nvSpPr>
        <p:spPr>
          <a:xfrm rot="-3078136" flipH="1">
            <a:off x="7108345" y="1805134"/>
            <a:ext cx="566208" cy="371169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4" name="Google Shape;2504;p214"/>
          <p:cNvSpPr/>
          <p:nvPr/>
        </p:nvSpPr>
        <p:spPr>
          <a:xfrm rot="2113056">
            <a:off x="5767116" y="2036970"/>
            <a:ext cx="774082" cy="2559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5" name="Google Shape;2505;p214"/>
          <p:cNvSpPr/>
          <p:nvPr/>
        </p:nvSpPr>
        <p:spPr>
          <a:xfrm rot="-7723578">
            <a:off x="7026514" y="3682557"/>
            <a:ext cx="403772" cy="592819"/>
          </a:xfrm>
          <a:prstGeom prst="bentArrow">
            <a:avLst>
              <a:gd name="adj1" fmla="val 25000"/>
              <a:gd name="adj2" fmla="val 37040"/>
              <a:gd name="adj3" fmla="val 33746"/>
              <a:gd name="adj4" fmla="val 66254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6" name="Google Shape;2506;p214"/>
          <p:cNvSpPr txBox="1"/>
          <p:nvPr>
            <p:ph type="body" idx="1"/>
          </p:nvPr>
        </p:nvSpPr>
        <p:spPr>
          <a:xfrm>
            <a:off x="318825" y="2468250"/>
            <a:ext cx="911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</a:rPr>
              <a:t>ama (either)</a:t>
            </a:r>
            <a:endParaRPr sz="1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10" name="Shape 2510"/>
        <p:cNvGrpSpPr/>
        <p:nvPr/>
      </p:nvGrpSpPr>
      <p:grpSpPr>
        <a:xfrm>
          <a:off x="0" y="0"/>
          <a:ext cx="0" cy="0"/>
        </a:xfrm>
      </p:grpSpPr>
      <p:sp>
        <p:nvSpPr>
          <p:cNvPr id="2511" name="Google Shape;2511;p215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 baahan yahay inuu noolaado</a:t>
            </a:r>
            <a:endParaRPr sz="1800"/>
          </a:p>
        </p:txBody>
      </p:sp>
      <p:sp>
        <p:nvSpPr>
          <p:cNvPr id="2512" name="Google Shape;2512;p215"/>
          <p:cNvSpPr txBox="1"/>
          <p:nvPr>
            <p:ph type="title" idx="5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u helaan cunto</a:t>
            </a:r>
            <a:endParaRPr/>
          </a:p>
        </p:txBody>
      </p:sp>
      <p:sp>
        <p:nvSpPr>
          <p:cNvPr id="2513" name="Google Shape;2513;p215"/>
          <p:cNvSpPr txBox="1"/>
          <p:nvPr>
            <p:ph type="title"/>
          </p:nvPr>
        </p:nvSpPr>
        <p:spPr>
          <a:xfrm>
            <a:off x="324000" y="759600"/>
            <a:ext cx="8179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Sayniska, erayga 'cunto' waxaa loola jeedaa wax noole (organism) ...</a:t>
            </a:r>
            <a:endParaRPr sz="2000"/>
          </a:p>
        </p:txBody>
      </p:sp>
      <p:sp>
        <p:nvSpPr>
          <p:cNvPr id="2514" name="Google Shape;2514;p215"/>
          <p:cNvSpPr txBox="1"/>
          <p:nvPr>
            <p:ph type="subTitle" idx="2"/>
          </p:nvPr>
        </p:nvSpPr>
        <p:spPr>
          <a:xfrm>
            <a:off x="1034425" y="2477383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 qaata agagaarkiisa</a:t>
            </a:r>
            <a:endParaRPr sz="1800"/>
          </a:p>
        </p:txBody>
      </p:sp>
      <p:sp>
        <p:nvSpPr>
          <p:cNvPr id="2515" name="Google Shape;2515;p215"/>
          <p:cNvSpPr txBox="1"/>
          <p:nvPr>
            <p:ph type="subTitle" idx="3"/>
          </p:nvPr>
        </p:nvSpPr>
        <p:spPr>
          <a:xfrm>
            <a:off x="1055430" y="3333892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 isticmaala ilo qalab ah si uu u koro oo u hagaajiyo</a:t>
            </a:r>
            <a:endParaRPr sz="1800"/>
          </a:p>
        </p:txBody>
      </p:sp>
      <p:sp>
        <p:nvSpPr>
          <p:cNvPr id="2516" name="Google Shape;2516;p215"/>
          <p:cNvSpPr txBox="1"/>
          <p:nvPr>
            <p:ph type="subTitle" idx="4"/>
          </p:nvPr>
        </p:nvSpPr>
        <p:spPr>
          <a:xfrm>
            <a:off x="1055430" y="4125900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 isticmaala ilo tamar ah</a:t>
            </a:r>
            <a:endParaRPr sz="1800"/>
          </a:p>
        </p:txBody>
      </p:sp>
      <p:pic>
        <p:nvPicPr>
          <p:cNvPr id="2517" name="Google Shape;2517;p215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4048700" y="3970876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8" name="Google Shape;2518;p215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6745200" y="3143176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2" name="Shape 2522"/>
        <p:cNvGrpSpPr/>
        <p:nvPr/>
      </p:nvGrpSpPr>
      <p:grpSpPr>
        <a:xfrm>
          <a:off x="0" y="0"/>
          <a:ext cx="0" cy="0"/>
        </a:xfrm>
      </p:grpSpPr>
      <p:sp>
        <p:nvSpPr>
          <p:cNvPr id="2523" name="Google Shape;2523;p216"/>
          <p:cNvSpPr txBox="1"/>
          <p:nvPr>
            <p:ph type="subTitle" idx="1"/>
          </p:nvPr>
        </p:nvSpPr>
        <p:spPr>
          <a:xfrm>
            <a:off x="980575" y="310785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Dhirtu waxay kaliya u isticmaashaa gaasaska, macdanta (minerals) iyo biyo (water) ilo qalab ah si ay u koraan oo u hagaajiyaan, waxayna kaliya u isticmaashaa iftiinka ilo tamar ah.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524" name="Google Shape;2524;p216"/>
          <p:cNvSpPr txBox="1"/>
          <p:nvPr>
            <p:ph type="subTitle" idx="2"/>
          </p:nvPr>
        </p:nvSpPr>
        <p:spPr>
          <a:xfrm>
            <a:off x="324000" y="1080000"/>
            <a:ext cx="8496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Dhirtu waxay u isticmaashaa biyo (water), gaasaska hawada (gases from air), macdanta (minerals) iyo iftiinka cunto ahaan.</a:t>
            </a:r>
            <a:endParaRPr sz="1800"/>
          </a:p>
        </p:txBody>
      </p:sp>
      <p:sp>
        <p:nvSpPr>
          <p:cNvPr id="2525" name="Google Shape;2525;p216"/>
          <p:cNvSpPr txBox="1"/>
          <p:nvPr>
            <p:ph type="subTitle" idx="3"/>
          </p:nvPr>
        </p:nvSpPr>
        <p:spPr>
          <a:xfrm>
            <a:off x="980575" y="3946050"/>
            <a:ext cx="76641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Dhirtu waxay u isticmaashaa waxyaalahaas oo dhan ilo qalab ah si ay u koraan oo u hagaajiyaan iyo ilo tamar ah.</a:t>
            </a:r>
            <a:endParaRPr sz="1800"/>
          </a:p>
        </p:txBody>
      </p:sp>
      <p:sp>
        <p:nvSpPr>
          <p:cNvPr id="2526" name="Google Shape;2526;p2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pic>
        <p:nvPicPr>
          <p:cNvPr id="2527" name="Google Shape;2527;p216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6304275" y="1703901"/>
            <a:ext cx="542601" cy="5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8" name="Google Shape;2528;p216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8485825" y="3107851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2" name="Shape 2532"/>
        <p:cNvGrpSpPr/>
        <p:nvPr/>
      </p:nvGrpSpPr>
      <p:grpSpPr>
        <a:xfrm>
          <a:off x="0" y="0"/>
          <a:ext cx="0" cy="0"/>
        </a:xfrm>
      </p:grpSpPr>
      <p:sp>
        <p:nvSpPr>
          <p:cNvPr id="2533" name="Google Shape;2533;p217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2</a:t>
            </a:r>
            <a:endParaRPr/>
          </a:p>
        </p:txBody>
      </p:sp>
      <p:sp>
        <p:nvSpPr>
          <p:cNvPr id="2534" name="Google Shape;2534;p21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535" name="Google Shape;2535;p217"/>
          <p:cNvSpPr txBox="1"/>
          <p:nvPr>
            <p:ph type="body" idx="1"/>
          </p:nvPr>
        </p:nvSpPr>
        <p:spPr>
          <a:xfrm>
            <a:off x="324000" y="759300"/>
            <a:ext cx="3115200" cy="9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Qor saddex sababood oo ah sababta Axmed uu khalad yahay.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536" name="Google Shape;2536;p217"/>
          <p:cNvSpPr txBox="1"/>
          <p:nvPr>
            <p:ph type="body" idx="1"/>
          </p:nvPr>
        </p:nvSpPr>
        <p:spPr>
          <a:xfrm>
            <a:off x="324000" y="2822075"/>
            <a:ext cx="5854800" cy="169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u="sng" sz="1100">
                <a:latin typeface="Lexend"/>
              </a:rPr>
              <a:t>                                                                 </a:t>
            </a:r>
            <a:r>
              <a:rPr lang="en-GB" u="sng" sz="1100">
                <a:solidFill>
                  <a:schemeClr val="lt1"/>
                </a:solidFill>
                <a:latin typeface="Lexend"/>
              </a:rPr>
              <a:t>-</a:t>
            </a:r>
            <a:endParaRPr>
              <a:solidFill>
                <a:schemeClr val="lt1"/>
              </a:solidFill>
            </a:endParaRPr>
          </a:p>
          <a:p>
            <a:pPr marL="457200" lvl="0" indent="-36830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u="sng" sz="1100">
                <a:latin typeface="Lexend"/>
              </a:rPr>
              <a:t>                                                                 </a:t>
            </a:r>
            <a:r>
              <a:rPr lang="en-GB" u="sng" sz="1100">
                <a:solidFill>
                  <a:schemeClr val="lt1"/>
                </a:solidFill>
                <a:latin typeface="Lexend"/>
              </a:rPr>
              <a:t>-</a:t>
            </a:r>
            <a:endParaRPr/>
          </a:p>
          <a:p>
            <a:pPr marL="457200" lvl="0" indent="-36830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u="sng" sz="1100">
                <a:latin typeface="Lexend"/>
              </a:rPr>
              <a:t>                                                                 </a:t>
            </a:r>
            <a:r>
              <a:rPr lang="en-GB" u="sng" sz="1100">
                <a:solidFill>
                  <a:schemeClr val="lt1"/>
                </a:solidFill>
                <a:latin typeface="Lexend"/>
              </a:rPr>
              <a:t>-</a:t>
            </a:r>
            <a:endParaRPr/>
          </a:p>
        </p:txBody>
      </p:sp>
      <p:pic>
        <p:nvPicPr>
          <p:cNvPr id="2537" name="Google Shape;2537;p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725" y="810000"/>
            <a:ext cx="2162452" cy="14491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8" name="Google Shape;2538;p217"/>
          <p:cNvSpPr txBox="1"/>
          <p:nvPr/>
        </p:nvSpPr>
        <p:spPr>
          <a:xfrm flipH="1">
            <a:off x="5066550" y="935075"/>
            <a:ext cx="1632300" cy="10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Dhirtu waxay cuntadeeda ka heshaa ciidda.</a:t>
            </a:r>
            <a:endParaRPr sz="1800"/>
          </a:p>
        </p:txBody>
      </p:sp>
      <p:pic>
        <p:nvPicPr>
          <p:cNvPr id="2539" name="Google Shape;2539;p217"/>
          <p:cNvPicPr preferRelativeResize="0"/>
          <p:nvPr/>
        </p:nvPicPr>
        <p:blipFill>
          <a:blip r:embed="rId4">
            <a:alphaModFix/>
          </a:blip>
          <a:srcRect b="68504"/>
          <a:stretch>
            <a:fillRect/>
          </a:stretch>
        </p:blipFill>
        <p:spPr>
          <a:xfrm>
            <a:off x="6555125" y="1761750"/>
            <a:ext cx="1514400" cy="16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40" name="Google Shape;2540;p217"/>
          <p:cNvSpPr txBox="1"/>
          <p:nvPr/>
        </p:nvSpPr>
        <p:spPr>
          <a:xfrm>
            <a:off x="6919475" y="3426113"/>
            <a:ext cx="7857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4" name="Shape 2544"/>
        <p:cNvGrpSpPr/>
        <p:nvPr/>
      </p:nvGrpSpPr>
      <p:grpSpPr>
        <a:xfrm>
          <a:off x="0" y="0"/>
          <a:ext cx="0" cy="0"/>
        </a:xfrm>
      </p:grpSpPr>
      <p:sp>
        <p:nvSpPr>
          <p:cNvPr id="2545" name="Google Shape;2545;p218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2</a:t>
            </a:r>
            <a:endParaRPr/>
          </a:p>
        </p:txBody>
      </p:sp>
      <p:sp>
        <p:nvSpPr>
          <p:cNvPr id="2546" name="Google Shape;2546;p21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Sida dhirta u helaan cunto</a:t>
            </a:r>
            <a:endParaRPr/>
          </a:p>
        </p:txBody>
      </p:sp>
      <p:sp>
        <p:nvSpPr>
          <p:cNvPr id="2547" name="Google Shape;2547;p218"/>
          <p:cNvSpPr txBox="1"/>
          <p:nvPr>
            <p:ph type="body" idx="1"/>
          </p:nvPr>
        </p:nvSpPr>
        <p:spPr>
          <a:xfrm>
            <a:off x="324000" y="759300"/>
            <a:ext cx="3115200" cy="9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Sababaha Axmed uu khalad yahay waxaa ka mid ah: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548" name="Google Shape;2548;p218"/>
          <p:cNvSpPr txBox="1"/>
          <p:nvPr>
            <p:ph type="body" idx="1"/>
          </p:nvPr>
        </p:nvSpPr>
        <p:spPr>
          <a:xfrm>
            <a:off x="324000" y="2259125"/>
            <a:ext cx="6947400" cy="223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Dhirtu waxay samaysataa cuntadeeda.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Dhirtu kama qaadato cunto agagaarkeeda.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Dhirtu waxay kaliya ka nuugtaa biyo (water) iyo macdanta (minerals) ciidda.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Biyo (water) ma aha cunto sababtoo ah ma aha ilo tamar.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Macdanta (minerals) ma aha cunto sababtoo ah ma aha ilo tamar.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549" name="Google Shape;2549;p2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725" y="810000"/>
            <a:ext cx="2162452" cy="1449126"/>
          </a:xfrm>
          <a:prstGeom prst="rect">
            <a:avLst/>
          </a:prstGeom>
          <a:noFill/>
          <a:ln>
            <a:noFill/>
          </a:ln>
        </p:spPr>
      </p:pic>
      <p:sp>
        <p:nvSpPr>
          <p:cNvPr id="2550" name="Google Shape;2550;p218"/>
          <p:cNvSpPr txBox="1"/>
          <p:nvPr/>
        </p:nvSpPr>
        <p:spPr>
          <a:xfrm flipH="1">
            <a:off x="5066550" y="935075"/>
            <a:ext cx="1632300" cy="10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Dhirta cuntadooda waxay ka helaan ciidda.</a:t>
            </a:r>
            <a:endParaRPr sz="1800"/>
          </a:p>
        </p:txBody>
      </p:sp>
      <p:pic>
        <p:nvPicPr>
          <p:cNvPr id="2551" name="Google Shape;2551;p218"/>
          <p:cNvPicPr preferRelativeResize="0"/>
          <p:nvPr/>
        </p:nvPicPr>
        <p:blipFill>
          <a:blip r:embed="rId4">
            <a:alphaModFix/>
          </a:blip>
          <a:srcRect b="68504"/>
          <a:stretch>
            <a:fillRect/>
          </a:stretch>
        </p:blipFill>
        <p:spPr>
          <a:xfrm>
            <a:off x="6555125" y="1761750"/>
            <a:ext cx="1514400" cy="16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52" name="Google Shape;2552;p218"/>
          <p:cNvSpPr txBox="1"/>
          <p:nvPr/>
        </p:nvSpPr>
        <p:spPr>
          <a:xfrm>
            <a:off x="6919475" y="3426113"/>
            <a:ext cx="7857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56" name="Shape 2556"/>
        <p:cNvGrpSpPr/>
        <p:nvPr/>
      </p:nvGrpSpPr>
      <p:grpSpPr>
        <a:xfrm>
          <a:off x="0" y="0"/>
          <a:ext cx="0" cy="0"/>
        </a:xfrm>
      </p:grpSpPr>
      <p:sp>
        <p:nvSpPr>
          <p:cNvPr id="2557" name="Google Shape;2557;p21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Nafaqada dhirta (Plant nutrition)</a:t>
            </a:r>
            <a:endParaRPr/>
          </a:p>
        </p:txBody>
      </p:sp>
      <p:pic>
        <p:nvPicPr>
          <p:cNvPr id="2558" name="Google Shape;2558;p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50" y="3699725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9" name="Google Shape;2559;p219"/>
          <p:cNvSpPr txBox="1"/>
          <p:nvPr>
            <p:ph type="title"/>
          </p:nvPr>
        </p:nvSpPr>
        <p:spPr>
          <a:xfrm>
            <a:off x="1177675" y="1779725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dhirta u baahan tahay si ay u noolaato</a:t>
            </a:r>
            <a:endParaRPr/>
          </a:p>
        </p:txBody>
      </p:sp>
      <p:sp>
        <p:nvSpPr>
          <p:cNvPr id="2560" name="Google Shape;2560;p219"/>
          <p:cNvSpPr txBox="1"/>
          <p:nvPr>
            <p:ph type="title" idx="2"/>
          </p:nvPr>
        </p:nvSpPr>
        <p:spPr>
          <a:xfrm>
            <a:off x="1212124" y="2827219"/>
            <a:ext cx="65676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Sida dhirta cuntada u helaan</a:t>
            </a:r>
            <a:endParaRPr/>
          </a:p>
        </p:txBody>
      </p:sp>
      <p:sp>
        <p:nvSpPr>
          <p:cNvPr id="2561" name="Google Shape;2561;p219"/>
          <p:cNvSpPr txBox="1"/>
          <p:nvPr>
            <p:ph type="title" idx="3"/>
          </p:nvPr>
        </p:nvSpPr>
        <p:spPr>
          <a:xfrm>
            <a:off x="1182292" y="3897168"/>
            <a:ext cx="661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Waxa cuntada dhirta tahay iyo sida loo isticmaalo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5" name="Shape 2565"/>
        <p:cNvGrpSpPr/>
        <p:nvPr/>
      </p:nvGrpSpPr>
      <p:grpSpPr>
        <a:xfrm>
          <a:off x="0" y="0"/>
          <a:ext cx="0" cy="0"/>
        </a:xfrm>
      </p:grpSpPr>
      <p:sp>
        <p:nvSpPr>
          <p:cNvPr id="2566" name="Google Shape;2566;p220"/>
          <p:cNvSpPr txBox="1"/>
          <p:nvPr>
            <p:ph type="body" idx="1"/>
          </p:nvPr>
        </p:nvSpPr>
        <p:spPr>
          <a:xfrm>
            <a:off x="324000" y="759300"/>
            <a:ext cx="8496000" cy="7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Dhirta cuntadooda waxay ku sameeyaan caleentooda iyo qaybaha kale ee dhirta ee ka sarreeya dhulka.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567" name="Google Shape;2567;p2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Waxa cuntada dhirta tahay iyo sida loo isticmaalo</a:t>
            </a:r>
            <a:endParaRPr/>
          </a:p>
        </p:txBody>
      </p:sp>
      <p:pic>
        <p:nvPicPr>
          <p:cNvPr id="2568" name="Google Shape;2568;p220"/>
          <p:cNvPicPr preferRelativeResize="0"/>
          <p:nvPr/>
        </p:nvPicPr>
        <p:blipFill>
          <a:blip r:embed="rId3">
            <a:alphaModFix/>
          </a:blip>
          <a:srcRect l="30" r="40"/>
          <a:stretch>
            <a:fillRect/>
          </a:stretch>
        </p:blipFill>
        <p:spPr>
          <a:xfrm>
            <a:off x="2497838" y="1480803"/>
            <a:ext cx="4122902" cy="3094334"/>
          </a:xfrm>
          <a:prstGeom prst="rect">
            <a:avLst/>
          </a:prstGeom>
          <a:noFill/>
          <a:ln>
            <a:noFill/>
          </a:ln>
        </p:spPr>
      </p:pic>
      <p:sp>
        <p:nvSpPr>
          <p:cNvPr id="2569" name="Google Shape;2569;p220"/>
          <p:cNvSpPr txBox="1"/>
          <p:nvPr>
            <p:ph type="body" idx="1"/>
          </p:nvPr>
        </p:nvSpPr>
        <p:spPr>
          <a:xfrm>
            <a:off x="3079239" y="4561925"/>
            <a:ext cx="29601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Caleen geed maple ah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73" name="Shape 2573"/>
        <p:cNvGrpSpPr/>
        <p:nvPr/>
      </p:nvGrpSpPr>
      <p:grpSpPr>
        <a:xfrm>
          <a:off x="0" y="0"/>
          <a:ext cx="0" cy="0"/>
        </a:xfrm>
      </p:grpSpPr>
      <p:pic>
        <p:nvPicPr>
          <p:cNvPr id="2574" name="Google Shape;2574;p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417" y="883775"/>
            <a:ext cx="2206501" cy="3897564"/>
          </a:xfrm>
          <a:prstGeom prst="rect">
            <a:avLst/>
          </a:prstGeom>
          <a:noFill/>
          <a:ln>
            <a:noFill/>
          </a:ln>
        </p:spPr>
      </p:pic>
      <p:sp>
        <p:nvSpPr>
          <p:cNvPr id="2575" name="Google Shape;2575;p2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cuntada dhirta tahay iyo sida loo isticmaalo</a:t>
            </a:r>
            <a:endParaRPr/>
          </a:p>
        </p:txBody>
      </p:sp>
      <p:sp>
        <p:nvSpPr>
          <p:cNvPr id="2576" name="Google Shape;2576;p221"/>
          <p:cNvSpPr txBox="1"/>
          <p:nvPr/>
        </p:nvSpPr>
        <p:spPr>
          <a:xfrm>
            <a:off x="324000" y="759600"/>
            <a:ext cx="5450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Cuntada ay dhirta ku sameeyaan caleentooda waa karbohaydrayt (carbohydrate).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7" name="Google Shape;2577;p221"/>
          <p:cNvSpPr txBox="1"/>
          <p:nvPr/>
        </p:nvSpPr>
        <p:spPr>
          <a:xfrm>
            <a:off x="7096618" y="2160000"/>
            <a:ext cx="1718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karbohaydrayt (carbohydrate)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8" name="Google Shape;2578;p221"/>
          <p:cNvSpPr txBox="1"/>
          <p:nvPr/>
        </p:nvSpPr>
        <p:spPr>
          <a:xfrm>
            <a:off x="247800" y="2185425"/>
            <a:ext cx="4888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Cuntada karbohaydraytka ah waxaa loo qaadaa qaybaha dhirta oo dhan si ay u noolaato.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79" name="Google Shape;2579;p221"/>
          <p:cNvGrpSpPr/>
          <p:nvPr/>
        </p:nvGrpSpPr>
        <p:grpSpPr>
          <a:xfrm>
            <a:off x="6242793" y="1221625"/>
            <a:ext cx="711450" cy="2994825"/>
            <a:chOff x="842975" y="1334300"/>
            <a:chExt cx="711450" cy="2994825"/>
          </a:xfrm>
        </p:grpSpPr>
        <p:sp>
          <p:nvSpPr>
            <p:cNvPr id="2580" name="Google Shape;2580;p221"/>
            <p:cNvSpPr/>
            <p:nvPr/>
          </p:nvSpPr>
          <p:spPr>
            <a:xfrm flipH="1">
              <a:off x="1163875" y="2429150"/>
              <a:ext cx="315300" cy="437875"/>
            </a:xfrm>
            <a:custGeom>
              <a:rect l="l" t="t" r="r" b="b"/>
              <a:pathLst>
                <a:path w="12612" h="17515" extrusionOk="0">
                  <a:moveTo>
                    <a:pt x="0" y="0"/>
                  </a:moveTo>
                  <a:cubicBezTo>
                    <a:pt x="937" y="474"/>
                    <a:pt x="3748" y="2371"/>
                    <a:pt x="5622" y="2845"/>
                  </a:cubicBezTo>
                  <a:cubicBezTo>
                    <a:pt x="7496" y="3319"/>
                    <a:pt x="10204" y="1838"/>
                    <a:pt x="11245" y="2845"/>
                  </a:cubicBezTo>
                  <a:cubicBezTo>
                    <a:pt x="12286" y="3852"/>
                    <a:pt x="11648" y="7244"/>
                    <a:pt x="11870" y="8888"/>
                  </a:cubicBezTo>
                  <a:cubicBezTo>
                    <a:pt x="12092" y="10532"/>
                    <a:pt x="12475" y="11272"/>
                    <a:pt x="12579" y="12710"/>
                  </a:cubicBezTo>
                  <a:cubicBezTo>
                    <a:pt x="12683" y="14148"/>
                    <a:pt x="12508" y="16714"/>
                    <a:pt x="12494" y="17515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581" name="Google Shape;2581;p221"/>
            <p:cNvSpPr/>
            <p:nvPr/>
          </p:nvSpPr>
          <p:spPr>
            <a:xfrm flipH="1">
              <a:off x="1040100" y="1334300"/>
              <a:ext cx="454200" cy="1164350"/>
            </a:xfrm>
            <a:custGeom>
              <a:rect l="l" t="t" r="r" b="b"/>
              <a:pathLst>
                <a:path w="18168" h="46574" extrusionOk="0">
                  <a:moveTo>
                    <a:pt x="0" y="45004"/>
                  </a:moveTo>
                  <a:cubicBezTo>
                    <a:pt x="1715" y="45206"/>
                    <a:pt x="8169" y="47425"/>
                    <a:pt x="10287" y="46215"/>
                  </a:cubicBezTo>
                  <a:cubicBezTo>
                    <a:pt x="12405" y="45005"/>
                    <a:pt x="12203" y="40012"/>
                    <a:pt x="12707" y="37743"/>
                  </a:cubicBezTo>
                  <a:cubicBezTo>
                    <a:pt x="13211" y="35474"/>
                    <a:pt x="12404" y="36080"/>
                    <a:pt x="13312" y="32600"/>
                  </a:cubicBezTo>
                  <a:cubicBezTo>
                    <a:pt x="14220" y="29121"/>
                    <a:pt x="17901" y="22299"/>
                    <a:pt x="18153" y="16866"/>
                  </a:cubicBezTo>
                  <a:cubicBezTo>
                    <a:pt x="18405" y="11433"/>
                    <a:pt x="15380" y="2811"/>
                    <a:pt x="14825" y="0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582" name="Google Shape;2582;p221"/>
            <p:cNvSpPr/>
            <p:nvPr/>
          </p:nvSpPr>
          <p:spPr>
            <a:xfrm flipH="1">
              <a:off x="1047850" y="2844650"/>
              <a:ext cx="506575" cy="1269347"/>
            </a:xfrm>
            <a:custGeom>
              <a:rect l="l" t="t" r="r" b="b"/>
              <a:pathLst>
                <a:path w="20263" h="53249" extrusionOk="0">
                  <a:moveTo>
                    <a:pt x="15545" y="0"/>
                  </a:moveTo>
                  <a:cubicBezTo>
                    <a:pt x="15438" y="1447"/>
                    <a:pt x="14571" y="4483"/>
                    <a:pt x="14902" y="8681"/>
                  </a:cubicBezTo>
                  <a:cubicBezTo>
                    <a:pt x="15233" y="12879"/>
                    <a:pt x="16641" y="19865"/>
                    <a:pt x="17533" y="25188"/>
                  </a:cubicBezTo>
                  <a:cubicBezTo>
                    <a:pt x="18425" y="30511"/>
                    <a:pt x="20155" y="36382"/>
                    <a:pt x="20256" y="40618"/>
                  </a:cubicBezTo>
                  <a:cubicBezTo>
                    <a:pt x="20357" y="44854"/>
                    <a:pt x="19298" y="48737"/>
                    <a:pt x="18138" y="50603"/>
                  </a:cubicBezTo>
                  <a:cubicBezTo>
                    <a:pt x="16978" y="52469"/>
                    <a:pt x="16320" y="51372"/>
                    <a:pt x="13297" y="51813"/>
                  </a:cubicBezTo>
                  <a:cubicBezTo>
                    <a:pt x="10274" y="52254"/>
                    <a:pt x="2216" y="53011"/>
                    <a:pt x="0" y="53250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583" name="Google Shape;2583;p221"/>
            <p:cNvSpPr/>
            <p:nvPr/>
          </p:nvSpPr>
          <p:spPr>
            <a:xfrm>
              <a:off x="842975" y="4043375"/>
              <a:ext cx="257175" cy="285750"/>
            </a:xfrm>
            <a:custGeom>
              <a:rect l="l" t="t" r="r" b="b"/>
              <a:pathLst>
                <a:path w="10287" h="11430" extrusionOk="0">
                  <a:moveTo>
                    <a:pt x="10287" y="0"/>
                  </a:moveTo>
                  <a:cubicBezTo>
                    <a:pt x="10287" y="5126"/>
                    <a:pt x="5126" y="11430"/>
                    <a:pt x="0" y="11430"/>
                  </a:cubicBezTo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87" name="Shape 2587"/>
        <p:cNvGrpSpPr/>
        <p:nvPr/>
      </p:nvGrpSpPr>
      <p:grpSpPr>
        <a:xfrm>
          <a:off x="0" y="0"/>
          <a:ext cx="0" cy="0"/>
        </a:xfrm>
      </p:grpSpPr>
      <p:sp>
        <p:nvSpPr>
          <p:cNvPr id="2588" name="Google Shape;2588;p2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cuntada dhirta tahay iyo sida loo isticmaalo</a:t>
            </a:r>
            <a:endParaRPr/>
          </a:p>
        </p:txBody>
      </p:sp>
      <p:sp>
        <p:nvSpPr>
          <p:cNvPr id="2589" name="Google Shape;2589;p222"/>
          <p:cNvSpPr txBox="1"/>
          <p:nvPr>
            <p:ph type="body" idx="1"/>
          </p:nvPr>
        </p:nvSpPr>
        <p:spPr>
          <a:xfrm>
            <a:off x="324000" y="759600"/>
            <a:ext cx="4336800" cy="35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Karbohaydraytka (carbohydrate) laga sameeyay caleenta ayaa ah cuntada dhan ee dhirta u baahan tahay.</a:t>
            </a:r>
            <a:endParaRPr sz="1800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r>
              <a:rPr lang="en-GB" sz="1100">
                <a:latin typeface="Lexend"/>
              </a:rPr>
              <a:t>Sababta oo ah:</a:t>
            </a:r>
            <a:endParaRPr sz="1800"/>
          </a:p>
        </p:txBody>
      </p:sp>
      <p:sp>
        <p:nvSpPr>
          <p:cNvPr id="2590" name="Google Shape;2590;p222"/>
          <p:cNvSpPr txBox="1"/>
          <p:nvPr>
            <p:ph type="body" idx="1"/>
          </p:nvPr>
        </p:nvSpPr>
        <p:spPr>
          <a:xfrm>
            <a:off x="324000" y="2396200"/>
            <a:ext cx="6008700" cy="3504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0"/>
              </a:spcAft>
              <a:buNone/>
            </a:pPr>
            <a:r>
              <a:rPr lang="en-GB" sz="1100">
                <a:latin typeface="Lexend"/>
              </a:rPr>
              <a:t>1) Waa ilo tamar.</a:t>
            </a:r>
            <a:endParaRPr sz="1800"/>
          </a:p>
        </p:txBody>
      </p:sp>
      <p:sp>
        <p:nvSpPr>
          <p:cNvPr id="2591" name="Google Shape;2591;p222"/>
          <p:cNvSpPr txBox="1"/>
          <p:nvPr>
            <p:ph type="body" idx="1"/>
          </p:nvPr>
        </p:nvSpPr>
        <p:spPr>
          <a:xfrm>
            <a:off x="705000" y="2922000"/>
            <a:ext cx="57996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Waxaa loo isticmaalaa shidaal (fuel) ahaan neefsashada unugyada (cellular respiration).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2592" name="Google Shape;2592;p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3617" y="1619988"/>
            <a:ext cx="2069100" cy="2459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93" name="Google Shape;2593;p222"/>
          <p:cNvSpPr txBox="1"/>
          <p:nvPr>
            <p:ph type="body" idx="1"/>
          </p:nvPr>
        </p:nvSpPr>
        <p:spPr>
          <a:xfrm>
            <a:off x="705000" y="3555900"/>
            <a:ext cx="5799600" cy="687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-GB" sz="1100">
                <a:latin typeface="Lexend"/>
              </a:rPr>
              <a:t>Neefsashada unugyada (cellular respiration) waxay siisaa tamarta loo baahan yahay dhammaan hab-nololeedyada kale ee dhirta.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7" name="Shape 2597"/>
        <p:cNvGrpSpPr/>
        <p:nvPr/>
      </p:nvGrpSpPr>
      <p:grpSpPr>
        <a:xfrm>
          <a:off x="0" y="0"/>
          <a:ext cx="0" cy="0"/>
        </a:xfrm>
      </p:grpSpPr>
      <p:sp>
        <p:nvSpPr>
          <p:cNvPr id="2598" name="Google Shape;2598;p2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Waxa cuntada dhirta tahay iyo sida loo isticmaalo</a:t>
            </a:r>
            <a:endParaRPr/>
          </a:p>
        </p:txBody>
      </p:sp>
      <p:sp>
        <p:nvSpPr>
          <p:cNvPr id="2599" name="Google Shape;2599;p223"/>
          <p:cNvSpPr txBox="1"/>
          <p:nvPr>
            <p:ph type="body" idx="1"/>
          </p:nvPr>
        </p:nvSpPr>
        <p:spPr>
          <a:xfrm>
            <a:off x="324000" y="1405600"/>
            <a:ext cx="6486900" cy="3504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0"/>
              </a:spcAft>
              <a:buNone/>
            </a:pPr>
            <a:r>
              <a:rPr lang="en-GB" sz="1100">
                <a:latin typeface="Lexend"/>
              </a:rPr>
              <a:t>2) Waxay sidoo kale tahay ilo (source) ah qalab (materials) loogu talagalay koritaanka (growth) iyo dayactirka (repair).</a:t>
            </a:r>
            <a:endParaRPr sz="1800"/>
          </a:p>
        </p:txBody>
      </p:sp>
      <p:sp>
        <p:nvSpPr>
          <p:cNvPr id="2600" name="Google Shape;2600;p223"/>
          <p:cNvSpPr txBox="1"/>
          <p:nvPr>
            <p:ph type="body" idx="1"/>
          </p:nvPr>
        </p:nvSpPr>
        <p:spPr>
          <a:xfrm>
            <a:off x="646650" y="1931400"/>
            <a:ext cx="5363400" cy="687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Carbohydrate wuxuu ka samaysan yahay curiyeyaasha (elements) carbon, hydrogen iyo oxygen.</a:t>
            </a:r>
            <a:endParaRPr sz="1800"/>
          </a:p>
        </p:txBody>
      </p:sp>
      <p:sp>
        <p:nvSpPr>
          <p:cNvPr id="2601" name="Google Shape;2601;p223"/>
          <p:cNvSpPr txBox="1"/>
          <p:nvPr>
            <p:ph type="body" idx="1"/>
          </p:nvPr>
        </p:nvSpPr>
        <p:spPr>
          <a:xfrm>
            <a:off x="646650" y="2862325"/>
            <a:ext cx="5363400" cy="10065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-GB" sz="1100">
                <a:latin typeface="Lexend"/>
              </a:rPr>
              <a:t>Curiyeyaashan waxaa lagu daraa kuwa kale (sida nitrogen) oo ka yimaada macdanta (minerals) si loo sameeyo borotiinno (proteins) iyo dufan (fats).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602" name="Google Shape;2602;p223"/>
          <p:cNvSpPr txBox="1"/>
          <p:nvPr>
            <p:ph type="body" idx="1"/>
          </p:nvPr>
        </p:nvSpPr>
        <p:spPr>
          <a:xfrm>
            <a:off x="646650" y="4111850"/>
            <a:ext cx="5766600" cy="6879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-GB" sz="1100">
                <a:latin typeface="Lexend"/>
              </a:rPr>
              <a:t>Carbohydrate-ga, borotiinnada iyo dufanka waxaa loo isticmaalaa in lagu sameeyo dhammaan unugyada (cells) iyo nudaha (tissues) dhirta.</a:t>
            </a:r>
            <a:endParaRPr sz="1800"/>
          </a:p>
        </p:txBody>
      </p:sp>
      <p:pic>
        <p:nvPicPr>
          <p:cNvPr id="2603" name="Google Shape;2603;p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1282" y="1619988"/>
            <a:ext cx="2069119" cy="2459120"/>
          </a:xfrm>
          <a:prstGeom prst="rect">
            <a:avLst/>
          </a:prstGeom>
          <a:noFill/>
          <a:ln>
            <a:noFill/>
          </a:ln>
        </p:spPr>
      </p:pic>
      <p:sp>
        <p:nvSpPr>
          <p:cNvPr id="2604" name="Google Shape;2604;p223"/>
          <p:cNvSpPr txBox="1"/>
          <p:nvPr>
            <p:ph type="body" idx="1"/>
          </p:nvPr>
        </p:nvSpPr>
        <p:spPr>
          <a:xfrm>
            <a:off x="324000" y="759600"/>
            <a:ext cx="4993800" cy="3504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0"/>
              </a:spcAft>
              <a:buNone/>
            </a:pPr>
            <a:r>
              <a:rPr lang="en-GB" sz="1100" b="1">
                <a:latin typeface="Lexend"/>
              </a:rPr>
              <a:t>Iyo …</a:t>
            </a:r>
            <a:endParaRPr sz="1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08" name="Shape 2608"/>
        <p:cNvGrpSpPr/>
        <p:nvPr/>
      </p:nvGrpSpPr>
      <p:grpSpPr>
        <a:xfrm>
          <a:off x="0" y="0"/>
          <a:ext cx="0" cy="0"/>
        </a:xfrm>
      </p:grpSpPr>
      <p:sp>
        <p:nvSpPr>
          <p:cNvPr id="2609" name="Google Shape;2609;p224"/>
          <p:cNvSpPr txBox="1"/>
          <p:nvPr>
            <p:ph type="title"/>
          </p:nvPr>
        </p:nvSpPr>
        <p:spPr>
          <a:xfrm>
            <a:off x="324000" y="748763"/>
            <a:ext cx="73341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Noocee cunto (food) ah ayay dhirta isu sameeyaan?</a:t>
            </a:r>
            <a:endParaRPr/>
          </a:p>
        </p:txBody>
      </p:sp>
      <p:sp>
        <p:nvSpPr>
          <p:cNvPr id="2610" name="Google Shape;2610;p224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carbohydrate</a:t>
            </a:r>
            <a:endParaRPr/>
          </a:p>
        </p:txBody>
      </p:sp>
      <p:sp>
        <p:nvSpPr>
          <p:cNvPr id="2611" name="Google Shape;2611;p224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dufan (fat)</a:t>
            </a:r>
            <a:endParaRPr/>
          </a:p>
        </p:txBody>
      </p:sp>
      <p:sp>
        <p:nvSpPr>
          <p:cNvPr id="2612" name="Google Shape;2612;p224"/>
          <p:cNvSpPr txBox="1"/>
          <p:nvPr>
            <p:ph type="subTitle" idx="3"/>
          </p:nvPr>
        </p:nvSpPr>
        <p:spPr>
          <a:xfrm>
            <a:off x="818000" y="3911200"/>
            <a:ext cx="7499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borotiin (protein)</a:t>
            </a:r>
            <a:endParaRPr/>
          </a:p>
        </p:txBody>
      </p:sp>
      <p:sp>
        <p:nvSpPr>
          <p:cNvPr id="2613" name="Google Shape;2613;p224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Waa maxay cuntada (food) dhirta iyo sida loo isticmaalo</a:t>
            </a:r>
            <a:endParaRPr/>
          </a:p>
        </p:txBody>
      </p:sp>
      <p:pic>
        <p:nvPicPr>
          <p:cNvPr id="2614" name="Google Shape;2614;p224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2740250" y="1709676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18" name="Shape 2618"/>
        <p:cNvGrpSpPr/>
        <p:nvPr/>
      </p:nvGrpSpPr>
      <p:grpSpPr>
        <a:xfrm>
          <a:off x="0" y="0"/>
          <a:ext cx="0" cy="0"/>
        </a:xfrm>
      </p:grpSpPr>
      <p:sp>
        <p:nvSpPr>
          <p:cNvPr id="2619" name="Google Shape;2619;p22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Sidee bay dhirta u isticmaashaa cuntada (food) carbohydrate-ga ah ee ay sameeyaan?</a:t>
            </a:r>
            <a:endParaRPr/>
          </a:p>
        </p:txBody>
      </p:sp>
      <p:sp>
        <p:nvSpPr>
          <p:cNvPr id="2620" name="Google Shape;2620;p225"/>
          <p:cNvSpPr txBox="1"/>
          <p:nvPr>
            <p:ph type="subTitle" idx="1"/>
          </p:nvPr>
        </p:nvSpPr>
        <p:spPr>
          <a:xfrm>
            <a:off x="795050" y="1882475"/>
            <a:ext cx="7545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Kaliya ilo (source) tamar (energy) ah.</a:t>
            </a:r>
            <a:endParaRPr/>
          </a:p>
        </p:txBody>
      </p:sp>
      <p:sp>
        <p:nvSpPr>
          <p:cNvPr id="2621" name="Google Shape;2621;p225"/>
          <p:cNvSpPr txBox="1"/>
          <p:nvPr>
            <p:ph type="subTitle" idx="2"/>
          </p:nvPr>
        </p:nvSpPr>
        <p:spPr>
          <a:xfrm>
            <a:off x="809450" y="2908238"/>
            <a:ext cx="7516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Kaliya ilo (source) ah qalab (materials) koritaanka (growth) iyo dayactirka (repair).</a:t>
            </a:r>
            <a:endParaRPr/>
          </a:p>
        </p:txBody>
      </p:sp>
      <p:sp>
        <p:nvSpPr>
          <p:cNvPr id="2622" name="Google Shape;2622;p225"/>
          <p:cNvSpPr txBox="1"/>
          <p:nvPr>
            <p:ph type="subTitle" idx="3"/>
          </p:nvPr>
        </p:nvSpPr>
        <p:spPr>
          <a:xfrm>
            <a:off x="818000" y="3758800"/>
            <a:ext cx="6641100" cy="42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Ilo (source) ah tamar (energy) iyo qalab (materials) koritaanka (growth) iyo dayactirka (repair) labadaba.</a:t>
            </a:r>
            <a:endParaRPr/>
          </a:p>
        </p:txBody>
      </p:sp>
      <p:sp>
        <p:nvSpPr>
          <p:cNvPr id="2623" name="Google Shape;2623;p225"/>
          <p:cNvSpPr txBox="1"/>
          <p:nvPr>
            <p:ph type="title" idx="4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Waa maxay cuntada (food) dhirta iyo sida loo isticmaalo</a:t>
            </a:r>
            <a:endParaRPr/>
          </a:p>
        </p:txBody>
      </p:sp>
      <p:pic>
        <p:nvPicPr>
          <p:cNvPr id="2624" name="Google Shape;2624;p225"/>
          <p:cNvPicPr preferRelativeResize="0"/>
          <p:nvPr/>
        </p:nvPicPr>
        <p:blipFill>
          <a:blip r:embed="rId3">
            <a:alphaModFix/>
          </a:blip>
          <a:srcRect t="2517" b="2507"/>
          <a:stretch>
            <a:fillRect/>
          </a:stretch>
        </p:blipFill>
        <p:spPr>
          <a:xfrm>
            <a:off x="7391250" y="3780001"/>
            <a:ext cx="542601" cy="5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28" name="Shape 2628"/>
        <p:cNvGrpSpPr/>
        <p:nvPr/>
      </p:nvGrpSpPr>
      <p:grpSpPr>
        <a:xfrm>
          <a:off x="0" y="0"/>
          <a:ext cx="0" cy="0"/>
        </a:xfrm>
      </p:grpSpPr>
      <p:sp>
        <p:nvSpPr>
          <p:cNvPr id="2629" name="Google Shape;2629;p226"/>
          <p:cNvSpPr txBox="1"/>
          <p:nvPr>
            <p:ph type="body" idx="1"/>
          </p:nvPr>
        </p:nvSpPr>
        <p:spPr>
          <a:xfrm>
            <a:off x="324000" y="759300"/>
            <a:ext cx="4697700" cy="11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Kyle ayaa ku dhamaaday 'Cuntada Dhirta' (Plant Food).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Wuxuu ka walwalayaa in dhirta uu dhiman doonto haddii uusan siin wax 'Cuntada Dhirta' (Plant Food) ah.</a:t>
            </a:r>
            <a:endParaRPr sz="2000"/>
          </a:p>
        </p:txBody>
      </p:sp>
      <p:sp>
        <p:nvSpPr>
          <p:cNvPr id="2630" name="Google Shape;2630;p226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2631" name="Google Shape;2631;p226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Waa maxay cuntada (food) dhirta iyo sida loo isticmaalo</a:t>
            </a:r>
            <a:endParaRPr/>
          </a:p>
        </p:txBody>
      </p:sp>
      <p:sp>
        <p:nvSpPr>
          <p:cNvPr id="2632" name="Google Shape;2632;p226"/>
          <p:cNvSpPr txBox="1"/>
          <p:nvPr>
            <p:ph type="body" idx="1"/>
          </p:nvPr>
        </p:nvSpPr>
        <p:spPr>
          <a:xfrm>
            <a:off x="324000" y="2804150"/>
            <a:ext cx="8195100" cy="17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</a:rPr>
              <a:t>Qor talo (advice) ah oo caawinaysa Cabdi (Kyle) inuu fahmo:</a:t>
            </a:r>
            <a:endParaRPr sz="2000" b="1"/>
          </a:p>
          <a:p>
            <a:pPr marL="457200" lvl="0" indent="-355600" algn="l" rtl="0">
              <a:spcBef>
                <a:spcPts val="100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Haddii dhirta u baahan tahay in la siiyo cunto (food) si ay u noolaato.</a:t>
            </a: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ct val="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Sida dhirta u helaan cuntada (food) ay u baahan yihiin si ay u noolaadaan.</a:t>
            </a: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AutoNum type="alphaLcParenR"/>
            </a:pPr>
            <a:r>
              <a:rPr lang="en-GB" sz="1100">
                <a:latin typeface="Lexend"/>
              </a:rPr>
              <a:t>Haddii Cabdi (Kyle) uu iibsado dhalo kale oo 'Cuntada Dhirta' (Plant Food) ah.</a:t>
            </a:r>
            <a:endParaRPr sz="2000"/>
          </a:p>
        </p:txBody>
      </p:sp>
      <p:pic>
        <p:nvPicPr>
          <p:cNvPr id="2633" name="Google Shape;2633;p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5975" y="759300"/>
            <a:ext cx="1359850" cy="271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37" name="Shape 2637"/>
        <p:cNvGrpSpPr/>
        <p:nvPr/>
      </p:nvGrpSpPr>
      <p:grpSpPr>
        <a:xfrm>
          <a:off x="0" y="0"/>
          <a:ext cx="0" cy="0"/>
        </a:xfrm>
      </p:grpSpPr>
      <p:sp>
        <p:nvSpPr>
          <p:cNvPr id="2638" name="Google Shape;2638;p227"/>
          <p:cNvSpPr txBox="1"/>
          <p:nvPr>
            <p:ph type="body" idx="1"/>
          </p:nvPr>
        </p:nvSpPr>
        <p:spPr>
          <a:xfrm>
            <a:off x="324000" y="2428875"/>
            <a:ext cx="8191800" cy="239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Talo loogu talagalay Kyle: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ct val="0"/>
              </a:spcAft>
              <a:buSzPts val="1800"/>
              <a:buFont typeface="Kalam"/>
              <a:buAutoNum type="alphaLcParenR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Dhirta uma baahna in bini'aadanku siiyaan cunto.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1000"/>
              </a:spcBef>
              <a:spcAft>
                <a:spcPct val="0"/>
              </a:spcAft>
              <a:buSzPts val="1800"/>
              <a:buFont typeface="Kalam"/>
              <a:buAutoNum type="alphaLcParenR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Dhirta waa soosaarayaal (producers) oo samaysta cuntadooda (carbohydrate).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Kalam"/>
              <a:buAutoNum type="alphaLcParenR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'Cuntada Dhirta' waxay ka kooban tahay macdano (minerals), kuwaas oo dhab ahaan aan cunto u ahayn dhirta! Laakiin dhirta waxay u baahan tahay macdano (minerals) si ay u noolaato, u caafimaad qabto, oo u koraan. Dhirtu waxay isku darsaa carbohydrate iyo walxo (elements) sida nitrogen oo ka yimaada macdanta (minerals) si ay u samayso borotiin (proteins) iyo dufan (fats).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639" name="Google Shape;2639;p227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3</a:t>
            </a:r>
            <a:endParaRPr/>
          </a:p>
        </p:txBody>
      </p:sp>
      <p:sp>
        <p:nvSpPr>
          <p:cNvPr id="2640" name="Google Shape;2640;p22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Waa maxay cuntada dhirta iyo sida loo isticmaalo</a:t>
            </a:r>
            <a:endParaRPr/>
          </a:p>
        </p:txBody>
      </p:sp>
      <p:sp>
        <p:nvSpPr>
          <p:cNvPr id="2641" name="Google Shape;2641;p227"/>
          <p:cNvSpPr txBox="1"/>
          <p:nvPr/>
        </p:nvSpPr>
        <p:spPr>
          <a:xfrm>
            <a:off x="548281" y="759600"/>
            <a:ext cx="6681000" cy="1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talo ka caawinaysa Kyle inuu fahmo: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-11430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dhirta loo baahan yahay in la siiyo cunto si ay u noolaato.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-1143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 dhirta ugu helaan cuntada ay u baahan yihiin si ay u noolaadaan.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-11430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Kyle uu iibsado dhalo kale oo 'Cuntada Dhirta' ah.</a:t>
            </a:r>
            <a:endParaRPr sz="1200"/>
          </a:p>
        </p:txBody>
      </p:sp>
      <p:pic>
        <p:nvPicPr>
          <p:cNvPr id="2642" name="Google Shape;2642;p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5775" y="800150"/>
            <a:ext cx="1359850" cy="271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46" name="Shape 2646"/>
        <p:cNvGrpSpPr/>
        <p:nvPr/>
      </p:nvGrpSpPr>
      <p:grpSpPr>
        <a:xfrm>
          <a:off x="0" y="0"/>
          <a:ext cx="0" cy="0"/>
        </a:xfrm>
      </p:grpSpPr>
      <p:sp>
        <p:nvSpPr>
          <p:cNvPr id="2647" name="Google Shape;2647;p228"/>
          <p:cNvSpPr txBox="1"/>
          <p:nvPr>
            <p:ph type="title"/>
          </p:nvPr>
        </p:nvSpPr>
        <p:spPr>
          <a:xfrm>
            <a:off x="1684800" y="115237"/>
            <a:ext cx="6818400" cy="3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Nafaqada dhirta (Plant nutrition)</a:t>
            </a:r>
            <a:endParaRPr/>
          </a:p>
        </p:txBody>
      </p:sp>
      <p:sp>
        <p:nvSpPr>
          <p:cNvPr id="2648" name="Google Shape;2648;p228"/>
          <p:cNvSpPr txBox="1"/>
          <p:nvPr>
            <p:ph type="body" idx="1"/>
          </p:nvPr>
        </p:nvSpPr>
        <p:spPr>
          <a:xfrm>
            <a:off x="324000" y="759300"/>
            <a:ext cx="8113800" cy="406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Dhirta waa noole (organism) nool oo u baahan iftiin (light), biyo (water), macdano (minerals) iyo gaasaska hawada si ay u noolaato oo u koraan.</a:t>
            </a:r>
            <a:endParaRPr/>
          </a:p>
          <a:p>
            <a:pPr marL="457200" lvl="0" indent="-368300" algn="l" rtl="0">
              <a:spcBef>
                <a:spcPts val="6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Dhirta waxay ku qaadataa iftiin (light) iyo gaasaska hawada caleemaheeda, waxayna ku qaadataa biyo (water) iyo macdano (minerals) xididdadeeda.</a:t>
            </a:r>
            <a:endParaRPr/>
          </a:p>
          <a:p>
            <a:pPr marL="457200" lvl="0" indent="-368300" algn="l" rtl="0">
              <a:spcBef>
                <a:spcPts val="6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Dhirta sidoo kale waxay u baahan tahay cunto si ay u noolaato oo u koraan.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marL="457200" lvl="0" indent="-368300" algn="l" rtl="0">
              <a:spcBef>
                <a:spcPts val="600"/>
              </a:spcBef>
              <a:spcAft>
                <a:spcPct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Dhirta kama qaadato cunto agagaarkeeda. Iyagu waa soosaarayaal (producers) oo samaysta cuntadooda.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marL="457200" lvl="0" indent="-368300" algn="l" rtl="0">
              <a:spcBef>
                <a:spcPts val="600"/>
              </a:spcBef>
              <a:spcAft>
                <a:spcPts val="60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Cuntada dhirta samayso waa carbohydrate, taas oo u isticmaasho koritaanka iyo ilo tamar (energy).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203</Paragraphs>
  <Slides>37</Slides>
  <Notes>37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45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Plant nutrition</vt:lpstr>
      <vt:lpstr>PowerPoint Presentation</vt:lpstr>
      <vt:lpstr>PowerPoint Presentation</vt:lpstr>
      <vt:lpstr>PowerPoint Presentation</vt:lpstr>
      <vt:lpstr>Plant nutrition</vt:lpstr>
      <vt:lpstr>What plants need to stay alive</vt:lpstr>
      <vt:lpstr>What plants need to stay alive</vt:lpstr>
      <vt:lpstr>What plants need to stay alive</vt:lpstr>
      <vt:lpstr>What plants need to stay alive</vt:lpstr>
      <vt:lpstr>What do plants take in through their roots?</vt:lpstr>
      <vt:lpstr>What do plants take in through their leaves?</vt:lpstr>
      <vt:lpstr>1</vt:lpstr>
      <vt:lpstr>1</vt:lpstr>
      <vt:lpstr>Plant nutrition</vt:lpstr>
      <vt:lpstr>How plants get food</vt:lpstr>
      <vt:lpstr>How plants get food</vt:lpstr>
      <vt:lpstr>How plants get food</vt:lpstr>
      <vt:lpstr>How plants get food</vt:lpstr>
      <vt:lpstr>How plants get food</vt:lpstr>
      <vt:lpstr>How plants get food</vt:lpstr>
      <vt:lpstr>How plants get food</vt:lpstr>
      <vt:lpstr>How plants get food</vt:lpstr>
      <vt:lpstr>How plants get food</vt:lpstr>
      <vt:lpstr>How plants get food</vt:lpstr>
      <vt:lpstr>2</vt:lpstr>
      <vt:lpstr>2</vt:lpstr>
      <vt:lpstr>Plant nutrition</vt:lpstr>
      <vt:lpstr>What plant food is and how it’s used</vt:lpstr>
      <vt:lpstr>What plant food is and how it’s used</vt:lpstr>
      <vt:lpstr>What plant food is and how it’s used</vt:lpstr>
      <vt:lpstr>What plant food is and how it’s used</vt:lpstr>
      <vt:lpstr>What type of food do plants make for themselves?</vt:lpstr>
      <vt:lpstr>How do plants use the carbohydrate food they make?</vt:lpstr>
      <vt:lpstr>3</vt:lpstr>
      <vt:lpstr>3</vt:lpstr>
      <vt:lpstr>Plant nutrition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2026-03-12T16:36:07.997</cp:lastPrinted>
  <dcterms:created xsi:type="dcterms:W3CDTF">2026-03-12T16:36:07Z</dcterms:created>
  <dcterms:modified xsi:type="dcterms:W3CDTF">2026-03-12T16:36:42Z</dcterms:modified>
</cp:coreProperties>
</file>