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914FA16-2915-4FED-858D-4356F43125AB}">
  <a:tblStyle styleId="{3914FA16-2915-4FED-858D-4356F43125A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2" name="Google Shape;752;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2afbb2bb98a_1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2afbb2bb98a_1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2ac33bf0fb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2ac33bf0fb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2afcae662ea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2afcae662ea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2afcae662ea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2afcae662ea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2afcae662e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2afcae662e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2afcae662ea_1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0" name="Google Shape;860;g2afcae662ea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2afcae662ea_1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2afcae662ea_1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2afcae662ea_1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2afcae662ea_1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2afcae662ea_1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g2afcae662ea_1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g2afcae662ea_1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4" name="Google Shape;924;g2afcae662ea_1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2afcae662ea_1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5" name="Google Shape;965;g2afcae662ea_1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2afcae662ea_1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2afcae662ea_1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0" name="Shape 1110"/>
        <p:cNvGrpSpPr/>
        <p:nvPr/>
      </p:nvGrpSpPr>
      <p:grpSpPr>
        <a:xfrm>
          <a:off x="0" y="0"/>
          <a:ext cx="0" cy="0"/>
          <a:chOff x="0" y="0"/>
          <a:chExt cx="0" cy="0"/>
        </a:xfrm>
      </p:grpSpPr>
      <p:sp>
        <p:nvSpPr>
          <p:cNvPr id="1111" name="Google Shape;1111;g2afcae662ea_1_5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2" name="Google Shape;1112;g2afcae662ea_1_5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g2afcae662ea_1_5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6" name="Google Shape;1126;g2afcae662ea_1_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g2afcae662ea_1_6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7" name="Google Shape;1137;g2afcae662ea_1_6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g2afcae662ea_1_5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5" name="Google Shape;1155;g2afcae662ea_1_5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g2afcae662ea_1_6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6" name="Google Shape;1176;g2afcae662ea_1_6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3" name="Shape 1183"/>
        <p:cNvGrpSpPr/>
        <p:nvPr/>
      </p:nvGrpSpPr>
      <p:grpSpPr>
        <a:xfrm>
          <a:off x="0" y="0"/>
          <a:ext cx="0" cy="0"/>
          <a:chOff x="0" y="0"/>
          <a:chExt cx="0" cy="0"/>
        </a:xfrm>
      </p:grpSpPr>
      <p:sp>
        <p:nvSpPr>
          <p:cNvPr id="1184" name="Google Shape;1184;g2afcae662ea_1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5" name="Google Shape;1185;g2afcae662ea_1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4" name="Shape 1204"/>
        <p:cNvGrpSpPr/>
        <p:nvPr/>
      </p:nvGrpSpPr>
      <p:grpSpPr>
        <a:xfrm>
          <a:off x="0" y="0"/>
          <a:ext cx="0" cy="0"/>
          <a:chOff x="0" y="0"/>
          <a:chExt cx="0" cy="0"/>
        </a:xfrm>
      </p:grpSpPr>
      <p:sp>
        <p:nvSpPr>
          <p:cNvPr id="1205" name="Google Shape;1205;g2afcae662ea_1_6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6" name="Google Shape;1206;g2afcae662ea_1_6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g2afbb2bb98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6" name="Google Shape;1226;g2afbb2bb98a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2" name="Shape 1232"/>
        <p:cNvGrpSpPr/>
        <p:nvPr/>
      </p:nvGrpSpPr>
      <p:grpSpPr>
        <a:xfrm>
          <a:off x="0" y="0"/>
          <a:ext cx="0" cy="0"/>
          <a:chOff x="0" y="0"/>
          <a:chExt cx="0" cy="0"/>
        </a:xfrm>
      </p:grpSpPr>
      <p:sp>
        <p:nvSpPr>
          <p:cNvPr id="1233" name="Google Shape;1233;g2afbb2bb98a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4" name="Google Shape;1234;g2afbb2bb98a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g2ae7c59af27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8" name="Google Shape;1248;g2ae7c59af27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g2afbb2bb98a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2" name="Google Shape;1262;g2afbb2bb98a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g2afbb2bb98a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3" name="Google Shape;1273;g2afbb2bb98a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4" name="Shape 1284"/>
        <p:cNvGrpSpPr/>
        <p:nvPr/>
      </p:nvGrpSpPr>
      <p:grpSpPr>
        <a:xfrm>
          <a:off x="0" y="0"/>
          <a:ext cx="0" cy="0"/>
          <a:chOff x="0" y="0"/>
          <a:chExt cx="0" cy="0"/>
        </a:xfrm>
      </p:grpSpPr>
      <p:sp>
        <p:nvSpPr>
          <p:cNvPr id="1285" name="Google Shape;1285;g2afbb2bb98a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6" name="Google Shape;1286;g2afbb2bb98a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2" name="Shape 1342"/>
        <p:cNvGrpSpPr/>
        <p:nvPr/>
      </p:nvGrpSpPr>
      <p:grpSpPr>
        <a:xfrm>
          <a:off x="0" y="0"/>
          <a:ext cx="0" cy="0"/>
          <a:chOff x="0" y="0"/>
          <a:chExt cx="0" cy="0"/>
        </a:xfrm>
      </p:grpSpPr>
      <p:sp>
        <p:nvSpPr>
          <p:cNvPr id="1343" name="Google Shape;1343;g2afbb2bb98a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4" name="Google Shape;1344;g2afbb2bb98a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6" name="Shape 1356"/>
        <p:cNvGrpSpPr/>
        <p:nvPr/>
      </p:nvGrpSpPr>
      <p:grpSpPr>
        <a:xfrm>
          <a:off x="0" y="0"/>
          <a:ext cx="0" cy="0"/>
          <a:chOff x="0" y="0"/>
          <a:chExt cx="0" cy="0"/>
        </a:xfrm>
      </p:grpSpPr>
      <p:sp>
        <p:nvSpPr>
          <p:cNvPr id="1357" name="Google Shape;1357;g2afbb2bb98a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8" name="Google Shape;1358;g2afbb2bb98a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0" name="Shape 1370"/>
        <p:cNvGrpSpPr/>
        <p:nvPr/>
      </p:nvGrpSpPr>
      <p:grpSpPr>
        <a:xfrm>
          <a:off x="0" y="0"/>
          <a:ext cx="0" cy="0"/>
          <a:chOff x="0" y="0"/>
          <a:chExt cx="0" cy="0"/>
        </a:xfrm>
      </p:grpSpPr>
      <p:sp>
        <p:nvSpPr>
          <p:cNvPr id="1371" name="Google Shape;1371;g2afbb2bb98a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2" name="Google Shape;1372;g2afbb2bb98a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9" name="Shape 1399"/>
        <p:cNvGrpSpPr/>
        <p:nvPr/>
      </p:nvGrpSpPr>
      <p:grpSpPr>
        <a:xfrm>
          <a:off x="0" y="0"/>
          <a:ext cx="0" cy="0"/>
          <a:chOff x="0" y="0"/>
          <a:chExt cx="0" cy="0"/>
        </a:xfrm>
      </p:grpSpPr>
      <p:sp>
        <p:nvSpPr>
          <p:cNvPr id="1400" name="Google Shape;1400;g2afbb2bb98a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1" name="Google Shape;1401;g2afbb2bb98a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0" name="Shape 1440"/>
        <p:cNvGrpSpPr/>
        <p:nvPr/>
      </p:nvGrpSpPr>
      <p:grpSpPr>
        <a:xfrm>
          <a:off x="0" y="0"/>
          <a:ext cx="0" cy="0"/>
          <a:chOff x="0" y="0"/>
          <a:chExt cx="0" cy="0"/>
        </a:xfrm>
      </p:grpSpPr>
      <p:sp>
        <p:nvSpPr>
          <p:cNvPr id="1441" name="Google Shape;1441;g2afbb2bb98a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2" name="Google Shape;1442;g2afbb2bb98a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6" name="Shape 1446"/>
        <p:cNvGrpSpPr/>
        <p:nvPr/>
      </p:nvGrpSpPr>
      <p:grpSpPr>
        <a:xfrm>
          <a:off x="0" y="0"/>
          <a:ext cx="0" cy="0"/>
          <a:chOff x="0" y="0"/>
          <a:chExt cx="0" cy="0"/>
        </a:xfrm>
      </p:grpSpPr>
      <p:sp>
        <p:nvSpPr>
          <p:cNvPr id="1447" name="Google Shape;1447;g2afbb2bb98a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8" name="Google Shape;1448;g2afbb2bb98a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5" name="Shape 1485"/>
        <p:cNvGrpSpPr/>
        <p:nvPr/>
      </p:nvGrpSpPr>
      <p:grpSpPr>
        <a:xfrm>
          <a:off x="0" y="0"/>
          <a:ext cx="0" cy="0"/>
          <a:chOff x="0" y="0"/>
          <a:chExt cx="0" cy="0"/>
        </a:xfrm>
      </p:grpSpPr>
      <p:sp>
        <p:nvSpPr>
          <p:cNvPr id="1486" name="Google Shape;1486;g2afbb2bb98a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7" name="Google Shape;1487;g2afbb2bb98a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5" name="Shape 1525"/>
        <p:cNvGrpSpPr/>
        <p:nvPr/>
      </p:nvGrpSpPr>
      <p:grpSpPr>
        <a:xfrm>
          <a:off x="0" y="0"/>
          <a:ext cx="0" cy="0"/>
          <a:chOff x="0" y="0"/>
          <a:chExt cx="0" cy="0"/>
        </a:xfrm>
      </p:grpSpPr>
      <p:sp>
        <p:nvSpPr>
          <p:cNvPr id="1526" name="Google Shape;1526;g2afbb2bb98a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7" name="Google Shape;1527;g2afbb2bb98a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3" name="Shape 1533"/>
        <p:cNvGrpSpPr/>
        <p:nvPr/>
      </p:nvGrpSpPr>
      <p:grpSpPr>
        <a:xfrm>
          <a:off x="0" y="0"/>
          <a:ext cx="0" cy="0"/>
          <a:chOff x="0" y="0"/>
          <a:chExt cx="0" cy="0"/>
        </a:xfrm>
      </p:grpSpPr>
      <p:sp>
        <p:nvSpPr>
          <p:cNvPr id="1534" name="Google Shape;1534;g2afbb2bb98a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5" name="Google Shape;1535;g2afbb2bb98a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1" name="Shape 1541"/>
        <p:cNvGrpSpPr/>
        <p:nvPr/>
      </p:nvGrpSpPr>
      <p:grpSpPr>
        <a:xfrm>
          <a:off x="0" y="0"/>
          <a:ext cx="0" cy="0"/>
          <a:chOff x="0" y="0"/>
          <a:chExt cx="0" cy="0"/>
        </a:xfrm>
      </p:grpSpPr>
      <p:sp>
        <p:nvSpPr>
          <p:cNvPr id="1542" name="Google Shape;1542;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3" name="Google Shape;1543;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4.png"/><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4.png"/><Relationship Id="rId4" Type="http://schemas.openxmlformats.org/officeDocument/2006/relationships/image" Target="../media/image10.png"/><Relationship Id="rId5"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1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2.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1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9.pn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23.png"/><Relationship Id="rId4" Type="http://schemas.openxmlformats.org/officeDocument/2006/relationships/image" Target="../media/image13.png"/><Relationship Id="rId5" Type="http://schemas.openxmlformats.org/officeDocument/2006/relationships/image" Target="../media/image24.png"/><Relationship Id="rId6" Type="http://schemas.openxmlformats.org/officeDocument/2006/relationships/image" Target="../media/image17.png"/><Relationship Id="rId7" Type="http://schemas.openxmlformats.org/officeDocument/2006/relationships/image" Target="../media/image2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22.png"/><Relationship Id="rId4" Type="http://schemas.openxmlformats.org/officeDocument/2006/relationships/image" Target="../media/image66.png"/><Relationship Id="rId5" Type="http://schemas.openxmlformats.org/officeDocument/2006/relationships/image" Target="../media/image25.png"/><Relationship Id="rId6" Type="http://schemas.openxmlformats.org/officeDocument/2006/relationships/image" Target="../media/image34.png"/><Relationship Id="rId7" Type="http://schemas.openxmlformats.org/officeDocument/2006/relationships/image" Target="../media/image2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66.png"/><Relationship Id="rId4" Type="http://schemas.openxmlformats.org/officeDocument/2006/relationships/image" Target="../media/image20.png"/><Relationship Id="rId5" Type="http://schemas.openxmlformats.org/officeDocument/2006/relationships/image" Target="../media/image22.png"/><Relationship Id="rId6" Type="http://schemas.openxmlformats.org/officeDocument/2006/relationships/image" Target="../media/image33.png"/><Relationship Id="rId7" Type="http://schemas.openxmlformats.org/officeDocument/2006/relationships/image" Target="../media/image25.png"/><Relationship Id="rId8" Type="http://schemas.openxmlformats.org/officeDocument/2006/relationships/image" Target="../media/image34.png"/><Relationship Id="rId9" Type="http://schemas.openxmlformats.org/officeDocument/2006/relationships/image" Target="../media/image2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66.png"/><Relationship Id="rId4" Type="http://schemas.openxmlformats.org/officeDocument/2006/relationships/image" Target="../media/image31.png"/><Relationship Id="rId5" Type="http://schemas.openxmlformats.org/officeDocument/2006/relationships/image" Target="../media/image20.png"/><Relationship Id="rId6" Type="http://schemas.openxmlformats.org/officeDocument/2006/relationships/image" Target="../media/image22.png"/><Relationship Id="rId7" Type="http://schemas.openxmlformats.org/officeDocument/2006/relationships/image" Target="../media/image33.png"/><Relationship Id="rId8" Type="http://schemas.openxmlformats.org/officeDocument/2006/relationships/image" Target="../media/image25.png"/><Relationship Id="rId9" Type="http://schemas.openxmlformats.org/officeDocument/2006/relationships/image" Target="../media/image34.png"/><Relationship Id="rId10" Type="http://schemas.openxmlformats.org/officeDocument/2006/relationships/image" Target="../media/image38.png"/><Relationship Id="rId11" Type="http://schemas.openxmlformats.org/officeDocument/2006/relationships/image" Target="../media/image2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39.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39.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39.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39.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5.png"/><Relationship Id="rId4" Type="http://schemas.openxmlformats.org/officeDocument/2006/relationships/image" Target="../media/image39.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9.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9.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9.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9.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9.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9.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9.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9.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9.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9.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9" name="Google Shape;99;p12"/>
          <p:cNvSpPr txBox="1"/>
          <p:nvPr/>
        </p:nvSpPr>
        <p:spPr>
          <a:xfrm>
            <a:off x="4901925" y="9534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rgbClr val="000000"/>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100" name="Google Shape;100;p12"/>
          <p:cNvGrpSpPr/>
          <p:nvPr/>
        </p:nvGrpSpPr>
        <p:grpSpPr>
          <a:xfrm>
            <a:off x="2650916" y="1644417"/>
            <a:ext cx="1745270" cy="1430724"/>
            <a:chOff x="2642961" y="1644312"/>
            <a:chExt cx="1454634" cy="1195657"/>
          </a:xfrm>
        </p:grpSpPr>
        <p:pic>
          <p:nvPicPr>
            <p:cNvPr id="101" name="Google Shape;101;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4" name="Google Shape;104;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5" name="Google Shape;105;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6" name="Google Shape;106;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7" name="Google Shape;107;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8" name="Shape 108"/>
        <p:cNvGrpSpPr/>
        <p:nvPr/>
      </p:nvGrpSpPr>
      <p:grpSpPr>
        <a:xfrm>
          <a:off x="0" y="0"/>
          <a:ext cx="0" cy="0"/>
          <a:chOff x="0" y="0"/>
          <a:chExt cx="0" cy="0"/>
        </a:xfrm>
      </p:grpSpPr>
      <p:sp>
        <p:nvSpPr>
          <p:cNvPr id="109" name="Google Shape;109;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 name="Google Shape;110;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1" name="Google Shape;111;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2" name="Google Shape;112;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3" name="Google Shape;113;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4" name="Google Shape;114;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5" name="Google Shape;115;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6" name="Google Shape;116;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7" name="Google Shape;117;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8" name="Shape 118"/>
        <p:cNvGrpSpPr/>
        <p:nvPr/>
      </p:nvGrpSpPr>
      <p:grpSpPr>
        <a:xfrm>
          <a:off x="0" y="0"/>
          <a:ext cx="0" cy="0"/>
          <a:chOff x="0" y="0"/>
          <a:chExt cx="0" cy="0"/>
        </a:xfrm>
      </p:grpSpPr>
      <p:sp>
        <p:nvSpPr>
          <p:cNvPr id="119" name="Google Shape;119;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0" name="Google Shape;120;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1" name="Google Shape;121;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2" name="Google Shape;122;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3" name="Google Shape;123;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4" name="Google Shape;124;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5" name="Google Shape;125;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6" name="Google Shape;126;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7" name="Google Shape;127;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8" name="Google Shape;128;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9" name="Google Shape;129;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30" name="Shape 130"/>
        <p:cNvGrpSpPr/>
        <p:nvPr/>
      </p:nvGrpSpPr>
      <p:grpSpPr>
        <a:xfrm>
          <a:off x="0" y="0"/>
          <a:ext cx="0" cy="0"/>
          <a:chOff x="0" y="0"/>
          <a:chExt cx="0" cy="0"/>
        </a:xfrm>
      </p:grpSpPr>
      <p:sp>
        <p:nvSpPr>
          <p:cNvPr id="131" name="Google Shape;131;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2" name="Google Shape;132;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3" name="Google Shape;133;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4" name="Google Shape;134;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5" name="Google Shape;135;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6" name="Google Shape;136;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7" name="Google Shape;137;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8" name="Google Shape;138;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9" name="Google Shape;139;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0" name="Google Shape;140;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1" name="Google Shape;141;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2" name="Google Shape;142;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3" name="Google Shape;143;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4" name="Shape 144"/>
        <p:cNvGrpSpPr/>
        <p:nvPr/>
      </p:nvGrpSpPr>
      <p:grpSpPr>
        <a:xfrm>
          <a:off x="0" y="0"/>
          <a:ext cx="0" cy="0"/>
          <a:chOff x="0" y="0"/>
          <a:chExt cx="0" cy="0"/>
        </a:xfrm>
      </p:grpSpPr>
      <p:sp>
        <p:nvSpPr>
          <p:cNvPr id="145" name="Google Shape;145;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 name="Google Shape;146;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7" name="Google Shape;147;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8" name="Google Shape;148;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9" name="Google Shape;149;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50" name="Google Shape;150;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1" name="Google Shape;151;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2" name="Shape 152"/>
        <p:cNvGrpSpPr/>
        <p:nvPr/>
      </p:nvGrpSpPr>
      <p:grpSpPr>
        <a:xfrm>
          <a:off x="0" y="0"/>
          <a:ext cx="0" cy="0"/>
          <a:chOff x="0" y="0"/>
          <a:chExt cx="0" cy="0"/>
        </a:xfrm>
      </p:grpSpPr>
      <p:sp>
        <p:nvSpPr>
          <p:cNvPr id="153" name="Google Shape;153;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4" name="Google Shape;154;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5" name="Google Shape;155;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6" name="Google Shape;156;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7" name="Google Shape;157;p17"/>
          <p:cNvCxnSpPr>
            <a:endCxn id="15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9" name="Google Shape;159;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60" name="Google Shape;160;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1" name="Google Shape;161;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8" name="Google Shape;158;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2" name="Google Shape;162;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3" name="Google Shape;163;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4" name="Google Shape;164;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5" name="Shape 165"/>
        <p:cNvGrpSpPr/>
        <p:nvPr/>
      </p:nvGrpSpPr>
      <p:grpSpPr>
        <a:xfrm>
          <a:off x="0" y="0"/>
          <a:ext cx="0" cy="0"/>
          <a:chOff x="0" y="0"/>
          <a:chExt cx="0" cy="0"/>
        </a:xfrm>
      </p:grpSpPr>
      <p:pic>
        <p:nvPicPr>
          <p:cNvPr id="166" name="Google Shape;166;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7" name="Google Shape;167;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8" name="Google Shape;168;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9" name="Google Shape;169;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70" name="Google Shape;170;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1" name="Google Shape;171;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2" name="Google Shape;172;p18"/>
          <p:cNvCxnSpPr>
            <a:endCxn id="17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3" name="Google Shape;173;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4" name="Google Shape;174;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5" name="Google Shape;175;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7" name="Google Shape;177;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8" name="Google Shape;178;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9" name="Google Shape;179;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 name="Google Shape;180;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1" name="Google Shape;181;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2" name="Google Shape;182;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3" name="Shape 183"/>
        <p:cNvGrpSpPr/>
        <p:nvPr/>
      </p:nvGrpSpPr>
      <p:grpSpPr>
        <a:xfrm>
          <a:off x="0" y="0"/>
          <a:ext cx="0" cy="0"/>
          <a:chOff x="0" y="0"/>
          <a:chExt cx="0" cy="0"/>
        </a:xfrm>
      </p:grpSpPr>
      <p:pic>
        <p:nvPicPr>
          <p:cNvPr id="184" name="Google Shape;184;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5" name="Google Shape;185;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6" name="Google Shape;186;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7" name="Google Shape;187;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8" name="Google Shape;188;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9" name="Google Shape;189;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90" name="Google Shape;190;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1" name="Google Shape;191;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2" name="Google Shape;192;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3" name="Google Shape;193;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5" name="Google Shape;195;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6" name="Google Shape;196;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9" name="Google Shape;199;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00" name="Google Shape;200;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1" name="Google Shape;201;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3" name="Google Shape;203;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4" name="Google Shape;204;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5" name="Shape 205"/>
        <p:cNvGrpSpPr/>
        <p:nvPr/>
      </p:nvGrpSpPr>
      <p:grpSpPr>
        <a:xfrm>
          <a:off x="0" y="0"/>
          <a:ext cx="0" cy="0"/>
          <a:chOff x="0" y="0"/>
          <a:chExt cx="0" cy="0"/>
        </a:xfrm>
      </p:grpSpPr>
      <p:pic>
        <p:nvPicPr>
          <p:cNvPr id="206" name="Google Shape;206;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7" name="Google Shape;207;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09" name="Google Shape;209;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0" name="Google Shape;210;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1" name="Google Shape;211;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2" name="Shape 212"/>
        <p:cNvGrpSpPr/>
        <p:nvPr/>
      </p:nvGrpSpPr>
      <p:grpSpPr>
        <a:xfrm>
          <a:off x="0" y="0"/>
          <a:ext cx="0" cy="0"/>
          <a:chOff x="0" y="0"/>
          <a:chExt cx="0" cy="0"/>
        </a:xfrm>
      </p:grpSpPr>
      <p:pic>
        <p:nvPicPr>
          <p:cNvPr id="213" name="Google Shape;213;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4" name="Google Shape;214;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6" name="Google Shape;216;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7" name="Google Shape;217;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8" name="Google Shape;218;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9" name="Shape 219"/>
        <p:cNvGrpSpPr/>
        <p:nvPr/>
      </p:nvGrpSpPr>
      <p:grpSpPr>
        <a:xfrm>
          <a:off x="0" y="0"/>
          <a:ext cx="0" cy="0"/>
          <a:chOff x="0" y="0"/>
          <a:chExt cx="0" cy="0"/>
        </a:xfrm>
      </p:grpSpPr>
      <p:pic>
        <p:nvPicPr>
          <p:cNvPr id="220" name="Google Shape;220;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1" name="Google Shape;221;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3" name="Google Shape;223;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4" name="Google Shape;224;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5" name="Google Shape;225;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6" name="Shape 226"/>
        <p:cNvGrpSpPr/>
        <p:nvPr/>
      </p:nvGrpSpPr>
      <p:grpSpPr>
        <a:xfrm>
          <a:off x="0" y="0"/>
          <a:ext cx="0" cy="0"/>
          <a:chOff x="0" y="0"/>
          <a:chExt cx="0" cy="0"/>
        </a:xfrm>
      </p:grpSpPr>
      <p:pic>
        <p:nvPicPr>
          <p:cNvPr id="227" name="Google Shape;227;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8" name="Google Shape;228;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0" name="Google Shape;230;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1" name="Google Shape;231;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2" name="Google Shape;232;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3" name="Shape 233"/>
        <p:cNvGrpSpPr/>
        <p:nvPr/>
      </p:nvGrpSpPr>
      <p:grpSpPr>
        <a:xfrm>
          <a:off x="0" y="0"/>
          <a:ext cx="0" cy="0"/>
          <a:chOff x="0" y="0"/>
          <a:chExt cx="0" cy="0"/>
        </a:xfrm>
      </p:grpSpPr>
      <p:sp>
        <p:nvSpPr>
          <p:cNvPr id="234" name="Google Shape;234;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5" name="Google Shape;235;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6" name="Google Shape;236;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9" name="Google Shape;239;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40" name="Google Shape;240;p24"/>
          <p:cNvGrpSpPr/>
          <p:nvPr/>
        </p:nvGrpSpPr>
        <p:grpSpPr>
          <a:xfrm>
            <a:off x="7834231" y="1285"/>
            <a:ext cx="828900" cy="576065"/>
            <a:chOff x="7801496" y="1285"/>
            <a:chExt cx="828900" cy="576065"/>
          </a:xfrm>
        </p:grpSpPr>
        <p:pic>
          <p:nvPicPr>
            <p:cNvPr id="241" name="Google Shape;241;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2" name="Google Shape;242;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3" name="Google Shape;243;p24"/>
          <p:cNvGrpSpPr/>
          <p:nvPr/>
        </p:nvGrpSpPr>
        <p:grpSpPr>
          <a:xfrm>
            <a:off x="8635663" y="1285"/>
            <a:ext cx="499700" cy="576065"/>
            <a:chOff x="8635663" y="1285"/>
            <a:chExt cx="499700" cy="576065"/>
          </a:xfrm>
        </p:grpSpPr>
        <p:pic>
          <p:nvPicPr>
            <p:cNvPr id="244" name="Google Shape;244;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5" name="Google Shape;245;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6" name="Shape 246"/>
        <p:cNvGrpSpPr/>
        <p:nvPr/>
      </p:nvGrpSpPr>
      <p:grpSpPr>
        <a:xfrm>
          <a:off x="0" y="0"/>
          <a:ext cx="0" cy="0"/>
          <a:chOff x="0" y="0"/>
          <a:chExt cx="0" cy="0"/>
        </a:xfrm>
      </p:grpSpPr>
      <p:sp>
        <p:nvSpPr>
          <p:cNvPr id="247" name="Google Shape;247;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8" name="Google Shape;248;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9" name="Google Shape;249;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2" name="Google Shape;252;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3" name="Google Shape;253;p25"/>
          <p:cNvGrpSpPr/>
          <p:nvPr/>
        </p:nvGrpSpPr>
        <p:grpSpPr>
          <a:xfrm>
            <a:off x="7834231" y="1285"/>
            <a:ext cx="828900" cy="576065"/>
            <a:chOff x="7801496" y="1285"/>
            <a:chExt cx="828900" cy="576065"/>
          </a:xfrm>
        </p:grpSpPr>
        <p:pic>
          <p:nvPicPr>
            <p:cNvPr id="254" name="Google Shape;254;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5" name="Google Shape;255;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6" name="Google Shape;256;p25"/>
          <p:cNvGrpSpPr/>
          <p:nvPr/>
        </p:nvGrpSpPr>
        <p:grpSpPr>
          <a:xfrm>
            <a:off x="8635663" y="1285"/>
            <a:ext cx="499700" cy="576065"/>
            <a:chOff x="8635663" y="1285"/>
            <a:chExt cx="499700" cy="576065"/>
          </a:xfrm>
        </p:grpSpPr>
        <p:pic>
          <p:nvPicPr>
            <p:cNvPr id="257" name="Google Shape;257;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8" name="Google Shape;258;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9" name="Shape 259"/>
        <p:cNvGrpSpPr/>
        <p:nvPr/>
      </p:nvGrpSpPr>
      <p:grpSpPr>
        <a:xfrm>
          <a:off x="0" y="0"/>
          <a:ext cx="0" cy="0"/>
          <a:chOff x="0" y="0"/>
          <a:chExt cx="0" cy="0"/>
        </a:xfrm>
      </p:grpSpPr>
      <p:sp>
        <p:nvSpPr>
          <p:cNvPr id="260" name="Google Shape;260;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1" name="Google Shape;261;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2" name="Google Shape;262;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5" name="Google Shape;265;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6" name="Google Shape;266;p26"/>
          <p:cNvGrpSpPr/>
          <p:nvPr/>
        </p:nvGrpSpPr>
        <p:grpSpPr>
          <a:xfrm>
            <a:off x="7834231" y="1285"/>
            <a:ext cx="828900" cy="576065"/>
            <a:chOff x="7801496" y="1285"/>
            <a:chExt cx="828900" cy="576065"/>
          </a:xfrm>
        </p:grpSpPr>
        <p:pic>
          <p:nvPicPr>
            <p:cNvPr id="267" name="Google Shape;267;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8" name="Google Shape;268;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9" name="Google Shape;269;p26"/>
          <p:cNvGrpSpPr/>
          <p:nvPr/>
        </p:nvGrpSpPr>
        <p:grpSpPr>
          <a:xfrm>
            <a:off x="8635663" y="1285"/>
            <a:ext cx="499700" cy="576065"/>
            <a:chOff x="8635663" y="1285"/>
            <a:chExt cx="499700" cy="576065"/>
          </a:xfrm>
        </p:grpSpPr>
        <p:pic>
          <p:nvPicPr>
            <p:cNvPr id="270" name="Google Shape;270;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1" name="Google Shape;271;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2" name="Shape 272"/>
        <p:cNvGrpSpPr/>
        <p:nvPr/>
      </p:nvGrpSpPr>
      <p:grpSpPr>
        <a:xfrm>
          <a:off x="0" y="0"/>
          <a:ext cx="0" cy="0"/>
          <a:chOff x="0" y="0"/>
          <a:chExt cx="0" cy="0"/>
        </a:xfrm>
      </p:grpSpPr>
      <p:sp>
        <p:nvSpPr>
          <p:cNvPr id="273" name="Google Shape;273;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5" name="Google Shape;275;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8" name="Google Shape;278;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9" name="Google Shape;279;p27"/>
          <p:cNvGrpSpPr/>
          <p:nvPr/>
        </p:nvGrpSpPr>
        <p:grpSpPr>
          <a:xfrm>
            <a:off x="7834231" y="1285"/>
            <a:ext cx="828900" cy="576065"/>
            <a:chOff x="7801496" y="1285"/>
            <a:chExt cx="828900" cy="576065"/>
          </a:xfrm>
        </p:grpSpPr>
        <p:pic>
          <p:nvPicPr>
            <p:cNvPr id="280" name="Google Shape;280;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1" name="Google Shape;281;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2" name="Google Shape;282;p27"/>
          <p:cNvGrpSpPr/>
          <p:nvPr/>
        </p:nvGrpSpPr>
        <p:grpSpPr>
          <a:xfrm>
            <a:off x="8635663" y="1285"/>
            <a:ext cx="499700" cy="576065"/>
            <a:chOff x="8635663" y="1285"/>
            <a:chExt cx="499700" cy="576065"/>
          </a:xfrm>
        </p:grpSpPr>
        <p:pic>
          <p:nvPicPr>
            <p:cNvPr id="283" name="Google Shape;283;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4" name="Google Shape;284;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5" name="Shape 285"/>
        <p:cNvGrpSpPr/>
        <p:nvPr/>
      </p:nvGrpSpPr>
      <p:grpSpPr>
        <a:xfrm>
          <a:off x="0" y="0"/>
          <a:ext cx="0" cy="0"/>
          <a:chOff x="0" y="0"/>
          <a:chExt cx="0" cy="0"/>
        </a:xfrm>
      </p:grpSpPr>
      <p:pic>
        <p:nvPicPr>
          <p:cNvPr id="286" name="Google Shape;286;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8" name="Google Shape;288;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9" name="Google Shape;289;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1" name="Google Shape;291;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2" name="Google Shape;292;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3" name="Google Shape;293;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5" name="Google Shape;295;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6" name="Google Shape;296;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7" name="Google Shape;297;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8" name="Google Shape;298;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9" name="Google Shape;299;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300" name="Google Shape;300;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1" name="Google Shape;301;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2" name="Google Shape;302;p28"/>
          <p:cNvGrpSpPr/>
          <p:nvPr/>
        </p:nvGrpSpPr>
        <p:grpSpPr>
          <a:xfrm>
            <a:off x="324128" y="3139463"/>
            <a:ext cx="457200" cy="457200"/>
            <a:chOff x="1020916" y="1442088"/>
            <a:chExt cx="457200" cy="457200"/>
          </a:xfrm>
        </p:grpSpPr>
        <p:pic>
          <p:nvPicPr>
            <p:cNvPr id="303" name="Google Shape;303;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4" name="Google Shape;304;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5" name="Google Shape;305;p28"/>
          <p:cNvGrpSpPr/>
          <p:nvPr/>
        </p:nvGrpSpPr>
        <p:grpSpPr>
          <a:xfrm>
            <a:off x="324128" y="3987825"/>
            <a:ext cx="457200" cy="457200"/>
            <a:chOff x="1020916" y="1442088"/>
            <a:chExt cx="457200" cy="457200"/>
          </a:xfrm>
        </p:grpSpPr>
        <p:pic>
          <p:nvPicPr>
            <p:cNvPr id="306" name="Google Shape;306;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7" name="Google Shape;307;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8" name="Shape 308"/>
        <p:cNvGrpSpPr/>
        <p:nvPr/>
      </p:nvGrpSpPr>
      <p:grpSpPr>
        <a:xfrm>
          <a:off x="0" y="0"/>
          <a:ext cx="0" cy="0"/>
          <a:chOff x="0" y="0"/>
          <a:chExt cx="0" cy="0"/>
        </a:xfrm>
      </p:grpSpPr>
      <p:pic>
        <p:nvPicPr>
          <p:cNvPr id="309" name="Google Shape;309;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10" name="Google Shape;310;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2" name="Google Shape;312;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3" name="Google Shape;313;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4" name="Google Shape;314;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5" name="Google Shape;315;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6" name="Google Shape;316;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7" name="Google Shape;317;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8" name="Google Shape;318;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9" name="Google Shape;319;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20" name="Google Shape;320;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1" name="Google Shape;321;p29"/>
          <p:cNvGrpSpPr/>
          <p:nvPr/>
        </p:nvGrpSpPr>
        <p:grpSpPr>
          <a:xfrm>
            <a:off x="324128" y="3139463"/>
            <a:ext cx="457200" cy="457200"/>
            <a:chOff x="1020916" y="1442088"/>
            <a:chExt cx="457200" cy="457200"/>
          </a:xfrm>
        </p:grpSpPr>
        <p:pic>
          <p:nvPicPr>
            <p:cNvPr id="322" name="Google Shape;322;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3" name="Google Shape;323;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4" name="Google Shape;324;p29"/>
          <p:cNvGrpSpPr/>
          <p:nvPr/>
        </p:nvGrpSpPr>
        <p:grpSpPr>
          <a:xfrm>
            <a:off x="324128" y="3987825"/>
            <a:ext cx="457200" cy="457200"/>
            <a:chOff x="1020916" y="1442088"/>
            <a:chExt cx="457200" cy="457200"/>
          </a:xfrm>
        </p:grpSpPr>
        <p:pic>
          <p:nvPicPr>
            <p:cNvPr id="325" name="Google Shape;325;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6" name="Google Shape;326;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7" name="Google Shape;327;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8" name="Google Shape;328;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9" name="Google Shape;329;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30" name="Google Shape;330;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1" name="Shape 331"/>
        <p:cNvGrpSpPr/>
        <p:nvPr/>
      </p:nvGrpSpPr>
      <p:grpSpPr>
        <a:xfrm>
          <a:off x="0" y="0"/>
          <a:ext cx="0" cy="0"/>
          <a:chOff x="0" y="0"/>
          <a:chExt cx="0" cy="0"/>
        </a:xfrm>
      </p:grpSpPr>
      <p:pic>
        <p:nvPicPr>
          <p:cNvPr id="332" name="Google Shape;332;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3" name="Google Shape;333;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5" name="Google Shape;335;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6" name="Google Shape;336;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7" name="Google Shape;337;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8" name="Google Shape;338;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9" name="Google Shape;339;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40" name="Google Shape;340;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1" name="Google Shape;341;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2" name="Google Shape;342;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3" name="Google Shape;343;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4" name="Google Shape;344;p30"/>
          <p:cNvGrpSpPr/>
          <p:nvPr/>
        </p:nvGrpSpPr>
        <p:grpSpPr>
          <a:xfrm>
            <a:off x="324128" y="3139463"/>
            <a:ext cx="457200" cy="457200"/>
            <a:chOff x="1020916" y="1442088"/>
            <a:chExt cx="457200" cy="457200"/>
          </a:xfrm>
        </p:grpSpPr>
        <p:pic>
          <p:nvPicPr>
            <p:cNvPr id="345" name="Google Shape;345;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6" name="Google Shape;346;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7" name="Google Shape;347;p30"/>
          <p:cNvGrpSpPr/>
          <p:nvPr/>
        </p:nvGrpSpPr>
        <p:grpSpPr>
          <a:xfrm>
            <a:off x="324128" y="3987825"/>
            <a:ext cx="457200" cy="457200"/>
            <a:chOff x="1020916" y="1442088"/>
            <a:chExt cx="457200" cy="457200"/>
          </a:xfrm>
        </p:grpSpPr>
        <p:pic>
          <p:nvPicPr>
            <p:cNvPr id="348" name="Google Shape;348;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9" name="Google Shape;349;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50" name="Google Shape;350;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1" name="Google Shape;351;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2" name="Google Shape;352;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3" name="Google Shape;353;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4" name="Shape 354"/>
        <p:cNvGrpSpPr/>
        <p:nvPr/>
      </p:nvGrpSpPr>
      <p:grpSpPr>
        <a:xfrm>
          <a:off x="0" y="0"/>
          <a:ext cx="0" cy="0"/>
          <a:chOff x="0" y="0"/>
          <a:chExt cx="0" cy="0"/>
        </a:xfrm>
      </p:grpSpPr>
      <p:pic>
        <p:nvPicPr>
          <p:cNvPr id="355" name="Google Shape;355;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6" name="Google Shape;356;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8" name="Google Shape;358;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9" name="Google Shape;359;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60" name="Google Shape;360;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1" name="Google Shape;361;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2" name="Google Shape;362;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3" name="Google Shape;363;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4" name="Google Shape;364;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5" name="Google Shape;365;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6" name="Google Shape;366;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7" name="Google Shape;367;p31"/>
          <p:cNvGrpSpPr/>
          <p:nvPr/>
        </p:nvGrpSpPr>
        <p:grpSpPr>
          <a:xfrm>
            <a:off x="324128" y="3139463"/>
            <a:ext cx="457200" cy="457200"/>
            <a:chOff x="1020916" y="1442088"/>
            <a:chExt cx="457200" cy="457200"/>
          </a:xfrm>
        </p:grpSpPr>
        <p:pic>
          <p:nvPicPr>
            <p:cNvPr id="368" name="Google Shape;368;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9" name="Google Shape;369;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70" name="Google Shape;370;p31"/>
          <p:cNvGrpSpPr/>
          <p:nvPr/>
        </p:nvGrpSpPr>
        <p:grpSpPr>
          <a:xfrm>
            <a:off x="324128" y="3987825"/>
            <a:ext cx="457200" cy="457200"/>
            <a:chOff x="1020916" y="1442088"/>
            <a:chExt cx="457200" cy="457200"/>
          </a:xfrm>
        </p:grpSpPr>
        <p:pic>
          <p:nvPicPr>
            <p:cNvPr id="371" name="Google Shape;371;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2" name="Google Shape;372;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3" name="Google Shape;373;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4" name="Google Shape;374;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5" name="Google Shape;375;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6" name="Google Shape;376;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7" name="Shape 377"/>
        <p:cNvGrpSpPr/>
        <p:nvPr/>
      </p:nvGrpSpPr>
      <p:grpSpPr>
        <a:xfrm>
          <a:off x="0" y="0"/>
          <a:ext cx="0" cy="0"/>
          <a:chOff x="0" y="0"/>
          <a:chExt cx="0" cy="0"/>
        </a:xfrm>
      </p:grpSpPr>
      <p:pic>
        <p:nvPicPr>
          <p:cNvPr id="378" name="Google Shape;378;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9" name="Google Shape;379;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1" name="Google Shape;381;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2" name="Google Shape;382;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3" name="Google Shape;383;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4" name="Google Shape;384;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6" name="Google Shape;386;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7" name="Google Shape;387;p32"/>
          <p:cNvGrpSpPr/>
          <p:nvPr/>
        </p:nvGrpSpPr>
        <p:grpSpPr>
          <a:xfrm>
            <a:off x="323653" y="1804438"/>
            <a:ext cx="457200" cy="457200"/>
            <a:chOff x="1020916" y="1442088"/>
            <a:chExt cx="457200" cy="457200"/>
          </a:xfrm>
        </p:grpSpPr>
        <p:pic>
          <p:nvPicPr>
            <p:cNvPr id="388" name="Google Shape;388;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9" name="Google Shape;389;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90" name="Google Shape;390;p32"/>
          <p:cNvGrpSpPr/>
          <p:nvPr/>
        </p:nvGrpSpPr>
        <p:grpSpPr>
          <a:xfrm>
            <a:off x="323653" y="2766575"/>
            <a:ext cx="457200" cy="457200"/>
            <a:chOff x="1020916" y="1442088"/>
            <a:chExt cx="457200" cy="457200"/>
          </a:xfrm>
        </p:grpSpPr>
        <p:pic>
          <p:nvPicPr>
            <p:cNvPr id="391" name="Google Shape;391;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2" name="Google Shape;392;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3" name="Google Shape;393;p32"/>
          <p:cNvGrpSpPr/>
          <p:nvPr/>
        </p:nvGrpSpPr>
        <p:grpSpPr>
          <a:xfrm>
            <a:off x="323641" y="3729038"/>
            <a:ext cx="457200" cy="457200"/>
            <a:chOff x="1020916" y="1442088"/>
            <a:chExt cx="457200" cy="457200"/>
          </a:xfrm>
        </p:grpSpPr>
        <p:pic>
          <p:nvPicPr>
            <p:cNvPr id="394" name="Google Shape;394;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5" name="Google Shape;395;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6" name="Shape 396"/>
        <p:cNvGrpSpPr/>
        <p:nvPr/>
      </p:nvGrpSpPr>
      <p:grpSpPr>
        <a:xfrm>
          <a:off x="0" y="0"/>
          <a:ext cx="0" cy="0"/>
          <a:chOff x="0" y="0"/>
          <a:chExt cx="0" cy="0"/>
        </a:xfrm>
      </p:grpSpPr>
      <p:pic>
        <p:nvPicPr>
          <p:cNvPr id="397" name="Google Shape;397;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8" name="Google Shape;398;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00" name="Google Shape;400;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1" name="Google Shape;401;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2" name="Google Shape;402;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3" name="Google Shape;403;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5" name="Google Shape;405;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6" name="Google Shape;406;p33"/>
          <p:cNvGrpSpPr/>
          <p:nvPr/>
        </p:nvGrpSpPr>
        <p:grpSpPr>
          <a:xfrm>
            <a:off x="323653" y="1804438"/>
            <a:ext cx="457200" cy="457200"/>
            <a:chOff x="1020916" y="1442088"/>
            <a:chExt cx="457200" cy="457200"/>
          </a:xfrm>
        </p:grpSpPr>
        <p:pic>
          <p:nvPicPr>
            <p:cNvPr id="407" name="Google Shape;407;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8" name="Google Shape;408;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9" name="Google Shape;409;p33"/>
          <p:cNvGrpSpPr/>
          <p:nvPr/>
        </p:nvGrpSpPr>
        <p:grpSpPr>
          <a:xfrm>
            <a:off x="323653" y="2766575"/>
            <a:ext cx="457200" cy="457200"/>
            <a:chOff x="1020916" y="1442088"/>
            <a:chExt cx="457200" cy="457200"/>
          </a:xfrm>
        </p:grpSpPr>
        <p:pic>
          <p:nvPicPr>
            <p:cNvPr id="410" name="Google Shape;410;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1" name="Google Shape;411;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2" name="Google Shape;412;p33"/>
          <p:cNvGrpSpPr/>
          <p:nvPr/>
        </p:nvGrpSpPr>
        <p:grpSpPr>
          <a:xfrm>
            <a:off x="323641" y="3729038"/>
            <a:ext cx="457200" cy="457200"/>
            <a:chOff x="1020916" y="1442088"/>
            <a:chExt cx="457200" cy="457200"/>
          </a:xfrm>
        </p:grpSpPr>
        <p:pic>
          <p:nvPicPr>
            <p:cNvPr id="413" name="Google Shape;413;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4" name="Google Shape;414;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5" name="Shape 415"/>
        <p:cNvGrpSpPr/>
        <p:nvPr/>
      </p:nvGrpSpPr>
      <p:grpSpPr>
        <a:xfrm>
          <a:off x="0" y="0"/>
          <a:ext cx="0" cy="0"/>
          <a:chOff x="0" y="0"/>
          <a:chExt cx="0" cy="0"/>
        </a:xfrm>
      </p:grpSpPr>
      <p:pic>
        <p:nvPicPr>
          <p:cNvPr id="416" name="Google Shape;416;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7" name="Google Shape;417;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9" name="Google Shape;419;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0" name="Google Shape;420;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2" name="Google Shape;422;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4" name="Google Shape;424;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5" name="Google Shape;425;p34"/>
          <p:cNvGrpSpPr/>
          <p:nvPr/>
        </p:nvGrpSpPr>
        <p:grpSpPr>
          <a:xfrm>
            <a:off x="323653" y="1804438"/>
            <a:ext cx="457200" cy="457200"/>
            <a:chOff x="1020916" y="1442088"/>
            <a:chExt cx="457200" cy="457200"/>
          </a:xfrm>
        </p:grpSpPr>
        <p:pic>
          <p:nvPicPr>
            <p:cNvPr id="426" name="Google Shape;426;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7" name="Google Shape;427;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8" name="Google Shape;428;p34"/>
          <p:cNvGrpSpPr/>
          <p:nvPr/>
        </p:nvGrpSpPr>
        <p:grpSpPr>
          <a:xfrm>
            <a:off x="323653" y="2766575"/>
            <a:ext cx="457200" cy="457200"/>
            <a:chOff x="1020916" y="1442088"/>
            <a:chExt cx="457200" cy="457200"/>
          </a:xfrm>
        </p:grpSpPr>
        <p:pic>
          <p:nvPicPr>
            <p:cNvPr id="429" name="Google Shape;429;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0" name="Google Shape;430;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1" name="Google Shape;431;p34"/>
          <p:cNvGrpSpPr/>
          <p:nvPr/>
        </p:nvGrpSpPr>
        <p:grpSpPr>
          <a:xfrm>
            <a:off x="323641" y="3729038"/>
            <a:ext cx="457200" cy="457200"/>
            <a:chOff x="1020916" y="1442088"/>
            <a:chExt cx="457200" cy="457200"/>
          </a:xfrm>
        </p:grpSpPr>
        <p:pic>
          <p:nvPicPr>
            <p:cNvPr id="432" name="Google Shape;432;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3" name="Google Shape;433;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4" name="Shape 434"/>
        <p:cNvGrpSpPr/>
        <p:nvPr/>
      </p:nvGrpSpPr>
      <p:grpSpPr>
        <a:xfrm>
          <a:off x="0" y="0"/>
          <a:ext cx="0" cy="0"/>
          <a:chOff x="0" y="0"/>
          <a:chExt cx="0" cy="0"/>
        </a:xfrm>
      </p:grpSpPr>
      <p:pic>
        <p:nvPicPr>
          <p:cNvPr id="435" name="Google Shape;435;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6" name="Google Shape;436;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8" name="Google Shape;438;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1" name="Google Shape;441;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3" name="Google Shape;443;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4" name="Google Shape;444;p35"/>
          <p:cNvGrpSpPr/>
          <p:nvPr/>
        </p:nvGrpSpPr>
        <p:grpSpPr>
          <a:xfrm>
            <a:off x="323653" y="1804438"/>
            <a:ext cx="457200" cy="457200"/>
            <a:chOff x="1020916" y="1442088"/>
            <a:chExt cx="457200" cy="457200"/>
          </a:xfrm>
        </p:grpSpPr>
        <p:pic>
          <p:nvPicPr>
            <p:cNvPr id="445" name="Google Shape;445;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7" name="Google Shape;447;p35"/>
          <p:cNvGrpSpPr/>
          <p:nvPr/>
        </p:nvGrpSpPr>
        <p:grpSpPr>
          <a:xfrm>
            <a:off x="323653" y="2766575"/>
            <a:ext cx="457200" cy="457200"/>
            <a:chOff x="1020916" y="1442088"/>
            <a:chExt cx="457200" cy="457200"/>
          </a:xfrm>
        </p:grpSpPr>
        <p:pic>
          <p:nvPicPr>
            <p:cNvPr id="448" name="Google Shape;448;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9" name="Google Shape;449;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50" name="Google Shape;450;p35"/>
          <p:cNvGrpSpPr/>
          <p:nvPr/>
        </p:nvGrpSpPr>
        <p:grpSpPr>
          <a:xfrm>
            <a:off x="323641" y="3729038"/>
            <a:ext cx="457200" cy="457200"/>
            <a:chOff x="1020916" y="1442088"/>
            <a:chExt cx="457200" cy="457200"/>
          </a:xfrm>
        </p:grpSpPr>
        <p:pic>
          <p:nvPicPr>
            <p:cNvPr id="451" name="Google Shape;451;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2" name="Google Shape;452;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3" name="Shape 453"/>
        <p:cNvGrpSpPr/>
        <p:nvPr/>
      </p:nvGrpSpPr>
      <p:grpSpPr>
        <a:xfrm>
          <a:off x="0" y="0"/>
          <a:ext cx="0" cy="0"/>
          <a:chOff x="0" y="0"/>
          <a:chExt cx="0" cy="0"/>
        </a:xfrm>
      </p:grpSpPr>
      <p:pic>
        <p:nvPicPr>
          <p:cNvPr id="454" name="Google Shape;454;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5" name="Google Shape;455;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7" name="Google Shape;457;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8" name="Google Shape;458;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9" name="Google Shape;459;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0" name="Google Shape;460;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36"/>
          <p:cNvGrpSpPr/>
          <p:nvPr/>
        </p:nvGrpSpPr>
        <p:grpSpPr>
          <a:xfrm>
            <a:off x="323653" y="1652038"/>
            <a:ext cx="457200" cy="457200"/>
            <a:chOff x="1020916" y="1442088"/>
            <a:chExt cx="457200" cy="457200"/>
          </a:xfrm>
        </p:grpSpPr>
        <p:pic>
          <p:nvPicPr>
            <p:cNvPr id="465" name="Google Shape;465;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36"/>
          <p:cNvGrpSpPr/>
          <p:nvPr/>
        </p:nvGrpSpPr>
        <p:grpSpPr>
          <a:xfrm>
            <a:off x="323653" y="2461775"/>
            <a:ext cx="457200" cy="457200"/>
            <a:chOff x="1020916" y="1442088"/>
            <a:chExt cx="457200" cy="457200"/>
          </a:xfrm>
        </p:grpSpPr>
        <p:pic>
          <p:nvPicPr>
            <p:cNvPr id="468" name="Google Shape;468;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70" name="Google Shape;470;p36"/>
          <p:cNvGrpSpPr/>
          <p:nvPr/>
        </p:nvGrpSpPr>
        <p:grpSpPr>
          <a:xfrm>
            <a:off x="323641" y="3271838"/>
            <a:ext cx="457200" cy="457200"/>
            <a:chOff x="1020916" y="1442088"/>
            <a:chExt cx="457200" cy="457200"/>
          </a:xfrm>
        </p:grpSpPr>
        <p:pic>
          <p:nvPicPr>
            <p:cNvPr id="471" name="Google Shape;471;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2" name="Google Shape;472;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3" name="Google Shape;473;p36"/>
          <p:cNvGrpSpPr/>
          <p:nvPr/>
        </p:nvGrpSpPr>
        <p:grpSpPr>
          <a:xfrm>
            <a:off x="323641" y="4081763"/>
            <a:ext cx="457200" cy="457200"/>
            <a:chOff x="1020916" y="1442088"/>
            <a:chExt cx="457200" cy="457200"/>
          </a:xfrm>
        </p:grpSpPr>
        <p:pic>
          <p:nvPicPr>
            <p:cNvPr id="474" name="Google Shape;47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5" name="Google Shape;47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6" name="Shape 476"/>
        <p:cNvGrpSpPr/>
        <p:nvPr/>
      </p:nvGrpSpPr>
      <p:grpSpPr>
        <a:xfrm>
          <a:off x="0" y="0"/>
          <a:ext cx="0" cy="0"/>
          <a:chOff x="0" y="0"/>
          <a:chExt cx="0" cy="0"/>
        </a:xfrm>
      </p:grpSpPr>
      <p:pic>
        <p:nvPicPr>
          <p:cNvPr id="477" name="Google Shape;477;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8" name="Google Shape;478;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0" name="Google Shape;480;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1" name="Google Shape;481;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2" name="Google Shape;482;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3" name="Google Shape;483;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37"/>
          <p:cNvGrpSpPr/>
          <p:nvPr/>
        </p:nvGrpSpPr>
        <p:grpSpPr>
          <a:xfrm>
            <a:off x="323653" y="1652038"/>
            <a:ext cx="457200" cy="457200"/>
            <a:chOff x="1020916" y="1442088"/>
            <a:chExt cx="457200" cy="457200"/>
          </a:xfrm>
        </p:grpSpPr>
        <p:pic>
          <p:nvPicPr>
            <p:cNvPr id="488" name="Google Shape;488;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37"/>
          <p:cNvGrpSpPr/>
          <p:nvPr/>
        </p:nvGrpSpPr>
        <p:grpSpPr>
          <a:xfrm>
            <a:off x="323653" y="2461775"/>
            <a:ext cx="457200" cy="457200"/>
            <a:chOff x="1020916" y="1442088"/>
            <a:chExt cx="457200" cy="457200"/>
          </a:xfrm>
        </p:grpSpPr>
        <p:pic>
          <p:nvPicPr>
            <p:cNvPr id="491" name="Google Shape;491;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3" name="Google Shape;493;p37"/>
          <p:cNvGrpSpPr/>
          <p:nvPr/>
        </p:nvGrpSpPr>
        <p:grpSpPr>
          <a:xfrm>
            <a:off x="323641" y="3271838"/>
            <a:ext cx="457200" cy="457200"/>
            <a:chOff x="1020916" y="1442088"/>
            <a:chExt cx="457200" cy="457200"/>
          </a:xfrm>
        </p:grpSpPr>
        <p:pic>
          <p:nvPicPr>
            <p:cNvPr id="494" name="Google Shape;494;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5" name="Google Shape;495;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6" name="Google Shape;496;p37"/>
          <p:cNvGrpSpPr/>
          <p:nvPr/>
        </p:nvGrpSpPr>
        <p:grpSpPr>
          <a:xfrm>
            <a:off x="323641" y="4081763"/>
            <a:ext cx="457200" cy="457200"/>
            <a:chOff x="1020916" y="1442088"/>
            <a:chExt cx="457200" cy="457200"/>
          </a:xfrm>
        </p:grpSpPr>
        <p:pic>
          <p:nvPicPr>
            <p:cNvPr id="497" name="Google Shape;49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8" name="Google Shape;49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9" name="Shape 499"/>
        <p:cNvGrpSpPr/>
        <p:nvPr/>
      </p:nvGrpSpPr>
      <p:grpSpPr>
        <a:xfrm>
          <a:off x="0" y="0"/>
          <a:ext cx="0" cy="0"/>
          <a:chOff x="0" y="0"/>
          <a:chExt cx="0" cy="0"/>
        </a:xfrm>
      </p:grpSpPr>
      <p:pic>
        <p:nvPicPr>
          <p:cNvPr id="500" name="Google Shape;500;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1" name="Google Shape;501;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3" name="Google Shape;503;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4" name="Google Shape;504;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5" name="Google Shape;505;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9" name="Google Shape;509;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0" name="Google Shape;510;p38"/>
          <p:cNvGrpSpPr/>
          <p:nvPr/>
        </p:nvGrpSpPr>
        <p:grpSpPr>
          <a:xfrm>
            <a:off x="323653" y="1652038"/>
            <a:ext cx="457200" cy="457200"/>
            <a:chOff x="1020916" y="1442088"/>
            <a:chExt cx="457200" cy="457200"/>
          </a:xfrm>
        </p:grpSpPr>
        <p:pic>
          <p:nvPicPr>
            <p:cNvPr id="511" name="Google Shape;511;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3" name="Google Shape;513;p38"/>
          <p:cNvGrpSpPr/>
          <p:nvPr/>
        </p:nvGrpSpPr>
        <p:grpSpPr>
          <a:xfrm>
            <a:off x="323653" y="2461775"/>
            <a:ext cx="457200" cy="457200"/>
            <a:chOff x="1020916" y="1442088"/>
            <a:chExt cx="457200" cy="457200"/>
          </a:xfrm>
        </p:grpSpPr>
        <p:pic>
          <p:nvPicPr>
            <p:cNvPr id="514" name="Google Shape;514;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6" name="Google Shape;516;p38"/>
          <p:cNvGrpSpPr/>
          <p:nvPr/>
        </p:nvGrpSpPr>
        <p:grpSpPr>
          <a:xfrm>
            <a:off x="323641" y="3271838"/>
            <a:ext cx="457200" cy="457200"/>
            <a:chOff x="1020916" y="1442088"/>
            <a:chExt cx="457200" cy="457200"/>
          </a:xfrm>
        </p:grpSpPr>
        <p:pic>
          <p:nvPicPr>
            <p:cNvPr id="517" name="Google Shape;517;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9" name="Google Shape;519;p38"/>
          <p:cNvGrpSpPr/>
          <p:nvPr/>
        </p:nvGrpSpPr>
        <p:grpSpPr>
          <a:xfrm>
            <a:off x="323641" y="4081763"/>
            <a:ext cx="457200" cy="457200"/>
            <a:chOff x="1020916" y="1442088"/>
            <a:chExt cx="457200" cy="457200"/>
          </a:xfrm>
        </p:grpSpPr>
        <p:pic>
          <p:nvPicPr>
            <p:cNvPr id="520" name="Google Shape;52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2" name="Shape 522"/>
        <p:cNvGrpSpPr/>
        <p:nvPr/>
      </p:nvGrpSpPr>
      <p:grpSpPr>
        <a:xfrm>
          <a:off x="0" y="0"/>
          <a:ext cx="0" cy="0"/>
          <a:chOff x="0" y="0"/>
          <a:chExt cx="0" cy="0"/>
        </a:xfrm>
      </p:grpSpPr>
      <p:pic>
        <p:nvPicPr>
          <p:cNvPr id="523" name="Google Shape;523;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2" name="Google Shape;532;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3" name="Google Shape;533;p39"/>
          <p:cNvGrpSpPr/>
          <p:nvPr/>
        </p:nvGrpSpPr>
        <p:grpSpPr>
          <a:xfrm>
            <a:off x="323653" y="1652038"/>
            <a:ext cx="457200" cy="457200"/>
            <a:chOff x="1020916" y="1442088"/>
            <a:chExt cx="457200" cy="457200"/>
          </a:xfrm>
        </p:grpSpPr>
        <p:pic>
          <p:nvPicPr>
            <p:cNvPr id="534" name="Google Shape;534;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5" name="Google Shape;535;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6" name="Google Shape;536;p39"/>
          <p:cNvGrpSpPr/>
          <p:nvPr/>
        </p:nvGrpSpPr>
        <p:grpSpPr>
          <a:xfrm>
            <a:off x="323653" y="2461775"/>
            <a:ext cx="457200" cy="457200"/>
            <a:chOff x="1020916" y="1442088"/>
            <a:chExt cx="457200" cy="457200"/>
          </a:xfrm>
        </p:grpSpPr>
        <p:pic>
          <p:nvPicPr>
            <p:cNvPr id="537" name="Google Shape;537;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8" name="Google Shape;538;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9" name="Google Shape;539;p39"/>
          <p:cNvGrpSpPr/>
          <p:nvPr/>
        </p:nvGrpSpPr>
        <p:grpSpPr>
          <a:xfrm>
            <a:off x="323641" y="3271838"/>
            <a:ext cx="457200" cy="457200"/>
            <a:chOff x="1020916" y="1442088"/>
            <a:chExt cx="457200" cy="457200"/>
          </a:xfrm>
        </p:grpSpPr>
        <p:pic>
          <p:nvPicPr>
            <p:cNvPr id="540" name="Google Shape;540;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1" name="Google Shape;541;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2" name="Google Shape;542;p39"/>
          <p:cNvGrpSpPr/>
          <p:nvPr/>
        </p:nvGrpSpPr>
        <p:grpSpPr>
          <a:xfrm>
            <a:off x="323641" y="4081763"/>
            <a:ext cx="457200" cy="457200"/>
            <a:chOff x="1020916" y="1442088"/>
            <a:chExt cx="457200" cy="457200"/>
          </a:xfrm>
        </p:grpSpPr>
        <p:pic>
          <p:nvPicPr>
            <p:cNvPr id="543" name="Google Shape;54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4" name="Google Shape;54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5" name="Shape 545"/>
        <p:cNvGrpSpPr/>
        <p:nvPr/>
      </p:nvGrpSpPr>
      <p:grpSpPr>
        <a:xfrm>
          <a:off x="0" y="0"/>
          <a:ext cx="0" cy="0"/>
          <a:chOff x="0" y="0"/>
          <a:chExt cx="0" cy="0"/>
        </a:xfrm>
      </p:grpSpPr>
      <p:pic>
        <p:nvPicPr>
          <p:cNvPr id="546" name="Google Shape;546;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7" name="Google Shape;5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9" name="Google Shape;549;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0" name="Google Shape;550;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1" name="Google Shape;551;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2" name="Google Shape;552;p40"/>
          <p:cNvSpPr/>
          <p:nvPr>
            <p:ph idx="3" type="pic"/>
          </p:nvPr>
        </p:nvSpPr>
        <p:spPr>
          <a:xfrm>
            <a:off x="324000" y="1893950"/>
            <a:ext cx="2555400" cy="1939500"/>
          </a:xfrm>
          <a:prstGeom prst="rect">
            <a:avLst/>
          </a:prstGeom>
          <a:noFill/>
          <a:ln>
            <a:noFill/>
          </a:ln>
        </p:spPr>
        <p:txBody>
          <a:bodyPr/>
          <a:p/>
        </p:txBody>
      </p:sp>
      <p:sp>
        <p:nvSpPr>
          <p:cNvPr id="553" name="Google Shape;553;p40"/>
          <p:cNvSpPr/>
          <p:nvPr>
            <p:ph idx="4" type="pic"/>
          </p:nvPr>
        </p:nvSpPr>
        <p:spPr>
          <a:xfrm>
            <a:off x="6256800" y="1893950"/>
            <a:ext cx="2555400" cy="1939500"/>
          </a:xfrm>
          <a:prstGeom prst="rect">
            <a:avLst/>
          </a:prstGeom>
          <a:noFill/>
          <a:ln>
            <a:noFill/>
          </a:ln>
        </p:spPr>
        <p:txBody>
          <a:bodyPr/>
          <a:p/>
        </p:txBody>
      </p:sp>
      <p:sp>
        <p:nvSpPr>
          <p:cNvPr id="554" name="Google Shape;554;p40"/>
          <p:cNvSpPr/>
          <p:nvPr>
            <p:ph idx="5" type="pic"/>
          </p:nvPr>
        </p:nvSpPr>
        <p:spPr>
          <a:xfrm>
            <a:off x="3294300" y="1893950"/>
            <a:ext cx="2555400" cy="1939500"/>
          </a:xfrm>
          <a:prstGeom prst="rect">
            <a:avLst/>
          </a:prstGeom>
          <a:noFill/>
          <a:ln>
            <a:noFill/>
          </a:ln>
        </p:spPr>
        <p:txBody>
          <a:bodyPr/>
          <a:p/>
        </p:txBody>
      </p:sp>
      <p:grpSp>
        <p:nvGrpSpPr>
          <p:cNvPr id="555" name="Google Shape;555;p40"/>
          <p:cNvGrpSpPr/>
          <p:nvPr/>
        </p:nvGrpSpPr>
        <p:grpSpPr>
          <a:xfrm>
            <a:off x="1381028" y="4148538"/>
            <a:ext cx="457200" cy="457200"/>
            <a:chOff x="1020916" y="1442088"/>
            <a:chExt cx="457200" cy="457200"/>
          </a:xfrm>
        </p:grpSpPr>
        <p:pic>
          <p:nvPicPr>
            <p:cNvPr id="556" name="Google Shape;556;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0"/>
          <p:cNvGrpSpPr/>
          <p:nvPr/>
        </p:nvGrpSpPr>
        <p:grpSpPr>
          <a:xfrm>
            <a:off x="4331066" y="4148550"/>
            <a:ext cx="457200" cy="457200"/>
            <a:chOff x="1020916" y="1442088"/>
            <a:chExt cx="457200" cy="457200"/>
          </a:xfrm>
        </p:grpSpPr>
        <p:pic>
          <p:nvPicPr>
            <p:cNvPr id="559" name="Google Shape;559;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0"/>
          <p:cNvGrpSpPr/>
          <p:nvPr/>
        </p:nvGrpSpPr>
        <p:grpSpPr>
          <a:xfrm>
            <a:off x="7305791" y="4148538"/>
            <a:ext cx="457200" cy="457200"/>
            <a:chOff x="1020916" y="1442088"/>
            <a:chExt cx="457200" cy="457200"/>
          </a:xfrm>
        </p:grpSpPr>
        <p:pic>
          <p:nvPicPr>
            <p:cNvPr id="562" name="Google Shape;56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4" name="Shape 564"/>
        <p:cNvGrpSpPr/>
        <p:nvPr/>
      </p:nvGrpSpPr>
      <p:grpSpPr>
        <a:xfrm>
          <a:off x="0" y="0"/>
          <a:ext cx="0" cy="0"/>
          <a:chOff x="0" y="0"/>
          <a:chExt cx="0" cy="0"/>
        </a:xfrm>
      </p:grpSpPr>
      <p:pic>
        <p:nvPicPr>
          <p:cNvPr id="565" name="Google Shape;565;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1"/>
          <p:cNvSpPr/>
          <p:nvPr>
            <p:ph idx="3" type="pic"/>
          </p:nvPr>
        </p:nvSpPr>
        <p:spPr>
          <a:xfrm>
            <a:off x="324000" y="1893950"/>
            <a:ext cx="2555400" cy="1939500"/>
          </a:xfrm>
          <a:prstGeom prst="rect">
            <a:avLst/>
          </a:prstGeom>
          <a:noFill/>
          <a:ln>
            <a:noFill/>
          </a:ln>
        </p:spPr>
        <p:txBody>
          <a:bodyPr/>
          <a:p/>
        </p:txBody>
      </p:sp>
      <p:sp>
        <p:nvSpPr>
          <p:cNvPr id="572" name="Google Shape;572;p41"/>
          <p:cNvSpPr/>
          <p:nvPr>
            <p:ph idx="4" type="pic"/>
          </p:nvPr>
        </p:nvSpPr>
        <p:spPr>
          <a:xfrm>
            <a:off x="6256800" y="1893950"/>
            <a:ext cx="2555400" cy="1939500"/>
          </a:xfrm>
          <a:prstGeom prst="rect">
            <a:avLst/>
          </a:prstGeom>
          <a:noFill/>
          <a:ln>
            <a:noFill/>
          </a:ln>
        </p:spPr>
        <p:txBody>
          <a:bodyPr/>
          <a:p/>
        </p:txBody>
      </p:sp>
      <p:sp>
        <p:nvSpPr>
          <p:cNvPr id="573" name="Google Shape;573;p41"/>
          <p:cNvSpPr/>
          <p:nvPr>
            <p:ph idx="5" type="pic"/>
          </p:nvPr>
        </p:nvSpPr>
        <p:spPr>
          <a:xfrm>
            <a:off x="3294300" y="1893950"/>
            <a:ext cx="2555400" cy="1939500"/>
          </a:xfrm>
          <a:prstGeom prst="rect">
            <a:avLst/>
          </a:prstGeom>
          <a:noFill/>
          <a:ln>
            <a:noFill/>
          </a:ln>
        </p:spPr>
        <p:txBody>
          <a:bodyPr/>
          <a:p/>
        </p:txBody>
      </p:sp>
      <p:grpSp>
        <p:nvGrpSpPr>
          <p:cNvPr id="574" name="Google Shape;574;p41"/>
          <p:cNvGrpSpPr/>
          <p:nvPr/>
        </p:nvGrpSpPr>
        <p:grpSpPr>
          <a:xfrm>
            <a:off x="1381028" y="4148538"/>
            <a:ext cx="457200" cy="457200"/>
            <a:chOff x="1020916" y="1442088"/>
            <a:chExt cx="457200" cy="457200"/>
          </a:xfrm>
        </p:grpSpPr>
        <p:pic>
          <p:nvPicPr>
            <p:cNvPr id="575" name="Google Shape;57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6" name="Google Shape;57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7" name="Google Shape;577;p41"/>
          <p:cNvGrpSpPr/>
          <p:nvPr/>
        </p:nvGrpSpPr>
        <p:grpSpPr>
          <a:xfrm>
            <a:off x="4331066" y="4148550"/>
            <a:ext cx="457200" cy="457200"/>
            <a:chOff x="1020916" y="1442088"/>
            <a:chExt cx="457200" cy="457200"/>
          </a:xfrm>
        </p:grpSpPr>
        <p:pic>
          <p:nvPicPr>
            <p:cNvPr id="578" name="Google Shape;57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9" name="Google Shape;57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0" name="Google Shape;580;p41"/>
          <p:cNvGrpSpPr/>
          <p:nvPr/>
        </p:nvGrpSpPr>
        <p:grpSpPr>
          <a:xfrm>
            <a:off x="7305791" y="4148538"/>
            <a:ext cx="457200" cy="457200"/>
            <a:chOff x="1020916" y="1442088"/>
            <a:chExt cx="457200" cy="457200"/>
          </a:xfrm>
        </p:grpSpPr>
        <p:pic>
          <p:nvPicPr>
            <p:cNvPr id="581" name="Google Shape;581;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2" name="Google Shape;582;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3" name="Shape 583"/>
        <p:cNvGrpSpPr/>
        <p:nvPr/>
      </p:nvGrpSpPr>
      <p:grpSpPr>
        <a:xfrm>
          <a:off x="0" y="0"/>
          <a:ext cx="0" cy="0"/>
          <a:chOff x="0" y="0"/>
          <a:chExt cx="0" cy="0"/>
        </a:xfrm>
      </p:grpSpPr>
      <p:pic>
        <p:nvPicPr>
          <p:cNvPr id="584" name="Google Shape;584;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5" name="Google Shape;585;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7" name="Google Shape;587;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8" name="Google Shape;588;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9" name="Google Shape;589;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0" name="Google Shape;590;p42"/>
          <p:cNvSpPr/>
          <p:nvPr>
            <p:ph idx="3" type="pic"/>
          </p:nvPr>
        </p:nvSpPr>
        <p:spPr>
          <a:xfrm>
            <a:off x="324000" y="1893950"/>
            <a:ext cx="2555400" cy="1939500"/>
          </a:xfrm>
          <a:prstGeom prst="rect">
            <a:avLst/>
          </a:prstGeom>
          <a:noFill/>
          <a:ln>
            <a:noFill/>
          </a:ln>
        </p:spPr>
        <p:txBody>
          <a:bodyPr/>
          <a:p/>
        </p:txBody>
      </p:sp>
      <p:sp>
        <p:nvSpPr>
          <p:cNvPr id="591" name="Google Shape;591;p42"/>
          <p:cNvSpPr/>
          <p:nvPr>
            <p:ph idx="4" type="pic"/>
          </p:nvPr>
        </p:nvSpPr>
        <p:spPr>
          <a:xfrm>
            <a:off x="6256800" y="1893950"/>
            <a:ext cx="2555400" cy="1939500"/>
          </a:xfrm>
          <a:prstGeom prst="rect">
            <a:avLst/>
          </a:prstGeom>
          <a:noFill/>
          <a:ln>
            <a:noFill/>
          </a:ln>
        </p:spPr>
        <p:txBody>
          <a:bodyPr/>
          <a:p/>
        </p:txBody>
      </p:sp>
      <p:sp>
        <p:nvSpPr>
          <p:cNvPr id="592" name="Google Shape;592;p42"/>
          <p:cNvSpPr/>
          <p:nvPr>
            <p:ph idx="5" type="pic"/>
          </p:nvPr>
        </p:nvSpPr>
        <p:spPr>
          <a:xfrm>
            <a:off x="3294300" y="1893950"/>
            <a:ext cx="2555400" cy="1939500"/>
          </a:xfrm>
          <a:prstGeom prst="rect">
            <a:avLst/>
          </a:prstGeom>
          <a:noFill/>
          <a:ln>
            <a:noFill/>
          </a:ln>
        </p:spPr>
        <p:txBody>
          <a:bodyPr/>
          <a:p/>
        </p:txBody>
      </p:sp>
      <p:grpSp>
        <p:nvGrpSpPr>
          <p:cNvPr id="593" name="Google Shape;593;p42"/>
          <p:cNvGrpSpPr/>
          <p:nvPr/>
        </p:nvGrpSpPr>
        <p:grpSpPr>
          <a:xfrm>
            <a:off x="1381028" y="4148538"/>
            <a:ext cx="457200" cy="457200"/>
            <a:chOff x="1020916" y="1442088"/>
            <a:chExt cx="457200" cy="457200"/>
          </a:xfrm>
        </p:grpSpPr>
        <p:pic>
          <p:nvPicPr>
            <p:cNvPr id="594" name="Google Shape;594;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6" name="Google Shape;596;p42"/>
          <p:cNvGrpSpPr/>
          <p:nvPr/>
        </p:nvGrpSpPr>
        <p:grpSpPr>
          <a:xfrm>
            <a:off x="4331066" y="4148550"/>
            <a:ext cx="457200" cy="457200"/>
            <a:chOff x="1020916" y="1442088"/>
            <a:chExt cx="457200" cy="457200"/>
          </a:xfrm>
        </p:grpSpPr>
        <p:pic>
          <p:nvPicPr>
            <p:cNvPr id="597" name="Google Shape;597;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9" name="Google Shape;599;p42"/>
          <p:cNvGrpSpPr/>
          <p:nvPr/>
        </p:nvGrpSpPr>
        <p:grpSpPr>
          <a:xfrm>
            <a:off x="7305791" y="4148538"/>
            <a:ext cx="457200" cy="457200"/>
            <a:chOff x="1020916" y="1442088"/>
            <a:chExt cx="457200" cy="457200"/>
          </a:xfrm>
        </p:grpSpPr>
        <p:pic>
          <p:nvPicPr>
            <p:cNvPr id="600" name="Google Shape;600;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2" name="Shape 602"/>
        <p:cNvGrpSpPr/>
        <p:nvPr/>
      </p:nvGrpSpPr>
      <p:grpSpPr>
        <a:xfrm>
          <a:off x="0" y="0"/>
          <a:ext cx="0" cy="0"/>
          <a:chOff x="0" y="0"/>
          <a:chExt cx="0" cy="0"/>
        </a:xfrm>
      </p:grpSpPr>
      <p:pic>
        <p:nvPicPr>
          <p:cNvPr id="603" name="Google Shape;603;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4" name="Google Shape;604;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6" name="Google Shape;606;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7" name="Google Shape;607;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8" name="Google Shape;608;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3"/>
          <p:cNvSpPr/>
          <p:nvPr>
            <p:ph idx="3" type="pic"/>
          </p:nvPr>
        </p:nvSpPr>
        <p:spPr>
          <a:xfrm>
            <a:off x="324000" y="1893950"/>
            <a:ext cx="2555400" cy="1939500"/>
          </a:xfrm>
          <a:prstGeom prst="rect">
            <a:avLst/>
          </a:prstGeom>
          <a:noFill/>
          <a:ln>
            <a:noFill/>
          </a:ln>
        </p:spPr>
        <p:txBody>
          <a:bodyPr/>
          <a:p/>
        </p:txBody>
      </p:sp>
      <p:sp>
        <p:nvSpPr>
          <p:cNvPr id="610" name="Google Shape;610;p43"/>
          <p:cNvSpPr/>
          <p:nvPr>
            <p:ph idx="4" type="pic"/>
          </p:nvPr>
        </p:nvSpPr>
        <p:spPr>
          <a:xfrm>
            <a:off x="6256800" y="1893950"/>
            <a:ext cx="2555400" cy="1939500"/>
          </a:xfrm>
          <a:prstGeom prst="rect">
            <a:avLst/>
          </a:prstGeom>
          <a:noFill/>
          <a:ln>
            <a:noFill/>
          </a:ln>
        </p:spPr>
        <p:txBody>
          <a:bodyPr/>
          <a:p/>
        </p:txBody>
      </p:sp>
      <p:sp>
        <p:nvSpPr>
          <p:cNvPr id="611" name="Google Shape;611;p43"/>
          <p:cNvSpPr/>
          <p:nvPr>
            <p:ph idx="5" type="pic"/>
          </p:nvPr>
        </p:nvSpPr>
        <p:spPr>
          <a:xfrm>
            <a:off x="3294300" y="1893950"/>
            <a:ext cx="2555400" cy="1939500"/>
          </a:xfrm>
          <a:prstGeom prst="rect">
            <a:avLst/>
          </a:prstGeom>
          <a:noFill/>
          <a:ln>
            <a:noFill/>
          </a:ln>
        </p:spPr>
        <p:txBody>
          <a:bodyPr/>
          <a:p/>
        </p:txBody>
      </p:sp>
      <p:grpSp>
        <p:nvGrpSpPr>
          <p:cNvPr id="612" name="Google Shape;612;p43"/>
          <p:cNvGrpSpPr/>
          <p:nvPr/>
        </p:nvGrpSpPr>
        <p:grpSpPr>
          <a:xfrm>
            <a:off x="1381028" y="4148538"/>
            <a:ext cx="457200" cy="457200"/>
            <a:chOff x="1020916" y="1442088"/>
            <a:chExt cx="457200" cy="457200"/>
          </a:xfrm>
        </p:grpSpPr>
        <p:pic>
          <p:nvPicPr>
            <p:cNvPr id="613" name="Google Shape;613;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4" name="Google Shape;614;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5" name="Google Shape;615;p43"/>
          <p:cNvGrpSpPr/>
          <p:nvPr/>
        </p:nvGrpSpPr>
        <p:grpSpPr>
          <a:xfrm>
            <a:off x="4331066" y="4148550"/>
            <a:ext cx="457200" cy="457200"/>
            <a:chOff x="1020916" y="1442088"/>
            <a:chExt cx="457200" cy="457200"/>
          </a:xfrm>
        </p:grpSpPr>
        <p:pic>
          <p:nvPicPr>
            <p:cNvPr id="616" name="Google Shape;61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7" name="Google Shape;61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8" name="Google Shape;618;p43"/>
          <p:cNvGrpSpPr/>
          <p:nvPr/>
        </p:nvGrpSpPr>
        <p:grpSpPr>
          <a:xfrm>
            <a:off x="7305791" y="4148538"/>
            <a:ext cx="457200" cy="457200"/>
            <a:chOff x="1020916" y="1442088"/>
            <a:chExt cx="457200" cy="457200"/>
          </a:xfrm>
        </p:grpSpPr>
        <p:pic>
          <p:nvPicPr>
            <p:cNvPr id="619" name="Google Shape;61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0" name="Google Shape;62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1" name="Shape 621"/>
        <p:cNvGrpSpPr/>
        <p:nvPr/>
      </p:nvGrpSpPr>
      <p:grpSpPr>
        <a:xfrm>
          <a:off x="0" y="0"/>
          <a:ext cx="0" cy="0"/>
          <a:chOff x="0" y="0"/>
          <a:chExt cx="0" cy="0"/>
        </a:xfrm>
      </p:grpSpPr>
      <p:pic>
        <p:nvPicPr>
          <p:cNvPr id="622" name="Google Shape;622;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3" name="Google Shape;623;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5" name="Google Shape;625;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6" name="Google Shape;626;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7" name="Google Shape;627;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8" name="Shape 628"/>
        <p:cNvGrpSpPr/>
        <p:nvPr/>
      </p:nvGrpSpPr>
      <p:grpSpPr>
        <a:xfrm>
          <a:off x="0" y="0"/>
          <a:ext cx="0" cy="0"/>
          <a:chOff x="0" y="0"/>
          <a:chExt cx="0" cy="0"/>
        </a:xfrm>
      </p:grpSpPr>
      <p:pic>
        <p:nvPicPr>
          <p:cNvPr id="629" name="Google Shape;629;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0" name="Google Shape;630;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2" name="Google Shape;632;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3" name="Google Shape;633;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4" name="Google Shape;634;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5" name="Shape 635"/>
        <p:cNvGrpSpPr/>
        <p:nvPr/>
      </p:nvGrpSpPr>
      <p:grpSpPr>
        <a:xfrm>
          <a:off x="0" y="0"/>
          <a:ext cx="0" cy="0"/>
          <a:chOff x="0" y="0"/>
          <a:chExt cx="0" cy="0"/>
        </a:xfrm>
      </p:grpSpPr>
      <p:pic>
        <p:nvPicPr>
          <p:cNvPr id="636" name="Google Shape;636;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9" name="Google Shape;639;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2" name="Shape 642"/>
        <p:cNvGrpSpPr/>
        <p:nvPr/>
      </p:nvGrpSpPr>
      <p:grpSpPr>
        <a:xfrm>
          <a:off x="0" y="0"/>
          <a:ext cx="0" cy="0"/>
          <a:chOff x="0" y="0"/>
          <a:chExt cx="0" cy="0"/>
        </a:xfrm>
      </p:grpSpPr>
      <p:pic>
        <p:nvPicPr>
          <p:cNvPr id="643" name="Google Shape;643;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6" name="Google Shape;646;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9" name="Shape 649"/>
        <p:cNvGrpSpPr/>
        <p:nvPr/>
      </p:nvGrpSpPr>
      <p:grpSpPr>
        <a:xfrm>
          <a:off x="0" y="0"/>
          <a:ext cx="0" cy="0"/>
          <a:chOff x="0" y="0"/>
          <a:chExt cx="0" cy="0"/>
        </a:xfrm>
      </p:grpSpPr>
      <p:pic>
        <p:nvPicPr>
          <p:cNvPr id="650" name="Google Shape;650;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1" name="Google Shape;651;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3" name="Google Shape;653;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4" name="Google Shape;654;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5" name="Google Shape;655;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6" name="Google Shape;656;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7" name="Shape 657"/>
        <p:cNvGrpSpPr/>
        <p:nvPr/>
      </p:nvGrpSpPr>
      <p:grpSpPr>
        <a:xfrm>
          <a:off x="0" y="0"/>
          <a:ext cx="0" cy="0"/>
          <a:chOff x="0" y="0"/>
          <a:chExt cx="0" cy="0"/>
        </a:xfrm>
      </p:grpSpPr>
      <p:pic>
        <p:nvPicPr>
          <p:cNvPr id="658" name="Google Shape;65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9" name="Google Shape;659;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1" name="Google Shape;661;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2" name="Google Shape;662;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3" name="Google Shape;663;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4" name="Google Shape;664;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5" name="Shape 665"/>
        <p:cNvGrpSpPr/>
        <p:nvPr/>
      </p:nvGrpSpPr>
      <p:grpSpPr>
        <a:xfrm>
          <a:off x="0" y="0"/>
          <a:ext cx="0" cy="0"/>
          <a:chOff x="0" y="0"/>
          <a:chExt cx="0" cy="0"/>
        </a:xfrm>
      </p:grpSpPr>
      <p:pic>
        <p:nvPicPr>
          <p:cNvPr id="666" name="Google Shape;66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7" name="Google Shape;66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9" name="Google Shape;669;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0" name="Google Shape;670;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1" name="Google Shape;671;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2" name="Google Shape;672;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3" name="Shape 673"/>
        <p:cNvGrpSpPr/>
        <p:nvPr/>
      </p:nvGrpSpPr>
      <p:grpSpPr>
        <a:xfrm>
          <a:off x="0" y="0"/>
          <a:ext cx="0" cy="0"/>
          <a:chOff x="0" y="0"/>
          <a:chExt cx="0" cy="0"/>
        </a:xfrm>
      </p:grpSpPr>
      <p:pic>
        <p:nvPicPr>
          <p:cNvPr id="674" name="Google Shape;674;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5" name="Google Shape;675;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7" name="Google Shape;677;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8" name="Google Shape;678;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9" name="Google Shape;679;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80" name="Google Shape;680;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1" name="Shape 681"/>
        <p:cNvGrpSpPr/>
        <p:nvPr/>
      </p:nvGrpSpPr>
      <p:grpSpPr>
        <a:xfrm>
          <a:off x="0" y="0"/>
          <a:ext cx="0" cy="0"/>
          <a:chOff x="0" y="0"/>
          <a:chExt cx="0" cy="0"/>
        </a:xfrm>
      </p:grpSpPr>
      <p:pic>
        <p:nvPicPr>
          <p:cNvPr id="682" name="Google Shape;682;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3" name="Google Shape;683;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5" name="Google Shape;685;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6" name="Google Shape;686;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7" name="Google Shape;687;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8" name="Google Shape;688;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9" name="Shape 689"/>
        <p:cNvGrpSpPr/>
        <p:nvPr/>
      </p:nvGrpSpPr>
      <p:grpSpPr>
        <a:xfrm>
          <a:off x="0" y="0"/>
          <a:ext cx="0" cy="0"/>
          <a:chOff x="0" y="0"/>
          <a:chExt cx="0" cy="0"/>
        </a:xfrm>
      </p:grpSpPr>
      <p:pic>
        <p:nvPicPr>
          <p:cNvPr id="690" name="Google Shape;690;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1" name="Google Shape;691;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3" name="Google Shape;693;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4" name="Google Shape;694;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6" name="Google Shape;696;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7" name="Shape 697"/>
        <p:cNvGrpSpPr/>
        <p:nvPr/>
      </p:nvGrpSpPr>
      <p:grpSpPr>
        <a:xfrm>
          <a:off x="0" y="0"/>
          <a:ext cx="0" cy="0"/>
          <a:chOff x="0" y="0"/>
          <a:chExt cx="0" cy="0"/>
        </a:xfrm>
      </p:grpSpPr>
      <p:pic>
        <p:nvPicPr>
          <p:cNvPr id="698" name="Google Shape;698;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9" name="Google Shape;699;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1" name="Google Shape;701;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2" name="Google Shape;702;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3" name="Google Shape;703;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4" name="Google Shape;704;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5" name="Shape 705"/>
        <p:cNvGrpSpPr/>
        <p:nvPr/>
      </p:nvGrpSpPr>
      <p:grpSpPr>
        <a:xfrm>
          <a:off x="0" y="0"/>
          <a:ext cx="0" cy="0"/>
          <a:chOff x="0" y="0"/>
          <a:chExt cx="0" cy="0"/>
        </a:xfrm>
      </p:grpSpPr>
      <p:pic>
        <p:nvPicPr>
          <p:cNvPr id="706" name="Google Shape;706;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7" name="Google Shape;707;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9" name="Google Shape;709;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10" name="Google Shape;710;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1" name="Google Shape;711;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2" name="Google Shape;712;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3" name="Shape 713"/>
        <p:cNvGrpSpPr/>
        <p:nvPr/>
      </p:nvGrpSpPr>
      <p:grpSpPr>
        <a:xfrm>
          <a:off x="0" y="0"/>
          <a:ext cx="0" cy="0"/>
          <a:chOff x="0" y="0"/>
          <a:chExt cx="0" cy="0"/>
        </a:xfrm>
      </p:grpSpPr>
      <p:sp>
        <p:nvSpPr>
          <p:cNvPr id="714" name="Google Shape;714;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5" name="Google Shape;715;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6" name="Google Shape;716;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7" name="Google Shape;717;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8" name="Google Shape;718;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9" name="Shape 719"/>
        <p:cNvGrpSpPr/>
        <p:nvPr/>
      </p:nvGrpSpPr>
      <p:grpSpPr>
        <a:xfrm>
          <a:off x="0" y="0"/>
          <a:ext cx="0" cy="0"/>
          <a:chOff x="0" y="0"/>
          <a:chExt cx="0" cy="0"/>
        </a:xfrm>
      </p:grpSpPr>
      <p:sp>
        <p:nvSpPr>
          <p:cNvPr id="720" name="Google Shape;720;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1" name="Google Shape;721;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2" name="Google Shape;722;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3" name="Google Shape;723;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4" name="Google Shape;724;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5" name="Shape 725"/>
        <p:cNvGrpSpPr/>
        <p:nvPr/>
      </p:nvGrpSpPr>
      <p:grpSpPr>
        <a:xfrm>
          <a:off x="0" y="0"/>
          <a:ext cx="0" cy="0"/>
          <a:chOff x="0" y="0"/>
          <a:chExt cx="0" cy="0"/>
        </a:xfrm>
      </p:grpSpPr>
      <p:sp>
        <p:nvSpPr>
          <p:cNvPr id="727" name="Google Shape;727;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8" name="Shape 728"/>
        <p:cNvGrpSpPr/>
        <p:nvPr/>
      </p:nvGrpSpPr>
      <p:grpSpPr>
        <a:xfrm>
          <a:off x="0" y="0"/>
          <a:ext cx="0" cy="0"/>
          <a:chOff x="0" y="0"/>
          <a:chExt cx="0" cy="0"/>
        </a:xfrm>
      </p:grpSpPr>
      <p:sp>
        <p:nvSpPr>
          <p:cNvPr id="729" name="Google Shape;729;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30" name="Google Shape;730;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1" name="Google Shape;731;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2" name="Google Shape;732;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3" name="Google Shape;733;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6" name="Google Shape;736;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7" name="Google Shape;737;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8" name="Shape 738"/>
        <p:cNvGrpSpPr/>
        <p:nvPr/>
      </p:nvGrpSpPr>
      <p:grpSpPr>
        <a:xfrm>
          <a:off x="0" y="0"/>
          <a:ext cx="0" cy="0"/>
          <a:chOff x="0" y="0"/>
          <a:chExt cx="0" cy="0"/>
        </a:xfrm>
      </p:grpSpPr>
      <p:pic>
        <p:nvPicPr>
          <p:cNvPr id="739" name="Google Shape;739;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40" name="Google Shape;740;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1" name="Shape 741"/>
        <p:cNvGrpSpPr/>
        <p:nvPr/>
      </p:nvGrpSpPr>
      <p:grpSpPr>
        <a:xfrm>
          <a:off x="0" y="0"/>
          <a:ext cx="0" cy="0"/>
          <a:chOff x="0" y="0"/>
          <a:chExt cx="0" cy="0"/>
        </a:xfrm>
      </p:grpSpPr>
      <p:sp>
        <p:nvSpPr>
          <p:cNvPr id="742" name="Google Shape;742;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_2">
    <p:spTree>
      <p:nvGrpSpPr>
        <p:cNvPr id="743" name="Shape 743"/>
        <p:cNvGrpSpPr/>
        <p:nvPr/>
      </p:nvGrpSpPr>
      <p:grpSpPr>
        <a:xfrm>
          <a:off x="0" y="0"/>
          <a:ext cx="0" cy="0"/>
          <a:chOff x="0" y="0"/>
          <a:chExt cx="0" cy="0"/>
        </a:xfrm>
      </p:grpSpPr>
      <p:sp>
        <p:nvSpPr>
          <p:cNvPr id="744" name="Google Shape;744;p6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5" name="Google Shape;745;p6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46" name="Google Shape;746;p6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747" name="Google Shape;747;p62"/>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8" name="Google Shape;748;p62"/>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9" name="Google Shape;749;p62"/>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5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5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52.png"/><Relationship Id="rId4" Type="http://schemas.openxmlformats.org/officeDocument/2006/relationships/image" Target="../media/image5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52.png"/><Relationship Id="rId4" Type="http://schemas.openxmlformats.org/officeDocument/2006/relationships/image" Target="../media/image5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52.png"/><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52.png"/><Relationship Id="rId4" Type="http://schemas.openxmlformats.org/officeDocument/2006/relationships/image" Target="../media/image5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52.png"/><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62.png"/><Relationship Id="rId4" Type="http://schemas.openxmlformats.org/officeDocument/2006/relationships/image" Target="../media/image6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7.xml"/><Relationship Id="rId3" Type="http://schemas.openxmlformats.org/officeDocument/2006/relationships/image" Target="../media/image6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8.xml"/><Relationship Id="rId3" Type="http://schemas.openxmlformats.org/officeDocument/2006/relationships/image" Target="../media/image6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9.xml"/><Relationship Id="rId3" Type="http://schemas.openxmlformats.org/officeDocument/2006/relationships/image" Target="../media/image6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2.xml"/><Relationship Id="rId3" Type="http://schemas.openxmlformats.org/officeDocument/2006/relationships/image" Target="../media/image5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 Id="rId3" Type="http://schemas.openxmlformats.org/officeDocument/2006/relationships/image" Target="../media/image5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59.png"/><Relationship Id="rId4" Type="http://schemas.openxmlformats.org/officeDocument/2006/relationships/image" Target="../media/image56.png"/><Relationship Id="rId5" Type="http://schemas.openxmlformats.org/officeDocument/2006/relationships/image" Target="../media/image27.png"/><Relationship Id="rId6"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61.png"/><Relationship Id="rId4" Type="http://schemas.openxmlformats.org/officeDocument/2006/relationships/image" Target="../media/image56.png"/><Relationship Id="rId5" Type="http://schemas.openxmlformats.org/officeDocument/2006/relationships/image" Target="../media/image29.png"/><Relationship Id="rId6" Type="http://schemas.openxmlformats.org/officeDocument/2006/relationships/image" Target="../media/image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image" Target="../media/image5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59.png"/><Relationship Id="rId4" Type="http://schemas.openxmlformats.org/officeDocument/2006/relationships/image" Target="../media/image56.png"/><Relationship Id="rId5" Type="http://schemas.openxmlformats.org/officeDocument/2006/relationships/image" Target="../media/image27.png"/><Relationship Id="rId6"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6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9.xml"/><Relationship Id="rId3" Type="http://schemas.openxmlformats.org/officeDocument/2006/relationships/image" Target="../media/image61.png"/><Relationship Id="rId4" Type="http://schemas.openxmlformats.org/officeDocument/2006/relationships/image" Target="../media/image56.png"/><Relationship Id="rId5" Type="http://schemas.openxmlformats.org/officeDocument/2006/relationships/image" Target="../media/image59.png"/><Relationship Id="rId6" Type="http://schemas.openxmlformats.org/officeDocument/2006/relationships/image" Target="../media/image29.png"/><Relationship Id="rId7" Type="http://schemas.openxmlformats.org/officeDocument/2006/relationships/image" Target="../media/image27.png"/><Relationship Id="rId8" Type="http://schemas.openxmlformats.org/officeDocument/2006/relationships/image" Target="../media/image32.png"/><Relationship Id="rId9"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0.xml"/><Relationship Id="rId3" Type="http://schemas.openxmlformats.org/officeDocument/2006/relationships/image" Target="../media/image61.png"/><Relationship Id="rId4" Type="http://schemas.openxmlformats.org/officeDocument/2006/relationships/image" Target="../media/image56.png"/><Relationship Id="rId5" Type="http://schemas.openxmlformats.org/officeDocument/2006/relationships/image" Target="../media/image59.png"/><Relationship Id="rId6" Type="http://schemas.openxmlformats.org/officeDocument/2006/relationships/image" Target="../media/image29.png"/><Relationship Id="rId7" Type="http://schemas.openxmlformats.org/officeDocument/2006/relationships/image" Target="../media/image27.png"/><Relationship Id="rId8" Type="http://schemas.openxmlformats.org/officeDocument/2006/relationships/image" Target="../media/image32.png"/><Relationship Id="rId9"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1.xml"/><Relationship Id="rId3" Type="http://schemas.openxmlformats.org/officeDocument/2006/relationships/image" Target="../media/image61.png"/><Relationship Id="rId4" Type="http://schemas.openxmlformats.org/officeDocument/2006/relationships/image" Target="../media/image56.png"/><Relationship Id="rId5" Type="http://schemas.openxmlformats.org/officeDocument/2006/relationships/image" Target="../media/image59.png"/><Relationship Id="rId6" Type="http://schemas.openxmlformats.org/officeDocument/2006/relationships/image" Target="../media/image64.png"/><Relationship Id="rId7" Type="http://schemas.openxmlformats.org/officeDocument/2006/relationships/image" Target="../media/image29.png"/><Relationship Id="rId8" Type="http://schemas.openxmlformats.org/officeDocument/2006/relationships/image" Target="../media/image27.png"/><Relationship Id="rId9" Type="http://schemas.openxmlformats.org/officeDocument/2006/relationships/image" Target="../media/image32.png"/><Relationship Id="rId10"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6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Xallinta dhibaatooyinka xiriirrada aan tooska ahayn (non-linear relationships)</a:t>
            </a:r>
            <a:endParaRPr/>
          </a:p>
        </p:txBody>
      </p:sp>
      <p:sp>
        <p:nvSpPr>
          <p:cNvPr id="755" name="Google Shape;755;p63"/>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Xiriirro aan toos ahayn (non-linear relationships)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9" name="Shape 759"/>
        <p:cNvGrpSpPr/>
        <p:nvPr/>
      </p:nvGrpSpPr>
      <p:grpSpPr>
        <a:xfrm>
          <a:off x="0" y="0"/>
          <a:ext cx="0" cy="0"/>
          <a:chOff x="0" y="0"/>
          <a:chExt cx="0" cy="0"/>
        </a:xfrm>
      </p:grpSpPr>
      <p:sp>
        <p:nvSpPr>
          <p:cNvPr id="760" name="Google Shape;760;p64"/>
          <p:cNvSpPr txBox="1"/>
          <p:nvPr/>
        </p:nvSpPr>
        <p:spPr>
          <a:xfrm>
            <a:off x="5655175" y="953025"/>
            <a:ext cx="1928100" cy="369300"/>
          </a:xfrm>
          <a:prstGeom prst="rect">
            <a:avLst/>
          </a:prstGeom>
          <a:noFill/>
          <a:ln>
            <a:noFill/>
          </a:ln>
        </p:spPr>
        <p:txBody>
          <a:bodyPr anchorCtr="0" anchor="t" bIns="91425" lIns="91425" spcFirstLastPara="1" rIns="91425" wrap="square" tIns="91425">
            <a:normAutofit/>
          </a:bodyPr>
          <a:lstStyle/>
          <a:p>
            <a:pPr indent="0" lvl="0" marL="0" marR="0" rtl="0" algn="ctr">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loo isticmaalo darasyada Oak</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6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100">
                <a:latin typeface="Lexend"/>
              </a:rPr>
              <a:t>Waxaan u isticmaali karaa aqoontayda xiriirrada aan tooska ahayn (non-linear relationships) si aan u xalliyo dhibaatooyin.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66"/>
          <p:cNvSpPr txBox="1"/>
          <p:nvPr/>
        </p:nvSpPr>
        <p:spPr>
          <a:xfrm>
            <a:off x="324000" y="1080009"/>
            <a:ext cx="8496000" cy="90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rgbClr val="282828"/>
                </a:solidFill>
                <a:latin typeface="Lexend"/>
                <a:ea typeface="Lexend"/>
                <a:cs typeface="Lexend"/>
                <a:sym typeface="Lexend"/>
              </a:rPr>
              <a:t>Taxane joomatari (geometric sequence) waa taxane leh xiriir isku dhufasho joogto ah oo u dhexeeya xubnaha isku xiga.</a:t>
            </a:r>
            <a:r>
              <a:rPr lang="en-GB" sz="1800">
                <a:solidFill>
                  <a:srgbClr val="000000"/>
                </a:solidFill>
                <a:latin typeface="Lexend"/>
                <a:ea typeface="Lexend"/>
                <a:cs typeface="Lexend"/>
                <a:sym typeface="Lexend"/>
              </a:rPr>
              <a:t/>
            </a:r>
            <a:r>
              <a:rPr b="1" lang="en-GB" sz="1800">
                <a:solidFill>
                  <a:srgbClr val="000000"/>
                </a:solidFill>
                <a:latin typeface="Lexend"/>
                <a:ea typeface="Lexend"/>
                <a:cs typeface="Lexend"/>
                <a:sym typeface="Lexend"/>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771" name="Google Shape;771;p66"/>
          <p:cNvSpPr txBox="1"/>
          <p:nvPr/>
        </p:nvSpPr>
        <p:spPr>
          <a:xfrm>
            <a:off x="324000" y="2160000"/>
            <a:ext cx="8496000" cy="544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rgbClr val="282828"/>
                </a:solidFill>
                <a:latin typeface="Lexend"/>
                <a:ea typeface="Lexend"/>
                <a:cs typeface="Lexend"/>
                <a:sym typeface="Lexend"/>
              </a:rPr>
              <a:t>Tiro saddexagal (triangular number) waa tiro lagu matali karo qaab dhibco loo habeeyay saddexagal siman (equilateral triangle). Tirada xubnaha waa tirada dhibcood ee dhinaca saddexagalka.</a:t>
            </a:r>
            <a:endParaRPr sz="1800">
              <a:solidFill>
                <a:srgbClr val="282828"/>
              </a:solidFill>
              <a:latin typeface="Lexend"/>
              <a:ea typeface="Lexend"/>
              <a:cs typeface="Lexend"/>
              <a:sym typeface="Lexend"/>
            </a:endParaRPr>
          </a:p>
        </p:txBody>
      </p:sp>
      <p:sp>
        <p:nvSpPr>
          <p:cNvPr id="772" name="Google Shape;772;p66"/>
          <p:cNvSpPr/>
          <p:nvPr/>
        </p:nvSpPr>
        <p:spPr>
          <a:xfrm>
            <a:off x="798175" y="407974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grpSp>
        <p:nvGrpSpPr>
          <p:cNvPr id="773" name="Google Shape;773;p66"/>
          <p:cNvGrpSpPr/>
          <p:nvPr/>
        </p:nvGrpSpPr>
        <p:grpSpPr>
          <a:xfrm>
            <a:off x="1662769" y="3830348"/>
            <a:ext cx="443549" cy="445599"/>
            <a:chOff x="1188594" y="2074198"/>
            <a:chExt cx="443549" cy="445599"/>
          </a:xfrm>
        </p:grpSpPr>
        <p:sp>
          <p:nvSpPr>
            <p:cNvPr id="774" name="Google Shape;774;p66"/>
            <p:cNvSpPr/>
            <p:nvPr/>
          </p:nvSpPr>
          <p:spPr>
            <a:xfrm>
              <a:off x="1188594" y="23235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5" name="Google Shape;775;p66"/>
            <p:cNvSpPr/>
            <p:nvPr/>
          </p:nvSpPr>
          <p:spPr>
            <a:xfrm>
              <a:off x="1436542" y="23235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6" name="Google Shape;776;p66"/>
            <p:cNvSpPr/>
            <p:nvPr/>
          </p:nvSpPr>
          <p:spPr>
            <a:xfrm>
              <a:off x="1188594" y="20741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777" name="Google Shape;777;p66"/>
          <p:cNvGrpSpPr/>
          <p:nvPr/>
        </p:nvGrpSpPr>
        <p:grpSpPr>
          <a:xfrm>
            <a:off x="2819863" y="3580949"/>
            <a:ext cx="691497" cy="694999"/>
            <a:chOff x="2345688" y="1824799"/>
            <a:chExt cx="691497" cy="694999"/>
          </a:xfrm>
        </p:grpSpPr>
        <p:sp>
          <p:nvSpPr>
            <p:cNvPr id="778" name="Google Shape;778;p66"/>
            <p:cNvSpPr/>
            <p:nvPr/>
          </p:nvSpPr>
          <p:spPr>
            <a:xfrm>
              <a:off x="2345688" y="23235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9" name="Google Shape;779;p66"/>
            <p:cNvSpPr/>
            <p:nvPr/>
          </p:nvSpPr>
          <p:spPr>
            <a:xfrm>
              <a:off x="2593637" y="23235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0" name="Google Shape;780;p66"/>
            <p:cNvSpPr/>
            <p:nvPr/>
          </p:nvSpPr>
          <p:spPr>
            <a:xfrm>
              <a:off x="2841585" y="23235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1" name="Google Shape;781;p66"/>
            <p:cNvSpPr/>
            <p:nvPr/>
          </p:nvSpPr>
          <p:spPr>
            <a:xfrm>
              <a:off x="2345688" y="20741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2" name="Google Shape;782;p66"/>
            <p:cNvSpPr/>
            <p:nvPr/>
          </p:nvSpPr>
          <p:spPr>
            <a:xfrm>
              <a:off x="2593637" y="20741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3" name="Google Shape;783;p66"/>
            <p:cNvSpPr/>
            <p:nvPr/>
          </p:nvSpPr>
          <p:spPr>
            <a:xfrm>
              <a:off x="2345688" y="1824799"/>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784" name="Google Shape;784;p66"/>
          <p:cNvGrpSpPr/>
          <p:nvPr/>
        </p:nvGrpSpPr>
        <p:grpSpPr>
          <a:xfrm>
            <a:off x="4343585" y="3331549"/>
            <a:ext cx="940782" cy="944398"/>
            <a:chOff x="3869410" y="1575399"/>
            <a:chExt cx="940782" cy="944398"/>
          </a:xfrm>
        </p:grpSpPr>
        <p:sp>
          <p:nvSpPr>
            <p:cNvPr id="785" name="Google Shape;785;p66"/>
            <p:cNvSpPr/>
            <p:nvPr/>
          </p:nvSpPr>
          <p:spPr>
            <a:xfrm>
              <a:off x="3870746" y="23235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6" name="Google Shape;786;p66"/>
            <p:cNvSpPr/>
            <p:nvPr/>
          </p:nvSpPr>
          <p:spPr>
            <a:xfrm>
              <a:off x="4118695" y="23235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7" name="Google Shape;787;p66"/>
            <p:cNvSpPr/>
            <p:nvPr/>
          </p:nvSpPr>
          <p:spPr>
            <a:xfrm>
              <a:off x="4366644" y="23235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8" name="Google Shape;788;p66"/>
            <p:cNvSpPr/>
            <p:nvPr/>
          </p:nvSpPr>
          <p:spPr>
            <a:xfrm>
              <a:off x="4614592" y="23235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9" name="Google Shape;789;p66"/>
            <p:cNvSpPr/>
            <p:nvPr/>
          </p:nvSpPr>
          <p:spPr>
            <a:xfrm>
              <a:off x="3869410" y="20741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0" name="Google Shape;790;p66"/>
            <p:cNvSpPr/>
            <p:nvPr/>
          </p:nvSpPr>
          <p:spPr>
            <a:xfrm>
              <a:off x="4117359" y="20741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1" name="Google Shape;791;p66"/>
            <p:cNvSpPr/>
            <p:nvPr/>
          </p:nvSpPr>
          <p:spPr>
            <a:xfrm>
              <a:off x="4365307" y="20741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2" name="Google Shape;792;p66"/>
            <p:cNvSpPr/>
            <p:nvPr/>
          </p:nvSpPr>
          <p:spPr>
            <a:xfrm>
              <a:off x="3869410" y="1824799"/>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3" name="Google Shape;793;p66"/>
            <p:cNvSpPr/>
            <p:nvPr/>
          </p:nvSpPr>
          <p:spPr>
            <a:xfrm>
              <a:off x="4117359" y="1824799"/>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4" name="Google Shape;794;p66"/>
            <p:cNvSpPr/>
            <p:nvPr/>
          </p:nvSpPr>
          <p:spPr>
            <a:xfrm>
              <a:off x="3869410" y="1575399"/>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795" name="Google Shape;795;p66"/>
          <p:cNvGrpSpPr/>
          <p:nvPr/>
        </p:nvGrpSpPr>
        <p:grpSpPr>
          <a:xfrm>
            <a:off x="6055916" y="3082150"/>
            <a:ext cx="1187935" cy="1193798"/>
            <a:chOff x="5581741" y="1326000"/>
            <a:chExt cx="1187935" cy="1193798"/>
          </a:xfrm>
        </p:grpSpPr>
        <p:sp>
          <p:nvSpPr>
            <p:cNvPr id="796" name="Google Shape;796;p66"/>
            <p:cNvSpPr/>
            <p:nvPr/>
          </p:nvSpPr>
          <p:spPr>
            <a:xfrm>
              <a:off x="5581741" y="23235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7" name="Google Shape;797;p66"/>
            <p:cNvSpPr/>
            <p:nvPr/>
          </p:nvSpPr>
          <p:spPr>
            <a:xfrm>
              <a:off x="5830230" y="23235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8" name="Google Shape;798;p66"/>
            <p:cNvSpPr/>
            <p:nvPr/>
          </p:nvSpPr>
          <p:spPr>
            <a:xfrm>
              <a:off x="6077639" y="23235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9" name="Google Shape;799;p66"/>
            <p:cNvSpPr/>
            <p:nvPr/>
          </p:nvSpPr>
          <p:spPr>
            <a:xfrm>
              <a:off x="6326127" y="23235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0" name="Google Shape;800;p66"/>
            <p:cNvSpPr/>
            <p:nvPr/>
          </p:nvSpPr>
          <p:spPr>
            <a:xfrm>
              <a:off x="6574076" y="23235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1" name="Google Shape;801;p66"/>
            <p:cNvSpPr/>
            <p:nvPr/>
          </p:nvSpPr>
          <p:spPr>
            <a:xfrm>
              <a:off x="5581741" y="20741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2" name="Google Shape;802;p66"/>
            <p:cNvSpPr/>
            <p:nvPr/>
          </p:nvSpPr>
          <p:spPr>
            <a:xfrm>
              <a:off x="5831026" y="20741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3" name="Google Shape;803;p66"/>
            <p:cNvSpPr/>
            <p:nvPr/>
          </p:nvSpPr>
          <p:spPr>
            <a:xfrm>
              <a:off x="6077639" y="20741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4" name="Google Shape;804;p66"/>
            <p:cNvSpPr/>
            <p:nvPr/>
          </p:nvSpPr>
          <p:spPr>
            <a:xfrm>
              <a:off x="6326923" y="2074198"/>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5" name="Google Shape;805;p66"/>
            <p:cNvSpPr/>
            <p:nvPr/>
          </p:nvSpPr>
          <p:spPr>
            <a:xfrm>
              <a:off x="5581741" y="1824799"/>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6" name="Google Shape;806;p66"/>
            <p:cNvSpPr/>
            <p:nvPr/>
          </p:nvSpPr>
          <p:spPr>
            <a:xfrm>
              <a:off x="5829690" y="1824799"/>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7" name="Google Shape;807;p66"/>
            <p:cNvSpPr/>
            <p:nvPr/>
          </p:nvSpPr>
          <p:spPr>
            <a:xfrm>
              <a:off x="6077639" y="1824799"/>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8" name="Google Shape;808;p66"/>
            <p:cNvSpPr/>
            <p:nvPr/>
          </p:nvSpPr>
          <p:spPr>
            <a:xfrm>
              <a:off x="5581741" y="1575399"/>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9" name="Google Shape;809;p66"/>
            <p:cNvSpPr/>
            <p:nvPr/>
          </p:nvSpPr>
          <p:spPr>
            <a:xfrm>
              <a:off x="5829690" y="1575399"/>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0" name="Google Shape;810;p66"/>
            <p:cNvSpPr/>
            <p:nvPr/>
          </p:nvSpPr>
          <p:spPr>
            <a:xfrm>
              <a:off x="5581741" y="1326000"/>
              <a:ext cx="195600" cy="196200"/>
            </a:xfrm>
            <a:prstGeom prst="ellipse">
              <a:avLst/>
            </a:prstGeom>
            <a:solidFill>
              <a:srgbClr val="808080"/>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11" name="Google Shape;811;p66"/>
          <p:cNvSpPr txBox="1"/>
          <p:nvPr/>
        </p:nvSpPr>
        <p:spPr>
          <a:xfrm>
            <a:off x="798175" y="4257597"/>
            <a:ext cx="195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812" name="Google Shape;812;p66"/>
          <p:cNvSpPr txBox="1"/>
          <p:nvPr/>
        </p:nvSpPr>
        <p:spPr>
          <a:xfrm>
            <a:off x="1788775" y="4257597"/>
            <a:ext cx="195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3</a:t>
            </a:r>
            <a:endParaRPr sz="1800">
              <a:solidFill>
                <a:srgbClr val="000000"/>
              </a:solidFill>
              <a:latin typeface="Lexend"/>
              <a:ea typeface="Lexend"/>
              <a:cs typeface="Lexend"/>
              <a:sym typeface="Lexend"/>
            </a:endParaRPr>
          </a:p>
        </p:txBody>
      </p:sp>
      <p:sp>
        <p:nvSpPr>
          <p:cNvPr id="813" name="Google Shape;813;p66"/>
          <p:cNvSpPr txBox="1"/>
          <p:nvPr/>
        </p:nvSpPr>
        <p:spPr>
          <a:xfrm>
            <a:off x="3084175" y="4257597"/>
            <a:ext cx="195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6</a:t>
            </a:r>
            <a:endParaRPr sz="1800">
              <a:solidFill>
                <a:srgbClr val="000000"/>
              </a:solidFill>
              <a:latin typeface="Lexend"/>
              <a:ea typeface="Lexend"/>
              <a:cs typeface="Lexend"/>
              <a:sym typeface="Lexend"/>
            </a:endParaRPr>
          </a:p>
        </p:txBody>
      </p:sp>
      <p:sp>
        <p:nvSpPr>
          <p:cNvPr id="814" name="Google Shape;814;p66"/>
          <p:cNvSpPr txBox="1"/>
          <p:nvPr/>
        </p:nvSpPr>
        <p:spPr>
          <a:xfrm>
            <a:off x="4684375" y="4257597"/>
            <a:ext cx="350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10</a:t>
            </a:r>
            <a:endParaRPr sz="1800">
              <a:solidFill>
                <a:srgbClr val="000000"/>
              </a:solidFill>
              <a:latin typeface="Lexend"/>
              <a:ea typeface="Lexend"/>
              <a:cs typeface="Lexend"/>
              <a:sym typeface="Lexend"/>
            </a:endParaRPr>
          </a:p>
        </p:txBody>
      </p:sp>
      <p:sp>
        <p:nvSpPr>
          <p:cNvPr id="815" name="Google Shape;815;p66"/>
          <p:cNvSpPr txBox="1"/>
          <p:nvPr/>
        </p:nvSpPr>
        <p:spPr>
          <a:xfrm>
            <a:off x="6513175" y="4257597"/>
            <a:ext cx="350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15</a:t>
            </a:r>
            <a:endParaRPr sz="1800">
              <a:solidFill>
                <a:srgbClr val="000000"/>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6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Xallinta dhibaatooyinka xiriirrada joomatari (geometric relationships)</a:t>
            </a:r>
            <a:endParaRPr/>
          </a:p>
        </p:txBody>
      </p:sp>
      <p:sp>
        <p:nvSpPr>
          <p:cNvPr id="821" name="Google Shape;821;p6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Ku darista taxanayaasha (sequences)</a:t>
            </a:r>
            <a:endParaRPr/>
          </a:p>
        </p:txBody>
      </p:sp>
      <p:sp>
        <p:nvSpPr>
          <p:cNvPr id="822" name="Google Shape;822;p6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Xallinta dhibaatooyinka xiriirrada aan tooska ahayn (non-linear relationships)</a:t>
            </a:r>
            <a:r>
              <a:rPr lang="en-GB" sz="1100">
                <a:latin typeface="Lexend"/>
              </a:rPr>
              <a:t/>
            </a:r>
            <a:r>
              <a:rPr lang="en-GB" sz="1100">
                <a:latin typeface="Lexend"/>
              </a:rPr>
              <a:t/>
            </a:r>
            <a:endParaRPr/>
          </a:p>
        </p:txBody>
      </p:sp>
      <p:pic>
        <p:nvPicPr>
          <p:cNvPr id="823" name="Google Shape;823;p67"/>
          <p:cNvPicPr preferRelativeResize="0"/>
          <p:nvPr/>
        </p:nvPicPr>
        <p:blipFill>
          <a:blip r:embed="rId3">
            <a:alphaModFix/>
          </a:blip>
          <a:stretch>
            <a:fillRect/>
          </a:stretch>
        </p:blipFill>
        <p:spPr>
          <a:xfrm>
            <a:off x="420675" y="20458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dhibaatooyinka taxanayaasha joomatari (geometric sequences)</a:t>
            </a:r>
            <a:endParaRPr/>
          </a:p>
        </p:txBody>
      </p:sp>
      <p:sp>
        <p:nvSpPr>
          <p:cNvPr id="829" name="Google Shape;829;p68"/>
          <p:cNvSpPr txBox="1"/>
          <p:nvPr>
            <p:ph idx="1" type="body"/>
          </p:nvPr>
        </p:nvSpPr>
        <p:spPr>
          <a:xfrm>
            <a:off x="324000" y="759300"/>
            <a:ext cx="8500200" cy="39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Ciyaarta Chess waxaa la ikhtiraacay sanado badan oo hore.</a:t>
            </a:r>
            <a:endParaRPr sz="2000"/>
          </a:p>
        </p:txBody>
      </p:sp>
      <p:sp>
        <p:nvSpPr>
          <p:cNvPr id="830" name="Google Shape;830;p68"/>
          <p:cNvSpPr txBox="1"/>
          <p:nvPr>
            <p:ph idx="1" type="body"/>
          </p:nvPr>
        </p:nvSpPr>
        <p:spPr>
          <a:xfrm>
            <a:off x="324000" y="1555832"/>
            <a:ext cx="5450400" cy="2131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Sheeko ayaa sheegaysa in ciyaarta la soo gudbiyay Boqor xun oo diiday inuu la wadaago dadka kaydkiisa bariiska ee weyn inkastoo ay jirtay abaar.</a:t>
            </a:r>
            <a:r>
              <a:rPr lang="en-GB" sz="1800">
                <a:latin typeface="Lexend"/>
              </a:rPr>
              <a:t/>
            </a:r>
            <a:endParaRPr sz="2000"/>
          </a:p>
          <a:p>
            <a:pPr indent="0" lvl="0" marL="0" rtl="0" algn="l">
              <a:spcBef>
                <a:spcPts val="1000"/>
              </a:spcBef>
              <a:spcAft>
                <a:spcPts val="0"/>
              </a:spcAft>
              <a:buNone/>
            </a:pPr>
            <a:r>
              <a:rPr lang="en-GB" sz="1800">
                <a:latin typeface="Lexend"/>
              </a:rPr>
              <a:t>Boqorku wuu jeclaa ciyaarta.</a:t>
            </a:r>
            <a:endParaRPr sz="2000"/>
          </a:p>
          <a:p>
            <a:pPr indent="0" lvl="0" marL="0" rtl="0" algn="l">
              <a:spcBef>
                <a:spcPts val="1000"/>
              </a:spcBef>
              <a:spcAft>
                <a:spcPts val="1000"/>
              </a:spcAft>
              <a:buNone/>
            </a:pPr>
            <a:r>
              <a:rPr lang="en-GB" sz="1800">
                <a:latin typeface="Lexend"/>
              </a:rPr>
              <a:t>“Waa maxay abaalmarinta aad rabto ee ciyaartan quruxda badan? Waxaad heli kartaa abaalmarin kasta oo aad rabto” ayuu yidhi Boqorku.</a:t>
            </a:r>
            <a:endParaRPr sz="2000"/>
          </a:p>
        </p:txBody>
      </p:sp>
      <p:graphicFrame>
        <p:nvGraphicFramePr>
          <p:cNvPr id="831" name="Google Shape;831;p68"/>
          <p:cNvGraphicFramePr/>
          <p:nvPr/>
        </p:nvGraphicFramePr>
        <p:xfrm>
          <a:off x="5774313" y="1634337"/>
          <a:ext cx="3000000" cy="3000000"/>
        </p:xfrm>
        <a:graphic>
          <a:graphicData uri="http://schemas.openxmlformats.org/drawingml/2006/table">
            <a:tbl>
              <a:tblPr>
                <a:noFill/>
                <a:tableStyleId>{3914FA16-2915-4FED-858D-4356F43125AB}</a:tableStyleId>
              </a:tblPr>
              <a:tblGrid>
                <a:gridCol w="381225"/>
                <a:gridCol w="381225"/>
                <a:gridCol w="381225"/>
                <a:gridCol w="381225"/>
                <a:gridCol w="381225"/>
                <a:gridCol w="381225"/>
                <a:gridCol w="381225"/>
                <a:gridCol w="381225"/>
              </a:tblGrid>
              <a:tr h="344475">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0">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graphicFrame>
        <p:nvGraphicFramePr>
          <p:cNvPr id="836" name="Google Shape;836;p69"/>
          <p:cNvGraphicFramePr/>
          <p:nvPr/>
        </p:nvGraphicFramePr>
        <p:xfrm>
          <a:off x="5774313" y="1634337"/>
          <a:ext cx="3000000" cy="3000000"/>
        </p:xfrm>
        <a:graphic>
          <a:graphicData uri="http://schemas.openxmlformats.org/drawingml/2006/table">
            <a:tbl>
              <a:tblPr>
                <a:noFill/>
                <a:tableStyleId>{3914FA16-2915-4FED-858D-4356F43125AB}</a:tableStyleId>
              </a:tblPr>
              <a:tblGrid>
                <a:gridCol w="381225"/>
                <a:gridCol w="381225"/>
                <a:gridCol w="381225"/>
                <a:gridCol w="381225"/>
                <a:gridCol w="381225"/>
                <a:gridCol w="381225"/>
                <a:gridCol w="381225"/>
                <a:gridCol w="381225"/>
              </a:tblGrid>
              <a:tr h="344475">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bl>
          </a:graphicData>
        </a:graphic>
      </p:graphicFrame>
      <p:sp>
        <p:nvSpPr>
          <p:cNvPr id="837" name="Google Shape;837;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dhibaatooyinka taxanayaasha joomatari (geometric sequences)</a:t>
            </a:r>
            <a:endParaRPr/>
          </a:p>
        </p:txBody>
      </p:sp>
      <p:sp>
        <p:nvSpPr>
          <p:cNvPr id="838" name="Google Shape;838;p69"/>
          <p:cNvSpPr txBox="1"/>
          <p:nvPr>
            <p:ph idx="1" type="body"/>
          </p:nvPr>
        </p:nvSpPr>
        <p:spPr>
          <a:xfrm>
            <a:off x="324000" y="810000"/>
            <a:ext cx="5450400" cy="21312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“Waxaan rabaa hal xabbad oo bariis ah oo ku taal square-ka koowaad ee sabuulka, laba xabbadood oo ku taal square-ka labaad, afar xabbadood oo ku taal square-ka saddexaad, oo labanlaabma mar kasta” ayuu yidhi ikhtiraacihii.</a:t>
            </a:r>
            <a:endParaRPr sz="2000"/>
          </a:p>
          <a:p>
            <a:pPr indent="0" lvl="0" marL="0" rtl="0" algn="l">
              <a:spcBef>
                <a:spcPts val="1000"/>
              </a:spcBef>
              <a:spcAft>
                <a:spcPts val="1000"/>
              </a:spcAft>
              <a:buClr>
                <a:schemeClr val="dk1"/>
              </a:buClr>
              <a:buSzPts val="1100"/>
              <a:buFont typeface="Arial"/>
              <a:buNone/>
            </a:pPr>
            <a:r>
              <a:rPr lang="en-GB" sz="1400">
                <a:latin typeface="Lexend"/>
              </a:rPr>
              <a:t>Boqorkii wuu la yaabay qiimaha yar ee ciyaartan quruxda badan. Wuxuu bilaabay inuu tiriya bariiska.</a:t>
            </a:r>
            <a:endParaRPr sz="1800"/>
          </a:p>
        </p:txBody>
      </p:sp>
      <p:sp>
        <p:nvSpPr>
          <p:cNvPr id="839" name="Google Shape;839;p69"/>
          <p:cNvSpPr txBox="1"/>
          <p:nvPr>
            <p:ph idx="1" type="body"/>
          </p:nvPr>
        </p:nvSpPr>
        <p:spPr>
          <a:xfrm>
            <a:off x="323925" y="3780000"/>
            <a:ext cx="5450400" cy="36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Immisa xabbadood ayaa ku jiri doona square-ka 64aad?</a:t>
            </a:r>
            <a:r>
              <a:rPr baseline="30000" lang="en-GB" sz="1400">
                <a:latin typeface="Lexend"/>
              </a:rPr>
              <a:t/>
            </a:r>
            <a:r>
              <a:rPr lang="en-GB" sz="1400">
                <a:latin typeface="Lexend"/>
              </a:rPr>
              <a:t/>
            </a:r>
            <a:endParaRPr sz="2000"/>
          </a:p>
        </p:txBody>
      </p:sp>
      <p:graphicFrame>
        <p:nvGraphicFramePr>
          <p:cNvPr id="840" name="Google Shape;840;p69"/>
          <p:cNvGraphicFramePr/>
          <p:nvPr/>
        </p:nvGraphicFramePr>
        <p:xfrm>
          <a:off x="5774313" y="1634337"/>
          <a:ext cx="3000000" cy="3000000"/>
        </p:xfrm>
        <a:graphic>
          <a:graphicData uri="http://schemas.openxmlformats.org/drawingml/2006/table">
            <a:tbl>
              <a:tblPr>
                <a:noFill/>
                <a:tableStyleId>{3914FA16-2915-4FED-858D-4356F43125AB}</a:tableStyleId>
              </a:tblPr>
              <a:tblGrid>
                <a:gridCol w="381225"/>
                <a:gridCol w="381225"/>
                <a:gridCol w="381225"/>
                <a:gridCol w="381225"/>
                <a:gridCol w="381225"/>
                <a:gridCol w="381225"/>
                <a:gridCol w="381225"/>
                <a:gridCol w="381225"/>
              </a:tblGrid>
              <a:tr h="344475">
                <a:tc>
                  <a:txBody>
                    <a:bodyPr/>
                    <a:lstStyle/>
                    <a:p>
                      <a:pPr indent="0" lvl="0" marL="0" rtl="0" algn="ctr">
                        <a:spcBef>
                          <a:spcPts val="0"/>
                        </a:spcBef>
                        <a:spcAft>
                          <a:spcPts val="0"/>
                        </a:spcAft>
                        <a:buNone/>
                      </a:pPr>
                      <a:r>
                        <a:rPr lang="en-GB" sz="1800">
                          <a:solidFill>
                            <a:schemeClr val="lt1"/>
                          </a:solidFill>
                          <a:latin typeface="Times New Roman"/>
                          <a:ea typeface="Times New Roman"/>
                          <a:cs typeface="Times New Roman"/>
                          <a:sym typeface="Times New Roman"/>
                        </a:rPr>
                        <a:t>1 </a:t>
                      </a:r>
                      <a:endParaRPr sz="1800">
                        <a:solidFill>
                          <a:schemeClr val="lt1"/>
                        </a:solidFill>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800">
                          <a:latin typeface="Times New Roman"/>
                          <a:ea typeface="Times New Roman"/>
                          <a:cs typeface="Times New Roman"/>
                          <a:sym typeface="Times New Roman"/>
                        </a:rPr>
                        <a:t>2</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800">
                          <a:solidFill>
                            <a:schemeClr val="lt1"/>
                          </a:solidFill>
                          <a:latin typeface="Times New Roman"/>
                          <a:ea typeface="Times New Roman"/>
                          <a:cs typeface="Times New Roman"/>
                          <a:sym typeface="Times New Roman"/>
                        </a:rPr>
                        <a:t>4</a:t>
                      </a:r>
                      <a:endParaRPr sz="1800">
                        <a:solidFill>
                          <a:schemeClr val="lt1"/>
                        </a:solidFill>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graphicFrame>
        <p:nvGraphicFramePr>
          <p:cNvPr id="845" name="Google Shape;845;p70"/>
          <p:cNvGraphicFramePr/>
          <p:nvPr/>
        </p:nvGraphicFramePr>
        <p:xfrm>
          <a:off x="5774313" y="1634337"/>
          <a:ext cx="3000000" cy="3000000"/>
        </p:xfrm>
        <a:graphic>
          <a:graphicData uri="http://schemas.openxmlformats.org/drawingml/2006/table">
            <a:tbl>
              <a:tblPr>
                <a:noFill/>
                <a:tableStyleId>{3914FA16-2915-4FED-858D-4356F43125AB}</a:tableStyleId>
              </a:tblPr>
              <a:tblGrid>
                <a:gridCol w="381225"/>
                <a:gridCol w="381225"/>
                <a:gridCol w="381225"/>
                <a:gridCol w="381225"/>
                <a:gridCol w="381225"/>
                <a:gridCol w="381225"/>
                <a:gridCol w="381225"/>
                <a:gridCol w="381225"/>
              </a:tblGrid>
              <a:tr h="344475">
                <a:tc>
                  <a:txBody>
                    <a:bodyPr/>
                    <a:lstStyle/>
                    <a:p>
                      <a:pPr indent="0" lvl="0" marL="0" rtl="0" algn="ctr">
                        <a:spcBef>
                          <a:spcPts val="0"/>
                        </a:spcBef>
                        <a:spcAft>
                          <a:spcPts val="0"/>
                        </a:spcAft>
                        <a:buNone/>
                      </a:pPr>
                      <a:r>
                        <a:rPr lang="en-GB" sz="1800">
                          <a:solidFill>
                            <a:schemeClr val="lt1"/>
                          </a:solidFill>
                          <a:latin typeface="Times New Roman"/>
                          <a:ea typeface="Times New Roman"/>
                          <a:cs typeface="Times New Roman"/>
                          <a:sym typeface="Times New Roman"/>
                        </a:rPr>
                        <a:t>1 </a:t>
                      </a:r>
                      <a:endParaRPr sz="1800">
                        <a:solidFill>
                          <a:schemeClr val="lt1"/>
                        </a:solidFill>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800">
                          <a:latin typeface="Times New Roman"/>
                          <a:ea typeface="Times New Roman"/>
                          <a:cs typeface="Times New Roman"/>
                          <a:sym typeface="Times New Roman"/>
                        </a:rPr>
                        <a:t>2</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800">
                          <a:solidFill>
                            <a:schemeClr val="lt1"/>
                          </a:solidFill>
                          <a:latin typeface="Times New Roman"/>
                          <a:ea typeface="Times New Roman"/>
                          <a:cs typeface="Times New Roman"/>
                          <a:sym typeface="Times New Roman"/>
                        </a:rPr>
                        <a:t>4</a:t>
                      </a:r>
                      <a:endParaRPr sz="1800">
                        <a:solidFill>
                          <a:schemeClr val="lt1"/>
                        </a:solidFill>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t/>
                      </a:r>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bl>
          </a:graphicData>
        </a:graphic>
      </p:graphicFrame>
      <p:sp>
        <p:nvSpPr>
          <p:cNvPr id="846" name="Google Shape;846;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dhibaatooyinka taxanayaasha joomatari (geometric sequences)</a:t>
            </a:r>
            <a:endParaRPr/>
          </a:p>
        </p:txBody>
      </p:sp>
      <p:sp>
        <p:nvSpPr>
          <p:cNvPr id="847" name="Google Shape;847;p70"/>
          <p:cNvSpPr txBox="1"/>
          <p:nvPr>
            <p:ph idx="1" type="body"/>
          </p:nvPr>
        </p:nvSpPr>
        <p:spPr>
          <a:xfrm>
            <a:off x="324000" y="4340700"/>
            <a:ext cx="5450400" cy="36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Immisa xabbadood oo ku yaal square-ka 64aad?</a:t>
            </a:r>
            <a:r>
              <a:rPr baseline="30000" lang="en-GB" sz="1100">
                <a:latin typeface="Lexend"/>
              </a:rPr>
              <a:t/>
            </a:r>
            <a:r>
              <a:rPr lang="en-GB" sz="1100">
                <a:latin typeface="Lexend"/>
              </a:rPr>
              <a:t/>
            </a:r>
            <a:endParaRPr sz="2000"/>
          </a:p>
        </p:txBody>
      </p:sp>
      <p:graphicFrame>
        <p:nvGraphicFramePr>
          <p:cNvPr id="848" name="Google Shape;848;p70"/>
          <p:cNvGraphicFramePr/>
          <p:nvPr/>
        </p:nvGraphicFramePr>
        <p:xfrm>
          <a:off x="5774400" y="1634400"/>
          <a:ext cx="3000000" cy="3000000"/>
        </p:xfrm>
        <a:graphic>
          <a:graphicData uri="http://schemas.openxmlformats.org/drawingml/2006/table">
            <a:tbl>
              <a:tblPr>
                <a:noFill/>
                <a:tableStyleId>{3914FA16-2915-4FED-858D-4356F43125AB}</a:tableStyleId>
              </a:tblPr>
              <a:tblGrid>
                <a:gridCol w="381225"/>
                <a:gridCol w="381225"/>
                <a:gridCol w="381225"/>
                <a:gridCol w="381225"/>
                <a:gridCol w="381225"/>
                <a:gridCol w="381225"/>
                <a:gridCol w="381225"/>
                <a:gridCol w="381225"/>
              </a:tblGrid>
              <a:tr h="344475">
                <a:tc>
                  <a:txBody>
                    <a:bodyPr/>
                    <a:lstStyle/>
                    <a:p>
                      <a:pPr indent="0" lvl="0" marL="0" rtl="0" algn="ctr">
                        <a:spcBef>
                          <a:spcPts val="0"/>
                        </a:spcBef>
                        <a:spcAft>
                          <a:spcPts val="0"/>
                        </a:spcAft>
                        <a:buNone/>
                      </a:pPr>
                      <a:r>
                        <a:rPr lang="en-GB" sz="1800">
                          <a:solidFill>
                            <a:schemeClr val="lt1"/>
                          </a:solidFill>
                          <a:latin typeface="Times New Roman"/>
                          <a:ea typeface="Times New Roman"/>
                          <a:cs typeface="Times New Roman"/>
                          <a:sym typeface="Times New Roman"/>
                        </a:rPr>
                        <a:t>1</a:t>
                      </a:r>
                      <a:r>
                        <a:rPr lang="en-GB" sz="1800">
                          <a:latin typeface="Times New Roman"/>
                          <a:ea typeface="Times New Roman"/>
                          <a:cs typeface="Times New Roman"/>
                          <a:sym typeface="Times New Roman"/>
                        </a:rPr>
                        <a:t>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800">
                          <a:latin typeface="Times New Roman"/>
                          <a:ea typeface="Times New Roman"/>
                          <a:cs typeface="Times New Roman"/>
                          <a:sym typeface="Times New Roman"/>
                        </a:rPr>
                        <a:t>2</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800">
                          <a:solidFill>
                            <a:schemeClr val="lt1"/>
                          </a:solidFill>
                          <a:latin typeface="Times New Roman"/>
                          <a:ea typeface="Times New Roman"/>
                          <a:cs typeface="Times New Roman"/>
                          <a:sym typeface="Times New Roman"/>
                        </a:rPr>
                        <a:t>4</a:t>
                      </a:r>
                      <a:endParaRPr sz="1800">
                        <a:solidFill>
                          <a:schemeClr val="lt1"/>
                        </a:solidFill>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800">
                          <a:latin typeface="Times New Roman"/>
                          <a:ea typeface="Times New Roman"/>
                          <a:cs typeface="Times New Roman"/>
                          <a:sym typeface="Times New Roman"/>
                        </a:rPr>
                        <a:t>8</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800">
                          <a:solidFill>
                            <a:schemeClr val="lt1"/>
                          </a:solidFill>
                          <a:latin typeface="Times New Roman"/>
                          <a:ea typeface="Times New Roman"/>
                          <a:cs typeface="Times New Roman"/>
                          <a:sym typeface="Times New Roman"/>
                        </a:rPr>
                        <a:t>16</a:t>
                      </a:r>
                      <a:endParaRPr sz="1800">
                        <a:solidFill>
                          <a:schemeClr val="lt1"/>
                        </a:solidFill>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800">
                          <a:latin typeface="Times New Roman"/>
                          <a:ea typeface="Times New Roman"/>
                          <a:cs typeface="Times New Roman"/>
                          <a:sym typeface="Times New Roman"/>
                        </a:rPr>
                        <a:t>32</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800">
                          <a:solidFill>
                            <a:schemeClr val="lt1"/>
                          </a:solidFill>
                          <a:latin typeface="Times New Roman"/>
                          <a:ea typeface="Times New Roman"/>
                          <a:cs typeface="Times New Roman"/>
                          <a:sym typeface="Times New Roman"/>
                        </a:rPr>
                        <a:t>64</a:t>
                      </a:r>
                      <a:endParaRPr sz="1800">
                        <a:solidFill>
                          <a:schemeClr val="lt1"/>
                        </a:solidFill>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800">
                          <a:latin typeface="Times New Roman"/>
                          <a:ea typeface="Times New Roman"/>
                          <a:cs typeface="Times New Roman"/>
                          <a:sym typeface="Times New Roman"/>
                        </a:rPr>
                        <a:t>128</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bl>
          </a:graphicData>
        </a:graphic>
      </p:graphicFrame>
      <p:sp>
        <p:nvSpPr>
          <p:cNvPr id="849" name="Google Shape;849;p70"/>
          <p:cNvSpPr txBox="1"/>
          <p:nvPr>
            <p:ph idx="1" type="body"/>
          </p:nvPr>
        </p:nvSpPr>
        <p:spPr>
          <a:xfrm>
            <a:off x="324001" y="1005875"/>
            <a:ext cx="4217700" cy="297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ea typeface="Times New Roman"/>
                <a:cs typeface="Times New Roman"/>
                <a:sym typeface="Times New Roman"/>
              </a:rPr>
              <a:t>1</a:t>
            </a:r>
            <a:r>
              <a:rPr lang="en-GB">
                <a:latin typeface="Lexend"/>
                <a:ea typeface="Times New Roman"/>
                <a:cs typeface="Times New Roman"/>
                <a:sym typeface="Times New Roman"/>
              </a:rPr>
              <a:t>, 2, 4, 8, 16, 32, 64, 128,</a:t>
            </a:r>
            <a:endParaRPr>
              <a:latin typeface="Times New Roman"/>
              <a:ea typeface="Times New Roman"/>
              <a:cs typeface="Times New Roman"/>
              <a:sym typeface="Times New Roman"/>
            </a:endParaRPr>
          </a:p>
        </p:txBody>
      </p:sp>
      <p:sp>
        <p:nvSpPr>
          <p:cNvPr id="850" name="Google Shape;850;p70"/>
          <p:cNvSpPr txBox="1"/>
          <p:nvPr>
            <p:ph idx="1" type="body"/>
          </p:nvPr>
        </p:nvSpPr>
        <p:spPr>
          <a:xfrm>
            <a:off x="330250" y="1695838"/>
            <a:ext cx="4643700" cy="297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ea typeface="Times New Roman"/>
                <a:cs typeface="Times New Roman"/>
                <a:sym typeface="Times New Roman"/>
              </a:rPr>
              <a:t>256</a:t>
            </a:r>
            <a:r>
              <a:rPr lang="en-GB">
                <a:latin typeface="Lexend"/>
                <a:ea typeface="Times New Roman"/>
                <a:cs typeface="Times New Roman"/>
                <a:sym typeface="Times New Roman"/>
              </a:rPr>
              <a:t>, 512, 1024, 2048, 4096, 8192,         16 384, 32 768,</a:t>
            </a:r>
            <a:endParaRPr>
              <a:latin typeface="Times New Roman"/>
              <a:ea typeface="Times New Roman"/>
              <a:cs typeface="Times New Roman"/>
              <a:sym typeface="Times New Roman"/>
            </a:endParaRPr>
          </a:p>
        </p:txBody>
      </p:sp>
      <p:sp>
        <p:nvSpPr>
          <p:cNvPr id="851" name="Google Shape;851;p70"/>
          <p:cNvSpPr txBox="1"/>
          <p:nvPr>
            <p:ph idx="1" type="body"/>
          </p:nvPr>
        </p:nvSpPr>
        <p:spPr>
          <a:xfrm>
            <a:off x="330250" y="2586500"/>
            <a:ext cx="4080000" cy="538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a:latin typeface="Lexend"/>
                <a:ea typeface="Times New Roman"/>
                <a:cs typeface="Times New Roman"/>
                <a:sym typeface="Times New Roman"/>
              </a:rPr>
              <a:t>65 536</a:t>
            </a:r>
            <a:r>
              <a:rPr lang="en-GB">
                <a:latin typeface="Lexend"/>
                <a:ea typeface="Times New Roman"/>
                <a:cs typeface="Times New Roman"/>
                <a:sym typeface="Times New Roman"/>
              </a:rPr>
              <a:t>, 131 072, 262 144, ……..    8 388 608,</a:t>
            </a:r>
            <a:endParaRPr>
              <a:latin typeface="Times New Roman"/>
              <a:ea typeface="Times New Roman"/>
              <a:cs typeface="Times New Roman"/>
              <a:sym typeface="Times New Roman"/>
            </a:endParaRPr>
          </a:p>
        </p:txBody>
      </p:sp>
      <p:cxnSp>
        <p:nvCxnSpPr>
          <p:cNvPr id="852" name="Google Shape;852;p70"/>
          <p:cNvCxnSpPr/>
          <p:nvPr/>
        </p:nvCxnSpPr>
        <p:spPr>
          <a:xfrm>
            <a:off x="3374075" y="1203500"/>
            <a:ext cx="2328300" cy="580500"/>
          </a:xfrm>
          <a:prstGeom prst="straightConnector1">
            <a:avLst/>
          </a:prstGeom>
          <a:noFill/>
          <a:ln cap="flat" cmpd="sng" w="28575">
            <a:solidFill>
              <a:schemeClr val="accent4"/>
            </a:solidFill>
            <a:prstDash val="solid"/>
            <a:round/>
            <a:headEnd len="med" w="med" type="none"/>
            <a:tailEnd len="med" w="med" type="triangle"/>
          </a:ln>
        </p:spPr>
      </p:cxnSp>
      <p:cxnSp>
        <p:nvCxnSpPr>
          <p:cNvPr id="853" name="Google Shape;853;p70"/>
          <p:cNvCxnSpPr/>
          <p:nvPr/>
        </p:nvCxnSpPr>
        <p:spPr>
          <a:xfrm>
            <a:off x="4169250" y="2070300"/>
            <a:ext cx="1561500" cy="86100"/>
          </a:xfrm>
          <a:prstGeom prst="straightConnector1">
            <a:avLst/>
          </a:prstGeom>
          <a:noFill/>
          <a:ln cap="flat" cmpd="sng" w="28575">
            <a:solidFill>
              <a:schemeClr val="accent4"/>
            </a:solidFill>
            <a:prstDash val="solid"/>
            <a:round/>
            <a:headEnd len="med" w="med" type="none"/>
            <a:tailEnd len="med" w="med" type="triangle"/>
          </a:ln>
        </p:spPr>
      </p:cxnSp>
      <p:cxnSp>
        <p:nvCxnSpPr>
          <p:cNvPr id="854" name="Google Shape;854;p70"/>
          <p:cNvCxnSpPr>
            <a:stCxn id="851" idx="3"/>
          </p:cNvCxnSpPr>
          <p:nvPr/>
        </p:nvCxnSpPr>
        <p:spPr>
          <a:xfrm flipH="1" rot="10800000">
            <a:off x="4410250" y="2514800"/>
            <a:ext cx="1254300" cy="340800"/>
          </a:xfrm>
          <a:prstGeom prst="straightConnector1">
            <a:avLst/>
          </a:prstGeom>
          <a:noFill/>
          <a:ln cap="flat" cmpd="sng" w="28575">
            <a:solidFill>
              <a:schemeClr val="accent4"/>
            </a:solidFill>
            <a:prstDash val="solid"/>
            <a:round/>
            <a:headEnd len="med" w="med" type="none"/>
            <a:tailEnd len="med" w="med" type="triangle"/>
          </a:ln>
        </p:spPr>
      </p:cxnSp>
      <p:sp>
        <p:nvSpPr>
          <p:cNvPr id="855" name="Google Shape;855;p70"/>
          <p:cNvSpPr txBox="1"/>
          <p:nvPr>
            <p:ph idx="1" type="body"/>
          </p:nvPr>
        </p:nvSpPr>
        <p:spPr>
          <a:xfrm>
            <a:off x="330250" y="3717750"/>
            <a:ext cx="4913700" cy="36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In ka badan 8 milyan oo xabbadood marka la gaaro square-ka 24aad!</a:t>
            </a:r>
            <a:r>
              <a:rPr lang="en-GB" sz="1100">
                <a:latin typeface="Lexend"/>
              </a:rPr>
              <a:t/>
            </a:r>
            <a:r>
              <a:rPr baseline="30000" lang="en-GB" sz="1100">
                <a:latin typeface="Lexend"/>
              </a:rPr>
              <a:t/>
            </a:r>
            <a:r>
              <a:rPr lang="en-GB" sz="1100">
                <a:latin typeface="Lexend"/>
              </a:rPr>
              <a:t/>
            </a:r>
            <a:endParaRPr sz="2000"/>
          </a:p>
        </p:txBody>
      </p:sp>
      <p:sp>
        <p:nvSpPr>
          <p:cNvPr id="856" name="Google Shape;856;p70"/>
          <p:cNvSpPr/>
          <p:nvPr/>
        </p:nvSpPr>
        <p:spPr>
          <a:xfrm>
            <a:off x="8395873" y="2265950"/>
            <a:ext cx="471900" cy="4719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57" name="Google Shape;857;p70"/>
          <p:cNvCxnSpPr>
            <a:stCxn id="855" idx="3"/>
            <a:endCxn id="856" idx="3"/>
          </p:cNvCxnSpPr>
          <p:nvPr/>
        </p:nvCxnSpPr>
        <p:spPr>
          <a:xfrm flipH="1" rot="10800000">
            <a:off x="5243950" y="2668650"/>
            <a:ext cx="3221100" cy="1233300"/>
          </a:xfrm>
          <a:prstGeom prst="straightConnector1">
            <a:avLst/>
          </a:prstGeom>
          <a:noFill/>
          <a:ln cap="flat" cmpd="sng" w="28575">
            <a:solidFill>
              <a:schemeClr val="dk1"/>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graphicFrame>
        <p:nvGraphicFramePr>
          <p:cNvPr id="862" name="Google Shape;862;p71"/>
          <p:cNvGraphicFramePr/>
          <p:nvPr/>
        </p:nvGraphicFramePr>
        <p:xfrm>
          <a:off x="414937" y="1085850"/>
          <a:ext cx="3000000" cy="3000000"/>
        </p:xfrm>
        <a:graphic>
          <a:graphicData uri="http://schemas.openxmlformats.org/drawingml/2006/table">
            <a:tbl>
              <a:tblPr>
                <a:noFill/>
                <a:tableStyleId>{3914FA16-2915-4FED-858D-4356F43125AB}</a:tableStyleId>
              </a:tblPr>
              <a:tblGrid>
                <a:gridCol w="1385700"/>
                <a:gridCol w="1385700"/>
                <a:gridCol w="1385700"/>
              </a:tblGrid>
              <a:tr h="264200">
                <a:tc>
                  <a:txBody>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Square</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Xabbo (Grains)</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Xeer (Rule)</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2</a:t>
                      </a:r>
                      <a:r>
                        <a:rPr baseline="30000" lang="en-GB" sz="1700">
                          <a:latin typeface="Times New Roman"/>
                          <a:ea typeface="Times New Roman"/>
                          <a:cs typeface="Times New Roman"/>
                          <a:sym typeface="Times New Roman"/>
                        </a:rPr>
                        <a:t>0</a:t>
                      </a:r>
                      <a:endParaRPr baseline="30000"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Times New Roman"/>
                          <a:ea typeface="Times New Roman"/>
                          <a:cs typeface="Times New Roman"/>
                          <a:sym typeface="Times New Roman"/>
                        </a:rPr>
                        <a:t>2</a:t>
                      </a:r>
                      <a:r>
                        <a:rPr baseline="30000" lang="en-GB" sz="1700">
                          <a:solidFill>
                            <a:schemeClr val="dk1"/>
                          </a:solidFill>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Times New Roman"/>
                          <a:ea typeface="Times New Roman"/>
                          <a:cs typeface="Times New Roman"/>
                          <a:sym typeface="Times New Roman"/>
                        </a:rPr>
                        <a:t>2</a:t>
                      </a:r>
                      <a:r>
                        <a:rPr baseline="30000" lang="en-GB" sz="1700">
                          <a:solidFill>
                            <a:schemeClr val="dk1"/>
                          </a:solidFill>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Times New Roman"/>
                          <a:ea typeface="Times New Roman"/>
                          <a:cs typeface="Times New Roman"/>
                          <a:sym typeface="Times New Roman"/>
                        </a:rPr>
                        <a:t>2</a:t>
                      </a:r>
                      <a:r>
                        <a:rPr baseline="30000" lang="en-GB" sz="1700">
                          <a:solidFill>
                            <a:schemeClr val="dk1"/>
                          </a:solidFill>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16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Times New Roman"/>
                          <a:ea typeface="Times New Roman"/>
                          <a:cs typeface="Times New Roman"/>
                          <a:sym typeface="Times New Roman"/>
                        </a:rPr>
                        <a:t>2</a:t>
                      </a:r>
                      <a:r>
                        <a:rPr baseline="30000" lang="en-GB" sz="1700">
                          <a:solidFill>
                            <a:schemeClr val="dk1"/>
                          </a:solidFill>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32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Times New Roman"/>
                          <a:ea typeface="Times New Roman"/>
                          <a:cs typeface="Times New Roman"/>
                          <a:sym typeface="Times New Roman"/>
                        </a:rPr>
                        <a:t>2</a:t>
                      </a:r>
                      <a:r>
                        <a:rPr baseline="30000" lang="en-GB" sz="1700">
                          <a:solidFill>
                            <a:schemeClr val="dk1"/>
                          </a:solidFill>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i="1" lang="en-GB" sz="2000">
                          <a:latin typeface="Times New Roman"/>
                          <a:ea typeface="Times New Roman"/>
                          <a:cs typeface="Times New Roman"/>
                          <a:sym typeface="Times New Roman"/>
                        </a:rPr>
                        <a:t> </a:t>
                      </a:r>
                      <a:endParaRPr i="1"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 </a:t>
                      </a:r>
                      <a:endParaRPr sz="2000">
                        <a:solidFill>
                          <a:schemeClr val="dk1"/>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aphicFrame>
        <p:nvGraphicFramePr>
          <p:cNvPr id="863" name="Google Shape;863;p71"/>
          <p:cNvGraphicFramePr/>
          <p:nvPr/>
        </p:nvGraphicFramePr>
        <p:xfrm>
          <a:off x="414937" y="1085850"/>
          <a:ext cx="3000000" cy="3000000"/>
        </p:xfrm>
        <a:graphic>
          <a:graphicData uri="http://schemas.openxmlformats.org/drawingml/2006/table">
            <a:tbl>
              <a:tblPr>
                <a:noFill/>
                <a:tableStyleId>{3914FA16-2915-4FED-858D-4356F43125AB}</a:tableStyleId>
              </a:tblPr>
              <a:tblGrid>
                <a:gridCol w="1385700"/>
                <a:gridCol w="1385700"/>
                <a:gridCol w="1385700"/>
              </a:tblGrid>
              <a:tr h="264200">
                <a:tc>
                  <a:txBody>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Labajibbaaran (Square)</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Xabbo (Grains)</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Xeer (Rule)</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16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32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solidFill>
                          <a:schemeClr val="dk1"/>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864" name="Google Shape;864;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dhibaatooyinka iyadoo la adeegsanayo isku-xigxiga joomatari (geometric sequences)</a:t>
            </a:r>
            <a:endParaRPr/>
          </a:p>
        </p:txBody>
      </p:sp>
      <p:sp>
        <p:nvSpPr>
          <p:cNvPr id="865" name="Google Shape;865;p71"/>
          <p:cNvSpPr txBox="1"/>
          <p:nvPr>
            <p:ph idx="1" type="body"/>
          </p:nvPr>
        </p:nvSpPr>
        <p:spPr>
          <a:xfrm>
            <a:off x="324000" y="4264500"/>
            <a:ext cx="5450400" cy="36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Imisa xabbo oo ku yaal labajibbaaran (square) 64-aad?</a:t>
            </a:r>
            <a:r>
              <a:rPr lang="en-GB" sz="1400">
                <a:latin typeface="Lexend"/>
              </a:rPr>
              <a:t/>
            </a:r>
            <a:r>
              <a:rPr baseline="30000" lang="en-GB" sz="1400">
                <a:latin typeface="Lexend"/>
              </a:rPr>
              <a:t/>
            </a:r>
            <a:r>
              <a:rPr lang="en-GB" sz="1400">
                <a:latin typeface="Lexend"/>
              </a:rPr>
              <a:t/>
            </a:r>
            <a:endParaRPr sz="2000"/>
          </a:p>
        </p:txBody>
      </p:sp>
      <p:graphicFrame>
        <p:nvGraphicFramePr>
          <p:cNvPr id="866" name="Google Shape;866;p71"/>
          <p:cNvGraphicFramePr/>
          <p:nvPr/>
        </p:nvGraphicFramePr>
        <p:xfrm>
          <a:off x="5774313" y="1100937"/>
          <a:ext cx="3000000" cy="3000000"/>
        </p:xfrm>
        <a:graphic>
          <a:graphicData uri="http://schemas.openxmlformats.org/drawingml/2006/table">
            <a:tbl>
              <a:tblPr>
                <a:noFill/>
                <a:tableStyleId>{3914FA16-2915-4FED-858D-4356F43125AB}</a:tableStyleId>
              </a:tblPr>
              <a:tblGrid>
                <a:gridCol w="381225"/>
                <a:gridCol w="381225"/>
                <a:gridCol w="381225"/>
                <a:gridCol w="381225"/>
                <a:gridCol w="381225"/>
                <a:gridCol w="381225"/>
                <a:gridCol w="381225"/>
                <a:gridCol w="381225"/>
              </a:tblGrid>
              <a:tr h="344475">
                <a:tc>
                  <a:txBody>
                    <a:bodyPr/>
                    <a:lstStyle/>
                    <a:p>
                      <a:pPr indent="0" lvl="0" marL="0" rtl="0" algn="ctr">
                        <a:spcBef>
                          <a:spcPts val="0"/>
                        </a:spcBef>
                        <a:spcAft>
                          <a:spcPts val="0"/>
                        </a:spcAft>
                        <a:buNone/>
                      </a:pPr>
                      <a:r>
                        <a:rPr lang="en-GB" sz="1400">
                          <a:solidFill>
                            <a:schemeClr val="lt1"/>
                          </a:solidFill>
                          <a:latin typeface="Times New Roman"/>
                          <a:ea typeface="Times New Roman"/>
                          <a:cs typeface="Times New Roman"/>
                          <a:sym typeface="Times New Roman"/>
                        </a:rPr>
                        <a:t>1 </a:t>
                      </a:r>
                      <a:endParaRPr sz="1800">
                        <a:solidFill>
                          <a:schemeClr val="lt1"/>
                        </a:solidFill>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400">
                          <a:latin typeface="Times New Roman"/>
                          <a:ea typeface="Times New Roman"/>
                          <a:cs typeface="Times New Roman"/>
                          <a:sym typeface="Times New Roman"/>
                        </a:rPr>
                        <a:t>2</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lt1"/>
                          </a:solidFill>
                          <a:latin typeface="Times New Roman"/>
                          <a:ea typeface="Times New Roman"/>
                          <a:cs typeface="Times New Roman"/>
                          <a:sym typeface="Times New Roman"/>
                        </a:rPr>
                        <a:t>4</a:t>
                      </a:r>
                      <a:endParaRPr sz="1800">
                        <a:solidFill>
                          <a:schemeClr val="lt1"/>
                        </a:solidFill>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400">
                          <a:latin typeface="Times New Roman"/>
                          <a:ea typeface="Times New Roman"/>
                          <a:cs typeface="Times New Roman"/>
                          <a:sym typeface="Times New Roman"/>
                        </a:rPr>
                        <a:t>8</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lt1"/>
                          </a:solidFill>
                          <a:latin typeface="Times New Roman"/>
                          <a:ea typeface="Times New Roman"/>
                          <a:cs typeface="Times New Roman"/>
                          <a:sym typeface="Times New Roman"/>
                        </a:rPr>
                        <a:t>16</a:t>
                      </a:r>
                      <a:endParaRPr sz="1800">
                        <a:solidFill>
                          <a:schemeClr val="lt1"/>
                        </a:solidFill>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400">
                          <a:latin typeface="Times New Roman"/>
                          <a:ea typeface="Times New Roman"/>
                          <a:cs typeface="Times New Roman"/>
                          <a:sym typeface="Times New Roman"/>
                        </a:rPr>
                        <a:t>32</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lt1"/>
                          </a:solidFill>
                          <a:latin typeface="Times New Roman"/>
                          <a:ea typeface="Times New Roman"/>
                          <a:cs typeface="Times New Roman"/>
                          <a:sym typeface="Times New Roman"/>
                        </a:rPr>
                        <a:t>64</a:t>
                      </a:r>
                      <a:endParaRPr sz="1800">
                        <a:solidFill>
                          <a:schemeClr val="lt1"/>
                        </a:solidFill>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400">
                          <a:latin typeface="Times New Roman"/>
                          <a:ea typeface="Times New Roman"/>
                          <a:cs typeface="Times New Roman"/>
                          <a:sym typeface="Times New Roman"/>
                        </a:rPr>
                        <a:t>128</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bl>
          </a:graphicData>
        </a:graphic>
      </p:graphicFrame>
      <p:graphicFrame>
        <p:nvGraphicFramePr>
          <p:cNvPr id="867" name="Google Shape;867;p71"/>
          <p:cNvGraphicFramePr/>
          <p:nvPr/>
        </p:nvGraphicFramePr>
        <p:xfrm>
          <a:off x="414937" y="1085850"/>
          <a:ext cx="3000000" cy="3000000"/>
        </p:xfrm>
        <a:graphic>
          <a:graphicData uri="http://schemas.openxmlformats.org/drawingml/2006/table">
            <a:tbl>
              <a:tblPr>
                <a:noFill/>
                <a:tableStyleId>{3914FA16-2915-4FED-858D-4356F43125AB}</a:tableStyleId>
              </a:tblPr>
              <a:tblGrid>
                <a:gridCol w="1385700"/>
                <a:gridCol w="1385700"/>
                <a:gridCol w="1385700"/>
              </a:tblGrid>
              <a:tr h="264200">
                <a:tc>
                  <a:txBody>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Labajibbaaran (Square)</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Xabbo (Grains)</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Xeer (Rule)</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2</a:t>
                      </a:r>
                      <a:r>
                        <a:rPr baseline="30000" lang="en-GB" sz="1700">
                          <a:latin typeface="Times New Roman"/>
                          <a:ea typeface="Times New Roman"/>
                          <a:cs typeface="Times New Roman"/>
                          <a:sym typeface="Times New Roman"/>
                        </a:rPr>
                        <a:t>0</a:t>
                      </a:r>
                      <a:endParaRPr baseline="30000"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Times New Roman"/>
                          <a:ea typeface="Times New Roman"/>
                          <a:cs typeface="Times New Roman"/>
                          <a:sym typeface="Times New Roman"/>
                        </a:rPr>
                        <a:t>2</a:t>
                      </a:r>
                      <a:r>
                        <a:rPr baseline="30000" lang="en-GB" sz="1700">
                          <a:solidFill>
                            <a:schemeClr val="dk1"/>
                          </a:solidFill>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Times New Roman"/>
                          <a:ea typeface="Times New Roman"/>
                          <a:cs typeface="Times New Roman"/>
                          <a:sym typeface="Times New Roman"/>
                        </a:rPr>
                        <a:t>2</a:t>
                      </a:r>
                      <a:r>
                        <a:rPr baseline="30000" lang="en-GB" sz="1700">
                          <a:solidFill>
                            <a:schemeClr val="dk1"/>
                          </a:solidFill>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Times New Roman"/>
                          <a:ea typeface="Times New Roman"/>
                          <a:cs typeface="Times New Roman"/>
                          <a:sym typeface="Times New Roman"/>
                        </a:rPr>
                        <a:t>2</a:t>
                      </a:r>
                      <a:r>
                        <a:rPr baseline="30000" lang="en-GB" sz="1700">
                          <a:solidFill>
                            <a:schemeClr val="dk1"/>
                          </a:solidFill>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16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Times New Roman"/>
                          <a:ea typeface="Times New Roman"/>
                          <a:cs typeface="Times New Roman"/>
                          <a:sym typeface="Times New Roman"/>
                        </a:rPr>
                        <a:t>2</a:t>
                      </a:r>
                      <a:r>
                        <a:rPr baseline="30000" lang="en-GB" sz="1700">
                          <a:solidFill>
                            <a:schemeClr val="dk1"/>
                          </a:solidFill>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32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Times New Roman"/>
                          <a:ea typeface="Times New Roman"/>
                          <a:cs typeface="Times New Roman"/>
                          <a:sym typeface="Times New Roman"/>
                        </a:rPr>
                        <a:t>2</a:t>
                      </a:r>
                      <a:r>
                        <a:rPr baseline="30000" lang="en-GB" sz="1700">
                          <a:solidFill>
                            <a:schemeClr val="dk1"/>
                          </a:solidFill>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700">
                          <a:latin typeface="Times New Roman"/>
                          <a:ea typeface="Times New Roman"/>
                          <a:cs typeface="Times New Roman"/>
                          <a:sym typeface="Times New Roman"/>
                        </a:rPr>
                        <a:t>64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solidFill>
                          <a:schemeClr val="dk1"/>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868" name="Google Shape;868;p71"/>
          <p:cNvSpPr/>
          <p:nvPr/>
        </p:nvSpPr>
        <p:spPr>
          <a:xfrm>
            <a:off x="3648450" y="3417786"/>
            <a:ext cx="471900" cy="3939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69" name="Google Shape;869;p71"/>
          <p:cNvSpPr/>
          <p:nvPr/>
        </p:nvSpPr>
        <p:spPr>
          <a:xfrm>
            <a:off x="3199500" y="3441625"/>
            <a:ext cx="1369800" cy="3462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GB" sz="1400">
                <a:solidFill>
                  <a:schemeClr val="dk1"/>
                </a:solidFill>
                <a:latin typeface="Lexend"/>
                <a:ea typeface="Times New Roman"/>
                <a:cs typeface="Times New Roman"/>
                <a:sym typeface="Times New Roman"/>
              </a:rPr>
              <a:t>2</a:t>
            </a:r>
            <a:r>
              <a:rPr baseline="30000" lang="en-GB" sz="1400">
                <a:solidFill>
                  <a:schemeClr val="dk1"/>
                </a:solidFill>
                <a:latin typeface="Lexend"/>
                <a:ea typeface="Times New Roman"/>
                <a:cs typeface="Times New Roman"/>
                <a:sym typeface="Times New Roman"/>
              </a:rPr>
              <a:t>63</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6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dhibaatooyinka iyadoo la adeegsanayo isku-xigxiga joomatari (geometric sequences)</a:t>
            </a:r>
            <a:endParaRPr/>
          </a:p>
        </p:txBody>
      </p:sp>
      <p:sp>
        <p:nvSpPr>
          <p:cNvPr id="875" name="Google Shape;875;p72"/>
          <p:cNvSpPr txBox="1"/>
          <p:nvPr>
            <p:ph idx="1" type="body"/>
          </p:nvPr>
        </p:nvSpPr>
        <p:spPr>
          <a:xfrm>
            <a:off x="324000" y="1404665"/>
            <a:ext cx="3049800" cy="36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la eego 1 s.f. (1 s.f.), taasi waa 9 × 10^18</a:t>
            </a:r>
            <a:r>
              <a:rPr baseline="30000" lang="en-GB" sz="1100">
                <a:latin typeface="Lexend"/>
              </a:rPr>
              <a:t/>
            </a:r>
            <a:endParaRPr baseline="30000" sz="1900"/>
          </a:p>
        </p:txBody>
      </p:sp>
      <p:graphicFrame>
        <p:nvGraphicFramePr>
          <p:cNvPr id="876" name="Google Shape;876;p72"/>
          <p:cNvGraphicFramePr/>
          <p:nvPr/>
        </p:nvGraphicFramePr>
        <p:xfrm>
          <a:off x="5774313" y="872337"/>
          <a:ext cx="3000000" cy="3000000"/>
        </p:xfrm>
        <a:graphic>
          <a:graphicData uri="http://schemas.openxmlformats.org/drawingml/2006/table">
            <a:tbl>
              <a:tblPr>
                <a:noFill/>
                <a:tableStyleId>{3914FA16-2915-4FED-858D-4356F43125AB}</a:tableStyleId>
              </a:tblPr>
              <a:tblGrid>
                <a:gridCol w="381225"/>
                <a:gridCol w="381225"/>
                <a:gridCol w="381225"/>
                <a:gridCol w="381225"/>
                <a:gridCol w="381225"/>
                <a:gridCol w="381225"/>
                <a:gridCol w="381225"/>
                <a:gridCol w="381225"/>
              </a:tblGrid>
              <a:tr h="344475">
                <a:tc>
                  <a:txBody>
                    <a:bodyPr/>
                    <a:lstStyle/>
                    <a:p>
                      <a:pPr indent="0" lvl="0" marL="0" rtl="0" algn="ctr">
                        <a:spcBef>
                          <a:spcPts val="0"/>
                        </a:spcBef>
                        <a:spcAft>
                          <a:spcPts val="0"/>
                        </a:spcAft>
                        <a:buNone/>
                      </a:pPr>
                      <a:r>
                        <a:rPr lang="en-GB" sz="1400">
                          <a:solidFill>
                            <a:schemeClr val="lt1"/>
                          </a:solidFill>
                          <a:latin typeface="Times New Roman"/>
                          <a:ea typeface="Times New Roman"/>
                          <a:cs typeface="Times New Roman"/>
                          <a:sym typeface="Times New Roman"/>
                        </a:rPr>
                        <a:t>1 </a:t>
                      </a:r>
                      <a:endParaRPr sz="1800">
                        <a:solidFill>
                          <a:schemeClr val="lt1"/>
                        </a:solidFill>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400">
                          <a:latin typeface="Times New Roman"/>
                          <a:ea typeface="Times New Roman"/>
                          <a:cs typeface="Times New Roman"/>
                          <a:sym typeface="Times New Roman"/>
                        </a:rPr>
                        <a:t>2</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lt1"/>
                          </a:solidFill>
                          <a:latin typeface="Times New Roman"/>
                          <a:ea typeface="Times New Roman"/>
                          <a:cs typeface="Times New Roman"/>
                          <a:sym typeface="Times New Roman"/>
                        </a:rPr>
                        <a:t>4</a:t>
                      </a:r>
                      <a:endParaRPr sz="1800">
                        <a:solidFill>
                          <a:schemeClr val="lt1"/>
                        </a:solidFill>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400">
                          <a:latin typeface="Times New Roman"/>
                          <a:ea typeface="Times New Roman"/>
                          <a:cs typeface="Times New Roman"/>
                          <a:sym typeface="Times New Roman"/>
                        </a:rPr>
                        <a:t>8</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lt1"/>
                          </a:solidFill>
                          <a:latin typeface="Times New Roman"/>
                          <a:ea typeface="Times New Roman"/>
                          <a:cs typeface="Times New Roman"/>
                          <a:sym typeface="Times New Roman"/>
                        </a:rPr>
                        <a:t>16</a:t>
                      </a:r>
                      <a:endParaRPr sz="1800">
                        <a:solidFill>
                          <a:schemeClr val="lt1"/>
                        </a:solidFill>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400">
                          <a:latin typeface="Times New Roman"/>
                          <a:ea typeface="Times New Roman"/>
                          <a:cs typeface="Times New Roman"/>
                          <a:sym typeface="Times New Roman"/>
                        </a:rPr>
                        <a:t>32</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400">
                          <a:solidFill>
                            <a:schemeClr val="lt1"/>
                          </a:solidFill>
                          <a:latin typeface="Times New Roman"/>
                          <a:ea typeface="Times New Roman"/>
                          <a:cs typeface="Times New Roman"/>
                          <a:sym typeface="Times New Roman"/>
                        </a:rPr>
                        <a:t>64</a:t>
                      </a:r>
                      <a:endParaRPr sz="1800">
                        <a:solidFill>
                          <a:schemeClr val="lt1"/>
                        </a:solidFill>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400">
                          <a:latin typeface="Times New Roman"/>
                          <a:ea typeface="Times New Roman"/>
                          <a:cs typeface="Times New Roman"/>
                          <a:sym typeface="Times New Roman"/>
                        </a:rPr>
                        <a:t>128</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344475">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Times New Roman"/>
                        <a:ea typeface="Times New Roman"/>
                        <a:cs typeface="Times New Roman"/>
                        <a:sym typeface="Times New Roman"/>
                      </a:endParaRPr>
                    </a:p>
                  </a:txBody>
                  <a:tcPr marT="18000" marB="18000" marR="18000" marL="1800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accent4"/>
                    </a:solidFill>
                  </a:tcPr>
                </a:tc>
              </a:tr>
            </a:tbl>
          </a:graphicData>
        </a:graphic>
      </p:graphicFrame>
      <p:sp>
        <p:nvSpPr>
          <p:cNvPr id="877" name="Google Shape;877;p72"/>
          <p:cNvSpPr txBox="1"/>
          <p:nvPr>
            <p:ph idx="1" type="body"/>
          </p:nvPr>
        </p:nvSpPr>
        <p:spPr>
          <a:xfrm>
            <a:off x="324000" y="789262"/>
            <a:ext cx="5273400" cy="36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 jira 263 xabbo oo ku yaal labajibbaaran (square) 64-aad.</a:t>
            </a:r>
            <a:r>
              <a:rPr lang="en-GB" sz="1100">
                <a:latin typeface="Lexend"/>
                <a:ea typeface="Times New Roman"/>
                <a:cs typeface="Times New Roman"/>
                <a:sym typeface="Times New Roman"/>
              </a:rPr>
              <a:t/>
            </a:r>
            <a:r>
              <a:rPr baseline="30000" lang="en-GB" sz="1100">
                <a:latin typeface="Lexend"/>
                <a:ea typeface="Times New Roman"/>
                <a:cs typeface="Times New Roman"/>
                <a:sym typeface="Times New Roman"/>
              </a:rPr>
              <a:t/>
            </a:r>
            <a:r>
              <a:rPr lang="en-GB" sz="1100">
                <a:latin typeface="Lexend"/>
              </a:rPr>
              <a:t/>
            </a:r>
            <a:r>
              <a:rPr baseline="30000" lang="en-GB" sz="1100">
                <a:latin typeface="Lexend"/>
              </a:rPr>
              <a:t/>
            </a:r>
            <a:r>
              <a:rPr lang="en-GB" sz="1100">
                <a:latin typeface="Lexend"/>
              </a:rPr>
              <a:t/>
            </a:r>
            <a:endParaRPr sz="1900"/>
          </a:p>
        </p:txBody>
      </p:sp>
      <p:pic>
        <p:nvPicPr>
          <p:cNvPr id="878" name="Google Shape;878;p72"/>
          <p:cNvPicPr preferRelativeResize="0"/>
          <p:nvPr/>
        </p:nvPicPr>
        <p:blipFill>
          <a:blip r:embed="rId3">
            <a:alphaModFix/>
          </a:blip>
          <a:stretch>
            <a:fillRect/>
          </a:stretch>
        </p:blipFill>
        <p:spPr>
          <a:xfrm>
            <a:off x="5774323" y="1993788"/>
            <a:ext cx="2579144" cy="1651775"/>
          </a:xfrm>
          <a:prstGeom prst="rect">
            <a:avLst/>
          </a:prstGeom>
          <a:noFill/>
          <a:ln>
            <a:noFill/>
          </a:ln>
        </p:spPr>
      </p:pic>
      <p:sp>
        <p:nvSpPr>
          <p:cNvPr id="879" name="Google Shape;879;p72"/>
          <p:cNvSpPr txBox="1"/>
          <p:nvPr>
            <p:ph idx="1" type="body"/>
          </p:nvPr>
        </p:nvSpPr>
        <p:spPr>
          <a:xfrm>
            <a:off x="324000" y="2020069"/>
            <a:ext cx="4433100" cy="36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Ama… 9 000 000 000 000 000 000</a:t>
            </a:r>
            <a:r>
              <a:rPr lang="en-GB" sz="1100">
                <a:latin typeface="Lexend"/>
              </a:rPr>
              <a:t/>
            </a:r>
            <a:endParaRPr baseline="30000" sz="1900"/>
          </a:p>
        </p:txBody>
      </p:sp>
      <p:sp>
        <p:nvSpPr>
          <p:cNvPr id="880" name="Google Shape;880;p72"/>
          <p:cNvSpPr txBox="1"/>
          <p:nvPr>
            <p:ph idx="1" type="body"/>
          </p:nvPr>
        </p:nvSpPr>
        <p:spPr>
          <a:xfrm>
            <a:off x="324000" y="2635472"/>
            <a:ext cx="4960800" cy="36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Taasi waa lambarka sagaal quintillion!</a:t>
            </a:r>
            <a:endParaRPr baseline="30000" sz="1900"/>
          </a:p>
        </p:txBody>
      </p:sp>
      <p:sp>
        <p:nvSpPr>
          <p:cNvPr id="881" name="Google Shape;881;p72"/>
          <p:cNvSpPr txBox="1"/>
          <p:nvPr>
            <p:ph idx="1" type="body"/>
          </p:nvPr>
        </p:nvSpPr>
        <p:spPr>
          <a:xfrm>
            <a:off x="324000" y="3250875"/>
            <a:ext cx="5273400" cy="368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Boqorku wuu awoodi waayey inuu bixiyo deyntiisa.</a:t>
            </a:r>
            <a:endParaRPr sz="1900"/>
          </a:p>
          <a:p>
            <a:pPr indent="0" lvl="0" marL="0" rtl="0" algn="l">
              <a:lnSpc>
                <a:spcPct val="100000"/>
              </a:lnSpc>
              <a:spcBef>
                <a:spcPts val="0"/>
              </a:spcBef>
              <a:spcAft>
                <a:spcPts val="0"/>
              </a:spcAft>
              <a:buNone/>
            </a:pPr>
            <a:r>
              <a:rPr lang="en-GB" sz="1100">
                <a:latin typeface="Lexend"/>
              </a:rPr>
              <a:t>Xataa Boqorku ma lahayn bariiskan badan.</a:t>
            </a:r>
            <a:endParaRPr baseline="30000" sz="1900"/>
          </a:p>
        </p:txBody>
      </p:sp>
      <p:sp>
        <p:nvSpPr>
          <p:cNvPr id="882" name="Google Shape;882;p72"/>
          <p:cNvSpPr txBox="1"/>
          <p:nvPr>
            <p:ph idx="1" type="body"/>
          </p:nvPr>
        </p:nvSpPr>
        <p:spPr>
          <a:xfrm>
            <a:off x="321900" y="4068600"/>
            <a:ext cx="8500200" cy="789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Sheekadani waa tusaale wanaagsan oo ku saabsan awoodda isku-xigxiga joomatari (geometric sequences) iyo sidoo kale xaddidnaanta isticmaalka curiyahan (element) xisaabta ee qaabaynta (modelling).</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pic>
        <p:nvPicPr>
          <p:cNvPr id="887" name="Google Shape;887;p73"/>
          <p:cNvPicPr preferRelativeResize="0"/>
          <p:nvPr/>
        </p:nvPicPr>
        <p:blipFill>
          <a:blip r:embed="rId3">
            <a:alphaModFix/>
          </a:blip>
          <a:stretch>
            <a:fillRect/>
          </a:stretch>
        </p:blipFill>
        <p:spPr>
          <a:xfrm>
            <a:off x="5098002" y="1582832"/>
            <a:ext cx="3722542" cy="2842726"/>
          </a:xfrm>
          <a:prstGeom prst="rect">
            <a:avLst/>
          </a:prstGeom>
          <a:noFill/>
          <a:ln>
            <a:noFill/>
          </a:ln>
        </p:spPr>
      </p:pic>
      <p:pic>
        <p:nvPicPr>
          <p:cNvPr id="888" name="Google Shape;888;p73"/>
          <p:cNvPicPr preferRelativeResize="0"/>
          <p:nvPr/>
        </p:nvPicPr>
        <p:blipFill>
          <a:blip r:embed="rId4">
            <a:alphaModFix/>
          </a:blip>
          <a:stretch>
            <a:fillRect/>
          </a:stretch>
        </p:blipFill>
        <p:spPr>
          <a:xfrm>
            <a:off x="6923243" y="1888647"/>
            <a:ext cx="258830" cy="491425"/>
          </a:xfrm>
          <a:prstGeom prst="rect">
            <a:avLst/>
          </a:prstGeom>
          <a:noFill/>
          <a:ln>
            <a:noFill/>
          </a:ln>
        </p:spPr>
      </p:pic>
      <p:pic>
        <p:nvPicPr>
          <p:cNvPr id="889" name="Google Shape;889;p73"/>
          <p:cNvPicPr preferRelativeResize="0"/>
          <p:nvPr/>
        </p:nvPicPr>
        <p:blipFill>
          <a:blip r:embed="rId4">
            <a:alphaModFix/>
          </a:blip>
          <a:stretch>
            <a:fillRect/>
          </a:stretch>
        </p:blipFill>
        <p:spPr>
          <a:xfrm>
            <a:off x="7289468" y="2033736"/>
            <a:ext cx="258830" cy="491425"/>
          </a:xfrm>
          <a:prstGeom prst="rect">
            <a:avLst/>
          </a:prstGeom>
          <a:noFill/>
          <a:ln>
            <a:noFill/>
          </a:ln>
        </p:spPr>
      </p:pic>
      <p:sp>
        <p:nvSpPr>
          <p:cNvPr id="890" name="Google Shape;890;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dhibaatooyinka iyadoo la adeegsanayo isku-xigxiga joomatari (geometric sequences)</a:t>
            </a:r>
            <a:endParaRPr/>
          </a:p>
        </p:txBody>
      </p:sp>
      <p:sp>
        <p:nvSpPr>
          <p:cNvPr id="891" name="Google Shape;891;p73"/>
          <p:cNvSpPr txBox="1"/>
          <p:nvPr>
            <p:ph idx="1" type="body"/>
          </p:nvPr>
        </p:nvSpPr>
        <p:spPr>
          <a:xfrm>
            <a:off x="324000" y="759300"/>
            <a:ext cx="7135200" cy="789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 laga yaabaa inaan aragno tirooyinka iyo qaabka isku mid ah xaalad aad u kala duwan.</a:t>
            </a:r>
            <a:endParaRPr sz="2000"/>
          </a:p>
        </p:txBody>
      </p:sp>
      <p:sp>
        <p:nvSpPr>
          <p:cNvPr id="892" name="Google Shape;892;p73"/>
          <p:cNvSpPr txBox="1"/>
          <p:nvPr>
            <p:ph idx="1" type="body"/>
          </p:nvPr>
        </p:nvSpPr>
        <p:spPr>
          <a:xfrm>
            <a:off x="324000" y="1551375"/>
            <a:ext cx="6192000" cy="36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 jira 2 kun oo penguin ah oo ku nool jasiirad. Tobankii sano ee kasta, tiradoodu waa labanlaabtaa.</a:t>
            </a:r>
            <a:endParaRPr baseline="30000" sz="2000"/>
          </a:p>
        </p:txBody>
      </p:sp>
      <p:graphicFrame>
        <p:nvGraphicFramePr>
          <p:cNvPr id="893" name="Google Shape;893;p73"/>
          <p:cNvGraphicFramePr/>
          <p:nvPr/>
        </p:nvGraphicFramePr>
        <p:xfrm>
          <a:off x="491137" y="2316557"/>
          <a:ext cx="3000000" cy="3000000"/>
        </p:xfrm>
        <a:graphic>
          <a:graphicData uri="http://schemas.openxmlformats.org/drawingml/2006/table">
            <a:tbl>
              <a:tblPr>
                <a:noFill/>
                <a:tableStyleId>{3914FA16-2915-4FED-858D-4356F43125AB}</a:tableStyleId>
              </a:tblPr>
              <a:tblGrid>
                <a:gridCol w="1301250"/>
                <a:gridCol w="1301250"/>
              </a:tblGrid>
              <a:tr h="264200">
                <a:tc>
                  <a:txBody>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Toban sano (Decade)</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Pop (000’s)</a:t>
                      </a:r>
                      <a:r>
                        <a:rPr lang="en-GB" sz="1400">
                          <a:solidFill>
                            <a:srgbClr val="FFFFFF"/>
                          </a:solidFill>
                          <a:latin typeface="Times New Roman"/>
                          <a:ea typeface="Times New Roman"/>
                          <a:cs typeface="Times New Roman"/>
                          <a:sym typeface="Times New Roman"/>
                        </a:rPr>
                        <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pic>
        <p:nvPicPr>
          <p:cNvPr id="898" name="Google Shape;898;p74"/>
          <p:cNvPicPr preferRelativeResize="0"/>
          <p:nvPr/>
        </p:nvPicPr>
        <p:blipFill>
          <a:blip r:embed="rId3">
            <a:alphaModFix/>
          </a:blip>
          <a:stretch>
            <a:fillRect/>
          </a:stretch>
        </p:blipFill>
        <p:spPr>
          <a:xfrm>
            <a:off x="5098002" y="1582832"/>
            <a:ext cx="3722542" cy="2842726"/>
          </a:xfrm>
          <a:prstGeom prst="rect">
            <a:avLst/>
          </a:prstGeom>
          <a:noFill/>
          <a:ln>
            <a:noFill/>
          </a:ln>
        </p:spPr>
      </p:pic>
      <p:pic>
        <p:nvPicPr>
          <p:cNvPr id="899" name="Google Shape;899;p74"/>
          <p:cNvPicPr preferRelativeResize="0"/>
          <p:nvPr/>
        </p:nvPicPr>
        <p:blipFill>
          <a:blip r:embed="rId4">
            <a:alphaModFix/>
          </a:blip>
          <a:stretch>
            <a:fillRect/>
          </a:stretch>
        </p:blipFill>
        <p:spPr>
          <a:xfrm>
            <a:off x="6923243" y="1888647"/>
            <a:ext cx="258830" cy="491425"/>
          </a:xfrm>
          <a:prstGeom prst="rect">
            <a:avLst/>
          </a:prstGeom>
          <a:noFill/>
          <a:ln>
            <a:noFill/>
          </a:ln>
        </p:spPr>
      </p:pic>
      <p:pic>
        <p:nvPicPr>
          <p:cNvPr id="900" name="Google Shape;900;p74"/>
          <p:cNvPicPr preferRelativeResize="0"/>
          <p:nvPr/>
        </p:nvPicPr>
        <p:blipFill>
          <a:blip r:embed="rId4">
            <a:alphaModFix/>
          </a:blip>
          <a:stretch>
            <a:fillRect/>
          </a:stretch>
        </p:blipFill>
        <p:spPr>
          <a:xfrm>
            <a:off x="7289468" y="2033736"/>
            <a:ext cx="258830" cy="491425"/>
          </a:xfrm>
          <a:prstGeom prst="rect">
            <a:avLst/>
          </a:prstGeom>
          <a:noFill/>
          <a:ln>
            <a:noFill/>
          </a:ln>
        </p:spPr>
      </p:pic>
      <p:sp>
        <p:nvSpPr>
          <p:cNvPr id="901" name="Google Shape;901;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dhibaatooyinka isku xigxiga joomatari (geometric sequences)</a:t>
            </a:r>
            <a:endParaRPr/>
          </a:p>
        </p:txBody>
      </p:sp>
      <p:sp>
        <p:nvSpPr>
          <p:cNvPr id="902" name="Google Shape;902;p74"/>
          <p:cNvSpPr txBox="1"/>
          <p:nvPr>
            <p:ph idx="1" type="body"/>
          </p:nvPr>
        </p:nvSpPr>
        <p:spPr>
          <a:xfrm>
            <a:off x="324000" y="759300"/>
            <a:ext cx="7135200" cy="789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 laga yaabaa inaan aragno tirooyin iyo qaab isku mid ah oo ku jira macno aad u kala duwan.</a:t>
            </a:r>
            <a:endParaRPr sz="2000"/>
          </a:p>
        </p:txBody>
      </p:sp>
      <p:sp>
        <p:nvSpPr>
          <p:cNvPr id="903" name="Google Shape;903;p74"/>
          <p:cNvSpPr txBox="1"/>
          <p:nvPr>
            <p:ph idx="1" type="body"/>
          </p:nvPr>
        </p:nvSpPr>
        <p:spPr>
          <a:xfrm>
            <a:off x="324000" y="1551375"/>
            <a:ext cx="6192000" cy="36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 ku nool 2 kun oo penguin ah jasiirad. Tobankii sano ee kasta tiradoodu waa labanlaabtaa.</a:t>
            </a:r>
            <a:endParaRPr baseline="30000" sz="2000"/>
          </a:p>
        </p:txBody>
      </p:sp>
      <p:graphicFrame>
        <p:nvGraphicFramePr>
          <p:cNvPr id="904" name="Google Shape;904;p74"/>
          <p:cNvGraphicFramePr/>
          <p:nvPr/>
        </p:nvGraphicFramePr>
        <p:xfrm>
          <a:off x="491137" y="2316557"/>
          <a:ext cx="3000000" cy="3000000"/>
        </p:xfrm>
        <a:graphic>
          <a:graphicData uri="http://schemas.openxmlformats.org/drawingml/2006/table">
            <a:tbl>
              <a:tblPr>
                <a:noFill/>
                <a:tableStyleId>{3914FA16-2915-4FED-858D-4356F43125AB}</a:tableStyleId>
              </a:tblPr>
              <a:tblGrid>
                <a:gridCol w="1301250"/>
                <a:gridCol w="1301250"/>
              </a:tblGrid>
              <a:tr h="264200">
                <a:tc>
                  <a:txBody>
                    <a:bodyPr/>
                    <a:lstStyle/>
                    <a:p>
                      <a:pPr indent="0" lvl="0" marL="0" rtl="0" algn="ctr">
                        <a:spcBef>
                          <a:spcPts val="0"/>
                        </a:spcBef>
                        <a:spcAft>
                          <a:spcPts val="0"/>
                        </a:spcAft>
                        <a:buNone/>
                      </a:pPr>
                      <a:r>
                        <a:rPr lang="en-GB" sz="1800">
                          <a:solidFill>
                            <a:srgbClr val="FFFFFF"/>
                          </a:solidFill>
                          <a:latin typeface="Lexend"/>
                          <a:ea typeface="Lexend"/>
                          <a:cs typeface="Lexend"/>
                          <a:sym typeface="Lexend"/>
                        </a:rPr>
                        <a:t>Toban sano (Decade)</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800">
                          <a:solidFill>
                            <a:srgbClr val="FFFFFF"/>
                          </a:solidFill>
                          <a:latin typeface="Lexend"/>
                          <a:ea typeface="Lexend"/>
                          <a:cs typeface="Lexend"/>
                          <a:sym typeface="Lexend"/>
                        </a:rPr>
                        <a:t>Pop (000’s)</a:t>
                      </a:r>
                      <a:r>
                        <a:rPr lang="en-GB" sz="1800">
                          <a:solidFill>
                            <a:srgbClr val="FFFFFF"/>
                          </a:solidFill>
                          <a:latin typeface="Lexend"/>
                          <a:ea typeface="Lexend"/>
                          <a:cs typeface="Lexend"/>
                          <a:sym typeface="Lexend"/>
                        </a:rPr>
                        <a:t/>
                      </a:r>
                      <a:r>
                        <a:rPr lang="en-GB" sz="1800">
                          <a:solidFill>
                            <a:srgbClr val="FFFFFF"/>
                          </a:solidFill>
                          <a:latin typeface="Times New Roman"/>
                          <a:ea typeface="Times New Roman"/>
                          <a:cs typeface="Times New Roman"/>
                          <a:sym typeface="Times New Roman"/>
                        </a:rPr>
                        <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aphicFrame>
        <p:nvGraphicFramePr>
          <p:cNvPr id="905" name="Google Shape;905;p74"/>
          <p:cNvGraphicFramePr/>
          <p:nvPr/>
        </p:nvGraphicFramePr>
        <p:xfrm>
          <a:off x="491137" y="2316557"/>
          <a:ext cx="3000000" cy="3000000"/>
        </p:xfrm>
        <a:graphic>
          <a:graphicData uri="http://schemas.openxmlformats.org/drawingml/2006/table">
            <a:tbl>
              <a:tblPr>
                <a:noFill/>
                <a:tableStyleId>{3914FA16-2915-4FED-858D-4356F43125AB}</a:tableStyleId>
              </a:tblPr>
              <a:tblGrid>
                <a:gridCol w="1301250"/>
                <a:gridCol w="1301250"/>
              </a:tblGrid>
              <a:tr h="264200">
                <a:tc>
                  <a:txBody>
                    <a:bodyPr/>
                    <a:lstStyle/>
                    <a:p>
                      <a:pPr indent="0" lvl="0" marL="0" rtl="0" algn="ctr">
                        <a:spcBef>
                          <a:spcPts val="0"/>
                        </a:spcBef>
                        <a:spcAft>
                          <a:spcPts val="0"/>
                        </a:spcAft>
                        <a:buNone/>
                      </a:pPr>
                      <a:r>
                        <a:rPr lang="en-GB" sz="1800">
                          <a:solidFill>
                            <a:srgbClr val="FFFFFF"/>
                          </a:solidFill>
                          <a:latin typeface="Lexend"/>
                          <a:ea typeface="Lexend"/>
                          <a:cs typeface="Lexend"/>
                          <a:sym typeface="Lexend"/>
                        </a:rPr>
                        <a:t>Toban sano (Decade)</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800">
                          <a:solidFill>
                            <a:srgbClr val="FFFFFF"/>
                          </a:solidFill>
                          <a:latin typeface="Lexend"/>
                          <a:ea typeface="Lexend"/>
                          <a:cs typeface="Lexend"/>
                          <a:sym typeface="Lexend"/>
                        </a:rPr>
                        <a:t>Pop (000’s)</a:t>
                      </a:r>
                      <a:r>
                        <a:rPr lang="en-GB" sz="1800">
                          <a:solidFill>
                            <a:srgbClr val="FFFFFF"/>
                          </a:solidFill>
                          <a:latin typeface="Times New Roman"/>
                          <a:ea typeface="Times New Roman"/>
                          <a:cs typeface="Times New Roman"/>
                          <a:sym typeface="Times New Roman"/>
                        </a:rPr>
                        <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906" name="Google Shape;906;p74"/>
          <p:cNvPicPr preferRelativeResize="0"/>
          <p:nvPr/>
        </p:nvPicPr>
        <p:blipFill>
          <a:blip r:embed="rId4">
            <a:alphaModFix/>
          </a:blip>
          <a:stretch>
            <a:fillRect/>
          </a:stretch>
        </p:blipFill>
        <p:spPr>
          <a:xfrm>
            <a:off x="5932643" y="2117247"/>
            <a:ext cx="258830" cy="491425"/>
          </a:xfrm>
          <a:prstGeom prst="rect">
            <a:avLst/>
          </a:prstGeom>
          <a:noFill/>
          <a:ln>
            <a:noFill/>
          </a:ln>
        </p:spPr>
      </p:pic>
      <p:pic>
        <p:nvPicPr>
          <p:cNvPr id="907" name="Google Shape;907;p74"/>
          <p:cNvPicPr preferRelativeResize="0"/>
          <p:nvPr/>
        </p:nvPicPr>
        <p:blipFill>
          <a:blip r:embed="rId4">
            <a:alphaModFix/>
          </a:blip>
          <a:stretch>
            <a:fillRect/>
          </a:stretch>
        </p:blipFill>
        <p:spPr>
          <a:xfrm>
            <a:off x="6474282" y="2056749"/>
            <a:ext cx="258830" cy="491425"/>
          </a:xfrm>
          <a:prstGeom prst="rect">
            <a:avLst/>
          </a:prstGeom>
          <a:noFill/>
          <a:ln>
            <a:noFill/>
          </a:ln>
        </p:spPr>
      </p:pic>
      <p:graphicFrame>
        <p:nvGraphicFramePr>
          <p:cNvPr id="908" name="Google Shape;908;p74"/>
          <p:cNvGraphicFramePr/>
          <p:nvPr/>
        </p:nvGraphicFramePr>
        <p:xfrm>
          <a:off x="491137" y="2316557"/>
          <a:ext cx="3000000" cy="3000000"/>
        </p:xfrm>
        <a:graphic>
          <a:graphicData uri="http://schemas.openxmlformats.org/drawingml/2006/table">
            <a:tbl>
              <a:tblPr>
                <a:noFill/>
                <a:tableStyleId>{3914FA16-2915-4FED-858D-4356F43125AB}</a:tableStyleId>
              </a:tblPr>
              <a:tblGrid>
                <a:gridCol w="1301250"/>
                <a:gridCol w="1301250"/>
              </a:tblGrid>
              <a:tr h="264200">
                <a:tc>
                  <a:txBody>
                    <a:bodyPr/>
                    <a:lstStyle/>
                    <a:p>
                      <a:pPr indent="0" lvl="0" marL="0" rtl="0" algn="ctr">
                        <a:spcBef>
                          <a:spcPts val="0"/>
                        </a:spcBef>
                        <a:spcAft>
                          <a:spcPts val="0"/>
                        </a:spcAft>
                        <a:buNone/>
                      </a:pPr>
                      <a:r>
                        <a:rPr lang="en-GB" sz="1800">
                          <a:solidFill>
                            <a:srgbClr val="FFFFFF"/>
                          </a:solidFill>
                          <a:latin typeface="Lexend"/>
                          <a:ea typeface="Lexend"/>
                          <a:cs typeface="Lexend"/>
                          <a:sym typeface="Lexend"/>
                        </a:rPr>
                        <a:t>Toban sano (Decade)</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800">
                          <a:solidFill>
                            <a:srgbClr val="FFFFFF"/>
                          </a:solidFill>
                          <a:latin typeface="Lexend"/>
                          <a:ea typeface="Lexend"/>
                          <a:cs typeface="Lexend"/>
                          <a:sym typeface="Lexend"/>
                        </a:rPr>
                        <a:t>Pop (000’s)</a:t>
                      </a:r>
                      <a:r>
                        <a:rPr lang="en-GB" sz="1800">
                          <a:solidFill>
                            <a:srgbClr val="FFFFFF"/>
                          </a:solidFill>
                          <a:latin typeface="Times New Roman"/>
                          <a:ea typeface="Times New Roman"/>
                          <a:cs typeface="Times New Roman"/>
                          <a:sym typeface="Times New Roman"/>
                        </a:rPr>
                        <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909" name="Google Shape;909;p74"/>
          <p:cNvPicPr preferRelativeResize="0"/>
          <p:nvPr/>
        </p:nvPicPr>
        <p:blipFill>
          <a:blip r:embed="rId4">
            <a:alphaModFix/>
          </a:blip>
          <a:stretch>
            <a:fillRect/>
          </a:stretch>
        </p:blipFill>
        <p:spPr>
          <a:xfrm>
            <a:off x="7780110" y="1964847"/>
            <a:ext cx="258830" cy="491425"/>
          </a:xfrm>
          <a:prstGeom prst="rect">
            <a:avLst/>
          </a:prstGeom>
          <a:noFill/>
          <a:ln>
            <a:noFill/>
          </a:ln>
        </p:spPr>
      </p:pic>
      <p:pic>
        <p:nvPicPr>
          <p:cNvPr id="910" name="Google Shape;910;p74"/>
          <p:cNvPicPr preferRelativeResize="0"/>
          <p:nvPr/>
        </p:nvPicPr>
        <p:blipFill>
          <a:blip r:embed="rId4">
            <a:alphaModFix/>
          </a:blip>
          <a:stretch>
            <a:fillRect/>
          </a:stretch>
        </p:blipFill>
        <p:spPr>
          <a:xfrm>
            <a:off x="7582762" y="2437749"/>
            <a:ext cx="258830" cy="491425"/>
          </a:xfrm>
          <a:prstGeom prst="rect">
            <a:avLst/>
          </a:prstGeom>
          <a:noFill/>
          <a:ln>
            <a:noFill/>
          </a:ln>
        </p:spPr>
      </p:pic>
      <p:pic>
        <p:nvPicPr>
          <p:cNvPr id="911" name="Google Shape;911;p74"/>
          <p:cNvPicPr preferRelativeResize="0"/>
          <p:nvPr/>
        </p:nvPicPr>
        <p:blipFill>
          <a:blip r:embed="rId4">
            <a:alphaModFix/>
          </a:blip>
          <a:stretch>
            <a:fillRect/>
          </a:stretch>
        </p:blipFill>
        <p:spPr>
          <a:xfrm>
            <a:off x="6237443" y="2486740"/>
            <a:ext cx="258830" cy="491425"/>
          </a:xfrm>
          <a:prstGeom prst="rect">
            <a:avLst/>
          </a:prstGeom>
          <a:noFill/>
          <a:ln>
            <a:noFill/>
          </a:ln>
        </p:spPr>
      </p:pic>
      <p:pic>
        <p:nvPicPr>
          <p:cNvPr id="912" name="Google Shape;912;p74"/>
          <p:cNvPicPr preferRelativeResize="0"/>
          <p:nvPr/>
        </p:nvPicPr>
        <p:blipFill>
          <a:blip r:embed="rId4">
            <a:alphaModFix/>
          </a:blip>
          <a:stretch>
            <a:fillRect/>
          </a:stretch>
        </p:blipFill>
        <p:spPr>
          <a:xfrm>
            <a:off x="6779082" y="2426242"/>
            <a:ext cx="258830" cy="491425"/>
          </a:xfrm>
          <a:prstGeom prst="rect">
            <a:avLst/>
          </a:prstGeom>
          <a:noFill/>
          <a:ln>
            <a:noFill/>
          </a:ln>
        </p:spPr>
      </p:pic>
      <p:graphicFrame>
        <p:nvGraphicFramePr>
          <p:cNvPr id="913" name="Google Shape;913;p74"/>
          <p:cNvGraphicFramePr/>
          <p:nvPr/>
        </p:nvGraphicFramePr>
        <p:xfrm>
          <a:off x="491137" y="2316557"/>
          <a:ext cx="3000000" cy="3000000"/>
        </p:xfrm>
        <a:graphic>
          <a:graphicData uri="http://schemas.openxmlformats.org/drawingml/2006/table">
            <a:tbl>
              <a:tblPr>
                <a:noFill/>
                <a:tableStyleId>{3914FA16-2915-4FED-858D-4356F43125AB}</a:tableStyleId>
              </a:tblPr>
              <a:tblGrid>
                <a:gridCol w="1301250"/>
                <a:gridCol w="1301250"/>
              </a:tblGrid>
              <a:tr h="264200">
                <a:tc>
                  <a:txBody>
                    <a:bodyPr/>
                    <a:lstStyle/>
                    <a:p>
                      <a:pPr indent="0" lvl="0" marL="0" rtl="0" algn="ctr">
                        <a:spcBef>
                          <a:spcPts val="0"/>
                        </a:spcBef>
                        <a:spcAft>
                          <a:spcPts val="0"/>
                        </a:spcAft>
                        <a:buNone/>
                      </a:pPr>
                      <a:r>
                        <a:rPr lang="en-GB" sz="1800">
                          <a:solidFill>
                            <a:srgbClr val="FFFFFF"/>
                          </a:solidFill>
                          <a:latin typeface="Lexend"/>
                          <a:ea typeface="Lexend"/>
                          <a:cs typeface="Lexend"/>
                          <a:sym typeface="Lexend"/>
                        </a:rPr>
                        <a:t>Toban sano (Decade)</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800">
                          <a:solidFill>
                            <a:srgbClr val="FFFFFF"/>
                          </a:solidFill>
                          <a:latin typeface="Lexend"/>
                          <a:ea typeface="Lexend"/>
                          <a:cs typeface="Lexend"/>
                          <a:sym typeface="Lexend"/>
                        </a:rPr>
                        <a:t>Pop (000’s)</a:t>
                      </a:r>
                      <a:r>
                        <a:rPr lang="en-GB" sz="1800">
                          <a:solidFill>
                            <a:srgbClr val="FFFFFF"/>
                          </a:solidFill>
                          <a:latin typeface="Times New Roman"/>
                          <a:ea typeface="Times New Roman"/>
                          <a:cs typeface="Times New Roman"/>
                          <a:sym typeface="Times New Roman"/>
                        </a:rPr>
                        <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914" name="Google Shape;914;p74"/>
          <p:cNvPicPr preferRelativeResize="0"/>
          <p:nvPr/>
        </p:nvPicPr>
        <p:blipFill>
          <a:blip r:embed="rId4">
            <a:alphaModFix/>
          </a:blip>
          <a:stretch>
            <a:fillRect/>
          </a:stretch>
        </p:blipFill>
        <p:spPr>
          <a:xfrm>
            <a:off x="6618443" y="3565047"/>
            <a:ext cx="258830" cy="491425"/>
          </a:xfrm>
          <a:prstGeom prst="rect">
            <a:avLst/>
          </a:prstGeom>
          <a:noFill/>
          <a:ln>
            <a:noFill/>
          </a:ln>
        </p:spPr>
      </p:pic>
      <p:pic>
        <p:nvPicPr>
          <p:cNvPr id="915" name="Google Shape;915;p74"/>
          <p:cNvPicPr preferRelativeResize="0"/>
          <p:nvPr/>
        </p:nvPicPr>
        <p:blipFill>
          <a:blip r:embed="rId4">
            <a:alphaModFix/>
          </a:blip>
          <a:stretch>
            <a:fillRect/>
          </a:stretch>
        </p:blipFill>
        <p:spPr>
          <a:xfrm>
            <a:off x="6984668" y="3557736"/>
            <a:ext cx="258830" cy="491425"/>
          </a:xfrm>
          <a:prstGeom prst="rect">
            <a:avLst/>
          </a:prstGeom>
          <a:noFill/>
          <a:ln>
            <a:noFill/>
          </a:ln>
        </p:spPr>
      </p:pic>
      <p:pic>
        <p:nvPicPr>
          <p:cNvPr id="916" name="Google Shape;916;p74"/>
          <p:cNvPicPr preferRelativeResize="0"/>
          <p:nvPr/>
        </p:nvPicPr>
        <p:blipFill>
          <a:blip r:embed="rId4">
            <a:alphaModFix/>
          </a:blip>
          <a:stretch>
            <a:fillRect/>
          </a:stretch>
        </p:blipFill>
        <p:spPr>
          <a:xfrm>
            <a:off x="5498457" y="2726847"/>
            <a:ext cx="258830" cy="491425"/>
          </a:xfrm>
          <a:prstGeom prst="rect">
            <a:avLst/>
          </a:prstGeom>
          <a:noFill/>
          <a:ln>
            <a:noFill/>
          </a:ln>
        </p:spPr>
      </p:pic>
      <p:pic>
        <p:nvPicPr>
          <p:cNvPr id="917" name="Google Shape;917;p74"/>
          <p:cNvPicPr preferRelativeResize="0"/>
          <p:nvPr/>
        </p:nvPicPr>
        <p:blipFill>
          <a:blip r:embed="rId4">
            <a:alphaModFix/>
          </a:blip>
          <a:stretch>
            <a:fillRect/>
          </a:stretch>
        </p:blipFill>
        <p:spPr>
          <a:xfrm>
            <a:off x="6245682" y="3199749"/>
            <a:ext cx="258830" cy="491425"/>
          </a:xfrm>
          <a:prstGeom prst="rect">
            <a:avLst/>
          </a:prstGeom>
          <a:noFill/>
          <a:ln>
            <a:noFill/>
          </a:ln>
        </p:spPr>
      </p:pic>
      <p:pic>
        <p:nvPicPr>
          <p:cNvPr id="918" name="Google Shape;918;p74"/>
          <p:cNvPicPr preferRelativeResize="0"/>
          <p:nvPr/>
        </p:nvPicPr>
        <p:blipFill>
          <a:blip r:embed="rId4">
            <a:alphaModFix/>
          </a:blip>
          <a:stretch>
            <a:fillRect/>
          </a:stretch>
        </p:blipFill>
        <p:spPr>
          <a:xfrm>
            <a:off x="7703910" y="3412647"/>
            <a:ext cx="258830" cy="491425"/>
          </a:xfrm>
          <a:prstGeom prst="rect">
            <a:avLst/>
          </a:prstGeom>
          <a:noFill/>
          <a:ln>
            <a:noFill/>
          </a:ln>
        </p:spPr>
      </p:pic>
      <p:pic>
        <p:nvPicPr>
          <p:cNvPr id="919" name="Google Shape;919;p74"/>
          <p:cNvPicPr preferRelativeResize="0"/>
          <p:nvPr/>
        </p:nvPicPr>
        <p:blipFill>
          <a:blip r:embed="rId4">
            <a:alphaModFix/>
          </a:blip>
          <a:stretch>
            <a:fillRect/>
          </a:stretch>
        </p:blipFill>
        <p:spPr>
          <a:xfrm>
            <a:off x="7354162" y="3352149"/>
            <a:ext cx="258830" cy="491425"/>
          </a:xfrm>
          <a:prstGeom prst="rect">
            <a:avLst/>
          </a:prstGeom>
          <a:noFill/>
          <a:ln>
            <a:noFill/>
          </a:ln>
        </p:spPr>
      </p:pic>
      <p:pic>
        <p:nvPicPr>
          <p:cNvPr id="920" name="Google Shape;920;p74"/>
          <p:cNvPicPr preferRelativeResize="0"/>
          <p:nvPr/>
        </p:nvPicPr>
        <p:blipFill>
          <a:blip r:embed="rId4">
            <a:alphaModFix/>
          </a:blip>
          <a:stretch>
            <a:fillRect/>
          </a:stretch>
        </p:blipFill>
        <p:spPr>
          <a:xfrm>
            <a:off x="5890963" y="2867740"/>
            <a:ext cx="258830" cy="491425"/>
          </a:xfrm>
          <a:prstGeom prst="rect">
            <a:avLst/>
          </a:prstGeom>
          <a:noFill/>
          <a:ln>
            <a:noFill/>
          </a:ln>
        </p:spPr>
      </p:pic>
      <p:pic>
        <p:nvPicPr>
          <p:cNvPr id="921" name="Google Shape;921;p74"/>
          <p:cNvPicPr preferRelativeResize="0"/>
          <p:nvPr/>
        </p:nvPicPr>
        <p:blipFill>
          <a:blip r:embed="rId4">
            <a:alphaModFix/>
          </a:blip>
          <a:stretch>
            <a:fillRect/>
          </a:stretch>
        </p:blipFill>
        <p:spPr>
          <a:xfrm>
            <a:off x="5940882" y="3569242"/>
            <a:ext cx="258830" cy="491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pic>
        <p:nvPicPr>
          <p:cNvPr id="926" name="Google Shape;926;p75"/>
          <p:cNvPicPr preferRelativeResize="0"/>
          <p:nvPr/>
        </p:nvPicPr>
        <p:blipFill>
          <a:blip r:embed="rId3">
            <a:alphaModFix/>
          </a:blip>
          <a:stretch>
            <a:fillRect/>
          </a:stretch>
        </p:blipFill>
        <p:spPr>
          <a:xfrm>
            <a:off x="5098002" y="1582832"/>
            <a:ext cx="3722542" cy="2842726"/>
          </a:xfrm>
          <a:prstGeom prst="rect">
            <a:avLst/>
          </a:prstGeom>
          <a:noFill/>
          <a:ln>
            <a:noFill/>
          </a:ln>
        </p:spPr>
      </p:pic>
      <p:pic>
        <p:nvPicPr>
          <p:cNvPr id="927" name="Google Shape;927;p75"/>
          <p:cNvPicPr preferRelativeResize="0"/>
          <p:nvPr/>
        </p:nvPicPr>
        <p:blipFill>
          <a:blip r:embed="rId4">
            <a:alphaModFix/>
          </a:blip>
          <a:stretch>
            <a:fillRect/>
          </a:stretch>
        </p:blipFill>
        <p:spPr>
          <a:xfrm>
            <a:off x="6008843" y="2662154"/>
            <a:ext cx="258830" cy="491425"/>
          </a:xfrm>
          <a:prstGeom prst="rect">
            <a:avLst/>
          </a:prstGeom>
          <a:noFill/>
          <a:ln>
            <a:noFill/>
          </a:ln>
        </p:spPr>
      </p:pic>
      <p:graphicFrame>
        <p:nvGraphicFramePr>
          <p:cNvPr id="928" name="Google Shape;928;p75"/>
          <p:cNvGraphicFramePr/>
          <p:nvPr/>
        </p:nvGraphicFramePr>
        <p:xfrm>
          <a:off x="491137" y="2316557"/>
          <a:ext cx="3000000" cy="3000000"/>
        </p:xfrm>
        <a:graphic>
          <a:graphicData uri="http://schemas.openxmlformats.org/drawingml/2006/table">
            <a:tbl>
              <a:tblPr>
                <a:noFill/>
                <a:tableStyleId>{3914FA16-2915-4FED-858D-4356F43125AB}</a:tableStyleId>
              </a:tblPr>
              <a:tblGrid>
                <a:gridCol w="1301250"/>
                <a:gridCol w="1301250"/>
              </a:tblGrid>
              <a:tr h="264200">
                <a:tc>
                  <a:txBody>
                    <a:bodyPr/>
                    <a:lstStyle/>
                    <a:p>
                      <a:pPr indent="0" lvl="0" marL="0" rtl="0" algn="ctr">
                        <a:spcBef>
                          <a:spcPts val="0"/>
                        </a:spcBef>
                        <a:spcAft>
                          <a:spcPts val="0"/>
                        </a:spcAft>
                        <a:buNone/>
                      </a:pPr>
                      <a:r>
                        <a:rPr lang="en-GB" sz="1800">
                          <a:solidFill>
                            <a:srgbClr val="FFFFFF"/>
                          </a:solidFill>
                          <a:latin typeface="Lexend"/>
                          <a:ea typeface="Lexend"/>
                          <a:cs typeface="Lexend"/>
                          <a:sym typeface="Lexend"/>
                        </a:rPr>
                        <a:t>Toban sano (Decade)</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800">
                          <a:solidFill>
                            <a:srgbClr val="FFFFFF"/>
                          </a:solidFill>
                          <a:latin typeface="Lexend"/>
                          <a:ea typeface="Lexend"/>
                          <a:cs typeface="Lexend"/>
                          <a:sym typeface="Lexend"/>
                        </a:rPr>
                        <a:t>Pop (000’s)</a:t>
                      </a:r>
                      <a:r>
                        <a:rPr lang="en-GB" sz="1800">
                          <a:solidFill>
                            <a:srgbClr val="FFFFFF"/>
                          </a:solidFill>
                          <a:latin typeface="Times New Roman"/>
                          <a:ea typeface="Times New Roman"/>
                          <a:cs typeface="Times New Roman"/>
                          <a:sym typeface="Times New Roman"/>
                        </a:rPr>
                        <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929" name="Google Shape;929;p75"/>
          <p:cNvPicPr preferRelativeResize="0"/>
          <p:nvPr/>
        </p:nvPicPr>
        <p:blipFill>
          <a:blip r:embed="rId4">
            <a:alphaModFix/>
          </a:blip>
          <a:stretch>
            <a:fillRect/>
          </a:stretch>
        </p:blipFill>
        <p:spPr>
          <a:xfrm>
            <a:off x="6923243" y="1888647"/>
            <a:ext cx="258830" cy="491425"/>
          </a:xfrm>
          <a:prstGeom prst="rect">
            <a:avLst/>
          </a:prstGeom>
          <a:noFill/>
          <a:ln>
            <a:noFill/>
          </a:ln>
        </p:spPr>
      </p:pic>
      <p:pic>
        <p:nvPicPr>
          <p:cNvPr id="930" name="Google Shape;930;p75"/>
          <p:cNvPicPr preferRelativeResize="0"/>
          <p:nvPr/>
        </p:nvPicPr>
        <p:blipFill>
          <a:blip r:embed="rId4">
            <a:alphaModFix/>
          </a:blip>
          <a:stretch>
            <a:fillRect/>
          </a:stretch>
        </p:blipFill>
        <p:spPr>
          <a:xfrm>
            <a:off x="7289468" y="2033736"/>
            <a:ext cx="258830" cy="491425"/>
          </a:xfrm>
          <a:prstGeom prst="rect">
            <a:avLst/>
          </a:prstGeom>
          <a:noFill/>
          <a:ln>
            <a:noFill/>
          </a:ln>
        </p:spPr>
      </p:pic>
      <p:sp>
        <p:nvSpPr>
          <p:cNvPr id="931" name="Google Shape;931;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dhibaatooyinka isku xigxiga joomatari (geometric sequences)</a:t>
            </a:r>
            <a:endParaRPr/>
          </a:p>
        </p:txBody>
      </p:sp>
      <p:sp>
        <p:nvSpPr>
          <p:cNvPr id="932" name="Google Shape;932;p75"/>
          <p:cNvSpPr txBox="1"/>
          <p:nvPr>
            <p:ph idx="1" type="body"/>
          </p:nvPr>
        </p:nvSpPr>
        <p:spPr>
          <a:xfrm>
            <a:off x="324000" y="759300"/>
            <a:ext cx="7135200" cy="789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 laga yaabaa inaan aragno tirooyin iyo qaab isku mid ah oo ku jira macno aad u kala duwan.</a:t>
            </a:r>
            <a:endParaRPr sz="2000"/>
          </a:p>
        </p:txBody>
      </p:sp>
      <p:sp>
        <p:nvSpPr>
          <p:cNvPr id="933" name="Google Shape;933;p75"/>
          <p:cNvSpPr txBox="1"/>
          <p:nvPr>
            <p:ph idx="1" type="body"/>
          </p:nvPr>
        </p:nvSpPr>
        <p:spPr>
          <a:xfrm>
            <a:off x="324000" y="1551375"/>
            <a:ext cx="6192000" cy="36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 ku nool 2 kun oo penguin ah jasiirad. Tobankii sano ee kasta tiradoodu waa labanlaabtaa.</a:t>
            </a:r>
            <a:endParaRPr baseline="30000" sz="2000"/>
          </a:p>
        </p:txBody>
      </p:sp>
      <p:pic>
        <p:nvPicPr>
          <p:cNvPr id="934" name="Google Shape;934;p75"/>
          <p:cNvPicPr preferRelativeResize="0"/>
          <p:nvPr/>
        </p:nvPicPr>
        <p:blipFill>
          <a:blip r:embed="rId4">
            <a:alphaModFix/>
          </a:blip>
          <a:stretch>
            <a:fillRect/>
          </a:stretch>
        </p:blipFill>
        <p:spPr>
          <a:xfrm>
            <a:off x="5932643" y="2117247"/>
            <a:ext cx="258830" cy="491425"/>
          </a:xfrm>
          <a:prstGeom prst="rect">
            <a:avLst/>
          </a:prstGeom>
          <a:noFill/>
          <a:ln>
            <a:noFill/>
          </a:ln>
        </p:spPr>
      </p:pic>
      <p:pic>
        <p:nvPicPr>
          <p:cNvPr id="935" name="Google Shape;935;p75"/>
          <p:cNvPicPr preferRelativeResize="0"/>
          <p:nvPr/>
        </p:nvPicPr>
        <p:blipFill>
          <a:blip r:embed="rId4">
            <a:alphaModFix/>
          </a:blip>
          <a:stretch>
            <a:fillRect/>
          </a:stretch>
        </p:blipFill>
        <p:spPr>
          <a:xfrm>
            <a:off x="6474282" y="2056749"/>
            <a:ext cx="258830" cy="491425"/>
          </a:xfrm>
          <a:prstGeom prst="rect">
            <a:avLst/>
          </a:prstGeom>
          <a:noFill/>
          <a:ln>
            <a:noFill/>
          </a:ln>
        </p:spPr>
      </p:pic>
      <p:pic>
        <p:nvPicPr>
          <p:cNvPr id="936" name="Google Shape;936;p75"/>
          <p:cNvPicPr preferRelativeResize="0"/>
          <p:nvPr/>
        </p:nvPicPr>
        <p:blipFill>
          <a:blip r:embed="rId4">
            <a:alphaModFix/>
          </a:blip>
          <a:stretch>
            <a:fillRect/>
          </a:stretch>
        </p:blipFill>
        <p:spPr>
          <a:xfrm>
            <a:off x="7780110" y="1964847"/>
            <a:ext cx="258830" cy="491425"/>
          </a:xfrm>
          <a:prstGeom prst="rect">
            <a:avLst/>
          </a:prstGeom>
          <a:noFill/>
          <a:ln>
            <a:noFill/>
          </a:ln>
        </p:spPr>
      </p:pic>
      <p:pic>
        <p:nvPicPr>
          <p:cNvPr id="937" name="Google Shape;937;p75"/>
          <p:cNvPicPr preferRelativeResize="0"/>
          <p:nvPr/>
        </p:nvPicPr>
        <p:blipFill>
          <a:blip r:embed="rId4">
            <a:alphaModFix/>
          </a:blip>
          <a:stretch>
            <a:fillRect/>
          </a:stretch>
        </p:blipFill>
        <p:spPr>
          <a:xfrm>
            <a:off x="7582762" y="2437749"/>
            <a:ext cx="258830" cy="491425"/>
          </a:xfrm>
          <a:prstGeom prst="rect">
            <a:avLst/>
          </a:prstGeom>
          <a:noFill/>
          <a:ln>
            <a:noFill/>
          </a:ln>
        </p:spPr>
      </p:pic>
      <p:pic>
        <p:nvPicPr>
          <p:cNvPr id="938" name="Google Shape;938;p75"/>
          <p:cNvPicPr preferRelativeResize="0"/>
          <p:nvPr/>
        </p:nvPicPr>
        <p:blipFill>
          <a:blip r:embed="rId4">
            <a:alphaModFix/>
          </a:blip>
          <a:stretch>
            <a:fillRect/>
          </a:stretch>
        </p:blipFill>
        <p:spPr>
          <a:xfrm>
            <a:off x="6237443" y="2486740"/>
            <a:ext cx="258830" cy="491425"/>
          </a:xfrm>
          <a:prstGeom prst="rect">
            <a:avLst/>
          </a:prstGeom>
          <a:noFill/>
          <a:ln>
            <a:noFill/>
          </a:ln>
        </p:spPr>
      </p:pic>
      <p:pic>
        <p:nvPicPr>
          <p:cNvPr id="939" name="Google Shape;939;p75"/>
          <p:cNvPicPr preferRelativeResize="0"/>
          <p:nvPr/>
        </p:nvPicPr>
        <p:blipFill>
          <a:blip r:embed="rId4">
            <a:alphaModFix/>
          </a:blip>
          <a:stretch>
            <a:fillRect/>
          </a:stretch>
        </p:blipFill>
        <p:spPr>
          <a:xfrm>
            <a:off x="6779082" y="2426242"/>
            <a:ext cx="258830" cy="491425"/>
          </a:xfrm>
          <a:prstGeom prst="rect">
            <a:avLst/>
          </a:prstGeom>
          <a:noFill/>
          <a:ln>
            <a:noFill/>
          </a:ln>
        </p:spPr>
      </p:pic>
      <p:pic>
        <p:nvPicPr>
          <p:cNvPr id="940" name="Google Shape;940;p75"/>
          <p:cNvPicPr preferRelativeResize="0"/>
          <p:nvPr/>
        </p:nvPicPr>
        <p:blipFill>
          <a:blip r:embed="rId4">
            <a:alphaModFix/>
          </a:blip>
          <a:stretch>
            <a:fillRect/>
          </a:stretch>
        </p:blipFill>
        <p:spPr>
          <a:xfrm>
            <a:off x="6618443" y="3565047"/>
            <a:ext cx="258830" cy="491425"/>
          </a:xfrm>
          <a:prstGeom prst="rect">
            <a:avLst/>
          </a:prstGeom>
          <a:noFill/>
          <a:ln>
            <a:noFill/>
          </a:ln>
        </p:spPr>
      </p:pic>
      <p:pic>
        <p:nvPicPr>
          <p:cNvPr id="941" name="Google Shape;941;p75"/>
          <p:cNvPicPr preferRelativeResize="0"/>
          <p:nvPr/>
        </p:nvPicPr>
        <p:blipFill>
          <a:blip r:embed="rId4">
            <a:alphaModFix/>
          </a:blip>
          <a:stretch>
            <a:fillRect/>
          </a:stretch>
        </p:blipFill>
        <p:spPr>
          <a:xfrm>
            <a:off x="6984668" y="3557736"/>
            <a:ext cx="258830" cy="491425"/>
          </a:xfrm>
          <a:prstGeom prst="rect">
            <a:avLst/>
          </a:prstGeom>
          <a:noFill/>
          <a:ln>
            <a:noFill/>
          </a:ln>
        </p:spPr>
      </p:pic>
      <p:pic>
        <p:nvPicPr>
          <p:cNvPr id="942" name="Google Shape;942;p75"/>
          <p:cNvPicPr preferRelativeResize="0"/>
          <p:nvPr/>
        </p:nvPicPr>
        <p:blipFill>
          <a:blip r:embed="rId4">
            <a:alphaModFix/>
          </a:blip>
          <a:stretch>
            <a:fillRect/>
          </a:stretch>
        </p:blipFill>
        <p:spPr>
          <a:xfrm>
            <a:off x="5498457" y="2726847"/>
            <a:ext cx="258830" cy="491425"/>
          </a:xfrm>
          <a:prstGeom prst="rect">
            <a:avLst/>
          </a:prstGeom>
          <a:noFill/>
          <a:ln>
            <a:noFill/>
          </a:ln>
        </p:spPr>
      </p:pic>
      <p:pic>
        <p:nvPicPr>
          <p:cNvPr id="943" name="Google Shape;943;p75"/>
          <p:cNvPicPr preferRelativeResize="0"/>
          <p:nvPr/>
        </p:nvPicPr>
        <p:blipFill>
          <a:blip r:embed="rId4">
            <a:alphaModFix/>
          </a:blip>
          <a:stretch>
            <a:fillRect/>
          </a:stretch>
        </p:blipFill>
        <p:spPr>
          <a:xfrm>
            <a:off x="6245682" y="3199749"/>
            <a:ext cx="258830" cy="491425"/>
          </a:xfrm>
          <a:prstGeom prst="rect">
            <a:avLst/>
          </a:prstGeom>
          <a:noFill/>
          <a:ln>
            <a:noFill/>
          </a:ln>
        </p:spPr>
      </p:pic>
      <p:pic>
        <p:nvPicPr>
          <p:cNvPr id="944" name="Google Shape;944;p75"/>
          <p:cNvPicPr preferRelativeResize="0"/>
          <p:nvPr/>
        </p:nvPicPr>
        <p:blipFill>
          <a:blip r:embed="rId4">
            <a:alphaModFix/>
          </a:blip>
          <a:stretch>
            <a:fillRect/>
          </a:stretch>
        </p:blipFill>
        <p:spPr>
          <a:xfrm>
            <a:off x="7703910" y="3412647"/>
            <a:ext cx="258830" cy="491425"/>
          </a:xfrm>
          <a:prstGeom prst="rect">
            <a:avLst/>
          </a:prstGeom>
          <a:noFill/>
          <a:ln>
            <a:noFill/>
          </a:ln>
        </p:spPr>
      </p:pic>
      <p:pic>
        <p:nvPicPr>
          <p:cNvPr id="945" name="Google Shape;945;p75"/>
          <p:cNvPicPr preferRelativeResize="0"/>
          <p:nvPr/>
        </p:nvPicPr>
        <p:blipFill>
          <a:blip r:embed="rId4">
            <a:alphaModFix/>
          </a:blip>
          <a:stretch>
            <a:fillRect/>
          </a:stretch>
        </p:blipFill>
        <p:spPr>
          <a:xfrm>
            <a:off x="7354162" y="3352149"/>
            <a:ext cx="258830" cy="491425"/>
          </a:xfrm>
          <a:prstGeom prst="rect">
            <a:avLst/>
          </a:prstGeom>
          <a:noFill/>
          <a:ln>
            <a:noFill/>
          </a:ln>
        </p:spPr>
      </p:pic>
      <p:pic>
        <p:nvPicPr>
          <p:cNvPr id="946" name="Google Shape;946;p75"/>
          <p:cNvPicPr preferRelativeResize="0"/>
          <p:nvPr/>
        </p:nvPicPr>
        <p:blipFill>
          <a:blip r:embed="rId4">
            <a:alphaModFix/>
          </a:blip>
          <a:stretch>
            <a:fillRect/>
          </a:stretch>
        </p:blipFill>
        <p:spPr>
          <a:xfrm>
            <a:off x="5890963" y="2867740"/>
            <a:ext cx="258830" cy="491425"/>
          </a:xfrm>
          <a:prstGeom prst="rect">
            <a:avLst/>
          </a:prstGeom>
          <a:noFill/>
          <a:ln>
            <a:noFill/>
          </a:ln>
        </p:spPr>
      </p:pic>
      <p:pic>
        <p:nvPicPr>
          <p:cNvPr id="947" name="Google Shape;947;p75"/>
          <p:cNvPicPr preferRelativeResize="0"/>
          <p:nvPr/>
        </p:nvPicPr>
        <p:blipFill>
          <a:blip r:embed="rId4">
            <a:alphaModFix/>
          </a:blip>
          <a:stretch>
            <a:fillRect/>
          </a:stretch>
        </p:blipFill>
        <p:spPr>
          <a:xfrm>
            <a:off x="5940882" y="3569242"/>
            <a:ext cx="258830" cy="491425"/>
          </a:xfrm>
          <a:prstGeom prst="rect">
            <a:avLst/>
          </a:prstGeom>
          <a:noFill/>
          <a:ln>
            <a:noFill/>
          </a:ln>
        </p:spPr>
      </p:pic>
      <p:pic>
        <p:nvPicPr>
          <p:cNvPr id="948" name="Google Shape;948;p75"/>
          <p:cNvPicPr preferRelativeResize="0"/>
          <p:nvPr/>
        </p:nvPicPr>
        <p:blipFill>
          <a:blip r:embed="rId4">
            <a:alphaModFix/>
          </a:blip>
          <a:stretch>
            <a:fillRect/>
          </a:stretch>
        </p:blipFill>
        <p:spPr>
          <a:xfrm>
            <a:off x="6565257" y="2726847"/>
            <a:ext cx="258830" cy="491425"/>
          </a:xfrm>
          <a:prstGeom prst="rect">
            <a:avLst/>
          </a:prstGeom>
          <a:noFill/>
          <a:ln>
            <a:noFill/>
          </a:ln>
        </p:spPr>
      </p:pic>
      <p:pic>
        <p:nvPicPr>
          <p:cNvPr id="949" name="Google Shape;949;p75"/>
          <p:cNvPicPr preferRelativeResize="0"/>
          <p:nvPr/>
        </p:nvPicPr>
        <p:blipFill>
          <a:blip r:embed="rId4">
            <a:alphaModFix/>
          </a:blip>
          <a:stretch>
            <a:fillRect/>
          </a:stretch>
        </p:blipFill>
        <p:spPr>
          <a:xfrm>
            <a:off x="7098657" y="2498247"/>
            <a:ext cx="258830" cy="491425"/>
          </a:xfrm>
          <a:prstGeom prst="rect">
            <a:avLst/>
          </a:prstGeom>
          <a:noFill/>
          <a:ln>
            <a:noFill/>
          </a:ln>
        </p:spPr>
      </p:pic>
      <p:pic>
        <p:nvPicPr>
          <p:cNvPr id="950" name="Google Shape;950;p75"/>
          <p:cNvPicPr preferRelativeResize="0"/>
          <p:nvPr/>
        </p:nvPicPr>
        <p:blipFill>
          <a:blip r:embed="rId4">
            <a:alphaModFix/>
          </a:blip>
          <a:stretch>
            <a:fillRect/>
          </a:stretch>
        </p:blipFill>
        <p:spPr>
          <a:xfrm>
            <a:off x="7380443" y="2696674"/>
            <a:ext cx="258830" cy="491425"/>
          </a:xfrm>
          <a:prstGeom prst="rect">
            <a:avLst/>
          </a:prstGeom>
          <a:noFill/>
          <a:ln>
            <a:noFill/>
          </a:ln>
        </p:spPr>
      </p:pic>
      <p:pic>
        <p:nvPicPr>
          <p:cNvPr id="951" name="Google Shape;951;p75"/>
          <p:cNvPicPr preferRelativeResize="0"/>
          <p:nvPr/>
        </p:nvPicPr>
        <p:blipFill>
          <a:blip r:embed="rId4">
            <a:alphaModFix/>
          </a:blip>
          <a:stretch>
            <a:fillRect/>
          </a:stretch>
        </p:blipFill>
        <p:spPr>
          <a:xfrm>
            <a:off x="7098657" y="3043154"/>
            <a:ext cx="258830" cy="491425"/>
          </a:xfrm>
          <a:prstGeom prst="rect">
            <a:avLst/>
          </a:prstGeom>
          <a:noFill/>
          <a:ln>
            <a:noFill/>
          </a:ln>
        </p:spPr>
      </p:pic>
      <p:pic>
        <p:nvPicPr>
          <p:cNvPr id="952" name="Google Shape;952;p75"/>
          <p:cNvPicPr preferRelativeResize="0"/>
          <p:nvPr/>
        </p:nvPicPr>
        <p:blipFill>
          <a:blip r:embed="rId4">
            <a:alphaModFix/>
          </a:blip>
          <a:stretch>
            <a:fillRect/>
          </a:stretch>
        </p:blipFill>
        <p:spPr>
          <a:xfrm>
            <a:off x="6770843" y="3161033"/>
            <a:ext cx="258830" cy="491425"/>
          </a:xfrm>
          <a:prstGeom prst="rect">
            <a:avLst/>
          </a:prstGeom>
          <a:noFill/>
          <a:ln>
            <a:noFill/>
          </a:ln>
        </p:spPr>
      </p:pic>
      <p:pic>
        <p:nvPicPr>
          <p:cNvPr id="953" name="Google Shape;953;p75"/>
          <p:cNvPicPr preferRelativeResize="0"/>
          <p:nvPr/>
        </p:nvPicPr>
        <p:blipFill>
          <a:blip r:embed="rId4">
            <a:alphaModFix/>
          </a:blip>
          <a:stretch>
            <a:fillRect/>
          </a:stretch>
        </p:blipFill>
        <p:spPr>
          <a:xfrm>
            <a:off x="7837643" y="2780033"/>
            <a:ext cx="258830" cy="491425"/>
          </a:xfrm>
          <a:prstGeom prst="rect">
            <a:avLst/>
          </a:prstGeom>
          <a:noFill/>
          <a:ln>
            <a:noFill/>
          </a:ln>
        </p:spPr>
      </p:pic>
      <p:pic>
        <p:nvPicPr>
          <p:cNvPr id="954" name="Google Shape;954;p75"/>
          <p:cNvPicPr preferRelativeResize="0"/>
          <p:nvPr/>
        </p:nvPicPr>
        <p:blipFill>
          <a:blip r:embed="rId4">
            <a:alphaModFix/>
          </a:blip>
          <a:stretch>
            <a:fillRect/>
          </a:stretch>
        </p:blipFill>
        <p:spPr>
          <a:xfrm>
            <a:off x="8031723" y="2322833"/>
            <a:ext cx="258830" cy="491425"/>
          </a:xfrm>
          <a:prstGeom prst="rect">
            <a:avLst/>
          </a:prstGeom>
          <a:noFill/>
          <a:ln>
            <a:noFill/>
          </a:ln>
        </p:spPr>
      </p:pic>
      <p:pic>
        <p:nvPicPr>
          <p:cNvPr id="955" name="Google Shape;955;p75"/>
          <p:cNvPicPr preferRelativeResize="0"/>
          <p:nvPr/>
        </p:nvPicPr>
        <p:blipFill>
          <a:blip r:embed="rId4">
            <a:alphaModFix/>
          </a:blip>
          <a:stretch>
            <a:fillRect/>
          </a:stretch>
        </p:blipFill>
        <p:spPr>
          <a:xfrm>
            <a:off x="8142443" y="1976354"/>
            <a:ext cx="258830" cy="491425"/>
          </a:xfrm>
          <a:prstGeom prst="rect">
            <a:avLst/>
          </a:prstGeom>
          <a:noFill/>
          <a:ln>
            <a:noFill/>
          </a:ln>
        </p:spPr>
      </p:pic>
      <p:pic>
        <p:nvPicPr>
          <p:cNvPr id="956" name="Google Shape;956;p75"/>
          <p:cNvPicPr preferRelativeResize="0"/>
          <p:nvPr/>
        </p:nvPicPr>
        <p:blipFill>
          <a:blip r:embed="rId4">
            <a:alphaModFix/>
          </a:blip>
          <a:stretch>
            <a:fillRect/>
          </a:stretch>
        </p:blipFill>
        <p:spPr>
          <a:xfrm>
            <a:off x="8142443" y="2966954"/>
            <a:ext cx="258830" cy="491425"/>
          </a:xfrm>
          <a:prstGeom prst="rect">
            <a:avLst/>
          </a:prstGeom>
          <a:noFill/>
          <a:ln>
            <a:noFill/>
          </a:ln>
        </p:spPr>
      </p:pic>
      <p:pic>
        <p:nvPicPr>
          <p:cNvPr id="957" name="Google Shape;957;p75"/>
          <p:cNvPicPr preferRelativeResize="0"/>
          <p:nvPr/>
        </p:nvPicPr>
        <p:blipFill>
          <a:blip r:embed="rId4">
            <a:alphaModFix/>
          </a:blip>
          <a:stretch>
            <a:fillRect/>
          </a:stretch>
        </p:blipFill>
        <p:spPr>
          <a:xfrm>
            <a:off x="7990043" y="3424154"/>
            <a:ext cx="258830" cy="491425"/>
          </a:xfrm>
          <a:prstGeom prst="rect">
            <a:avLst/>
          </a:prstGeom>
          <a:noFill/>
          <a:ln>
            <a:noFill/>
          </a:ln>
        </p:spPr>
      </p:pic>
      <p:pic>
        <p:nvPicPr>
          <p:cNvPr id="958" name="Google Shape;958;p75"/>
          <p:cNvPicPr preferRelativeResize="0"/>
          <p:nvPr/>
        </p:nvPicPr>
        <p:blipFill>
          <a:blip r:embed="rId4">
            <a:alphaModFix/>
          </a:blip>
          <a:stretch>
            <a:fillRect/>
          </a:stretch>
        </p:blipFill>
        <p:spPr>
          <a:xfrm>
            <a:off x="6313643" y="3500354"/>
            <a:ext cx="258830" cy="491425"/>
          </a:xfrm>
          <a:prstGeom prst="rect">
            <a:avLst/>
          </a:prstGeom>
          <a:noFill/>
          <a:ln>
            <a:noFill/>
          </a:ln>
        </p:spPr>
      </p:pic>
      <p:pic>
        <p:nvPicPr>
          <p:cNvPr id="959" name="Google Shape;959;p75"/>
          <p:cNvPicPr preferRelativeResize="0"/>
          <p:nvPr/>
        </p:nvPicPr>
        <p:blipFill>
          <a:blip r:embed="rId4">
            <a:alphaModFix/>
          </a:blip>
          <a:stretch>
            <a:fillRect/>
          </a:stretch>
        </p:blipFill>
        <p:spPr>
          <a:xfrm>
            <a:off x="6389843" y="2814554"/>
            <a:ext cx="258830" cy="491425"/>
          </a:xfrm>
          <a:prstGeom prst="rect">
            <a:avLst/>
          </a:prstGeom>
          <a:noFill/>
          <a:ln>
            <a:noFill/>
          </a:ln>
        </p:spPr>
      </p:pic>
      <p:pic>
        <p:nvPicPr>
          <p:cNvPr id="960" name="Google Shape;960;p75"/>
          <p:cNvPicPr preferRelativeResize="0"/>
          <p:nvPr/>
        </p:nvPicPr>
        <p:blipFill>
          <a:blip r:embed="rId4">
            <a:alphaModFix/>
          </a:blip>
          <a:stretch>
            <a:fillRect/>
          </a:stretch>
        </p:blipFill>
        <p:spPr>
          <a:xfrm>
            <a:off x="6701803" y="1946180"/>
            <a:ext cx="258830" cy="491425"/>
          </a:xfrm>
          <a:prstGeom prst="rect">
            <a:avLst/>
          </a:prstGeom>
          <a:noFill/>
          <a:ln>
            <a:noFill/>
          </a:ln>
        </p:spPr>
      </p:pic>
      <p:pic>
        <p:nvPicPr>
          <p:cNvPr id="961" name="Google Shape;961;p75"/>
          <p:cNvPicPr preferRelativeResize="0"/>
          <p:nvPr/>
        </p:nvPicPr>
        <p:blipFill>
          <a:blip r:embed="rId4">
            <a:alphaModFix/>
          </a:blip>
          <a:stretch>
            <a:fillRect/>
          </a:stretch>
        </p:blipFill>
        <p:spPr>
          <a:xfrm>
            <a:off x="5780243" y="3119354"/>
            <a:ext cx="258830" cy="491425"/>
          </a:xfrm>
          <a:prstGeom prst="rect">
            <a:avLst/>
          </a:prstGeom>
          <a:noFill/>
          <a:ln>
            <a:noFill/>
          </a:ln>
        </p:spPr>
      </p:pic>
      <p:pic>
        <p:nvPicPr>
          <p:cNvPr id="962" name="Google Shape;962;p75"/>
          <p:cNvPicPr preferRelativeResize="0"/>
          <p:nvPr/>
        </p:nvPicPr>
        <p:blipFill>
          <a:blip r:embed="rId4">
            <a:alphaModFix/>
          </a:blip>
          <a:stretch>
            <a:fillRect/>
          </a:stretch>
        </p:blipFill>
        <p:spPr>
          <a:xfrm>
            <a:off x="5780243" y="3652754"/>
            <a:ext cx="258830" cy="4914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pic>
        <p:nvPicPr>
          <p:cNvPr id="967" name="Google Shape;967;p76"/>
          <p:cNvPicPr preferRelativeResize="0"/>
          <p:nvPr/>
        </p:nvPicPr>
        <p:blipFill>
          <a:blip r:embed="rId3">
            <a:alphaModFix/>
          </a:blip>
          <a:stretch>
            <a:fillRect/>
          </a:stretch>
        </p:blipFill>
        <p:spPr>
          <a:xfrm>
            <a:off x="5098002" y="1582832"/>
            <a:ext cx="3722542" cy="2842726"/>
          </a:xfrm>
          <a:prstGeom prst="rect">
            <a:avLst/>
          </a:prstGeom>
          <a:noFill/>
          <a:ln>
            <a:noFill/>
          </a:ln>
        </p:spPr>
      </p:pic>
      <p:pic>
        <p:nvPicPr>
          <p:cNvPr id="968" name="Google Shape;968;p76"/>
          <p:cNvPicPr preferRelativeResize="0"/>
          <p:nvPr/>
        </p:nvPicPr>
        <p:blipFill>
          <a:blip r:embed="rId4">
            <a:alphaModFix/>
          </a:blip>
          <a:stretch>
            <a:fillRect/>
          </a:stretch>
        </p:blipFill>
        <p:spPr>
          <a:xfrm>
            <a:off x="6008843" y="2662154"/>
            <a:ext cx="258830" cy="491425"/>
          </a:xfrm>
          <a:prstGeom prst="rect">
            <a:avLst/>
          </a:prstGeom>
          <a:noFill/>
          <a:ln>
            <a:noFill/>
          </a:ln>
        </p:spPr>
      </p:pic>
      <p:graphicFrame>
        <p:nvGraphicFramePr>
          <p:cNvPr id="969" name="Google Shape;969;p76"/>
          <p:cNvGraphicFramePr/>
          <p:nvPr/>
        </p:nvGraphicFramePr>
        <p:xfrm>
          <a:off x="491137" y="2316557"/>
          <a:ext cx="3000000" cy="3000000"/>
        </p:xfrm>
        <a:graphic>
          <a:graphicData uri="http://schemas.openxmlformats.org/drawingml/2006/table">
            <a:tbl>
              <a:tblPr>
                <a:noFill/>
                <a:tableStyleId>{3914FA16-2915-4FED-858D-4356F43125AB}</a:tableStyleId>
              </a:tblPr>
              <a:tblGrid>
                <a:gridCol w="1301250"/>
                <a:gridCol w="1301250"/>
              </a:tblGrid>
              <a:tr h="264200">
                <a:tc>
                  <a:txBody>
                    <a:bodyPr/>
                    <a:lstStyle/>
                    <a:p>
                      <a:pPr indent="0" lvl="0" marL="0" rtl="0" algn="ctr">
                        <a:spcBef>
                          <a:spcPts val="0"/>
                        </a:spcBef>
                        <a:spcAft>
                          <a:spcPts val="0"/>
                        </a:spcAft>
                        <a:buNone/>
                      </a:pPr>
                      <a:r>
                        <a:rPr lang="en-GB" sz="1800">
                          <a:solidFill>
                            <a:srgbClr val="FFFFFF"/>
                          </a:solidFill>
                          <a:latin typeface="Lexend"/>
                          <a:ea typeface="Lexend"/>
                          <a:cs typeface="Lexend"/>
                          <a:sym typeface="Lexend"/>
                        </a:rPr>
                        <a:t>Toban sano (Decade)</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800">
                          <a:solidFill>
                            <a:srgbClr val="FFFFFF"/>
                          </a:solidFill>
                          <a:latin typeface="Lexend"/>
                          <a:ea typeface="Lexend"/>
                          <a:cs typeface="Lexend"/>
                          <a:sym typeface="Lexend"/>
                        </a:rPr>
                        <a:t>Pop (000’s)</a:t>
                      </a:r>
                      <a:r>
                        <a:rPr lang="en-GB" sz="1800">
                          <a:solidFill>
                            <a:srgbClr val="FFFFFF"/>
                          </a:solidFill>
                          <a:latin typeface="Times New Roman"/>
                          <a:ea typeface="Times New Roman"/>
                          <a:cs typeface="Times New Roman"/>
                          <a:sym typeface="Times New Roman"/>
                        </a:rPr>
                        <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64</a:t>
                      </a:r>
                      <a:r>
                        <a:rPr lang="en-GB" sz="2000">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970" name="Google Shape;970;p76"/>
          <p:cNvPicPr preferRelativeResize="0"/>
          <p:nvPr/>
        </p:nvPicPr>
        <p:blipFill>
          <a:blip r:embed="rId4">
            <a:alphaModFix/>
          </a:blip>
          <a:stretch>
            <a:fillRect/>
          </a:stretch>
        </p:blipFill>
        <p:spPr>
          <a:xfrm>
            <a:off x="6923243" y="1888647"/>
            <a:ext cx="258830" cy="491425"/>
          </a:xfrm>
          <a:prstGeom prst="rect">
            <a:avLst/>
          </a:prstGeom>
          <a:noFill/>
          <a:ln>
            <a:noFill/>
          </a:ln>
        </p:spPr>
      </p:pic>
      <p:pic>
        <p:nvPicPr>
          <p:cNvPr id="971" name="Google Shape;971;p76"/>
          <p:cNvPicPr preferRelativeResize="0"/>
          <p:nvPr/>
        </p:nvPicPr>
        <p:blipFill>
          <a:blip r:embed="rId4">
            <a:alphaModFix/>
          </a:blip>
          <a:stretch>
            <a:fillRect/>
          </a:stretch>
        </p:blipFill>
        <p:spPr>
          <a:xfrm>
            <a:off x="7289468" y="2033736"/>
            <a:ext cx="258830" cy="491425"/>
          </a:xfrm>
          <a:prstGeom prst="rect">
            <a:avLst/>
          </a:prstGeom>
          <a:noFill/>
          <a:ln>
            <a:noFill/>
          </a:ln>
        </p:spPr>
      </p:pic>
      <p:sp>
        <p:nvSpPr>
          <p:cNvPr id="972" name="Google Shape;972;p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dhibaatooyinka isku xigxiga joomatari (geometric sequences)</a:t>
            </a:r>
            <a:endParaRPr/>
          </a:p>
        </p:txBody>
      </p:sp>
      <p:sp>
        <p:nvSpPr>
          <p:cNvPr id="973" name="Google Shape;973;p76"/>
          <p:cNvSpPr txBox="1"/>
          <p:nvPr>
            <p:ph idx="1" type="body"/>
          </p:nvPr>
        </p:nvSpPr>
        <p:spPr>
          <a:xfrm>
            <a:off x="324000" y="759300"/>
            <a:ext cx="7135200" cy="789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 laga yaabaa inaan aragno tirooyin iyo qaab isku mid ah oo ku jira macno aad u kala duwan.</a:t>
            </a:r>
            <a:endParaRPr sz="2000"/>
          </a:p>
        </p:txBody>
      </p:sp>
      <p:sp>
        <p:nvSpPr>
          <p:cNvPr id="974" name="Google Shape;974;p76"/>
          <p:cNvSpPr txBox="1"/>
          <p:nvPr>
            <p:ph idx="1" type="body"/>
          </p:nvPr>
        </p:nvSpPr>
        <p:spPr>
          <a:xfrm>
            <a:off x="324000" y="1551375"/>
            <a:ext cx="6192000" cy="36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 ku nool 2 kun oo penguin ah jasiirad. Tobankii sano ee kasta tiradoodu waa labanlaabtaa.</a:t>
            </a:r>
            <a:endParaRPr baseline="30000" sz="2000"/>
          </a:p>
        </p:txBody>
      </p:sp>
      <p:pic>
        <p:nvPicPr>
          <p:cNvPr id="975" name="Google Shape;975;p76"/>
          <p:cNvPicPr preferRelativeResize="0"/>
          <p:nvPr/>
        </p:nvPicPr>
        <p:blipFill>
          <a:blip r:embed="rId4">
            <a:alphaModFix/>
          </a:blip>
          <a:stretch>
            <a:fillRect/>
          </a:stretch>
        </p:blipFill>
        <p:spPr>
          <a:xfrm>
            <a:off x="5932643" y="2117247"/>
            <a:ext cx="258830" cy="491425"/>
          </a:xfrm>
          <a:prstGeom prst="rect">
            <a:avLst/>
          </a:prstGeom>
          <a:noFill/>
          <a:ln>
            <a:noFill/>
          </a:ln>
        </p:spPr>
      </p:pic>
      <p:pic>
        <p:nvPicPr>
          <p:cNvPr id="976" name="Google Shape;976;p76"/>
          <p:cNvPicPr preferRelativeResize="0"/>
          <p:nvPr/>
        </p:nvPicPr>
        <p:blipFill>
          <a:blip r:embed="rId4">
            <a:alphaModFix/>
          </a:blip>
          <a:stretch>
            <a:fillRect/>
          </a:stretch>
        </p:blipFill>
        <p:spPr>
          <a:xfrm>
            <a:off x="6474282" y="2056749"/>
            <a:ext cx="258830" cy="491425"/>
          </a:xfrm>
          <a:prstGeom prst="rect">
            <a:avLst/>
          </a:prstGeom>
          <a:noFill/>
          <a:ln>
            <a:noFill/>
          </a:ln>
        </p:spPr>
      </p:pic>
      <p:pic>
        <p:nvPicPr>
          <p:cNvPr id="977" name="Google Shape;977;p76"/>
          <p:cNvPicPr preferRelativeResize="0"/>
          <p:nvPr/>
        </p:nvPicPr>
        <p:blipFill>
          <a:blip r:embed="rId4">
            <a:alphaModFix/>
          </a:blip>
          <a:stretch>
            <a:fillRect/>
          </a:stretch>
        </p:blipFill>
        <p:spPr>
          <a:xfrm>
            <a:off x="7780110" y="1964847"/>
            <a:ext cx="258830" cy="491425"/>
          </a:xfrm>
          <a:prstGeom prst="rect">
            <a:avLst/>
          </a:prstGeom>
          <a:noFill/>
          <a:ln>
            <a:noFill/>
          </a:ln>
        </p:spPr>
      </p:pic>
      <p:pic>
        <p:nvPicPr>
          <p:cNvPr id="978" name="Google Shape;978;p76"/>
          <p:cNvPicPr preferRelativeResize="0"/>
          <p:nvPr/>
        </p:nvPicPr>
        <p:blipFill>
          <a:blip r:embed="rId4">
            <a:alphaModFix/>
          </a:blip>
          <a:stretch>
            <a:fillRect/>
          </a:stretch>
        </p:blipFill>
        <p:spPr>
          <a:xfrm>
            <a:off x="7582762" y="2437749"/>
            <a:ext cx="258830" cy="491425"/>
          </a:xfrm>
          <a:prstGeom prst="rect">
            <a:avLst/>
          </a:prstGeom>
          <a:noFill/>
          <a:ln>
            <a:noFill/>
          </a:ln>
        </p:spPr>
      </p:pic>
      <p:pic>
        <p:nvPicPr>
          <p:cNvPr id="979" name="Google Shape;979;p76"/>
          <p:cNvPicPr preferRelativeResize="0"/>
          <p:nvPr/>
        </p:nvPicPr>
        <p:blipFill>
          <a:blip r:embed="rId4">
            <a:alphaModFix/>
          </a:blip>
          <a:stretch>
            <a:fillRect/>
          </a:stretch>
        </p:blipFill>
        <p:spPr>
          <a:xfrm>
            <a:off x="6237443" y="2486740"/>
            <a:ext cx="258830" cy="491425"/>
          </a:xfrm>
          <a:prstGeom prst="rect">
            <a:avLst/>
          </a:prstGeom>
          <a:noFill/>
          <a:ln>
            <a:noFill/>
          </a:ln>
        </p:spPr>
      </p:pic>
      <p:pic>
        <p:nvPicPr>
          <p:cNvPr id="980" name="Google Shape;980;p76"/>
          <p:cNvPicPr preferRelativeResize="0"/>
          <p:nvPr/>
        </p:nvPicPr>
        <p:blipFill>
          <a:blip r:embed="rId4">
            <a:alphaModFix/>
          </a:blip>
          <a:stretch>
            <a:fillRect/>
          </a:stretch>
        </p:blipFill>
        <p:spPr>
          <a:xfrm>
            <a:off x="6779082" y="2426242"/>
            <a:ext cx="258830" cy="491425"/>
          </a:xfrm>
          <a:prstGeom prst="rect">
            <a:avLst/>
          </a:prstGeom>
          <a:noFill/>
          <a:ln>
            <a:noFill/>
          </a:ln>
        </p:spPr>
      </p:pic>
      <p:pic>
        <p:nvPicPr>
          <p:cNvPr id="981" name="Google Shape;981;p76"/>
          <p:cNvPicPr preferRelativeResize="0"/>
          <p:nvPr/>
        </p:nvPicPr>
        <p:blipFill>
          <a:blip r:embed="rId4">
            <a:alphaModFix/>
          </a:blip>
          <a:stretch>
            <a:fillRect/>
          </a:stretch>
        </p:blipFill>
        <p:spPr>
          <a:xfrm>
            <a:off x="6618443" y="3565047"/>
            <a:ext cx="258830" cy="491425"/>
          </a:xfrm>
          <a:prstGeom prst="rect">
            <a:avLst/>
          </a:prstGeom>
          <a:noFill/>
          <a:ln>
            <a:noFill/>
          </a:ln>
        </p:spPr>
      </p:pic>
      <p:pic>
        <p:nvPicPr>
          <p:cNvPr id="982" name="Google Shape;982;p76"/>
          <p:cNvPicPr preferRelativeResize="0"/>
          <p:nvPr/>
        </p:nvPicPr>
        <p:blipFill>
          <a:blip r:embed="rId4">
            <a:alphaModFix/>
          </a:blip>
          <a:stretch>
            <a:fillRect/>
          </a:stretch>
        </p:blipFill>
        <p:spPr>
          <a:xfrm>
            <a:off x="6984668" y="3557736"/>
            <a:ext cx="258830" cy="491425"/>
          </a:xfrm>
          <a:prstGeom prst="rect">
            <a:avLst/>
          </a:prstGeom>
          <a:noFill/>
          <a:ln>
            <a:noFill/>
          </a:ln>
        </p:spPr>
      </p:pic>
      <p:pic>
        <p:nvPicPr>
          <p:cNvPr id="983" name="Google Shape;983;p76"/>
          <p:cNvPicPr preferRelativeResize="0"/>
          <p:nvPr/>
        </p:nvPicPr>
        <p:blipFill>
          <a:blip r:embed="rId4">
            <a:alphaModFix/>
          </a:blip>
          <a:stretch>
            <a:fillRect/>
          </a:stretch>
        </p:blipFill>
        <p:spPr>
          <a:xfrm>
            <a:off x="5498457" y="2726847"/>
            <a:ext cx="258830" cy="491425"/>
          </a:xfrm>
          <a:prstGeom prst="rect">
            <a:avLst/>
          </a:prstGeom>
          <a:noFill/>
          <a:ln>
            <a:noFill/>
          </a:ln>
        </p:spPr>
      </p:pic>
      <p:pic>
        <p:nvPicPr>
          <p:cNvPr id="984" name="Google Shape;984;p76"/>
          <p:cNvPicPr preferRelativeResize="0"/>
          <p:nvPr/>
        </p:nvPicPr>
        <p:blipFill>
          <a:blip r:embed="rId4">
            <a:alphaModFix/>
          </a:blip>
          <a:stretch>
            <a:fillRect/>
          </a:stretch>
        </p:blipFill>
        <p:spPr>
          <a:xfrm>
            <a:off x="6245682" y="3199749"/>
            <a:ext cx="258830" cy="491425"/>
          </a:xfrm>
          <a:prstGeom prst="rect">
            <a:avLst/>
          </a:prstGeom>
          <a:noFill/>
          <a:ln>
            <a:noFill/>
          </a:ln>
        </p:spPr>
      </p:pic>
      <p:pic>
        <p:nvPicPr>
          <p:cNvPr id="985" name="Google Shape;985;p76"/>
          <p:cNvPicPr preferRelativeResize="0"/>
          <p:nvPr/>
        </p:nvPicPr>
        <p:blipFill>
          <a:blip r:embed="rId4">
            <a:alphaModFix/>
          </a:blip>
          <a:stretch>
            <a:fillRect/>
          </a:stretch>
        </p:blipFill>
        <p:spPr>
          <a:xfrm>
            <a:off x="7703910" y="3412647"/>
            <a:ext cx="258830" cy="491425"/>
          </a:xfrm>
          <a:prstGeom prst="rect">
            <a:avLst/>
          </a:prstGeom>
          <a:noFill/>
          <a:ln>
            <a:noFill/>
          </a:ln>
        </p:spPr>
      </p:pic>
      <p:pic>
        <p:nvPicPr>
          <p:cNvPr id="986" name="Google Shape;986;p76"/>
          <p:cNvPicPr preferRelativeResize="0"/>
          <p:nvPr/>
        </p:nvPicPr>
        <p:blipFill>
          <a:blip r:embed="rId4">
            <a:alphaModFix/>
          </a:blip>
          <a:stretch>
            <a:fillRect/>
          </a:stretch>
        </p:blipFill>
        <p:spPr>
          <a:xfrm>
            <a:off x="7354162" y="3352149"/>
            <a:ext cx="258830" cy="491425"/>
          </a:xfrm>
          <a:prstGeom prst="rect">
            <a:avLst/>
          </a:prstGeom>
          <a:noFill/>
          <a:ln>
            <a:noFill/>
          </a:ln>
        </p:spPr>
      </p:pic>
      <p:pic>
        <p:nvPicPr>
          <p:cNvPr id="987" name="Google Shape;987;p76"/>
          <p:cNvPicPr preferRelativeResize="0"/>
          <p:nvPr/>
        </p:nvPicPr>
        <p:blipFill>
          <a:blip r:embed="rId4">
            <a:alphaModFix/>
          </a:blip>
          <a:stretch>
            <a:fillRect/>
          </a:stretch>
        </p:blipFill>
        <p:spPr>
          <a:xfrm>
            <a:off x="5890963" y="2867740"/>
            <a:ext cx="258830" cy="491425"/>
          </a:xfrm>
          <a:prstGeom prst="rect">
            <a:avLst/>
          </a:prstGeom>
          <a:noFill/>
          <a:ln>
            <a:noFill/>
          </a:ln>
        </p:spPr>
      </p:pic>
      <p:pic>
        <p:nvPicPr>
          <p:cNvPr id="988" name="Google Shape;988;p76"/>
          <p:cNvPicPr preferRelativeResize="0"/>
          <p:nvPr/>
        </p:nvPicPr>
        <p:blipFill>
          <a:blip r:embed="rId4">
            <a:alphaModFix/>
          </a:blip>
          <a:stretch>
            <a:fillRect/>
          </a:stretch>
        </p:blipFill>
        <p:spPr>
          <a:xfrm>
            <a:off x="5940882" y="3569242"/>
            <a:ext cx="258830" cy="491425"/>
          </a:xfrm>
          <a:prstGeom prst="rect">
            <a:avLst/>
          </a:prstGeom>
          <a:noFill/>
          <a:ln>
            <a:noFill/>
          </a:ln>
        </p:spPr>
      </p:pic>
      <p:pic>
        <p:nvPicPr>
          <p:cNvPr id="989" name="Google Shape;989;p76"/>
          <p:cNvPicPr preferRelativeResize="0"/>
          <p:nvPr/>
        </p:nvPicPr>
        <p:blipFill>
          <a:blip r:embed="rId4">
            <a:alphaModFix/>
          </a:blip>
          <a:stretch>
            <a:fillRect/>
          </a:stretch>
        </p:blipFill>
        <p:spPr>
          <a:xfrm>
            <a:off x="6565257" y="2726847"/>
            <a:ext cx="258830" cy="491425"/>
          </a:xfrm>
          <a:prstGeom prst="rect">
            <a:avLst/>
          </a:prstGeom>
          <a:noFill/>
          <a:ln>
            <a:noFill/>
          </a:ln>
        </p:spPr>
      </p:pic>
      <p:pic>
        <p:nvPicPr>
          <p:cNvPr id="990" name="Google Shape;990;p76"/>
          <p:cNvPicPr preferRelativeResize="0"/>
          <p:nvPr/>
        </p:nvPicPr>
        <p:blipFill>
          <a:blip r:embed="rId4">
            <a:alphaModFix/>
          </a:blip>
          <a:stretch>
            <a:fillRect/>
          </a:stretch>
        </p:blipFill>
        <p:spPr>
          <a:xfrm>
            <a:off x="7098657" y="2498247"/>
            <a:ext cx="258830" cy="491425"/>
          </a:xfrm>
          <a:prstGeom prst="rect">
            <a:avLst/>
          </a:prstGeom>
          <a:noFill/>
          <a:ln>
            <a:noFill/>
          </a:ln>
        </p:spPr>
      </p:pic>
      <p:pic>
        <p:nvPicPr>
          <p:cNvPr id="991" name="Google Shape;991;p76"/>
          <p:cNvPicPr preferRelativeResize="0"/>
          <p:nvPr/>
        </p:nvPicPr>
        <p:blipFill>
          <a:blip r:embed="rId4">
            <a:alphaModFix/>
          </a:blip>
          <a:stretch>
            <a:fillRect/>
          </a:stretch>
        </p:blipFill>
        <p:spPr>
          <a:xfrm>
            <a:off x="7380443" y="2696674"/>
            <a:ext cx="258830" cy="491425"/>
          </a:xfrm>
          <a:prstGeom prst="rect">
            <a:avLst/>
          </a:prstGeom>
          <a:noFill/>
          <a:ln>
            <a:noFill/>
          </a:ln>
        </p:spPr>
      </p:pic>
      <p:pic>
        <p:nvPicPr>
          <p:cNvPr id="992" name="Google Shape;992;p76"/>
          <p:cNvPicPr preferRelativeResize="0"/>
          <p:nvPr/>
        </p:nvPicPr>
        <p:blipFill>
          <a:blip r:embed="rId4">
            <a:alphaModFix/>
          </a:blip>
          <a:stretch>
            <a:fillRect/>
          </a:stretch>
        </p:blipFill>
        <p:spPr>
          <a:xfrm>
            <a:off x="7098657" y="3043154"/>
            <a:ext cx="258830" cy="491425"/>
          </a:xfrm>
          <a:prstGeom prst="rect">
            <a:avLst/>
          </a:prstGeom>
          <a:noFill/>
          <a:ln>
            <a:noFill/>
          </a:ln>
        </p:spPr>
      </p:pic>
      <p:pic>
        <p:nvPicPr>
          <p:cNvPr id="993" name="Google Shape;993;p76"/>
          <p:cNvPicPr preferRelativeResize="0"/>
          <p:nvPr/>
        </p:nvPicPr>
        <p:blipFill>
          <a:blip r:embed="rId4">
            <a:alphaModFix/>
          </a:blip>
          <a:stretch>
            <a:fillRect/>
          </a:stretch>
        </p:blipFill>
        <p:spPr>
          <a:xfrm>
            <a:off x="6770843" y="3161033"/>
            <a:ext cx="258830" cy="491425"/>
          </a:xfrm>
          <a:prstGeom prst="rect">
            <a:avLst/>
          </a:prstGeom>
          <a:noFill/>
          <a:ln>
            <a:noFill/>
          </a:ln>
        </p:spPr>
      </p:pic>
      <p:pic>
        <p:nvPicPr>
          <p:cNvPr id="994" name="Google Shape;994;p76"/>
          <p:cNvPicPr preferRelativeResize="0"/>
          <p:nvPr/>
        </p:nvPicPr>
        <p:blipFill>
          <a:blip r:embed="rId4">
            <a:alphaModFix/>
          </a:blip>
          <a:stretch>
            <a:fillRect/>
          </a:stretch>
        </p:blipFill>
        <p:spPr>
          <a:xfrm>
            <a:off x="7837643" y="2780033"/>
            <a:ext cx="258830" cy="491425"/>
          </a:xfrm>
          <a:prstGeom prst="rect">
            <a:avLst/>
          </a:prstGeom>
          <a:noFill/>
          <a:ln>
            <a:noFill/>
          </a:ln>
        </p:spPr>
      </p:pic>
      <p:pic>
        <p:nvPicPr>
          <p:cNvPr id="995" name="Google Shape;995;p76"/>
          <p:cNvPicPr preferRelativeResize="0"/>
          <p:nvPr/>
        </p:nvPicPr>
        <p:blipFill>
          <a:blip r:embed="rId4">
            <a:alphaModFix/>
          </a:blip>
          <a:stretch>
            <a:fillRect/>
          </a:stretch>
        </p:blipFill>
        <p:spPr>
          <a:xfrm>
            <a:off x="8031723" y="2322833"/>
            <a:ext cx="258830" cy="491425"/>
          </a:xfrm>
          <a:prstGeom prst="rect">
            <a:avLst/>
          </a:prstGeom>
          <a:noFill/>
          <a:ln>
            <a:noFill/>
          </a:ln>
        </p:spPr>
      </p:pic>
      <p:pic>
        <p:nvPicPr>
          <p:cNvPr id="996" name="Google Shape;996;p76"/>
          <p:cNvPicPr preferRelativeResize="0"/>
          <p:nvPr/>
        </p:nvPicPr>
        <p:blipFill>
          <a:blip r:embed="rId4">
            <a:alphaModFix/>
          </a:blip>
          <a:stretch>
            <a:fillRect/>
          </a:stretch>
        </p:blipFill>
        <p:spPr>
          <a:xfrm>
            <a:off x="8142443" y="1976354"/>
            <a:ext cx="258830" cy="491425"/>
          </a:xfrm>
          <a:prstGeom prst="rect">
            <a:avLst/>
          </a:prstGeom>
          <a:noFill/>
          <a:ln>
            <a:noFill/>
          </a:ln>
        </p:spPr>
      </p:pic>
      <p:pic>
        <p:nvPicPr>
          <p:cNvPr id="997" name="Google Shape;997;p76"/>
          <p:cNvPicPr preferRelativeResize="0"/>
          <p:nvPr/>
        </p:nvPicPr>
        <p:blipFill>
          <a:blip r:embed="rId4">
            <a:alphaModFix/>
          </a:blip>
          <a:stretch>
            <a:fillRect/>
          </a:stretch>
        </p:blipFill>
        <p:spPr>
          <a:xfrm>
            <a:off x="8142443" y="2966954"/>
            <a:ext cx="258830" cy="491425"/>
          </a:xfrm>
          <a:prstGeom prst="rect">
            <a:avLst/>
          </a:prstGeom>
          <a:noFill/>
          <a:ln>
            <a:noFill/>
          </a:ln>
        </p:spPr>
      </p:pic>
      <p:pic>
        <p:nvPicPr>
          <p:cNvPr id="998" name="Google Shape;998;p76"/>
          <p:cNvPicPr preferRelativeResize="0"/>
          <p:nvPr/>
        </p:nvPicPr>
        <p:blipFill>
          <a:blip r:embed="rId4">
            <a:alphaModFix/>
          </a:blip>
          <a:stretch>
            <a:fillRect/>
          </a:stretch>
        </p:blipFill>
        <p:spPr>
          <a:xfrm>
            <a:off x="7990043" y="3424154"/>
            <a:ext cx="258830" cy="491425"/>
          </a:xfrm>
          <a:prstGeom prst="rect">
            <a:avLst/>
          </a:prstGeom>
          <a:noFill/>
          <a:ln>
            <a:noFill/>
          </a:ln>
        </p:spPr>
      </p:pic>
      <p:pic>
        <p:nvPicPr>
          <p:cNvPr id="999" name="Google Shape;999;p76"/>
          <p:cNvPicPr preferRelativeResize="0"/>
          <p:nvPr/>
        </p:nvPicPr>
        <p:blipFill>
          <a:blip r:embed="rId4">
            <a:alphaModFix/>
          </a:blip>
          <a:stretch>
            <a:fillRect/>
          </a:stretch>
        </p:blipFill>
        <p:spPr>
          <a:xfrm>
            <a:off x="6313643" y="3500354"/>
            <a:ext cx="258830" cy="491425"/>
          </a:xfrm>
          <a:prstGeom prst="rect">
            <a:avLst/>
          </a:prstGeom>
          <a:noFill/>
          <a:ln>
            <a:noFill/>
          </a:ln>
        </p:spPr>
      </p:pic>
      <p:pic>
        <p:nvPicPr>
          <p:cNvPr id="1000" name="Google Shape;1000;p76"/>
          <p:cNvPicPr preferRelativeResize="0"/>
          <p:nvPr/>
        </p:nvPicPr>
        <p:blipFill>
          <a:blip r:embed="rId4">
            <a:alphaModFix/>
          </a:blip>
          <a:stretch>
            <a:fillRect/>
          </a:stretch>
        </p:blipFill>
        <p:spPr>
          <a:xfrm>
            <a:off x="6389843" y="2814554"/>
            <a:ext cx="258830" cy="491425"/>
          </a:xfrm>
          <a:prstGeom prst="rect">
            <a:avLst/>
          </a:prstGeom>
          <a:noFill/>
          <a:ln>
            <a:noFill/>
          </a:ln>
        </p:spPr>
      </p:pic>
      <p:pic>
        <p:nvPicPr>
          <p:cNvPr id="1001" name="Google Shape;1001;p76"/>
          <p:cNvPicPr preferRelativeResize="0"/>
          <p:nvPr/>
        </p:nvPicPr>
        <p:blipFill>
          <a:blip r:embed="rId4">
            <a:alphaModFix/>
          </a:blip>
          <a:stretch>
            <a:fillRect/>
          </a:stretch>
        </p:blipFill>
        <p:spPr>
          <a:xfrm>
            <a:off x="6701803" y="1946180"/>
            <a:ext cx="258830" cy="491425"/>
          </a:xfrm>
          <a:prstGeom prst="rect">
            <a:avLst/>
          </a:prstGeom>
          <a:noFill/>
          <a:ln>
            <a:noFill/>
          </a:ln>
        </p:spPr>
      </p:pic>
      <p:pic>
        <p:nvPicPr>
          <p:cNvPr id="1002" name="Google Shape;1002;p76"/>
          <p:cNvPicPr preferRelativeResize="0"/>
          <p:nvPr/>
        </p:nvPicPr>
        <p:blipFill>
          <a:blip r:embed="rId4">
            <a:alphaModFix/>
          </a:blip>
          <a:stretch>
            <a:fillRect/>
          </a:stretch>
        </p:blipFill>
        <p:spPr>
          <a:xfrm>
            <a:off x="5780243" y="3119354"/>
            <a:ext cx="258830" cy="491425"/>
          </a:xfrm>
          <a:prstGeom prst="rect">
            <a:avLst/>
          </a:prstGeom>
          <a:noFill/>
          <a:ln>
            <a:noFill/>
          </a:ln>
        </p:spPr>
      </p:pic>
      <p:pic>
        <p:nvPicPr>
          <p:cNvPr id="1003" name="Google Shape;1003;p76"/>
          <p:cNvPicPr preferRelativeResize="0"/>
          <p:nvPr/>
        </p:nvPicPr>
        <p:blipFill>
          <a:blip r:embed="rId4">
            <a:alphaModFix/>
          </a:blip>
          <a:stretch>
            <a:fillRect/>
          </a:stretch>
        </p:blipFill>
        <p:spPr>
          <a:xfrm>
            <a:off x="5780243" y="3652754"/>
            <a:ext cx="258830" cy="491425"/>
          </a:xfrm>
          <a:prstGeom prst="rect">
            <a:avLst/>
          </a:prstGeom>
          <a:noFill/>
          <a:ln>
            <a:noFill/>
          </a:ln>
        </p:spPr>
      </p:pic>
      <p:pic>
        <p:nvPicPr>
          <p:cNvPr id="1004" name="Google Shape;1004;p76"/>
          <p:cNvPicPr preferRelativeResize="0"/>
          <p:nvPr/>
        </p:nvPicPr>
        <p:blipFill>
          <a:blip r:embed="rId4">
            <a:alphaModFix/>
          </a:blip>
          <a:stretch>
            <a:fillRect/>
          </a:stretch>
        </p:blipFill>
        <p:spPr>
          <a:xfrm>
            <a:off x="6313643" y="2662154"/>
            <a:ext cx="258830" cy="491425"/>
          </a:xfrm>
          <a:prstGeom prst="rect">
            <a:avLst/>
          </a:prstGeom>
          <a:noFill/>
          <a:ln>
            <a:noFill/>
          </a:ln>
        </p:spPr>
      </p:pic>
      <p:pic>
        <p:nvPicPr>
          <p:cNvPr id="1005" name="Google Shape;1005;p76"/>
          <p:cNvPicPr preferRelativeResize="0"/>
          <p:nvPr/>
        </p:nvPicPr>
        <p:blipFill>
          <a:blip r:embed="rId4">
            <a:alphaModFix/>
          </a:blip>
          <a:stretch>
            <a:fillRect/>
          </a:stretch>
        </p:blipFill>
        <p:spPr>
          <a:xfrm>
            <a:off x="6847043" y="2803047"/>
            <a:ext cx="258830" cy="491425"/>
          </a:xfrm>
          <a:prstGeom prst="rect">
            <a:avLst/>
          </a:prstGeom>
          <a:noFill/>
          <a:ln>
            <a:noFill/>
          </a:ln>
        </p:spPr>
      </p:pic>
      <p:pic>
        <p:nvPicPr>
          <p:cNvPr id="1006" name="Google Shape;1006;p76"/>
          <p:cNvPicPr preferRelativeResize="0"/>
          <p:nvPr/>
        </p:nvPicPr>
        <p:blipFill>
          <a:blip r:embed="rId4">
            <a:alphaModFix/>
          </a:blip>
          <a:stretch>
            <a:fillRect/>
          </a:stretch>
        </p:blipFill>
        <p:spPr>
          <a:xfrm>
            <a:off x="7213268" y="2948136"/>
            <a:ext cx="258830" cy="491425"/>
          </a:xfrm>
          <a:prstGeom prst="rect">
            <a:avLst/>
          </a:prstGeom>
          <a:noFill/>
          <a:ln>
            <a:noFill/>
          </a:ln>
        </p:spPr>
      </p:pic>
      <p:pic>
        <p:nvPicPr>
          <p:cNvPr id="1007" name="Google Shape;1007;p76"/>
          <p:cNvPicPr preferRelativeResize="0"/>
          <p:nvPr/>
        </p:nvPicPr>
        <p:blipFill>
          <a:blip r:embed="rId4">
            <a:alphaModFix/>
          </a:blip>
          <a:stretch>
            <a:fillRect/>
          </a:stretch>
        </p:blipFill>
        <p:spPr>
          <a:xfrm>
            <a:off x="6237443" y="2117247"/>
            <a:ext cx="258830" cy="491425"/>
          </a:xfrm>
          <a:prstGeom prst="rect">
            <a:avLst/>
          </a:prstGeom>
          <a:noFill/>
          <a:ln>
            <a:noFill/>
          </a:ln>
        </p:spPr>
      </p:pic>
      <p:pic>
        <p:nvPicPr>
          <p:cNvPr id="1008" name="Google Shape;1008;p76"/>
          <p:cNvPicPr preferRelativeResize="0"/>
          <p:nvPr/>
        </p:nvPicPr>
        <p:blipFill>
          <a:blip r:embed="rId4">
            <a:alphaModFix/>
          </a:blip>
          <a:stretch>
            <a:fillRect/>
          </a:stretch>
        </p:blipFill>
        <p:spPr>
          <a:xfrm>
            <a:off x="6398082" y="2971149"/>
            <a:ext cx="258830" cy="491425"/>
          </a:xfrm>
          <a:prstGeom prst="rect">
            <a:avLst/>
          </a:prstGeom>
          <a:noFill/>
          <a:ln>
            <a:noFill/>
          </a:ln>
        </p:spPr>
      </p:pic>
      <p:pic>
        <p:nvPicPr>
          <p:cNvPr id="1009" name="Google Shape;1009;p76"/>
          <p:cNvPicPr preferRelativeResize="0"/>
          <p:nvPr/>
        </p:nvPicPr>
        <p:blipFill>
          <a:blip r:embed="rId4">
            <a:alphaModFix/>
          </a:blip>
          <a:stretch>
            <a:fillRect/>
          </a:stretch>
        </p:blipFill>
        <p:spPr>
          <a:xfrm>
            <a:off x="7703910" y="2879247"/>
            <a:ext cx="258830" cy="491425"/>
          </a:xfrm>
          <a:prstGeom prst="rect">
            <a:avLst/>
          </a:prstGeom>
          <a:noFill/>
          <a:ln>
            <a:noFill/>
          </a:ln>
        </p:spPr>
      </p:pic>
      <p:pic>
        <p:nvPicPr>
          <p:cNvPr id="1010" name="Google Shape;1010;p76"/>
          <p:cNvPicPr preferRelativeResize="0"/>
          <p:nvPr/>
        </p:nvPicPr>
        <p:blipFill>
          <a:blip r:embed="rId4">
            <a:alphaModFix/>
          </a:blip>
          <a:stretch>
            <a:fillRect/>
          </a:stretch>
        </p:blipFill>
        <p:spPr>
          <a:xfrm>
            <a:off x="7940748" y="1938869"/>
            <a:ext cx="258830" cy="491425"/>
          </a:xfrm>
          <a:prstGeom prst="rect">
            <a:avLst/>
          </a:prstGeom>
          <a:noFill/>
          <a:ln>
            <a:noFill/>
          </a:ln>
        </p:spPr>
      </p:pic>
      <p:pic>
        <p:nvPicPr>
          <p:cNvPr id="1011" name="Google Shape;1011;p76"/>
          <p:cNvPicPr preferRelativeResize="0"/>
          <p:nvPr/>
        </p:nvPicPr>
        <p:blipFill>
          <a:blip r:embed="rId4">
            <a:alphaModFix/>
          </a:blip>
          <a:stretch>
            <a:fillRect/>
          </a:stretch>
        </p:blipFill>
        <p:spPr>
          <a:xfrm>
            <a:off x="6542243" y="2486740"/>
            <a:ext cx="258830" cy="491425"/>
          </a:xfrm>
          <a:prstGeom prst="rect">
            <a:avLst/>
          </a:prstGeom>
          <a:noFill/>
          <a:ln>
            <a:noFill/>
          </a:ln>
        </p:spPr>
      </p:pic>
      <p:pic>
        <p:nvPicPr>
          <p:cNvPr id="1012" name="Google Shape;1012;p76"/>
          <p:cNvPicPr preferRelativeResize="0"/>
          <p:nvPr/>
        </p:nvPicPr>
        <p:blipFill>
          <a:blip r:embed="rId4">
            <a:alphaModFix/>
          </a:blip>
          <a:stretch>
            <a:fillRect/>
          </a:stretch>
        </p:blipFill>
        <p:spPr>
          <a:xfrm>
            <a:off x="7137068" y="1927362"/>
            <a:ext cx="258830" cy="491425"/>
          </a:xfrm>
          <a:prstGeom prst="rect">
            <a:avLst/>
          </a:prstGeom>
          <a:noFill/>
          <a:ln>
            <a:noFill/>
          </a:ln>
        </p:spPr>
      </p:pic>
      <p:pic>
        <p:nvPicPr>
          <p:cNvPr id="1013" name="Google Shape;1013;p76"/>
          <p:cNvPicPr preferRelativeResize="0"/>
          <p:nvPr/>
        </p:nvPicPr>
        <p:blipFill>
          <a:blip r:embed="rId4">
            <a:alphaModFix/>
          </a:blip>
          <a:stretch>
            <a:fillRect/>
          </a:stretch>
        </p:blipFill>
        <p:spPr>
          <a:xfrm>
            <a:off x="6085043" y="2193447"/>
            <a:ext cx="258830" cy="491425"/>
          </a:xfrm>
          <a:prstGeom prst="rect">
            <a:avLst/>
          </a:prstGeom>
          <a:noFill/>
          <a:ln>
            <a:noFill/>
          </a:ln>
        </p:spPr>
      </p:pic>
      <p:pic>
        <p:nvPicPr>
          <p:cNvPr id="1014" name="Google Shape;1014;p76"/>
          <p:cNvPicPr preferRelativeResize="0"/>
          <p:nvPr/>
        </p:nvPicPr>
        <p:blipFill>
          <a:blip r:embed="rId4">
            <a:alphaModFix/>
          </a:blip>
          <a:stretch>
            <a:fillRect/>
          </a:stretch>
        </p:blipFill>
        <p:spPr>
          <a:xfrm>
            <a:off x="6832268" y="3633936"/>
            <a:ext cx="258830" cy="491425"/>
          </a:xfrm>
          <a:prstGeom prst="rect">
            <a:avLst/>
          </a:prstGeom>
          <a:noFill/>
          <a:ln>
            <a:noFill/>
          </a:ln>
        </p:spPr>
      </p:pic>
      <p:pic>
        <p:nvPicPr>
          <p:cNvPr id="1015" name="Google Shape;1015;p76"/>
          <p:cNvPicPr preferRelativeResize="0"/>
          <p:nvPr/>
        </p:nvPicPr>
        <p:blipFill>
          <a:blip r:embed="rId4">
            <a:alphaModFix/>
          </a:blip>
          <a:stretch>
            <a:fillRect/>
          </a:stretch>
        </p:blipFill>
        <p:spPr>
          <a:xfrm>
            <a:off x="6489057" y="3107847"/>
            <a:ext cx="258830" cy="491425"/>
          </a:xfrm>
          <a:prstGeom prst="rect">
            <a:avLst/>
          </a:prstGeom>
          <a:noFill/>
          <a:ln>
            <a:noFill/>
          </a:ln>
        </p:spPr>
      </p:pic>
      <p:pic>
        <p:nvPicPr>
          <p:cNvPr id="1016" name="Google Shape;1016;p76"/>
          <p:cNvPicPr preferRelativeResize="0"/>
          <p:nvPr/>
        </p:nvPicPr>
        <p:blipFill>
          <a:blip r:embed="rId4">
            <a:alphaModFix/>
          </a:blip>
          <a:stretch>
            <a:fillRect/>
          </a:stretch>
        </p:blipFill>
        <p:spPr>
          <a:xfrm>
            <a:off x="7464882" y="2437749"/>
            <a:ext cx="258830" cy="491425"/>
          </a:xfrm>
          <a:prstGeom prst="rect">
            <a:avLst/>
          </a:prstGeom>
          <a:noFill/>
          <a:ln>
            <a:noFill/>
          </a:ln>
        </p:spPr>
      </p:pic>
      <p:pic>
        <p:nvPicPr>
          <p:cNvPr id="1017" name="Google Shape;1017;p76"/>
          <p:cNvPicPr preferRelativeResize="0"/>
          <p:nvPr/>
        </p:nvPicPr>
        <p:blipFill>
          <a:blip r:embed="rId4">
            <a:alphaModFix/>
          </a:blip>
          <a:stretch>
            <a:fillRect/>
          </a:stretch>
        </p:blipFill>
        <p:spPr>
          <a:xfrm>
            <a:off x="7201762" y="3428349"/>
            <a:ext cx="258830" cy="491425"/>
          </a:xfrm>
          <a:prstGeom prst="rect">
            <a:avLst/>
          </a:prstGeom>
          <a:noFill/>
          <a:ln>
            <a:noFill/>
          </a:ln>
        </p:spPr>
      </p:pic>
      <p:pic>
        <p:nvPicPr>
          <p:cNvPr id="1018" name="Google Shape;1018;p76"/>
          <p:cNvPicPr preferRelativeResize="0"/>
          <p:nvPr/>
        </p:nvPicPr>
        <p:blipFill>
          <a:blip r:embed="rId4">
            <a:alphaModFix/>
          </a:blip>
          <a:stretch>
            <a:fillRect/>
          </a:stretch>
        </p:blipFill>
        <p:spPr>
          <a:xfrm>
            <a:off x="6195763" y="2867740"/>
            <a:ext cx="258830" cy="491425"/>
          </a:xfrm>
          <a:prstGeom prst="rect">
            <a:avLst/>
          </a:prstGeom>
          <a:noFill/>
          <a:ln>
            <a:noFill/>
          </a:ln>
        </p:spPr>
      </p:pic>
      <p:pic>
        <p:nvPicPr>
          <p:cNvPr id="1019" name="Google Shape;1019;p76"/>
          <p:cNvPicPr preferRelativeResize="0"/>
          <p:nvPr/>
        </p:nvPicPr>
        <p:blipFill>
          <a:blip r:embed="rId4">
            <a:alphaModFix/>
          </a:blip>
          <a:stretch>
            <a:fillRect/>
          </a:stretch>
        </p:blipFill>
        <p:spPr>
          <a:xfrm>
            <a:off x="7617282" y="1992056"/>
            <a:ext cx="258830" cy="491425"/>
          </a:xfrm>
          <a:prstGeom prst="rect">
            <a:avLst/>
          </a:prstGeom>
          <a:noFill/>
          <a:ln>
            <a:noFill/>
          </a:ln>
        </p:spPr>
      </p:pic>
      <p:pic>
        <p:nvPicPr>
          <p:cNvPr id="1020" name="Google Shape;1020;p76"/>
          <p:cNvPicPr preferRelativeResize="0"/>
          <p:nvPr/>
        </p:nvPicPr>
        <p:blipFill>
          <a:blip r:embed="rId4">
            <a:alphaModFix/>
          </a:blip>
          <a:stretch>
            <a:fillRect/>
          </a:stretch>
        </p:blipFill>
        <p:spPr>
          <a:xfrm>
            <a:off x="7555857" y="3107847"/>
            <a:ext cx="258830" cy="491425"/>
          </a:xfrm>
          <a:prstGeom prst="rect">
            <a:avLst/>
          </a:prstGeom>
          <a:noFill/>
          <a:ln>
            <a:noFill/>
          </a:ln>
        </p:spPr>
      </p:pic>
      <p:pic>
        <p:nvPicPr>
          <p:cNvPr id="1021" name="Google Shape;1021;p76"/>
          <p:cNvPicPr preferRelativeResize="0"/>
          <p:nvPr/>
        </p:nvPicPr>
        <p:blipFill>
          <a:blip r:embed="rId4">
            <a:alphaModFix/>
          </a:blip>
          <a:stretch>
            <a:fillRect/>
          </a:stretch>
        </p:blipFill>
        <p:spPr>
          <a:xfrm>
            <a:off x="7456643" y="1999367"/>
            <a:ext cx="258830" cy="491425"/>
          </a:xfrm>
          <a:prstGeom prst="rect">
            <a:avLst/>
          </a:prstGeom>
          <a:noFill/>
          <a:ln>
            <a:noFill/>
          </a:ln>
        </p:spPr>
      </p:pic>
      <p:pic>
        <p:nvPicPr>
          <p:cNvPr id="1022" name="Google Shape;1022;p76"/>
          <p:cNvPicPr preferRelativeResize="0"/>
          <p:nvPr/>
        </p:nvPicPr>
        <p:blipFill>
          <a:blip r:embed="rId4">
            <a:alphaModFix/>
          </a:blip>
          <a:stretch>
            <a:fillRect/>
          </a:stretch>
        </p:blipFill>
        <p:spPr>
          <a:xfrm>
            <a:off x="7738430" y="2197794"/>
            <a:ext cx="258830" cy="491425"/>
          </a:xfrm>
          <a:prstGeom prst="rect">
            <a:avLst/>
          </a:prstGeom>
          <a:noFill/>
          <a:ln>
            <a:noFill/>
          </a:ln>
        </p:spPr>
      </p:pic>
      <p:pic>
        <p:nvPicPr>
          <p:cNvPr id="1023" name="Google Shape;1023;p76"/>
          <p:cNvPicPr preferRelativeResize="0"/>
          <p:nvPr/>
        </p:nvPicPr>
        <p:blipFill>
          <a:blip r:embed="rId4">
            <a:alphaModFix/>
          </a:blip>
          <a:stretch>
            <a:fillRect/>
          </a:stretch>
        </p:blipFill>
        <p:spPr>
          <a:xfrm>
            <a:off x="6946257" y="3119354"/>
            <a:ext cx="258830" cy="491425"/>
          </a:xfrm>
          <a:prstGeom prst="rect">
            <a:avLst/>
          </a:prstGeom>
          <a:noFill/>
          <a:ln>
            <a:noFill/>
          </a:ln>
        </p:spPr>
      </p:pic>
      <p:pic>
        <p:nvPicPr>
          <p:cNvPr id="1024" name="Google Shape;1024;p76"/>
          <p:cNvPicPr preferRelativeResize="0"/>
          <p:nvPr/>
        </p:nvPicPr>
        <p:blipFill>
          <a:blip r:embed="rId4">
            <a:alphaModFix/>
          </a:blip>
          <a:stretch>
            <a:fillRect/>
          </a:stretch>
        </p:blipFill>
        <p:spPr>
          <a:xfrm>
            <a:off x="6618443" y="3237233"/>
            <a:ext cx="258830" cy="491425"/>
          </a:xfrm>
          <a:prstGeom prst="rect">
            <a:avLst/>
          </a:prstGeom>
          <a:noFill/>
          <a:ln>
            <a:noFill/>
          </a:ln>
        </p:spPr>
      </p:pic>
      <p:pic>
        <p:nvPicPr>
          <p:cNvPr id="1025" name="Google Shape;1025;p76"/>
          <p:cNvPicPr preferRelativeResize="0"/>
          <p:nvPr/>
        </p:nvPicPr>
        <p:blipFill>
          <a:blip r:embed="rId4">
            <a:alphaModFix/>
          </a:blip>
          <a:stretch>
            <a:fillRect/>
          </a:stretch>
        </p:blipFill>
        <p:spPr>
          <a:xfrm>
            <a:off x="5551643" y="2932433"/>
            <a:ext cx="258830" cy="491425"/>
          </a:xfrm>
          <a:prstGeom prst="rect">
            <a:avLst/>
          </a:prstGeom>
          <a:noFill/>
          <a:ln>
            <a:noFill/>
          </a:ln>
        </p:spPr>
      </p:pic>
      <p:pic>
        <p:nvPicPr>
          <p:cNvPr id="1026" name="Google Shape;1026;p76"/>
          <p:cNvPicPr preferRelativeResize="0"/>
          <p:nvPr/>
        </p:nvPicPr>
        <p:blipFill>
          <a:blip r:embed="rId4">
            <a:alphaModFix/>
          </a:blip>
          <a:stretch>
            <a:fillRect/>
          </a:stretch>
        </p:blipFill>
        <p:spPr>
          <a:xfrm>
            <a:off x="5745723" y="2551433"/>
            <a:ext cx="258830" cy="491425"/>
          </a:xfrm>
          <a:prstGeom prst="rect">
            <a:avLst/>
          </a:prstGeom>
          <a:noFill/>
          <a:ln>
            <a:noFill/>
          </a:ln>
        </p:spPr>
      </p:pic>
      <p:pic>
        <p:nvPicPr>
          <p:cNvPr id="1027" name="Google Shape;1027;p76"/>
          <p:cNvPicPr preferRelativeResize="0"/>
          <p:nvPr/>
        </p:nvPicPr>
        <p:blipFill>
          <a:blip r:embed="rId4">
            <a:alphaModFix/>
          </a:blip>
          <a:stretch>
            <a:fillRect/>
          </a:stretch>
        </p:blipFill>
        <p:spPr>
          <a:xfrm>
            <a:off x="8066243" y="2890754"/>
            <a:ext cx="258830" cy="491425"/>
          </a:xfrm>
          <a:prstGeom prst="rect">
            <a:avLst/>
          </a:prstGeom>
          <a:noFill/>
          <a:ln>
            <a:noFill/>
          </a:ln>
        </p:spPr>
      </p:pic>
      <p:pic>
        <p:nvPicPr>
          <p:cNvPr id="1028" name="Google Shape;1028;p76"/>
          <p:cNvPicPr preferRelativeResize="0"/>
          <p:nvPr/>
        </p:nvPicPr>
        <p:blipFill>
          <a:blip r:embed="rId4">
            <a:alphaModFix/>
          </a:blip>
          <a:stretch>
            <a:fillRect/>
          </a:stretch>
        </p:blipFill>
        <p:spPr>
          <a:xfrm>
            <a:off x="6085043" y="3347954"/>
            <a:ext cx="258830" cy="491425"/>
          </a:xfrm>
          <a:prstGeom prst="rect">
            <a:avLst/>
          </a:prstGeom>
          <a:noFill/>
          <a:ln>
            <a:noFill/>
          </a:ln>
        </p:spPr>
      </p:pic>
      <p:pic>
        <p:nvPicPr>
          <p:cNvPr id="1029" name="Google Shape;1029;p76"/>
          <p:cNvPicPr preferRelativeResize="0"/>
          <p:nvPr/>
        </p:nvPicPr>
        <p:blipFill>
          <a:blip r:embed="rId4">
            <a:alphaModFix/>
          </a:blip>
          <a:stretch>
            <a:fillRect/>
          </a:stretch>
        </p:blipFill>
        <p:spPr>
          <a:xfrm>
            <a:off x="6999443" y="2281154"/>
            <a:ext cx="258830" cy="491425"/>
          </a:xfrm>
          <a:prstGeom prst="rect">
            <a:avLst/>
          </a:prstGeom>
          <a:noFill/>
          <a:ln>
            <a:noFill/>
          </a:ln>
        </p:spPr>
      </p:pic>
      <p:pic>
        <p:nvPicPr>
          <p:cNvPr id="1030" name="Google Shape;1030;p76"/>
          <p:cNvPicPr preferRelativeResize="0"/>
          <p:nvPr/>
        </p:nvPicPr>
        <p:blipFill>
          <a:blip r:embed="rId4">
            <a:alphaModFix/>
          </a:blip>
          <a:stretch>
            <a:fillRect/>
          </a:stretch>
        </p:blipFill>
        <p:spPr>
          <a:xfrm>
            <a:off x="7228043" y="2357354"/>
            <a:ext cx="258830" cy="491425"/>
          </a:xfrm>
          <a:prstGeom prst="rect">
            <a:avLst/>
          </a:prstGeom>
          <a:noFill/>
          <a:ln>
            <a:noFill/>
          </a:ln>
        </p:spPr>
      </p:pic>
      <p:pic>
        <p:nvPicPr>
          <p:cNvPr id="1031" name="Google Shape;1031;p76"/>
          <p:cNvPicPr preferRelativeResize="0"/>
          <p:nvPr/>
        </p:nvPicPr>
        <p:blipFill>
          <a:blip r:embed="rId4">
            <a:alphaModFix/>
          </a:blip>
          <a:stretch>
            <a:fillRect/>
          </a:stretch>
        </p:blipFill>
        <p:spPr>
          <a:xfrm>
            <a:off x="7380443" y="3195554"/>
            <a:ext cx="258830" cy="491425"/>
          </a:xfrm>
          <a:prstGeom prst="rect">
            <a:avLst/>
          </a:prstGeom>
          <a:noFill/>
          <a:ln>
            <a:noFill/>
          </a:ln>
        </p:spPr>
      </p:pic>
      <p:pic>
        <p:nvPicPr>
          <p:cNvPr id="1032" name="Google Shape;1032;p76"/>
          <p:cNvPicPr preferRelativeResize="0"/>
          <p:nvPr/>
        </p:nvPicPr>
        <p:blipFill>
          <a:blip r:embed="rId4">
            <a:alphaModFix/>
          </a:blip>
          <a:stretch>
            <a:fillRect/>
          </a:stretch>
        </p:blipFill>
        <p:spPr>
          <a:xfrm>
            <a:off x="6625603" y="2860580"/>
            <a:ext cx="258830" cy="491425"/>
          </a:xfrm>
          <a:prstGeom prst="rect">
            <a:avLst/>
          </a:prstGeom>
          <a:noFill/>
          <a:ln>
            <a:noFill/>
          </a:ln>
        </p:spPr>
      </p:pic>
      <p:pic>
        <p:nvPicPr>
          <p:cNvPr id="1033" name="Google Shape;1033;p76"/>
          <p:cNvPicPr preferRelativeResize="0"/>
          <p:nvPr/>
        </p:nvPicPr>
        <p:blipFill>
          <a:blip r:embed="rId4">
            <a:alphaModFix/>
          </a:blip>
          <a:stretch>
            <a:fillRect/>
          </a:stretch>
        </p:blipFill>
        <p:spPr>
          <a:xfrm>
            <a:off x="7913843" y="2509754"/>
            <a:ext cx="258830" cy="491425"/>
          </a:xfrm>
          <a:prstGeom prst="rect">
            <a:avLst/>
          </a:prstGeom>
          <a:noFill/>
          <a:ln>
            <a:noFill/>
          </a:ln>
        </p:spPr>
      </p:pic>
      <p:pic>
        <p:nvPicPr>
          <p:cNvPr id="1034" name="Google Shape;1034;p76"/>
          <p:cNvPicPr preferRelativeResize="0"/>
          <p:nvPr/>
        </p:nvPicPr>
        <p:blipFill>
          <a:blip r:embed="rId4">
            <a:alphaModFix/>
          </a:blip>
          <a:stretch>
            <a:fillRect/>
          </a:stretch>
        </p:blipFill>
        <p:spPr>
          <a:xfrm>
            <a:off x="7913843" y="3195554"/>
            <a:ext cx="258830" cy="491425"/>
          </a:xfrm>
          <a:prstGeom prst="rect">
            <a:avLst/>
          </a:prstGeom>
          <a:noFill/>
          <a:ln>
            <a:noFill/>
          </a:ln>
        </p:spPr>
      </p:pic>
      <p:pic>
        <p:nvPicPr>
          <p:cNvPr id="1035" name="Google Shape;1035;p76"/>
          <p:cNvPicPr preferRelativeResize="0"/>
          <p:nvPr/>
        </p:nvPicPr>
        <p:blipFill>
          <a:blip r:embed="rId4">
            <a:alphaModFix/>
          </a:blip>
          <a:stretch>
            <a:fillRect/>
          </a:stretch>
        </p:blipFill>
        <p:spPr>
          <a:xfrm>
            <a:off x="8214296" y="3107847"/>
            <a:ext cx="258830" cy="4914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pic>
        <p:nvPicPr>
          <p:cNvPr id="1040" name="Google Shape;1040;p77"/>
          <p:cNvPicPr preferRelativeResize="0"/>
          <p:nvPr/>
        </p:nvPicPr>
        <p:blipFill>
          <a:blip r:embed="rId3">
            <a:alphaModFix/>
          </a:blip>
          <a:stretch>
            <a:fillRect/>
          </a:stretch>
        </p:blipFill>
        <p:spPr>
          <a:xfrm>
            <a:off x="5098002" y="1582832"/>
            <a:ext cx="3722542" cy="2842726"/>
          </a:xfrm>
          <a:prstGeom prst="rect">
            <a:avLst/>
          </a:prstGeom>
          <a:noFill/>
          <a:ln>
            <a:noFill/>
          </a:ln>
        </p:spPr>
      </p:pic>
      <p:pic>
        <p:nvPicPr>
          <p:cNvPr id="1041" name="Google Shape;1041;p77"/>
          <p:cNvPicPr preferRelativeResize="0"/>
          <p:nvPr/>
        </p:nvPicPr>
        <p:blipFill>
          <a:blip r:embed="rId4">
            <a:alphaModFix/>
          </a:blip>
          <a:stretch>
            <a:fillRect/>
          </a:stretch>
        </p:blipFill>
        <p:spPr>
          <a:xfrm>
            <a:off x="6008843" y="2662154"/>
            <a:ext cx="258830" cy="491425"/>
          </a:xfrm>
          <a:prstGeom prst="rect">
            <a:avLst/>
          </a:prstGeom>
          <a:noFill/>
          <a:ln>
            <a:noFill/>
          </a:ln>
        </p:spPr>
      </p:pic>
      <p:pic>
        <p:nvPicPr>
          <p:cNvPr id="1042" name="Google Shape;1042;p77"/>
          <p:cNvPicPr preferRelativeResize="0"/>
          <p:nvPr/>
        </p:nvPicPr>
        <p:blipFill>
          <a:blip r:embed="rId4">
            <a:alphaModFix/>
          </a:blip>
          <a:stretch>
            <a:fillRect/>
          </a:stretch>
        </p:blipFill>
        <p:spPr>
          <a:xfrm>
            <a:off x="6923243" y="1888647"/>
            <a:ext cx="258830" cy="491425"/>
          </a:xfrm>
          <a:prstGeom prst="rect">
            <a:avLst/>
          </a:prstGeom>
          <a:noFill/>
          <a:ln>
            <a:noFill/>
          </a:ln>
        </p:spPr>
      </p:pic>
      <p:pic>
        <p:nvPicPr>
          <p:cNvPr id="1043" name="Google Shape;1043;p77"/>
          <p:cNvPicPr preferRelativeResize="0"/>
          <p:nvPr/>
        </p:nvPicPr>
        <p:blipFill>
          <a:blip r:embed="rId4">
            <a:alphaModFix/>
          </a:blip>
          <a:stretch>
            <a:fillRect/>
          </a:stretch>
        </p:blipFill>
        <p:spPr>
          <a:xfrm>
            <a:off x="7289468" y="2033736"/>
            <a:ext cx="258830" cy="491425"/>
          </a:xfrm>
          <a:prstGeom prst="rect">
            <a:avLst/>
          </a:prstGeom>
          <a:noFill/>
          <a:ln>
            <a:noFill/>
          </a:ln>
        </p:spPr>
      </p:pic>
      <p:sp>
        <p:nvSpPr>
          <p:cNvPr id="1044" name="Google Shape;1044;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dhibaatooyinka (Problem solving) iyo isku xigxiga joomatari (geometric sequences)</a:t>
            </a:r>
            <a:endParaRPr/>
          </a:p>
        </p:txBody>
      </p:sp>
      <p:sp>
        <p:nvSpPr>
          <p:cNvPr id="1045" name="Google Shape;1045;p77"/>
          <p:cNvSpPr txBox="1"/>
          <p:nvPr>
            <p:ph idx="1" type="body"/>
          </p:nvPr>
        </p:nvSpPr>
        <p:spPr>
          <a:xfrm>
            <a:off x="324000" y="759300"/>
            <a:ext cx="7135200" cy="789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 laga yaabaa inaan aragno tirooyin iyo qaab isku mid ah, laakiin meel ka duwan.</a:t>
            </a:r>
            <a:endParaRPr sz="2000"/>
          </a:p>
        </p:txBody>
      </p:sp>
      <p:sp>
        <p:nvSpPr>
          <p:cNvPr id="1046" name="Google Shape;1046;p77"/>
          <p:cNvSpPr txBox="1"/>
          <p:nvPr>
            <p:ph idx="1" type="body"/>
          </p:nvPr>
        </p:nvSpPr>
        <p:spPr>
          <a:xfrm>
            <a:off x="324000" y="1551375"/>
            <a:ext cx="6192000" cy="36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 jira 2 kun oo penguin ah oo ku nool jasiirad. Tobankii sano ee kasta, tiradoodu waa labanlaabtaa.</a:t>
            </a:r>
            <a:endParaRPr baseline="30000" sz="2000"/>
          </a:p>
        </p:txBody>
      </p:sp>
      <p:pic>
        <p:nvPicPr>
          <p:cNvPr id="1047" name="Google Shape;1047;p77"/>
          <p:cNvPicPr preferRelativeResize="0"/>
          <p:nvPr/>
        </p:nvPicPr>
        <p:blipFill>
          <a:blip r:embed="rId4">
            <a:alphaModFix/>
          </a:blip>
          <a:stretch>
            <a:fillRect/>
          </a:stretch>
        </p:blipFill>
        <p:spPr>
          <a:xfrm>
            <a:off x="5932643" y="2117247"/>
            <a:ext cx="258830" cy="491425"/>
          </a:xfrm>
          <a:prstGeom prst="rect">
            <a:avLst/>
          </a:prstGeom>
          <a:noFill/>
          <a:ln>
            <a:noFill/>
          </a:ln>
        </p:spPr>
      </p:pic>
      <p:pic>
        <p:nvPicPr>
          <p:cNvPr id="1048" name="Google Shape;1048;p77"/>
          <p:cNvPicPr preferRelativeResize="0"/>
          <p:nvPr/>
        </p:nvPicPr>
        <p:blipFill>
          <a:blip r:embed="rId4">
            <a:alphaModFix/>
          </a:blip>
          <a:stretch>
            <a:fillRect/>
          </a:stretch>
        </p:blipFill>
        <p:spPr>
          <a:xfrm>
            <a:off x="6474282" y="2056749"/>
            <a:ext cx="258830" cy="491425"/>
          </a:xfrm>
          <a:prstGeom prst="rect">
            <a:avLst/>
          </a:prstGeom>
          <a:noFill/>
          <a:ln>
            <a:noFill/>
          </a:ln>
        </p:spPr>
      </p:pic>
      <p:pic>
        <p:nvPicPr>
          <p:cNvPr id="1049" name="Google Shape;1049;p77"/>
          <p:cNvPicPr preferRelativeResize="0"/>
          <p:nvPr/>
        </p:nvPicPr>
        <p:blipFill>
          <a:blip r:embed="rId4">
            <a:alphaModFix/>
          </a:blip>
          <a:stretch>
            <a:fillRect/>
          </a:stretch>
        </p:blipFill>
        <p:spPr>
          <a:xfrm>
            <a:off x="7780110" y="1964847"/>
            <a:ext cx="258830" cy="491425"/>
          </a:xfrm>
          <a:prstGeom prst="rect">
            <a:avLst/>
          </a:prstGeom>
          <a:noFill/>
          <a:ln>
            <a:noFill/>
          </a:ln>
        </p:spPr>
      </p:pic>
      <p:pic>
        <p:nvPicPr>
          <p:cNvPr id="1050" name="Google Shape;1050;p77"/>
          <p:cNvPicPr preferRelativeResize="0"/>
          <p:nvPr/>
        </p:nvPicPr>
        <p:blipFill>
          <a:blip r:embed="rId4">
            <a:alphaModFix/>
          </a:blip>
          <a:stretch>
            <a:fillRect/>
          </a:stretch>
        </p:blipFill>
        <p:spPr>
          <a:xfrm>
            <a:off x="7582762" y="2437749"/>
            <a:ext cx="258830" cy="491425"/>
          </a:xfrm>
          <a:prstGeom prst="rect">
            <a:avLst/>
          </a:prstGeom>
          <a:noFill/>
          <a:ln>
            <a:noFill/>
          </a:ln>
        </p:spPr>
      </p:pic>
      <p:pic>
        <p:nvPicPr>
          <p:cNvPr id="1051" name="Google Shape;1051;p77"/>
          <p:cNvPicPr preferRelativeResize="0"/>
          <p:nvPr/>
        </p:nvPicPr>
        <p:blipFill>
          <a:blip r:embed="rId4">
            <a:alphaModFix/>
          </a:blip>
          <a:stretch>
            <a:fillRect/>
          </a:stretch>
        </p:blipFill>
        <p:spPr>
          <a:xfrm>
            <a:off x="6237443" y="2486740"/>
            <a:ext cx="258830" cy="491425"/>
          </a:xfrm>
          <a:prstGeom prst="rect">
            <a:avLst/>
          </a:prstGeom>
          <a:noFill/>
          <a:ln>
            <a:noFill/>
          </a:ln>
        </p:spPr>
      </p:pic>
      <p:pic>
        <p:nvPicPr>
          <p:cNvPr id="1052" name="Google Shape;1052;p77"/>
          <p:cNvPicPr preferRelativeResize="0"/>
          <p:nvPr/>
        </p:nvPicPr>
        <p:blipFill>
          <a:blip r:embed="rId4">
            <a:alphaModFix/>
          </a:blip>
          <a:stretch>
            <a:fillRect/>
          </a:stretch>
        </p:blipFill>
        <p:spPr>
          <a:xfrm>
            <a:off x="6779082" y="2426242"/>
            <a:ext cx="258830" cy="491425"/>
          </a:xfrm>
          <a:prstGeom prst="rect">
            <a:avLst/>
          </a:prstGeom>
          <a:noFill/>
          <a:ln>
            <a:noFill/>
          </a:ln>
        </p:spPr>
      </p:pic>
      <p:pic>
        <p:nvPicPr>
          <p:cNvPr id="1053" name="Google Shape;1053;p77"/>
          <p:cNvPicPr preferRelativeResize="0"/>
          <p:nvPr/>
        </p:nvPicPr>
        <p:blipFill>
          <a:blip r:embed="rId4">
            <a:alphaModFix/>
          </a:blip>
          <a:stretch>
            <a:fillRect/>
          </a:stretch>
        </p:blipFill>
        <p:spPr>
          <a:xfrm>
            <a:off x="6618443" y="3565047"/>
            <a:ext cx="258830" cy="491425"/>
          </a:xfrm>
          <a:prstGeom prst="rect">
            <a:avLst/>
          </a:prstGeom>
          <a:noFill/>
          <a:ln>
            <a:noFill/>
          </a:ln>
        </p:spPr>
      </p:pic>
      <p:pic>
        <p:nvPicPr>
          <p:cNvPr id="1054" name="Google Shape;1054;p77"/>
          <p:cNvPicPr preferRelativeResize="0"/>
          <p:nvPr/>
        </p:nvPicPr>
        <p:blipFill>
          <a:blip r:embed="rId4">
            <a:alphaModFix/>
          </a:blip>
          <a:stretch>
            <a:fillRect/>
          </a:stretch>
        </p:blipFill>
        <p:spPr>
          <a:xfrm>
            <a:off x="6984668" y="3557736"/>
            <a:ext cx="258830" cy="491425"/>
          </a:xfrm>
          <a:prstGeom prst="rect">
            <a:avLst/>
          </a:prstGeom>
          <a:noFill/>
          <a:ln>
            <a:noFill/>
          </a:ln>
        </p:spPr>
      </p:pic>
      <p:pic>
        <p:nvPicPr>
          <p:cNvPr id="1055" name="Google Shape;1055;p77"/>
          <p:cNvPicPr preferRelativeResize="0"/>
          <p:nvPr/>
        </p:nvPicPr>
        <p:blipFill>
          <a:blip r:embed="rId4">
            <a:alphaModFix/>
          </a:blip>
          <a:stretch>
            <a:fillRect/>
          </a:stretch>
        </p:blipFill>
        <p:spPr>
          <a:xfrm>
            <a:off x="5498457" y="2726847"/>
            <a:ext cx="258830" cy="491425"/>
          </a:xfrm>
          <a:prstGeom prst="rect">
            <a:avLst/>
          </a:prstGeom>
          <a:noFill/>
          <a:ln>
            <a:noFill/>
          </a:ln>
        </p:spPr>
      </p:pic>
      <p:pic>
        <p:nvPicPr>
          <p:cNvPr id="1056" name="Google Shape;1056;p77"/>
          <p:cNvPicPr preferRelativeResize="0"/>
          <p:nvPr/>
        </p:nvPicPr>
        <p:blipFill>
          <a:blip r:embed="rId4">
            <a:alphaModFix/>
          </a:blip>
          <a:stretch>
            <a:fillRect/>
          </a:stretch>
        </p:blipFill>
        <p:spPr>
          <a:xfrm>
            <a:off x="6245682" y="3199749"/>
            <a:ext cx="258830" cy="491425"/>
          </a:xfrm>
          <a:prstGeom prst="rect">
            <a:avLst/>
          </a:prstGeom>
          <a:noFill/>
          <a:ln>
            <a:noFill/>
          </a:ln>
        </p:spPr>
      </p:pic>
      <p:pic>
        <p:nvPicPr>
          <p:cNvPr id="1057" name="Google Shape;1057;p77"/>
          <p:cNvPicPr preferRelativeResize="0"/>
          <p:nvPr/>
        </p:nvPicPr>
        <p:blipFill>
          <a:blip r:embed="rId4">
            <a:alphaModFix/>
          </a:blip>
          <a:stretch>
            <a:fillRect/>
          </a:stretch>
        </p:blipFill>
        <p:spPr>
          <a:xfrm>
            <a:off x="7703910" y="3412647"/>
            <a:ext cx="258830" cy="491425"/>
          </a:xfrm>
          <a:prstGeom prst="rect">
            <a:avLst/>
          </a:prstGeom>
          <a:noFill/>
          <a:ln>
            <a:noFill/>
          </a:ln>
        </p:spPr>
      </p:pic>
      <p:pic>
        <p:nvPicPr>
          <p:cNvPr id="1058" name="Google Shape;1058;p77"/>
          <p:cNvPicPr preferRelativeResize="0"/>
          <p:nvPr/>
        </p:nvPicPr>
        <p:blipFill>
          <a:blip r:embed="rId4">
            <a:alphaModFix/>
          </a:blip>
          <a:stretch>
            <a:fillRect/>
          </a:stretch>
        </p:blipFill>
        <p:spPr>
          <a:xfrm>
            <a:off x="7354162" y="3352149"/>
            <a:ext cx="258830" cy="491425"/>
          </a:xfrm>
          <a:prstGeom prst="rect">
            <a:avLst/>
          </a:prstGeom>
          <a:noFill/>
          <a:ln>
            <a:noFill/>
          </a:ln>
        </p:spPr>
      </p:pic>
      <p:pic>
        <p:nvPicPr>
          <p:cNvPr id="1059" name="Google Shape;1059;p77"/>
          <p:cNvPicPr preferRelativeResize="0"/>
          <p:nvPr/>
        </p:nvPicPr>
        <p:blipFill>
          <a:blip r:embed="rId4">
            <a:alphaModFix/>
          </a:blip>
          <a:stretch>
            <a:fillRect/>
          </a:stretch>
        </p:blipFill>
        <p:spPr>
          <a:xfrm>
            <a:off x="5890963" y="2867740"/>
            <a:ext cx="258830" cy="491425"/>
          </a:xfrm>
          <a:prstGeom prst="rect">
            <a:avLst/>
          </a:prstGeom>
          <a:noFill/>
          <a:ln>
            <a:noFill/>
          </a:ln>
        </p:spPr>
      </p:pic>
      <p:pic>
        <p:nvPicPr>
          <p:cNvPr id="1060" name="Google Shape;1060;p77"/>
          <p:cNvPicPr preferRelativeResize="0"/>
          <p:nvPr/>
        </p:nvPicPr>
        <p:blipFill>
          <a:blip r:embed="rId4">
            <a:alphaModFix/>
          </a:blip>
          <a:stretch>
            <a:fillRect/>
          </a:stretch>
        </p:blipFill>
        <p:spPr>
          <a:xfrm>
            <a:off x="5940882" y="3569242"/>
            <a:ext cx="258830" cy="491425"/>
          </a:xfrm>
          <a:prstGeom prst="rect">
            <a:avLst/>
          </a:prstGeom>
          <a:noFill/>
          <a:ln>
            <a:noFill/>
          </a:ln>
        </p:spPr>
      </p:pic>
      <p:pic>
        <p:nvPicPr>
          <p:cNvPr id="1061" name="Google Shape;1061;p77"/>
          <p:cNvPicPr preferRelativeResize="0"/>
          <p:nvPr/>
        </p:nvPicPr>
        <p:blipFill>
          <a:blip r:embed="rId4">
            <a:alphaModFix/>
          </a:blip>
          <a:stretch>
            <a:fillRect/>
          </a:stretch>
        </p:blipFill>
        <p:spPr>
          <a:xfrm>
            <a:off x="6565257" y="2726847"/>
            <a:ext cx="258830" cy="491425"/>
          </a:xfrm>
          <a:prstGeom prst="rect">
            <a:avLst/>
          </a:prstGeom>
          <a:noFill/>
          <a:ln>
            <a:noFill/>
          </a:ln>
        </p:spPr>
      </p:pic>
      <p:pic>
        <p:nvPicPr>
          <p:cNvPr id="1062" name="Google Shape;1062;p77"/>
          <p:cNvPicPr preferRelativeResize="0"/>
          <p:nvPr/>
        </p:nvPicPr>
        <p:blipFill>
          <a:blip r:embed="rId4">
            <a:alphaModFix/>
          </a:blip>
          <a:stretch>
            <a:fillRect/>
          </a:stretch>
        </p:blipFill>
        <p:spPr>
          <a:xfrm>
            <a:off x="7098657" y="2498247"/>
            <a:ext cx="258830" cy="491425"/>
          </a:xfrm>
          <a:prstGeom prst="rect">
            <a:avLst/>
          </a:prstGeom>
          <a:noFill/>
          <a:ln>
            <a:noFill/>
          </a:ln>
        </p:spPr>
      </p:pic>
      <p:pic>
        <p:nvPicPr>
          <p:cNvPr id="1063" name="Google Shape;1063;p77"/>
          <p:cNvPicPr preferRelativeResize="0"/>
          <p:nvPr/>
        </p:nvPicPr>
        <p:blipFill>
          <a:blip r:embed="rId4">
            <a:alphaModFix/>
          </a:blip>
          <a:stretch>
            <a:fillRect/>
          </a:stretch>
        </p:blipFill>
        <p:spPr>
          <a:xfrm>
            <a:off x="7380443" y="2696674"/>
            <a:ext cx="258830" cy="491425"/>
          </a:xfrm>
          <a:prstGeom prst="rect">
            <a:avLst/>
          </a:prstGeom>
          <a:noFill/>
          <a:ln>
            <a:noFill/>
          </a:ln>
        </p:spPr>
      </p:pic>
      <p:pic>
        <p:nvPicPr>
          <p:cNvPr id="1064" name="Google Shape;1064;p77"/>
          <p:cNvPicPr preferRelativeResize="0"/>
          <p:nvPr/>
        </p:nvPicPr>
        <p:blipFill>
          <a:blip r:embed="rId4">
            <a:alphaModFix/>
          </a:blip>
          <a:stretch>
            <a:fillRect/>
          </a:stretch>
        </p:blipFill>
        <p:spPr>
          <a:xfrm>
            <a:off x="7098657" y="3043154"/>
            <a:ext cx="258830" cy="491425"/>
          </a:xfrm>
          <a:prstGeom prst="rect">
            <a:avLst/>
          </a:prstGeom>
          <a:noFill/>
          <a:ln>
            <a:noFill/>
          </a:ln>
        </p:spPr>
      </p:pic>
      <p:pic>
        <p:nvPicPr>
          <p:cNvPr id="1065" name="Google Shape;1065;p77"/>
          <p:cNvPicPr preferRelativeResize="0"/>
          <p:nvPr/>
        </p:nvPicPr>
        <p:blipFill>
          <a:blip r:embed="rId4">
            <a:alphaModFix/>
          </a:blip>
          <a:stretch>
            <a:fillRect/>
          </a:stretch>
        </p:blipFill>
        <p:spPr>
          <a:xfrm>
            <a:off x="6770843" y="3161033"/>
            <a:ext cx="258830" cy="491425"/>
          </a:xfrm>
          <a:prstGeom prst="rect">
            <a:avLst/>
          </a:prstGeom>
          <a:noFill/>
          <a:ln>
            <a:noFill/>
          </a:ln>
        </p:spPr>
      </p:pic>
      <p:pic>
        <p:nvPicPr>
          <p:cNvPr id="1066" name="Google Shape;1066;p77"/>
          <p:cNvPicPr preferRelativeResize="0"/>
          <p:nvPr/>
        </p:nvPicPr>
        <p:blipFill>
          <a:blip r:embed="rId4">
            <a:alphaModFix/>
          </a:blip>
          <a:stretch>
            <a:fillRect/>
          </a:stretch>
        </p:blipFill>
        <p:spPr>
          <a:xfrm>
            <a:off x="7837643" y="2780033"/>
            <a:ext cx="258830" cy="491425"/>
          </a:xfrm>
          <a:prstGeom prst="rect">
            <a:avLst/>
          </a:prstGeom>
          <a:noFill/>
          <a:ln>
            <a:noFill/>
          </a:ln>
        </p:spPr>
      </p:pic>
      <p:pic>
        <p:nvPicPr>
          <p:cNvPr id="1067" name="Google Shape;1067;p77"/>
          <p:cNvPicPr preferRelativeResize="0"/>
          <p:nvPr/>
        </p:nvPicPr>
        <p:blipFill>
          <a:blip r:embed="rId4">
            <a:alphaModFix/>
          </a:blip>
          <a:stretch>
            <a:fillRect/>
          </a:stretch>
        </p:blipFill>
        <p:spPr>
          <a:xfrm>
            <a:off x="8031723" y="2322833"/>
            <a:ext cx="258830" cy="491425"/>
          </a:xfrm>
          <a:prstGeom prst="rect">
            <a:avLst/>
          </a:prstGeom>
          <a:noFill/>
          <a:ln>
            <a:noFill/>
          </a:ln>
        </p:spPr>
      </p:pic>
      <p:pic>
        <p:nvPicPr>
          <p:cNvPr id="1068" name="Google Shape;1068;p77"/>
          <p:cNvPicPr preferRelativeResize="0"/>
          <p:nvPr/>
        </p:nvPicPr>
        <p:blipFill>
          <a:blip r:embed="rId4">
            <a:alphaModFix/>
          </a:blip>
          <a:stretch>
            <a:fillRect/>
          </a:stretch>
        </p:blipFill>
        <p:spPr>
          <a:xfrm>
            <a:off x="8142443" y="1976354"/>
            <a:ext cx="258830" cy="491425"/>
          </a:xfrm>
          <a:prstGeom prst="rect">
            <a:avLst/>
          </a:prstGeom>
          <a:noFill/>
          <a:ln>
            <a:noFill/>
          </a:ln>
        </p:spPr>
      </p:pic>
      <p:pic>
        <p:nvPicPr>
          <p:cNvPr id="1069" name="Google Shape;1069;p77"/>
          <p:cNvPicPr preferRelativeResize="0"/>
          <p:nvPr/>
        </p:nvPicPr>
        <p:blipFill>
          <a:blip r:embed="rId4">
            <a:alphaModFix/>
          </a:blip>
          <a:stretch>
            <a:fillRect/>
          </a:stretch>
        </p:blipFill>
        <p:spPr>
          <a:xfrm>
            <a:off x="8142443" y="2966954"/>
            <a:ext cx="258830" cy="491425"/>
          </a:xfrm>
          <a:prstGeom prst="rect">
            <a:avLst/>
          </a:prstGeom>
          <a:noFill/>
          <a:ln>
            <a:noFill/>
          </a:ln>
        </p:spPr>
      </p:pic>
      <p:pic>
        <p:nvPicPr>
          <p:cNvPr id="1070" name="Google Shape;1070;p77"/>
          <p:cNvPicPr preferRelativeResize="0"/>
          <p:nvPr/>
        </p:nvPicPr>
        <p:blipFill>
          <a:blip r:embed="rId4">
            <a:alphaModFix/>
          </a:blip>
          <a:stretch>
            <a:fillRect/>
          </a:stretch>
        </p:blipFill>
        <p:spPr>
          <a:xfrm>
            <a:off x="7990043" y="3424154"/>
            <a:ext cx="258830" cy="491425"/>
          </a:xfrm>
          <a:prstGeom prst="rect">
            <a:avLst/>
          </a:prstGeom>
          <a:noFill/>
          <a:ln>
            <a:noFill/>
          </a:ln>
        </p:spPr>
      </p:pic>
      <p:pic>
        <p:nvPicPr>
          <p:cNvPr id="1071" name="Google Shape;1071;p77"/>
          <p:cNvPicPr preferRelativeResize="0"/>
          <p:nvPr/>
        </p:nvPicPr>
        <p:blipFill>
          <a:blip r:embed="rId4">
            <a:alphaModFix/>
          </a:blip>
          <a:stretch>
            <a:fillRect/>
          </a:stretch>
        </p:blipFill>
        <p:spPr>
          <a:xfrm>
            <a:off x="6313643" y="3500354"/>
            <a:ext cx="258830" cy="491425"/>
          </a:xfrm>
          <a:prstGeom prst="rect">
            <a:avLst/>
          </a:prstGeom>
          <a:noFill/>
          <a:ln>
            <a:noFill/>
          </a:ln>
        </p:spPr>
      </p:pic>
      <p:pic>
        <p:nvPicPr>
          <p:cNvPr id="1072" name="Google Shape;1072;p77"/>
          <p:cNvPicPr preferRelativeResize="0"/>
          <p:nvPr/>
        </p:nvPicPr>
        <p:blipFill>
          <a:blip r:embed="rId4">
            <a:alphaModFix/>
          </a:blip>
          <a:stretch>
            <a:fillRect/>
          </a:stretch>
        </p:blipFill>
        <p:spPr>
          <a:xfrm>
            <a:off x="6389843" y="2814554"/>
            <a:ext cx="258830" cy="491425"/>
          </a:xfrm>
          <a:prstGeom prst="rect">
            <a:avLst/>
          </a:prstGeom>
          <a:noFill/>
          <a:ln>
            <a:noFill/>
          </a:ln>
        </p:spPr>
      </p:pic>
      <p:pic>
        <p:nvPicPr>
          <p:cNvPr id="1073" name="Google Shape;1073;p77"/>
          <p:cNvPicPr preferRelativeResize="0"/>
          <p:nvPr/>
        </p:nvPicPr>
        <p:blipFill>
          <a:blip r:embed="rId4">
            <a:alphaModFix/>
          </a:blip>
          <a:stretch>
            <a:fillRect/>
          </a:stretch>
        </p:blipFill>
        <p:spPr>
          <a:xfrm>
            <a:off x="6701803" y="1946180"/>
            <a:ext cx="258830" cy="491425"/>
          </a:xfrm>
          <a:prstGeom prst="rect">
            <a:avLst/>
          </a:prstGeom>
          <a:noFill/>
          <a:ln>
            <a:noFill/>
          </a:ln>
        </p:spPr>
      </p:pic>
      <p:pic>
        <p:nvPicPr>
          <p:cNvPr id="1074" name="Google Shape;1074;p77"/>
          <p:cNvPicPr preferRelativeResize="0"/>
          <p:nvPr/>
        </p:nvPicPr>
        <p:blipFill>
          <a:blip r:embed="rId4">
            <a:alphaModFix/>
          </a:blip>
          <a:stretch>
            <a:fillRect/>
          </a:stretch>
        </p:blipFill>
        <p:spPr>
          <a:xfrm>
            <a:off x="5780243" y="3119354"/>
            <a:ext cx="258830" cy="491425"/>
          </a:xfrm>
          <a:prstGeom prst="rect">
            <a:avLst/>
          </a:prstGeom>
          <a:noFill/>
          <a:ln>
            <a:noFill/>
          </a:ln>
        </p:spPr>
      </p:pic>
      <p:pic>
        <p:nvPicPr>
          <p:cNvPr id="1075" name="Google Shape;1075;p77"/>
          <p:cNvPicPr preferRelativeResize="0"/>
          <p:nvPr/>
        </p:nvPicPr>
        <p:blipFill>
          <a:blip r:embed="rId4">
            <a:alphaModFix/>
          </a:blip>
          <a:stretch>
            <a:fillRect/>
          </a:stretch>
        </p:blipFill>
        <p:spPr>
          <a:xfrm>
            <a:off x="5780243" y="3652754"/>
            <a:ext cx="258830" cy="491425"/>
          </a:xfrm>
          <a:prstGeom prst="rect">
            <a:avLst/>
          </a:prstGeom>
          <a:noFill/>
          <a:ln>
            <a:noFill/>
          </a:ln>
        </p:spPr>
      </p:pic>
      <p:pic>
        <p:nvPicPr>
          <p:cNvPr id="1076" name="Google Shape;1076;p77"/>
          <p:cNvPicPr preferRelativeResize="0"/>
          <p:nvPr/>
        </p:nvPicPr>
        <p:blipFill>
          <a:blip r:embed="rId4">
            <a:alphaModFix/>
          </a:blip>
          <a:stretch>
            <a:fillRect/>
          </a:stretch>
        </p:blipFill>
        <p:spPr>
          <a:xfrm>
            <a:off x="6313643" y="2662154"/>
            <a:ext cx="258830" cy="491425"/>
          </a:xfrm>
          <a:prstGeom prst="rect">
            <a:avLst/>
          </a:prstGeom>
          <a:noFill/>
          <a:ln>
            <a:noFill/>
          </a:ln>
        </p:spPr>
      </p:pic>
      <p:pic>
        <p:nvPicPr>
          <p:cNvPr id="1077" name="Google Shape;1077;p77"/>
          <p:cNvPicPr preferRelativeResize="0"/>
          <p:nvPr/>
        </p:nvPicPr>
        <p:blipFill>
          <a:blip r:embed="rId4">
            <a:alphaModFix/>
          </a:blip>
          <a:stretch>
            <a:fillRect/>
          </a:stretch>
        </p:blipFill>
        <p:spPr>
          <a:xfrm>
            <a:off x="6847043" y="2803047"/>
            <a:ext cx="258830" cy="491425"/>
          </a:xfrm>
          <a:prstGeom prst="rect">
            <a:avLst/>
          </a:prstGeom>
          <a:noFill/>
          <a:ln>
            <a:noFill/>
          </a:ln>
        </p:spPr>
      </p:pic>
      <p:pic>
        <p:nvPicPr>
          <p:cNvPr id="1078" name="Google Shape;1078;p77"/>
          <p:cNvPicPr preferRelativeResize="0"/>
          <p:nvPr/>
        </p:nvPicPr>
        <p:blipFill>
          <a:blip r:embed="rId4">
            <a:alphaModFix/>
          </a:blip>
          <a:stretch>
            <a:fillRect/>
          </a:stretch>
        </p:blipFill>
        <p:spPr>
          <a:xfrm>
            <a:off x="7213268" y="2948136"/>
            <a:ext cx="258830" cy="491425"/>
          </a:xfrm>
          <a:prstGeom prst="rect">
            <a:avLst/>
          </a:prstGeom>
          <a:noFill/>
          <a:ln>
            <a:noFill/>
          </a:ln>
        </p:spPr>
      </p:pic>
      <p:pic>
        <p:nvPicPr>
          <p:cNvPr id="1079" name="Google Shape;1079;p77"/>
          <p:cNvPicPr preferRelativeResize="0"/>
          <p:nvPr/>
        </p:nvPicPr>
        <p:blipFill>
          <a:blip r:embed="rId4">
            <a:alphaModFix/>
          </a:blip>
          <a:stretch>
            <a:fillRect/>
          </a:stretch>
        </p:blipFill>
        <p:spPr>
          <a:xfrm>
            <a:off x="6237443" y="2117247"/>
            <a:ext cx="258830" cy="491425"/>
          </a:xfrm>
          <a:prstGeom prst="rect">
            <a:avLst/>
          </a:prstGeom>
          <a:noFill/>
          <a:ln>
            <a:noFill/>
          </a:ln>
        </p:spPr>
      </p:pic>
      <p:pic>
        <p:nvPicPr>
          <p:cNvPr id="1080" name="Google Shape;1080;p77"/>
          <p:cNvPicPr preferRelativeResize="0"/>
          <p:nvPr/>
        </p:nvPicPr>
        <p:blipFill>
          <a:blip r:embed="rId4">
            <a:alphaModFix/>
          </a:blip>
          <a:stretch>
            <a:fillRect/>
          </a:stretch>
        </p:blipFill>
        <p:spPr>
          <a:xfrm>
            <a:off x="6398082" y="2971149"/>
            <a:ext cx="258830" cy="491425"/>
          </a:xfrm>
          <a:prstGeom prst="rect">
            <a:avLst/>
          </a:prstGeom>
          <a:noFill/>
          <a:ln>
            <a:noFill/>
          </a:ln>
        </p:spPr>
      </p:pic>
      <p:pic>
        <p:nvPicPr>
          <p:cNvPr id="1081" name="Google Shape;1081;p77"/>
          <p:cNvPicPr preferRelativeResize="0"/>
          <p:nvPr/>
        </p:nvPicPr>
        <p:blipFill>
          <a:blip r:embed="rId4">
            <a:alphaModFix/>
          </a:blip>
          <a:stretch>
            <a:fillRect/>
          </a:stretch>
        </p:blipFill>
        <p:spPr>
          <a:xfrm>
            <a:off x="7703910" y="2879247"/>
            <a:ext cx="258830" cy="491425"/>
          </a:xfrm>
          <a:prstGeom prst="rect">
            <a:avLst/>
          </a:prstGeom>
          <a:noFill/>
          <a:ln>
            <a:noFill/>
          </a:ln>
        </p:spPr>
      </p:pic>
      <p:pic>
        <p:nvPicPr>
          <p:cNvPr id="1082" name="Google Shape;1082;p77"/>
          <p:cNvPicPr preferRelativeResize="0"/>
          <p:nvPr/>
        </p:nvPicPr>
        <p:blipFill>
          <a:blip r:embed="rId4">
            <a:alphaModFix/>
          </a:blip>
          <a:stretch>
            <a:fillRect/>
          </a:stretch>
        </p:blipFill>
        <p:spPr>
          <a:xfrm>
            <a:off x="7940748" y="1938869"/>
            <a:ext cx="258830" cy="491425"/>
          </a:xfrm>
          <a:prstGeom prst="rect">
            <a:avLst/>
          </a:prstGeom>
          <a:noFill/>
          <a:ln>
            <a:noFill/>
          </a:ln>
        </p:spPr>
      </p:pic>
      <p:pic>
        <p:nvPicPr>
          <p:cNvPr id="1083" name="Google Shape;1083;p77"/>
          <p:cNvPicPr preferRelativeResize="0"/>
          <p:nvPr/>
        </p:nvPicPr>
        <p:blipFill>
          <a:blip r:embed="rId4">
            <a:alphaModFix/>
          </a:blip>
          <a:stretch>
            <a:fillRect/>
          </a:stretch>
        </p:blipFill>
        <p:spPr>
          <a:xfrm>
            <a:off x="6542243" y="2486740"/>
            <a:ext cx="258830" cy="491425"/>
          </a:xfrm>
          <a:prstGeom prst="rect">
            <a:avLst/>
          </a:prstGeom>
          <a:noFill/>
          <a:ln>
            <a:noFill/>
          </a:ln>
        </p:spPr>
      </p:pic>
      <p:pic>
        <p:nvPicPr>
          <p:cNvPr id="1084" name="Google Shape;1084;p77"/>
          <p:cNvPicPr preferRelativeResize="0"/>
          <p:nvPr/>
        </p:nvPicPr>
        <p:blipFill>
          <a:blip r:embed="rId4">
            <a:alphaModFix/>
          </a:blip>
          <a:stretch>
            <a:fillRect/>
          </a:stretch>
        </p:blipFill>
        <p:spPr>
          <a:xfrm>
            <a:off x="7137068" y="1927362"/>
            <a:ext cx="258830" cy="491425"/>
          </a:xfrm>
          <a:prstGeom prst="rect">
            <a:avLst/>
          </a:prstGeom>
          <a:noFill/>
          <a:ln>
            <a:noFill/>
          </a:ln>
        </p:spPr>
      </p:pic>
      <p:pic>
        <p:nvPicPr>
          <p:cNvPr id="1085" name="Google Shape;1085;p77"/>
          <p:cNvPicPr preferRelativeResize="0"/>
          <p:nvPr/>
        </p:nvPicPr>
        <p:blipFill>
          <a:blip r:embed="rId4">
            <a:alphaModFix/>
          </a:blip>
          <a:stretch>
            <a:fillRect/>
          </a:stretch>
        </p:blipFill>
        <p:spPr>
          <a:xfrm>
            <a:off x="6085043" y="2193447"/>
            <a:ext cx="258830" cy="491425"/>
          </a:xfrm>
          <a:prstGeom prst="rect">
            <a:avLst/>
          </a:prstGeom>
          <a:noFill/>
          <a:ln>
            <a:noFill/>
          </a:ln>
        </p:spPr>
      </p:pic>
      <p:pic>
        <p:nvPicPr>
          <p:cNvPr id="1086" name="Google Shape;1086;p77"/>
          <p:cNvPicPr preferRelativeResize="0"/>
          <p:nvPr/>
        </p:nvPicPr>
        <p:blipFill>
          <a:blip r:embed="rId4">
            <a:alphaModFix/>
          </a:blip>
          <a:stretch>
            <a:fillRect/>
          </a:stretch>
        </p:blipFill>
        <p:spPr>
          <a:xfrm>
            <a:off x="6832268" y="3633936"/>
            <a:ext cx="258830" cy="491425"/>
          </a:xfrm>
          <a:prstGeom prst="rect">
            <a:avLst/>
          </a:prstGeom>
          <a:noFill/>
          <a:ln>
            <a:noFill/>
          </a:ln>
        </p:spPr>
      </p:pic>
      <p:pic>
        <p:nvPicPr>
          <p:cNvPr id="1087" name="Google Shape;1087;p77"/>
          <p:cNvPicPr preferRelativeResize="0"/>
          <p:nvPr/>
        </p:nvPicPr>
        <p:blipFill>
          <a:blip r:embed="rId4">
            <a:alphaModFix/>
          </a:blip>
          <a:stretch>
            <a:fillRect/>
          </a:stretch>
        </p:blipFill>
        <p:spPr>
          <a:xfrm>
            <a:off x="6489057" y="3107847"/>
            <a:ext cx="258830" cy="491425"/>
          </a:xfrm>
          <a:prstGeom prst="rect">
            <a:avLst/>
          </a:prstGeom>
          <a:noFill/>
          <a:ln>
            <a:noFill/>
          </a:ln>
        </p:spPr>
      </p:pic>
      <p:pic>
        <p:nvPicPr>
          <p:cNvPr id="1088" name="Google Shape;1088;p77"/>
          <p:cNvPicPr preferRelativeResize="0"/>
          <p:nvPr/>
        </p:nvPicPr>
        <p:blipFill>
          <a:blip r:embed="rId4">
            <a:alphaModFix/>
          </a:blip>
          <a:stretch>
            <a:fillRect/>
          </a:stretch>
        </p:blipFill>
        <p:spPr>
          <a:xfrm>
            <a:off x="7464882" y="2437749"/>
            <a:ext cx="258830" cy="491425"/>
          </a:xfrm>
          <a:prstGeom prst="rect">
            <a:avLst/>
          </a:prstGeom>
          <a:noFill/>
          <a:ln>
            <a:noFill/>
          </a:ln>
        </p:spPr>
      </p:pic>
      <p:pic>
        <p:nvPicPr>
          <p:cNvPr id="1089" name="Google Shape;1089;p77"/>
          <p:cNvPicPr preferRelativeResize="0"/>
          <p:nvPr/>
        </p:nvPicPr>
        <p:blipFill>
          <a:blip r:embed="rId4">
            <a:alphaModFix/>
          </a:blip>
          <a:stretch>
            <a:fillRect/>
          </a:stretch>
        </p:blipFill>
        <p:spPr>
          <a:xfrm>
            <a:off x="7201762" y="3428349"/>
            <a:ext cx="258830" cy="491425"/>
          </a:xfrm>
          <a:prstGeom prst="rect">
            <a:avLst/>
          </a:prstGeom>
          <a:noFill/>
          <a:ln>
            <a:noFill/>
          </a:ln>
        </p:spPr>
      </p:pic>
      <p:pic>
        <p:nvPicPr>
          <p:cNvPr id="1090" name="Google Shape;1090;p77"/>
          <p:cNvPicPr preferRelativeResize="0"/>
          <p:nvPr/>
        </p:nvPicPr>
        <p:blipFill>
          <a:blip r:embed="rId4">
            <a:alphaModFix/>
          </a:blip>
          <a:stretch>
            <a:fillRect/>
          </a:stretch>
        </p:blipFill>
        <p:spPr>
          <a:xfrm>
            <a:off x="6195763" y="2867740"/>
            <a:ext cx="258830" cy="491425"/>
          </a:xfrm>
          <a:prstGeom prst="rect">
            <a:avLst/>
          </a:prstGeom>
          <a:noFill/>
          <a:ln>
            <a:noFill/>
          </a:ln>
        </p:spPr>
      </p:pic>
      <p:pic>
        <p:nvPicPr>
          <p:cNvPr id="1091" name="Google Shape;1091;p77"/>
          <p:cNvPicPr preferRelativeResize="0"/>
          <p:nvPr/>
        </p:nvPicPr>
        <p:blipFill>
          <a:blip r:embed="rId4">
            <a:alphaModFix/>
          </a:blip>
          <a:stretch>
            <a:fillRect/>
          </a:stretch>
        </p:blipFill>
        <p:spPr>
          <a:xfrm>
            <a:off x="7617282" y="1992056"/>
            <a:ext cx="258830" cy="491425"/>
          </a:xfrm>
          <a:prstGeom prst="rect">
            <a:avLst/>
          </a:prstGeom>
          <a:noFill/>
          <a:ln>
            <a:noFill/>
          </a:ln>
        </p:spPr>
      </p:pic>
      <p:pic>
        <p:nvPicPr>
          <p:cNvPr id="1092" name="Google Shape;1092;p77"/>
          <p:cNvPicPr preferRelativeResize="0"/>
          <p:nvPr/>
        </p:nvPicPr>
        <p:blipFill>
          <a:blip r:embed="rId4">
            <a:alphaModFix/>
          </a:blip>
          <a:stretch>
            <a:fillRect/>
          </a:stretch>
        </p:blipFill>
        <p:spPr>
          <a:xfrm>
            <a:off x="7555857" y="3107847"/>
            <a:ext cx="258830" cy="491425"/>
          </a:xfrm>
          <a:prstGeom prst="rect">
            <a:avLst/>
          </a:prstGeom>
          <a:noFill/>
          <a:ln>
            <a:noFill/>
          </a:ln>
        </p:spPr>
      </p:pic>
      <p:pic>
        <p:nvPicPr>
          <p:cNvPr id="1093" name="Google Shape;1093;p77"/>
          <p:cNvPicPr preferRelativeResize="0"/>
          <p:nvPr/>
        </p:nvPicPr>
        <p:blipFill>
          <a:blip r:embed="rId4">
            <a:alphaModFix/>
          </a:blip>
          <a:stretch>
            <a:fillRect/>
          </a:stretch>
        </p:blipFill>
        <p:spPr>
          <a:xfrm>
            <a:off x="7456643" y="1999367"/>
            <a:ext cx="258830" cy="491425"/>
          </a:xfrm>
          <a:prstGeom prst="rect">
            <a:avLst/>
          </a:prstGeom>
          <a:noFill/>
          <a:ln>
            <a:noFill/>
          </a:ln>
        </p:spPr>
      </p:pic>
      <p:pic>
        <p:nvPicPr>
          <p:cNvPr id="1094" name="Google Shape;1094;p77"/>
          <p:cNvPicPr preferRelativeResize="0"/>
          <p:nvPr/>
        </p:nvPicPr>
        <p:blipFill>
          <a:blip r:embed="rId4">
            <a:alphaModFix/>
          </a:blip>
          <a:stretch>
            <a:fillRect/>
          </a:stretch>
        </p:blipFill>
        <p:spPr>
          <a:xfrm>
            <a:off x="7738430" y="2197794"/>
            <a:ext cx="258830" cy="491425"/>
          </a:xfrm>
          <a:prstGeom prst="rect">
            <a:avLst/>
          </a:prstGeom>
          <a:noFill/>
          <a:ln>
            <a:noFill/>
          </a:ln>
        </p:spPr>
      </p:pic>
      <p:pic>
        <p:nvPicPr>
          <p:cNvPr id="1095" name="Google Shape;1095;p77"/>
          <p:cNvPicPr preferRelativeResize="0"/>
          <p:nvPr/>
        </p:nvPicPr>
        <p:blipFill>
          <a:blip r:embed="rId4">
            <a:alphaModFix/>
          </a:blip>
          <a:stretch>
            <a:fillRect/>
          </a:stretch>
        </p:blipFill>
        <p:spPr>
          <a:xfrm>
            <a:off x="6946257" y="3119354"/>
            <a:ext cx="258830" cy="491425"/>
          </a:xfrm>
          <a:prstGeom prst="rect">
            <a:avLst/>
          </a:prstGeom>
          <a:noFill/>
          <a:ln>
            <a:noFill/>
          </a:ln>
        </p:spPr>
      </p:pic>
      <p:pic>
        <p:nvPicPr>
          <p:cNvPr id="1096" name="Google Shape;1096;p77"/>
          <p:cNvPicPr preferRelativeResize="0"/>
          <p:nvPr/>
        </p:nvPicPr>
        <p:blipFill>
          <a:blip r:embed="rId4">
            <a:alphaModFix/>
          </a:blip>
          <a:stretch>
            <a:fillRect/>
          </a:stretch>
        </p:blipFill>
        <p:spPr>
          <a:xfrm>
            <a:off x="6618443" y="3237233"/>
            <a:ext cx="258830" cy="491425"/>
          </a:xfrm>
          <a:prstGeom prst="rect">
            <a:avLst/>
          </a:prstGeom>
          <a:noFill/>
          <a:ln>
            <a:noFill/>
          </a:ln>
        </p:spPr>
      </p:pic>
      <p:pic>
        <p:nvPicPr>
          <p:cNvPr id="1097" name="Google Shape;1097;p77"/>
          <p:cNvPicPr preferRelativeResize="0"/>
          <p:nvPr/>
        </p:nvPicPr>
        <p:blipFill>
          <a:blip r:embed="rId4">
            <a:alphaModFix/>
          </a:blip>
          <a:stretch>
            <a:fillRect/>
          </a:stretch>
        </p:blipFill>
        <p:spPr>
          <a:xfrm>
            <a:off x="5551643" y="2932433"/>
            <a:ext cx="258830" cy="491425"/>
          </a:xfrm>
          <a:prstGeom prst="rect">
            <a:avLst/>
          </a:prstGeom>
          <a:noFill/>
          <a:ln>
            <a:noFill/>
          </a:ln>
        </p:spPr>
      </p:pic>
      <p:pic>
        <p:nvPicPr>
          <p:cNvPr id="1098" name="Google Shape;1098;p77"/>
          <p:cNvPicPr preferRelativeResize="0"/>
          <p:nvPr/>
        </p:nvPicPr>
        <p:blipFill>
          <a:blip r:embed="rId4">
            <a:alphaModFix/>
          </a:blip>
          <a:stretch>
            <a:fillRect/>
          </a:stretch>
        </p:blipFill>
        <p:spPr>
          <a:xfrm>
            <a:off x="5745723" y="2551433"/>
            <a:ext cx="258830" cy="491425"/>
          </a:xfrm>
          <a:prstGeom prst="rect">
            <a:avLst/>
          </a:prstGeom>
          <a:noFill/>
          <a:ln>
            <a:noFill/>
          </a:ln>
        </p:spPr>
      </p:pic>
      <p:pic>
        <p:nvPicPr>
          <p:cNvPr id="1099" name="Google Shape;1099;p77"/>
          <p:cNvPicPr preferRelativeResize="0"/>
          <p:nvPr/>
        </p:nvPicPr>
        <p:blipFill>
          <a:blip r:embed="rId4">
            <a:alphaModFix/>
          </a:blip>
          <a:stretch>
            <a:fillRect/>
          </a:stretch>
        </p:blipFill>
        <p:spPr>
          <a:xfrm>
            <a:off x="8066243" y="2890754"/>
            <a:ext cx="258830" cy="491425"/>
          </a:xfrm>
          <a:prstGeom prst="rect">
            <a:avLst/>
          </a:prstGeom>
          <a:noFill/>
          <a:ln>
            <a:noFill/>
          </a:ln>
        </p:spPr>
      </p:pic>
      <p:pic>
        <p:nvPicPr>
          <p:cNvPr id="1100" name="Google Shape;1100;p77"/>
          <p:cNvPicPr preferRelativeResize="0"/>
          <p:nvPr/>
        </p:nvPicPr>
        <p:blipFill>
          <a:blip r:embed="rId4">
            <a:alphaModFix/>
          </a:blip>
          <a:stretch>
            <a:fillRect/>
          </a:stretch>
        </p:blipFill>
        <p:spPr>
          <a:xfrm>
            <a:off x="6085043" y="3347954"/>
            <a:ext cx="258830" cy="491425"/>
          </a:xfrm>
          <a:prstGeom prst="rect">
            <a:avLst/>
          </a:prstGeom>
          <a:noFill/>
          <a:ln>
            <a:noFill/>
          </a:ln>
        </p:spPr>
      </p:pic>
      <p:pic>
        <p:nvPicPr>
          <p:cNvPr id="1101" name="Google Shape;1101;p77"/>
          <p:cNvPicPr preferRelativeResize="0"/>
          <p:nvPr/>
        </p:nvPicPr>
        <p:blipFill>
          <a:blip r:embed="rId4">
            <a:alphaModFix/>
          </a:blip>
          <a:stretch>
            <a:fillRect/>
          </a:stretch>
        </p:blipFill>
        <p:spPr>
          <a:xfrm>
            <a:off x="6999443" y="2281154"/>
            <a:ext cx="258830" cy="491425"/>
          </a:xfrm>
          <a:prstGeom prst="rect">
            <a:avLst/>
          </a:prstGeom>
          <a:noFill/>
          <a:ln>
            <a:noFill/>
          </a:ln>
        </p:spPr>
      </p:pic>
      <p:pic>
        <p:nvPicPr>
          <p:cNvPr id="1102" name="Google Shape;1102;p77"/>
          <p:cNvPicPr preferRelativeResize="0"/>
          <p:nvPr/>
        </p:nvPicPr>
        <p:blipFill>
          <a:blip r:embed="rId4">
            <a:alphaModFix/>
          </a:blip>
          <a:stretch>
            <a:fillRect/>
          </a:stretch>
        </p:blipFill>
        <p:spPr>
          <a:xfrm>
            <a:off x="7228043" y="2357354"/>
            <a:ext cx="258830" cy="491425"/>
          </a:xfrm>
          <a:prstGeom prst="rect">
            <a:avLst/>
          </a:prstGeom>
          <a:noFill/>
          <a:ln>
            <a:noFill/>
          </a:ln>
        </p:spPr>
      </p:pic>
      <p:pic>
        <p:nvPicPr>
          <p:cNvPr id="1103" name="Google Shape;1103;p77"/>
          <p:cNvPicPr preferRelativeResize="0"/>
          <p:nvPr/>
        </p:nvPicPr>
        <p:blipFill>
          <a:blip r:embed="rId4">
            <a:alphaModFix/>
          </a:blip>
          <a:stretch>
            <a:fillRect/>
          </a:stretch>
        </p:blipFill>
        <p:spPr>
          <a:xfrm>
            <a:off x="7380443" y="3195554"/>
            <a:ext cx="258830" cy="491425"/>
          </a:xfrm>
          <a:prstGeom prst="rect">
            <a:avLst/>
          </a:prstGeom>
          <a:noFill/>
          <a:ln>
            <a:noFill/>
          </a:ln>
        </p:spPr>
      </p:pic>
      <p:pic>
        <p:nvPicPr>
          <p:cNvPr id="1104" name="Google Shape;1104;p77"/>
          <p:cNvPicPr preferRelativeResize="0"/>
          <p:nvPr/>
        </p:nvPicPr>
        <p:blipFill>
          <a:blip r:embed="rId4">
            <a:alphaModFix/>
          </a:blip>
          <a:stretch>
            <a:fillRect/>
          </a:stretch>
        </p:blipFill>
        <p:spPr>
          <a:xfrm>
            <a:off x="6625603" y="2860580"/>
            <a:ext cx="258830" cy="491425"/>
          </a:xfrm>
          <a:prstGeom prst="rect">
            <a:avLst/>
          </a:prstGeom>
          <a:noFill/>
          <a:ln>
            <a:noFill/>
          </a:ln>
        </p:spPr>
      </p:pic>
      <p:pic>
        <p:nvPicPr>
          <p:cNvPr id="1105" name="Google Shape;1105;p77"/>
          <p:cNvPicPr preferRelativeResize="0"/>
          <p:nvPr/>
        </p:nvPicPr>
        <p:blipFill>
          <a:blip r:embed="rId4">
            <a:alphaModFix/>
          </a:blip>
          <a:stretch>
            <a:fillRect/>
          </a:stretch>
        </p:blipFill>
        <p:spPr>
          <a:xfrm>
            <a:off x="7913843" y="2509754"/>
            <a:ext cx="258830" cy="491425"/>
          </a:xfrm>
          <a:prstGeom prst="rect">
            <a:avLst/>
          </a:prstGeom>
          <a:noFill/>
          <a:ln>
            <a:noFill/>
          </a:ln>
        </p:spPr>
      </p:pic>
      <p:pic>
        <p:nvPicPr>
          <p:cNvPr id="1106" name="Google Shape;1106;p77"/>
          <p:cNvPicPr preferRelativeResize="0"/>
          <p:nvPr/>
        </p:nvPicPr>
        <p:blipFill>
          <a:blip r:embed="rId4">
            <a:alphaModFix/>
          </a:blip>
          <a:stretch>
            <a:fillRect/>
          </a:stretch>
        </p:blipFill>
        <p:spPr>
          <a:xfrm>
            <a:off x="7913843" y="3195554"/>
            <a:ext cx="258830" cy="491425"/>
          </a:xfrm>
          <a:prstGeom prst="rect">
            <a:avLst/>
          </a:prstGeom>
          <a:noFill/>
          <a:ln>
            <a:noFill/>
          </a:ln>
        </p:spPr>
      </p:pic>
      <p:pic>
        <p:nvPicPr>
          <p:cNvPr id="1107" name="Google Shape;1107;p77"/>
          <p:cNvPicPr preferRelativeResize="0"/>
          <p:nvPr/>
        </p:nvPicPr>
        <p:blipFill>
          <a:blip r:embed="rId4">
            <a:alphaModFix/>
          </a:blip>
          <a:stretch>
            <a:fillRect/>
          </a:stretch>
        </p:blipFill>
        <p:spPr>
          <a:xfrm>
            <a:off x="8214296" y="3107847"/>
            <a:ext cx="258830" cy="491425"/>
          </a:xfrm>
          <a:prstGeom prst="rect">
            <a:avLst/>
          </a:prstGeom>
          <a:noFill/>
          <a:ln>
            <a:noFill/>
          </a:ln>
        </p:spPr>
      </p:pic>
      <p:sp>
        <p:nvSpPr>
          <p:cNvPr id="1108" name="Google Shape;1108;p77"/>
          <p:cNvSpPr txBox="1"/>
          <p:nvPr>
            <p:ph idx="1" type="body"/>
          </p:nvPr>
        </p:nvSpPr>
        <p:spPr>
          <a:xfrm>
            <a:off x="324000" y="2313375"/>
            <a:ext cx="3227700" cy="36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 arki kartaa dhibaato?</a:t>
            </a:r>
            <a:endParaRPr baseline="30000" sz="2000"/>
          </a:p>
        </p:txBody>
      </p:sp>
      <p:sp>
        <p:nvSpPr>
          <p:cNvPr id="1109" name="Google Shape;1109;p77"/>
          <p:cNvSpPr txBox="1"/>
          <p:nvPr>
            <p:ph idx="1" type="body"/>
          </p:nvPr>
        </p:nvSpPr>
        <p:spPr>
          <a:xfrm>
            <a:off x="324000" y="2770575"/>
            <a:ext cx="4500000" cy="2049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Jasiiraddu waxay ka baxaysaa meel. Biyaha (water) agagaarkooda cuntadu way dhammaan doontaa. Markay penguin-ku u dabaashaan meel fog si ay cunto u helaan, waxay waqti badan ku qaataan biyaha (water) iyagoo la jira ugaadhsadayaasha. Tani waxay si dabiici ah u xaddidi doontaa tirada penguin-ka ee jasiiradda.</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3" name="Shape 1113"/>
        <p:cNvGrpSpPr/>
        <p:nvPr/>
      </p:nvGrpSpPr>
      <p:grpSpPr>
        <a:xfrm>
          <a:off x="0" y="0"/>
          <a:ext cx="0" cy="0"/>
          <a:chOff x="0" y="0"/>
          <a:chExt cx="0" cy="0"/>
        </a:xfrm>
      </p:grpSpPr>
      <p:pic>
        <p:nvPicPr>
          <p:cNvPr descr="&lt;math xmlns=&quot;http://www.w3.org/1998/Math/MathML&quot; data-is-equatio=&quot;1&quot; data-equatio-url=&quot;https://equatio-api.texthelp.com/desmos/get/15-01-2024/07cb902b-cf8c-4bdc-991c-a1c5daac7f86&quot; data-equatio-type=&quot;desmos&quot;&gt;&lt;mglyph src=&quot;https://equatio-api.texthelp.com/desmos/get/15-01-2024/07cb902b-cf8c-4bdc-991c-a1c5daac7f86&quot; alt=&quot;Equatio Desmos Graph&quot;/&gt;&lt;/math&gt;" id="1114" name="Google Shape;1114;p78" title="Equatio Desmos Graph"/>
          <p:cNvPicPr preferRelativeResize="0"/>
          <p:nvPr/>
        </p:nvPicPr>
        <p:blipFill rotWithShape="1">
          <a:blip r:embed="rId3">
            <a:alphaModFix/>
          </a:blip>
          <a:srcRect b="9387" l="5863" r="62761" t="5040"/>
          <a:stretch/>
        </p:blipFill>
        <p:spPr>
          <a:xfrm>
            <a:off x="6528388" y="1051079"/>
            <a:ext cx="1716122" cy="3510406"/>
          </a:xfrm>
          <a:prstGeom prst="rect">
            <a:avLst/>
          </a:prstGeom>
          <a:noFill/>
          <a:ln>
            <a:noFill/>
          </a:ln>
        </p:spPr>
      </p:pic>
      <p:graphicFrame>
        <p:nvGraphicFramePr>
          <p:cNvPr id="1115" name="Google Shape;1115;p78"/>
          <p:cNvGraphicFramePr/>
          <p:nvPr/>
        </p:nvGraphicFramePr>
        <p:xfrm>
          <a:off x="491137" y="2316557"/>
          <a:ext cx="3000000" cy="3000000"/>
        </p:xfrm>
        <a:graphic>
          <a:graphicData uri="http://schemas.openxmlformats.org/drawingml/2006/table">
            <a:tbl>
              <a:tblPr>
                <a:noFill/>
                <a:tableStyleId>{3914FA16-2915-4FED-858D-4356F43125AB}</a:tableStyleId>
              </a:tblPr>
              <a:tblGrid>
                <a:gridCol w="1301250"/>
                <a:gridCol w="1301250"/>
              </a:tblGrid>
              <a:tr h="264200">
                <a:tc>
                  <a:txBody>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Toban sano (Decade)</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Tirada (Pop) (000’s)</a:t>
                      </a:r>
                      <a:r>
                        <a:rPr lang="en-GB" sz="1000">
                          <a:solidFill>
                            <a:srgbClr val="FFFFFF"/>
                          </a:solidFill>
                          <a:latin typeface="Times New Roman"/>
                          <a:ea typeface="Times New Roman"/>
                          <a:cs typeface="Times New Roman"/>
                          <a:sym typeface="Times New Roman"/>
                        </a:rPr>
                        <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6420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32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6420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64 </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116" name="Google Shape;1116;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Xallinta dhibaatooyinka (Problem solving) iyo isku xigxiga joomatari (geometric sequences)</a:t>
            </a:r>
            <a:endParaRPr/>
          </a:p>
        </p:txBody>
      </p:sp>
      <p:sp>
        <p:nvSpPr>
          <p:cNvPr id="1117" name="Google Shape;1117;p78"/>
          <p:cNvSpPr txBox="1"/>
          <p:nvPr>
            <p:ph idx="1" type="body"/>
          </p:nvPr>
        </p:nvSpPr>
        <p:spPr>
          <a:xfrm>
            <a:off x="324000" y="759300"/>
            <a:ext cx="4949100" cy="789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Isku xigxiga joomatari (geometric sequence) waa la garaafi karaa, qaabkan korriinkuna wuxuu noqon karaa mid sax ilaa heer…</a:t>
            </a:r>
            <a:endParaRPr sz="2000"/>
          </a:p>
        </p:txBody>
      </p:sp>
      <p:sp>
        <p:nvSpPr>
          <p:cNvPr id="1118" name="Google Shape;1118;p78"/>
          <p:cNvSpPr txBox="1"/>
          <p:nvPr/>
        </p:nvSpPr>
        <p:spPr>
          <a:xfrm>
            <a:off x="7387587" y="4569300"/>
            <a:ext cx="927900" cy="317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Toban sano (Decade)</a:t>
            </a:r>
            <a:endParaRPr sz="2000">
              <a:solidFill>
                <a:srgbClr val="000000"/>
              </a:solidFill>
              <a:latin typeface="Times New Roman"/>
              <a:ea typeface="Times New Roman"/>
              <a:cs typeface="Times New Roman"/>
              <a:sym typeface="Times New Roman"/>
            </a:endParaRPr>
          </a:p>
        </p:txBody>
      </p:sp>
      <p:sp>
        <p:nvSpPr>
          <p:cNvPr id="1119" name="Google Shape;1119;p78"/>
          <p:cNvSpPr txBox="1"/>
          <p:nvPr/>
        </p:nvSpPr>
        <p:spPr>
          <a:xfrm rot="-5400000">
            <a:off x="5528613" y="2839713"/>
            <a:ext cx="1566000" cy="317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Tirada (Pop) (000’s)</a:t>
            </a:r>
            <a:r>
              <a:rPr lang="en-GB" sz="1100">
                <a:solidFill>
                  <a:srgbClr val="000000"/>
                </a:solidFill>
                <a:latin typeface="Lexend"/>
                <a:ea typeface="Lexend"/>
                <a:cs typeface="Lexend"/>
                <a:sym typeface="Lexend"/>
              </a:rPr>
              <a:t/>
            </a:r>
            <a:r>
              <a:rPr lang="en-GB" sz="1100">
                <a:solidFill>
                  <a:srgbClr val="000000"/>
                </a:solidFill>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solidFill>
                  <a:srgbClr val="000000"/>
                </a:solidFill>
                <a:latin typeface="Lexend"/>
                <a:ea typeface="Times New Roman"/>
                <a:cs typeface="Times New Roman"/>
                <a:sym typeface="Times New Roman"/>
              </a:rPr>
              <a:t/>
            </a:r>
            <a:endParaRPr sz="2000">
              <a:solidFill>
                <a:srgbClr val="000000"/>
              </a:solidFill>
              <a:latin typeface="Times New Roman"/>
              <a:ea typeface="Times New Roman"/>
              <a:cs typeface="Times New Roman"/>
              <a:sym typeface="Times New Roman"/>
            </a:endParaRPr>
          </a:p>
        </p:txBody>
      </p:sp>
      <p:sp>
        <p:nvSpPr>
          <p:cNvPr id="1120" name="Google Shape;1120;p78"/>
          <p:cNvSpPr txBox="1"/>
          <p:nvPr>
            <p:ph idx="1" type="body"/>
          </p:nvPr>
        </p:nvSpPr>
        <p:spPr>
          <a:xfrm>
            <a:off x="3360493" y="1982852"/>
            <a:ext cx="25632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Laakiin, waxaa jiri doona xad dabiici ah.</a:t>
            </a:r>
            <a:endParaRPr sz="2000"/>
          </a:p>
        </p:txBody>
      </p:sp>
      <p:pic>
        <p:nvPicPr>
          <p:cNvPr descr="&lt;math xmlns=&quot;http://www.w3.org/1998/Math/MathML&quot; data-is-equatio=&quot;1&quot; data-equatio-url=&quot;https://equatio-api.texthelp.com/desmos/get/15-01-2024/735dbf37-cde1-496d-858e-3cdb5a3b2298&quot; data-equatio-type=&quot;desmos&quot;&gt;&lt;mglyph src=&quot;https://equatio-api.texthelp.com/desmos/get/15-01-2024/735dbf37-cde1-496d-858e-3cdb5a3b2298&quot; alt=&quot;Equatio Desmos Graph&quot;/&gt;&lt;/math&gt;" id="1121" name="Google Shape;1121;p78" title="Equatio Desmos Graph"/>
          <p:cNvPicPr preferRelativeResize="0"/>
          <p:nvPr/>
        </p:nvPicPr>
        <p:blipFill rotWithShape="1">
          <a:blip r:embed="rId4">
            <a:alphaModFix/>
          </a:blip>
          <a:srcRect b="8455" l="5864" r="63431" t="4558"/>
          <a:stretch/>
        </p:blipFill>
        <p:spPr>
          <a:xfrm>
            <a:off x="6528400" y="1015350"/>
            <a:ext cx="1716100" cy="3581858"/>
          </a:xfrm>
          <a:prstGeom prst="rect">
            <a:avLst/>
          </a:prstGeom>
          <a:noFill/>
          <a:ln>
            <a:noFill/>
          </a:ln>
        </p:spPr>
      </p:pic>
      <p:cxnSp>
        <p:nvCxnSpPr>
          <p:cNvPr id="1122" name="Google Shape;1122;p78"/>
          <p:cNvCxnSpPr/>
          <p:nvPr/>
        </p:nvCxnSpPr>
        <p:spPr>
          <a:xfrm flipH="1" rot="10800000">
            <a:off x="6560468" y="2355044"/>
            <a:ext cx="1683900" cy="8400"/>
          </a:xfrm>
          <a:prstGeom prst="straightConnector1">
            <a:avLst/>
          </a:prstGeom>
          <a:noFill/>
          <a:ln cap="flat" cmpd="sng" w="38100">
            <a:solidFill>
              <a:schemeClr val="accent4"/>
            </a:solidFill>
            <a:prstDash val="solid"/>
            <a:round/>
            <a:headEnd len="med" w="med" type="none"/>
            <a:tailEnd len="med" w="med" type="none"/>
          </a:ln>
        </p:spPr>
      </p:cxnSp>
      <p:sp>
        <p:nvSpPr>
          <p:cNvPr id="1123" name="Google Shape;1123;p78"/>
          <p:cNvSpPr txBox="1"/>
          <p:nvPr>
            <p:ph idx="1" type="body"/>
          </p:nvPr>
        </p:nvSpPr>
        <p:spPr>
          <a:xfrm>
            <a:off x="3360500" y="2897250"/>
            <a:ext cx="2413800" cy="31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Korriinku ma noqon karo mid aan dhammaad lahayn; xariiqdu waxay ku siman doontaa meel.</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7" name="Shape 1127"/>
        <p:cNvGrpSpPr/>
        <p:nvPr/>
      </p:nvGrpSpPr>
      <p:grpSpPr>
        <a:xfrm>
          <a:off x="0" y="0"/>
          <a:ext cx="0" cy="0"/>
          <a:chOff x="0" y="0"/>
          <a:chExt cx="0" cy="0"/>
        </a:xfrm>
      </p:grpSpPr>
      <p:sp>
        <p:nvSpPr>
          <p:cNvPr id="1128" name="Google Shape;1128;p79"/>
          <p:cNvSpPr txBox="1"/>
          <p:nvPr>
            <p:ph idx="1" type="body"/>
          </p:nvPr>
        </p:nvSpPr>
        <p:spPr>
          <a:xfrm>
            <a:off x="324000" y="759300"/>
            <a:ext cx="8079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qorraxdu soo baxdo guga, ubaxu si degdeg ah ayuu u koraa.</a:t>
            </a:r>
            <a:endParaRPr sz="2000"/>
          </a:p>
        </p:txBody>
      </p:sp>
      <p:sp>
        <p:nvSpPr>
          <p:cNvPr id="1129" name="Google Shape;1129;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Xallinta dhibaatooyinka (Problem solving) iyo isku xigxiga joomatari (geometric sequences)</a:t>
            </a:r>
            <a:endParaRPr/>
          </a:p>
        </p:txBody>
      </p:sp>
      <p:graphicFrame>
        <p:nvGraphicFramePr>
          <p:cNvPr id="1130" name="Google Shape;1130;p79"/>
          <p:cNvGraphicFramePr/>
          <p:nvPr/>
        </p:nvGraphicFramePr>
        <p:xfrm>
          <a:off x="491137" y="1554557"/>
          <a:ext cx="3000000" cy="3000000"/>
        </p:xfrm>
        <a:graphic>
          <a:graphicData uri="http://schemas.openxmlformats.org/drawingml/2006/table">
            <a:tbl>
              <a:tblPr>
                <a:noFill/>
                <a:tableStyleId>{3914FA16-2915-4FED-858D-4356F43125AB}</a:tableStyleId>
              </a:tblPr>
              <a:tblGrid>
                <a:gridCol w="1301250"/>
                <a:gridCol w="1301250"/>
              </a:tblGrid>
              <a:tr h="230000">
                <a:tc>
                  <a:txBody>
                    <a:bodyPr/>
                    <a:lstStyle/>
                    <a:p>
                      <a:pPr indent="0" lvl="0" marL="0" rtl="0" algn="ctr">
                        <a:spcBef>
                          <a:spcPts val="0"/>
                        </a:spcBef>
                        <a:spcAft>
                          <a:spcPts val="0"/>
                        </a:spcAft>
                        <a:buNone/>
                      </a:pPr>
                      <a:r>
                        <a:rPr lang="en-GB" sz="1500">
                          <a:solidFill>
                            <a:srgbClr val="FFFFFF"/>
                          </a:solidFill>
                          <a:latin typeface="Lexend"/>
                          <a:ea typeface="Lexend"/>
                          <a:cs typeface="Lexend"/>
                          <a:sym typeface="Lexend"/>
                        </a:rPr>
                        <a:t>Toddobaad (Week)</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500">
                          <a:solidFill>
                            <a:srgbClr val="FFFFFF"/>
                          </a:solidFill>
                          <a:latin typeface="Lexend"/>
                          <a:ea typeface="Lexend"/>
                          <a:cs typeface="Lexend"/>
                          <a:sym typeface="Lexend"/>
                        </a:rPr>
                        <a:t>Dhererka (Height) (cm)</a:t>
                      </a:r>
                      <a:r>
                        <a:rPr lang="en-GB" sz="1500">
                          <a:solidFill>
                            <a:srgbClr val="FFFFFF"/>
                          </a:solidFill>
                          <a:latin typeface="Lexend"/>
                          <a:ea typeface="Lexend"/>
                          <a:cs typeface="Lexend"/>
                          <a:sym typeface="Lexend"/>
                        </a:rPr>
                        <a:t/>
                      </a:r>
                      <a:r>
                        <a:rPr lang="en-GB" sz="1500">
                          <a:solidFill>
                            <a:srgbClr val="FFFFFF"/>
                          </a:solidFill>
                          <a:latin typeface="Times New Roman"/>
                          <a:ea typeface="Times New Roman"/>
                          <a:cs typeface="Times New Roman"/>
                          <a:sym typeface="Times New Roman"/>
                        </a:rPr>
                        <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5260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1131" name="Google Shape;1131;p79"/>
          <p:cNvPicPr preferRelativeResize="0"/>
          <p:nvPr/>
        </p:nvPicPr>
        <p:blipFill>
          <a:blip r:embed="rId3">
            <a:alphaModFix/>
          </a:blip>
          <a:stretch>
            <a:fillRect/>
          </a:stretch>
        </p:blipFill>
        <p:spPr>
          <a:xfrm>
            <a:off x="3366066" y="1270018"/>
            <a:ext cx="501921" cy="996050"/>
          </a:xfrm>
          <a:prstGeom prst="rect">
            <a:avLst/>
          </a:prstGeom>
          <a:noFill/>
          <a:ln>
            <a:noFill/>
          </a:ln>
        </p:spPr>
      </p:pic>
      <p:sp>
        <p:nvSpPr>
          <p:cNvPr id="1132" name="Google Shape;1132;p79"/>
          <p:cNvSpPr/>
          <p:nvPr/>
        </p:nvSpPr>
        <p:spPr>
          <a:xfrm>
            <a:off x="3362341" y="1900800"/>
            <a:ext cx="501900" cy="376800"/>
          </a:xfrm>
          <a:prstGeom prst="rect">
            <a:avLst/>
          </a:prstGeom>
          <a:solidFill>
            <a:srgbClr val="F2EEFA"/>
          </a:solidFill>
          <a:ln cap="flat" cmpd="sng" w="9525">
            <a:solidFill>
              <a:srgbClr val="F2EEFA"/>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33" name="Google Shape;1133;p79"/>
          <p:cNvSpPr txBox="1"/>
          <p:nvPr>
            <p:ph idx="1" type="body"/>
          </p:nvPr>
        </p:nvSpPr>
        <p:spPr>
          <a:xfrm>
            <a:off x="4316575" y="1292700"/>
            <a:ext cx="39483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Dhererka ubaxan wuxuu raacayaa qaab joomatari (geometric pattern).</a:t>
            </a:r>
            <a:endParaRPr sz="2000"/>
          </a:p>
        </p:txBody>
      </p:sp>
      <p:sp>
        <p:nvSpPr>
          <p:cNvPr id="1134" name="Google Shape;1134;p79"/>
          <p:cNvSpPr txBox="1"/>
          <p:nvPr>
            <p:ph idx="1" type="body"/>
          </p:nvPr>
        </p:nvSpPr>
        <p:spPr>
          <a:xfrm>
            <a:off x="4316575" y="2207100"/>
            <a:ext cx="4247700" cy="149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Maxaan u qaadan karnaa in dhererka ubaxu noqon doono toddobaadka soo socda?</a:t>
            </a:r>
            <a:endParaRPr sz="2000"/>
          </a:p>
          <a:p>
            <a:pPr indent="0" lvl="0" marL="0" rtl="0" algn="l">
              <a:spcBef>
                <a:spcPts val="1000"/>
              </a:spcBef>
              <a:spcAft>
                <a:spcPts val="1000"/>
              </a:spcAft>
              <a:buNone/>
            </a:pPr>
            <a:r>
              <a:rPr lang="en-GB" sz="1400">
                <a:latin typeface="Lexend"/>
              </a:rPr>
              <a:t>Maxay yihiin dhibaatooyinka aad ku arki karto qaabkan korriinka?</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sp>
        <p:nvSpPr>
          <p:cNvPr id="1139" name="Google Shape;1139;p80"/>
          <p:cNvSpPr txBox="1"/>
          <p:nvPr>
            <p:ph idx="1" type="body"/>
          </p:nvPr>
        </p:nvSpPr>
        <p:spPr>
          <a:xfrm>
            <a:off x="324000" y="759300"/>
            <a:ext cx="8079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Marka qorraxdu soo baxdo guga, ubaxu si degdeg ah ayuu u koraa.</a:t>
            </a:r>
            <a:endParaRPr sz="2000"/>
          </a:p>
        </p:txBody>
      </p:sp>
      <p:sp>
        <p:nvSpPr>
          <p:cNvPr id="1140" name="Google Shape;1140;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dhibaatooyinka (Problem solving) iyo isku xigxiga joomatari (geometric sequences)</a:t>
            </a:r>
            <a:endParaRPr/>
          </a:p>
        </p:txBody>
      </p:sp>
      <p:graphicFrame>
        <p:nvGraphicFramePr>
          <p:cNvPr id="1141" name="Google Shape;1141;p80"/>
          <p:cNvGraphicFramePr/>
          <p:nvPr/>
        </p:nvGraphicFramePr>
        <p:xfrm>
          <a:off x="491137" y="1554557"/>
          <a:ext cx="3000000" cy="3000000"/>
        </p:xfrm>
        <a:graphic>
          <a:graphicData uri="http://schemas.openxmlformats.org/drawingml/2006/table">
            <a:tbl>
              <a:tblPr>
                <a:noFill/>
                <a:tableStyleId>{3914FA16-2915-4FED-858D-4356F43125AB}</a:tableStyleId>
              </a:tblPr>
              <a:tblGrid>
                <a:gridCol w="1301250"/>
                <a:gridCol w="1301250"/>
              </a:tblGrid>
              <a:tr h="230000">
                <a:tc>
                  <a:txBody>
                    <a:bodyPr/>
                    <a:lstStyle/>
                    <a:p>
                      <a:pPr indent="0" lvl="0" marL="0" rtl="0" algn="ctr">
                        <a:spcBef>
                          <a:spcPts val="0"/>
                        </a:spcBef>
                        <a:spcAft>
                          <a:spcPts val="0"/>
                        </a:spcAft>
                        <a:buNone/>
                      </a:pPr>
                      <a:r>
                        <a:rPr lang="en-GB" sz="1500">
                          <a:solidFill>
                            <a:srgbClr val="FFFFFF"/>
                          </a:solidFill>
                          <a:latin typeface="Lexend"/>
                          <a:ea typeface="Lexend"/>
                          <a:cs typeface="Lexend"/>
                          <a:sym typeface="Lexend"/>
                        </a:rPr>
                        <a:t>Toddobaad</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500">
                          <a:solidFill>
                            <a:srgbClr val="FFFFFF"/>
                          </a:solidFill>
                          <a:latin typeface="Lexend"/>
                          <a:ea typeface="Lexend"/>
                          <a:cs typeface="Lexend"/>
                          <a:sym typeface="Lexend"/>
                        </a:rPr>
                        <a:t>Dhererka (cm)</a:t>
                      </a:r>
                      <a:r>
                        <a:rPr lang="en-GB" sz="1500">
                          <a:solidFill>
                            <a:srgbClr val="FFFFFF"/>
                          </a:solidFill>
                          <a:latin typeface="Times New Roman"/>
                          <a:ea typeface="Times New Roman"/>
                          <a:cs typeface="Times New Roman"/>
                          <a:sym typeface="Times New Roman"/>
                        </a:rPr>
                        <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52600">
                <a:tc>
                  <a:txBody>
                    <a:bodyPr/>
                    <a:lstStyle/>
                    <a:p>
                      <a:pPr indent="0" lvl="0" marL="0" rtl="0" algn="ctr">
                        <a:spcBef>
                          <a:spcPts val="0"/>
                        </a:spcBef>
                        <a:spcAft>
                          <a:spcPts val="0"/>
                        </a:spcAft>
                        <a:buNone/>
                      </a:pPr>
                      <a:r>
                        <a:rPr lang="en-GB" sz="19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9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9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9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9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9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9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1142" name="Google Shape;1142;p80"/>
          <p:cNvPicPr preferRelativeResize="0"/>
          <p:nvPr/>
        </p:nvPicPr>
        <p:blipFill>
          <a:blip r:embed="rId3">
            <a:alphaModFix/>
          </a:blip>
          <a:stretch>
            <a:fillRect/>
          </a:stretch>
        </p:blipFill>
        <p:spPr>
          <a:xfrm>
            <a:off x="3366066" y="1270018"/>
            <a:ext cx="501921" cy="996050"/>
          </a:xfrm>
          <a:prstGeom prst="rect">
            <a:avLst/>
          </a:prstGeom>
          <a:noFill/>
          <a:ln>
            <a:noFill/>
          </a:ln>
        </p:spPr>
      </p:pic>
      <p:sp>
        <p:nvSpPr>
          <p:cNvPr id="1143" name="Google Shape;1143;p80"/>
          <p:cNvSpPr/>
          <p:nvPr/>
        </p:nvSpPr>
        <p:spPr>
          <a:xfrm>
            <a:off x="3362341" y="1900800"/>
            <a:ext cx="501900" cy="376800"/>
          </a:xfrm>
          <a:prstGeom prst="rect">
            <a:avLst/>
          </a:prstGeom>
          <a:solidFill>
            <a:srgbClr val="F2EEFA"/>
          </a:solidFill>
          <a:ln cap="flat" cmpd="sng" w="9525">
            <a:solidFill>
              <a:srgbClr val="F2EEFA"/>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4" name="Google Shape;1144;p80"/>
          <p:cNvSpPr txBox="1"/>
          <p:nvPr>
            <p:ph idx="1" type="body"/>
          </p:nvPr>
        </p:nvSpPr>
        <p:spPr>
          <a:xfrm>
            <a:off x="4316575" y="1292700"/>
            <a:ext cx="39483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Dhererka ubaxan wuxuu raacayaa qaab joomatari (geometric pattern).</a:t>
            </a:r>
            <a:endParaRPr sz="2000"/>
          </a:p>
        </p:txBody>
      </p:sp>
      <p:sp>
        <p:nvSpPr>
          <p:cNvPr id="1145" name="Google Shape;1145;p80"/>
          <p:cNvSpPr/>
          <p:nvPr/>
        </p:nvSpPr>
        <p:spPr>
          <a:xfrm rot="5400000">
            <a:off x="2964375" y="2024950"/>
            <a:ext cx="353400" cy="358800"/>
          </a:xfrm>
          <a:prstGeom prst="arc">
            <a:avLst>
              <a:gd fmla="val 10729459" name="adj1"/>
              <a:gd fmla="val 0" name="adj2"/>
            </a:avLst>
          </a:prstGeom>
          <a:noFill/>
          <a:ln cap="flat" cmpd="sng" w="28575">
            <a:solidFill>
              <a:schemeClr val="accent4"/>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solidFill>
                <a:srgbClr val="0B5FA5"/>
              </a:solidFill>
            </a:endParaRPr>
          </a:p>
        </p:txBody>
      </p:sp>
      <p:sp>
        <p:nvSpPr>
          <p:cNvPr id="1146" name="Google Shape;1146;p80"/>
          <p:cNvSpPr txBox="1"/>
          <p:nvPr/>
        </p:nvSpPr>
        <p:spPr>
          <a:xfrm>
            <a:off x="3361222" y="2043302"/>
            <a:ext cx="305400" cy="3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accent4"/>
                </a:solidFill>
                <a:latin typeface="Lexend"/>
                <a:ea typeface="Times New Roman"/>
                <a:cs typeface="Times New Roman"/>
                <a:sym typeface="Times New Roman"/>
              </a:rPr>
              <a:t>×3</a:t>
            </a:r>
            <a:endParaRPr sz="2000">
              <a:solidFill>
                <a:schemeClr val="accent4"/>
              </a:solidFill>
              <a:latin typeface="Times New Roman"/>
              <a:ea typeface="Times New Roman"/>
              <a:cs typeface="Times New Roman"/>
              <a:sym typeface="Times New Roman"/>
            </a:endParaRPr>
          </a:p>
        </p:txBody>
      </p:sp>
      <p:sp>
        <p:nvSpPr>
          <p:cNvPr id="1147" name="Google Shape;1147;p80"/>
          <p:cNvSpPr/>
          <p:nvPr/>
        </p:nvSpPr>
        <p:spPr>
          <a:xfrm rot="5400000">
            <a:off x="2964375" y="2405950"/>
            <a:ext cx="353400" cy="358800"/>
          </a:xfrm>
          <a:prstGeom prst="arc">
            <a:avLst>
              <a:gd fmla="val 10729459" name="adj1"/>
              <a:gd fmla="val 0" name="adj2"/>
            </a:avLst>
          </a:prstGeom>
          <a:noFill/>
          <a:ln cap="flat" cmpd="sng" w="28575">
            <a:solidFill>
              <a:schemeClr val="accent4"/>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solidFill>
                <a:srgbClr val="0B5FA5"/>
              </a:solidFill>
            </a:endParaRPr>
          </a:p>
        </p:txBody>
      </p:sp>
      <p:sp>
        <p:nvSpPr>
          <p:cNvPr id="1148" name="Google Shape;1148;p80"/>
          <p:cNvSpPr txBox="1"/>
          <p:nvPr/>
        </p:nvSpPr>
        <p:spPr>
          <a:xfrm>
            <a:off x="3361222" y="2435809"/>
            <a:ext cx="305400" cy="3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accent4"/>
                </a:solidFill>
                <a:latin typeface="Lexend"/>
                <a:ea typeface="Times New Roman"/>
                <a:cs typeface="Times New Roman"/>
                <a:sym typeface="Times New Roman"/>
              </a:rPr>
              <a:t>×3</a:t>
            </a:r>
            <a:endParaRPr sz="2000">
              <a:solidFill>
                <a:schemeClr val="accent4"/>
              </a:solidFill>
              <a:latin typeface="Times New Roman"/>
              <a:ea typeface="Times New Roman"/>
              <a:cs typeface="Times New Roman"/>
              <a:sym typeface="Times New Roman"/>
            </a:endParaRPr>
          </a:p>
        </p:txBody>
      </p:sp>
      <p:sp>
        <p:nvSpPr>
          <p:cNvPr id="1149" name="Google Shape;1149;p80"/>
          <p:cNvSpPr/>
          <p:nvPr/>
        </p:nvSpPr>
        <p:spPr>
          <a:xfrm rot="5400000">
            <a:off x="2964375" y="2786950"/>
            <a:ext cx="353400" cy="358800"/>
          </a:xfrm>
          <a:prstGeom prst="arc">
            <a:avLst>
              <a:gd fmla="val 10729459" name="adj1"/>
              <a:gd fmla="val 0" name="adj2"/>
            </a:avLst>
          </a:prstGeom>
          <a:noFill/>
          <a:ln cap="flat" cmpd="sng" w="28575">
            <a:solidFill>
              <a:schemeClr val="accent4"/>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solidFill>
                <a:srgbClr val="0B5FA5"/>
              </a:solidFill>
            </a:endParaRPr>
          </a:p>
        </p:txBody>
      </p:sp>
      <p:sp>
        <p:nvSpPr>
          <p:cNvPr id="1150" name="Google Shape;1150;p80"/>
          <p:cNvSpPr txBox="1"/>
          <p:nvPr/>
        </p:nvSpPr>
        <p:spPr>
          <a:xfrm>
            <a:off x="3361222" y="2816809"/>
            <a:ext cx="305400" cy="3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accent4"/>
                </a:solidFill>
                <a:latin typeface="Lexend"/>
                <a:ea typeface="Times New Roman"/>
                <a:cs typeface="Times New Roman"/>
                <a:sym typeface="Times New Roman"/>
              </a:rPr>
              <a:t>×3</a:t>
            </a:r>
            <a:endParaRPr sz="2000">
              <a:solidFill>
                <a:schemeClr val="accent4"/>
              </a:solidFill>
              <a:latin typeface="Times New Roman"/>
              <a:ea typeface="Times New Roman"/>
              <a:cs typeface="Times New Roman"/>
              <a:sym typeface="Times New Roman"/>
            </a:endParaRPr>
          </a:p>
        </p:txBody>
      </p:sp>
      <p:graphicFrame>
        <p:nvGraphicFramePr>
          <p:cNvPr id="1151" name="Google Shape;1151;p80"/>
          <p:cNvGraphicFramePr/>
          <p:nvPr/>
        </p:nvGraphicFramePr>
        <p:xfrm>
          <a:off x="491137" y="1554557"/>
          <a:ext cx="3000000" cy="3000000"/>
        </p:xfrm>
        <a:graphic>
          <a:graphicData uri="http://schemas.openxmlformats.org/drawingml/2006/table">
            <a:tbl>
              <a:tblPr>
                <a:noFill/>
                <a:tableStyleId>{3914FA16-2915-4FED-858D-4356F43125AB}</a:tableStyleId>
              </a:tblPr>
              <a:tblGrid>
                <a:gridCol w="1301250"/>
                <a:gridCol w="1301250"/>
              </a:tblGrid>
              <a:tr h="230000">
                <a:tc>
                  <a:txBody>
                    <a:bodyPr/>
                    <a:lstStyle/>
                    <a:p>
                      <a:pPr indent="0" lvl="0" marL="0" rtl="0" algn="ctr">
                        <a:spcBef>
                          <a:spcPts val="0"/>
                        </a:spcBef>
                        <a:spcAft>
                          <a:spcPts val="0"/>
                        </a:spcAft>
                        <a:buNone/>
                      </a:pPr>
                      <a:r>
                        <a:rPr lang="en-GB" sz="1500">
                          <a:solidFill>
                            <a:srgbClr val="FFFFFF"/>
                          </a:solidFill>
                          <a:latin typeface="Lexend"/>
                          <a:ea typeface="Lexend"/>
                          <a:cs typeface="Lexend"/>
                          <a:sym typeface="Lexend"/>
                        </a:rPr>
                        <a:t>Toddobaad</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500">
                          <a:solidFill>
                            <a:srgbClr val="FFFFFF"/>
                          </a:solidFill>
                          <a:latin typeface="Lexend"/>
                          <a:ea typeface="Lexend"/>
                          <a:cs typeface="Lexend"/>
                          <a:sym typeface="Lexend"/>
                        </a:rPr>
                        <a:t>Dhererka (cm)</a:t>
                      </a:r>
                      <a:r>
                        <a:rPr lang="en-GB" sz="1500">
                          <a:solidFill>
                            <a:srgbClr val="FFFFFF"/>
                          </a:solidFill>
                          <a:latin typeface="Times New Roman"/>
                          <a:ea typeface="Times New Roman"/>
                          <a:cs typeface="Times New Roman"/>
                          <a:sym typeface="Times New Roman"/>
                        </a:rPr>
                        <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52600">
                <a:tc>
                  <a:txBody>
                    <a:bodyPr/>
                    <a:lstStyle/>
                    <a:p>
                      <a:pPr indent="0" lvl="0" marL="0" rtl="0" algn="ctr">
                        <a:spcBef>
                          <a:spcPts val="0"/>
                        </a:spcBef>
                        <a:spcAft>
                          <a:spcPts val="0"/>
                        </a:spcAft>
                        <a:buNone/>
                      </a:pPr>
                      <a:r>
                        <a:rPr lang="en-GB" sz="19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9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9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9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9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9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9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900">
                          <a:latin typeface="Times New Roman"/>
                          <a:ea typeface="Times New Roman"/>
                          <a:cs typeface="Times New Roman"/>
                          <a:sym typeface="Times New Roman"/>
                        </a:rPr>
                        <a:t> </a:t>
                      </a:r>
                      <a:r>
                        <a:rPr lang="en-GB" sz="1900">
                          <a:solidFill>
                            <a:schemeClr val="dk1"/>
                          </a:solidFill>
                          <a:latin typeface="Times New Roman"/>
                          <a:ea typeface="Times New Roman"/>
                          <a:cs typeface="Times New Roman"/>
                          <a:sym typeface="Times New Roman"/>
                        </a:rPr>
                        <a:t>27</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152" name="Google Shape;1152;p80"/>
          <p:cNvSpPr txBox="1"/>
          <p:nvPr>
            <p:ph idx="1" type="body"/>
          </p:nvPr>
        </p:nvSpPr>
        <p:spPr>
          <a:xfrm>
            <a:off x="4316575" y="2207100"/>
            <a:ext cx="4247700" cy="149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Maxaan u qaadan karnaa dhererka ubaxa toddobaadka soo socda?</a:t>
            </a:r>
            <a:endParaRPr sz="2000"/>
          </a:p>
          <a:p>
            <a:pPr indent="0" lvl="0" marL="0" rtl="0" algn="l">
              <a:spcBef>
                <a:spcPts val="1000"/>
              </a:spcBef>
              <a:spcAft>
                <a:spcPts val="1000"/>
              </a:spcAft>
              <a:buNone/>
            </a:pPr>
            <a:r>
              <a:rPr lang="en-GB" sz="1800">
                <a:latin typeface="Lexend"/>
              </a:rPr>
              <a:t>Maxay yihiin dhibaatooyinka aad ku arki karto qaabkan koritaanka?</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6" name="Shape 1156"/>
        <p:cNvGrpSpPr/>
        <p:nvPr/>
      </p:nvGrpSpPr>
      <p:grpSpPr>
        <a:xfrm>
          <a:off x="0" y="0"/>
          <a:ext cx="0" cy="0"/>
          <a:chOff x="0" y="0"/>
          <a:chExt cx="0" cy="0"/>
        </a:xfrm>
      </p:grpSpPr>
      <p:sp>
        <p:nvSpPr>
          <p:cNvPr id="1157" name="Google Shape;1157;p81"/>
          <p:cNvSpPr txBox="1"/>
          <p:nvPr>
            <p:ph idx="1" type="body"/>
          </p:nvPr>
        </p:nvSpPr>
        <p:spPr>
          <a:xfrm>
            <a:off x="324000" y="759300"/>
            <a:ext cx="8079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qorraxdu soo baxdo guga, ubaxu si degdeg ah ayuu u koraa.</a:t>
            </a:r>
            <a:endParaRPr sz="2000"/>
          </a:p>
        </p:txBody>
      </p:sp>
      <p:sp>
        <p:nvSpPr>
          <p:cNvPr id="1158" name="Google Shape;1158;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mashaakilaadka (problem solving) ee taxanaha joomatari (geometric sequences)</a:t>
            </a:r>
            <a:endParaRPr/>
          </a:p>
        </p:txBody>
      </p:sp>
      <p:graphicFrame>
        <p:nvGraphicFramePr>
          <p:cNvPr id="1159" name="Google Shape;1159;p81"/>
          <p:cNvGraphicFramePr/>
          <p:nvPr/>
        </p:nvGraphicFramePr>
        <p:xfrm>
          <a:off x="491137" y="1554557"/>
          <a:ext cx="3000000" cy="3000000"/>
        </p:xfrm>
        <a:graphic>
          <a:graphicData uri="http://schemas.openxmlformats.org/drawingml/2006/table">
            <a:tbl>
              <a:tblPr>
                <a:noFill/>
                <a:tableStyleId>{3914FA16-2915-4FED-858D-4356F43125AB}</a:tableStyleId>
              </a:tblPr>
              <a:tblGrid>
                <a:gridCol w="1301250"/>
                <a:gridCol w="1301250"/>
              </a:tblGrid>
              <a:tr h="230000">
                <a:tc>
                  <a:txBody>
                    <a:bodyPr/>
                    <a:lstStyle/>
                    <a:p>
                      <a:pPr indent="0" lvl="0" marL="0" rtl="0" algn="ctr">
                        <a:spcBef>
                          <a:spcPts val="0"/>
                        </a:spcBef>
                        <a:spcAft>
                          <a:spcPts val="0"/>
                        </a:spcAft>
                        <a:buNone/>
                      </a:pPr>
                      <a:r>
                        <a:rPr lang="en-GB" sz="1500">
                          <a:solidFill>
                            <a:srgbClr val="FFFFFF"/>
                          </a:solidFill>
                          <a:latin typeface="Lexend"/>
                          <a:ea typeface="Lexend"/>
                          <a:cs typeface="Lexend"/>
                          <a:sym typeface="Lexend"/>
                        </a:rPr>
                        <a:t>Toddobaad</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500">
                          <a:solidFill>
                            <a:srgbClr val="FFFFFF"/>
                          </a:solidFill>
                          <a:latin typeface="Lexend"/>
                          <a:ea typeface="Lexend"/>
                          <a:cs typeface="Lexend"/>
                          <a:sym typeface="Lexend"/>
                        </a:rPr>
                        <a:t>Dhererka (cm)</a:t>
                      </a:r>
                      <a:r>
                        <a:rPr lang="en-GB" sz="1500">
                          <a:solidFill>
                            <a:srgbClr val="FFFFFF"/>
                          </a:solidFill>
                          <a:latin typeface="Times New Roman"/>
                          <a:ea typeface="Times New Roman"/>
                          <a:cs typeface="Times New Roman"/>
                          <a:sym typeface="Times New Roman"/>
                        </a:rPr>
                        <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52600">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27</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81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243 </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7</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729</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8</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2187</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1160" name="Google Shape;1160;p81"/>
          <p:cNvPicPr preferRelativeResize="0"/>
          <p:nvPr/>
        </p:nvPicPr>
        <p:blipFill>
          <a:blip r:embed="rId3">
            <a:alphaModFix/>
          </a:blip>
          <a:stretch>
            <a:fillRect/>
          </a:stretch>
        </p:blipFill>
        <p:spPr>
          <a:xfrm>
            <a:off x="3366066" y="1270018"/>
            <a:ext cx="501921" cy="996050"/>
          </a:xfrm>
          <a:prstGeom prst="rect">
            <a:avLst/>
          </a:prstGeom>
          <a:noFill/>
          <a:ln>
            <a:noFill/>
          </a:ln>
        </p:spPr>
      </p:pic>
      <p:sp>
        <p:nvSpPr>
          <p:cNvPr id="1161" name="Google Shape;1161;p81"/>
          <p:cNvSpPr/>
          <p:nvPr/>
        </p:nvSpPr>
        <p:spPr>
          <a:xfrm>
            <a:off x="3362341" y="1900800"/>
            <a:ext cx="501900" cy="376800"/>
          </a:xfrm>
          <a:prstGeom prst="rect">
            <a:avLst/>
          </a:prstGeom>
          <a:solidFill>
            <a:srgbClr val="F2EEFA"/>
          </a:solidFill>
          <a:ln cap="flat" cmpd="sng" w="9525">
            <a:solidFill>
              <a:srgbClr val="F2EEFA"/>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2" name="Google Shape;1162;p81"/>
          <p:cNvSpPr txBox="1"/>
          <p:nvPr>
            <p:ph idx="1" type="body"/>
          </p:nvPr>
        </p:nvSpPr>
        <p:spPr>
          <a:xfrm>
            <a:off x="4316575" y="1292700"/>
            <a:ext cx="39483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Dhererka ubaxan wuxuu raacayaa qaab joomatari (geometric pattern).</a:t>
            </a:r>
            <a:endParaRPr sz="2000"/>
          </a:p>
        </p:txBody>
      </p:sp>
      <p:sp>
        <p:nvSpPr>
          <p:cNvPr id="1163" name="Google Shape;1163;p81"/>
          <p:cNvSpPr/>
          <p:nvPr/>
        </p:nvSpPr>
        <p:spPr>
          <a:xfrm rot="5400000">
            <a:off x="2964375" y="2024950"/>
            <a:ext cx="353400" cy="358800"/>
          </a:xfrm>
          <a:prstGeom prst="arc">
            <a:avLst>
              <a:gd fmla="val 10729459" name="adj1"/>
              <a:gd fmla="val 0" name="adj2"/>
            </a:avLst>
          </a:prstGeom>
          <a:noFill/>
          <a:ln cap="flat" cmpd="sng" w="28575">
            <a:solidFill>
              <a:schemeClr val="accent4"/>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solidFill>
                <a:srgbClr val="0B5FA5"/>
              </a:solidFill>
            </a:endParaRPr>
          </a:p>
        </p:txBody>
      </p:sp>
      <p:sp>
        <p:nvSpPr>
          <p:cNvPr id="1164" name="Google Shape;1164;p81"/>
          <p:cNvSpPr txBox="1"/>
          <p:nvPr/>
        </p:nvSpPr>
        <p:spPr>
          <a:xfrm>
            <a:off x="3361222" y="2043302"/>
            <a:ext cx="305400" cy="3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accent4"/>
                </a:solidFill>
                <a:latin typeface="Lexend"/>
                <a:ea typeface="Times New Roman"/>
                <a:cs typeface="Times New Roman"/>
                <a:sym typeface="Times New Roman"/>
              </a:rPr>
              <a:t>×3</a:t>
            </a:r>
            <a:endParaRPr sz="2000">
              <a:solidFill>
                <a:schemeClr val="accent4"/>
              </a:solidFill>
              <a:latin typeface="Times New Roman"/>
              <a:ea typeface="Times New Roman"/>
              <a:cs typeface="Times New Roman"/>
              <a:sym typeface="Times New Roman"/>
            </a:endParaRPr>
          </a:p>
        </p:txBody>
      </p:sp>
      <p:sp>
        <p:nvSpPr>
          <p:cNvPr id="1165" name="Google Shape;1165;p81"/>
          <p:cNvSpPr/>
          <p:nvPr/>
        </p:nvSpPr>
        <p:spPr>
          <a:xfrm rot="5400000">
            <a:off x="2964375" y="2405950"/>
            <a:ext cx="353400" cy="358800"/>
          </a:xfrm>
          <a:prstGeom prst="arc">
            <a:avLst>
              <a:gd fmla="val 10729459" name="adj1"/>
              <a:gd fmla="val 0" name="adj2"/>
            </a:avLst>
          </a:prstGeom>
          <a:noFill/>
          <a:ln cap="flat" cmpd="sng" w="28575">
            <a:solidFill>
              <a:schemeClr val="accent4"/>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solidFill>
                <a:srgbClr val="0B5FA5"/>
              </a:solidFill>
            </a:endParaRPr>
          </a:p>
        </p:txBody>
      </p:sp>
      <p:sp>
        <p:nvSpPr>
          <p:cNvPr id="1166" name="Google Shape;1166;p81"/>
          <p:cNvSpPr txBox="1"/>
          <p:nvPr/>
        </p:nvSpPr>
        <p:spPr>
          <a:xfrm>
            <a:off x="3361222" y="2435809"/>
            <a:ext cx="305400" cy="3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accent4"/>
                </a:solidFill>
                <a:latin typeface="Lexend"/>
                <a:ea typeface="Times New Roman"/>
                <a:cs typeface="Times New Roman"/>
                <a:sym typeface="Times New Roman"/>
              </a:rPr>
              <a:t>×3</a:t>
            </a:r>
            <a:endParaRPr sz="2000">
              <a:solidFill>
                <a:schemeClr val="accent4"/>
              </a:solidFill>
              <a:latin typeface="Times New Roman"/>
              <a:ea typeface="Times New Roman"/>
              <a:cs typeface="Times New Roman"/>
              <a:sym typeface="Times New Roman"/>
            </a:endParaRPr>
          </a:p>
        </p:txBody>
      </p:sp>
      <p:sp>
        <p:nvSpPr>
          <p:cNvPr id="1167" name="Google Shape;1167;p81"/>
          <p:cNvSpPr/>
          <p:nvPr/>
        </p:nvSpPr>
        <p:spPr>
          <a:xfrm rot="5400000">
            <a:off x="2964375" y="2786950"/>
            <a:ext cx="353400" cy="358800"/>
          </a:xfrm>
          <a:prstGeom prst="arc">
            <a:avLst>
              <a:gd fmla="val 10729459" name="adj1"/>
              <a:gd fmla="val 0" name="adj2"/>
            </a:avLst>
          </a:prstGeom>
          <a:noFill/>
          <a:ln cap="flat" cmpd="sng" w="28575">
            <a:solidFill>
              <a:schemeClr val="accent4"/>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solidFill>
                <a:srgbClr val="0B5FA5"/>
              </a:solidFill>
            </a:endParaRPr>
          </a:p>
        </p:txBody>
      </p:sp>
      <p:sp>
        <p:nvSpPr>
          <p:cNvPr id="1168" name="Google Shape;1168;p81"/>
          <p:cNvSpPr txBox="1"/>
          <p:nvPr/>
        </p:nvSpPr>
        <p:spPr>
          <a:xfrm>
            <a:off x="3361222" y="2816809"/>
            <a:ext cx="305400" cy="3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accent4"/>
                </a:solidFill>
                <a:latin typeface="Lexend"/>
                <a:ea typeface="Times New Roman"/>
                <a:cs typeface="Times New Roman"/>
                <a:sym typeface="Times New Roman"/>
              </a:rPr>
              <a:t>×3</a:t>
            </a:r>
            <a:endParaRPr sz="2000">
              <a:solidFill>
                <a:schemeClr val="accent4"/>
              </a:solidFill>
              <a:latin typeface="Times New Roman"/>
              <a:ea typeface="Times New Roman"/>
              <a:cs typeface="Times New Roman"/>
              <a:sym typeface="Times New Roman"/>
            </a:endParaRPr>
          </a:p>
        </p:txBody>
      </p:sp>
      <p:sp>
        <p:nvSpPr>
          <p:cNvPr id="1169" name="Google Shape;1169;p81"/>
          <p:cNvSpPr txBox="1"/>
          <p:nvPr>
            <p:ph idx="1" type="body"/>
          </p:nvPr>
        </p:nvSpPr>
        <p:spPr>
          <a:xfrm>
            <a:off x="4320924" y="3772677"/>
            <a:ext cx="3948300" cy="43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Koritaanku caadi ahaan ma aha mid aan dhammaad lahayn. Qaabkani wuxuu yeelan doonaa xad dabiici ah (natural limit).</a:t>
            </a:r>
            <a:endParaRPr sz="2000">
              <a:latin typeface="Kalam"/>
              <a:ea typeface="Kalam"/>
              <a:cs typeface="Kalam"/>
              <a:sym typeface="Kalam"/>
            </a:endParaRPr>
          </a:p>
        </p:txBody>
      </p:sp>
      <p:sp>
        <p:nvSpPr>
          <p:cNvPr id="1170" name="Google Shape;1170;p81"/>
          <p:cNvSpPr txBox="1"/>
          <p:nvPr>
            <p:ph idx="1" type="body"/>
          </p:nvPr>
        </p:nvSpPr>
        <p:spPr>
          <a:xfrm>
            <a:off x="4316575" y="2207100"/>
            <a:ext cx="4247700" cy="149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Maxaan u qaadan karnaa dhererka ubaxa toddobaadka soo socda?</a:t>
            </a:r>
            <a:endParaRPr sz="2000"/>
          </a:p>
          <a:p>
            <a:pPr indent="0" lvl="0" marL="0" rtl="0" algn="l">
              <a:spcBef>
                <a:spcPts val="1000"/>
              </a:spcBef>
              <a:spcAft>
                <a:spcPts val="1000"/>
              </a:spcAft>
              <a:buNone/>
            </a:pPr>
            <a:r>
              <a:rPr lang="en-GB" sz="1400">
                <a:latin typeface="Lexend"/>
              </a:rPr>
              <a:t>Maxay yihiin dhibaatooyinka aad ku arki karto qaabkan koritaanka?</a:t>
            </a:r>
            <a:endParaRPr sz="2000"/>
          </a:p>
        </p:txBody>
      </p:sp>
      <p:graphicFrame>
        <p:nvGraphicFramePr>
          <p:cNvPr id="1171" name="Google Shape;1171;p81"/>
          <p:cNvGraphicFramePr/>
          <p:nvPr/>
        </p:nvGraphicFramePr>
        <p:xfrm>
          <a:off x="491137" y="1554557"/>
          <a:ext cx="3000000" cy="3000000"/>
        </p:xfrm>
        <a:graphic>
          <a:graphicData uri="http://schemas.openxmlformats.org/drawingml/2006/table">
            <a:tbl>
              <a:tblPr>
                <a:noFill/>
                <a:tableStyleId>{3914FA16-2915-4FED-858D-4356F43125AB}</a:tableStyleId>
              </a:tblPr>
              <a:tblGrid>
                <a:gridCol w="1301250"/>
                <a:gridCol w="1301250"/>
              </a:tblGrid>
              <a:tr h="230000">
                <a:tc>
                  <a:txBody>
                    <a:bodyPr/>
                    <a:lstStyle/>
                    <a:p>
                      <a:pPr indent="0" lvl="0" marL="0" rtl="0" algn="ctr">
                        <a:spcBef>
                          <a:spcPts val="0"/>
                        </a:spcBef>
                        <a:spcAft>
                          <a:spcPts val="0"/>
                        </a:spcAft>
                        <a:buNone/>
                      </a:pPr>
                      <a:r>
                        <a:rPr lang="en-GB" sz="1500">
                          <a:solidFill>
                            <a:srgbClr val="FFFFFF"/>
                          </a:solidFill>
                          <a:latin typeface="Lexend"/>
                          <a:ea typeface="Lexend"/>
                          <a:cs typeface="Lexend"/>
                          <a:sym typeface="Lexend"/>
                        </a:rPr>
                        <a:t>Toddobaad</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500">
                          <a:solidFill>
                            <a:srgbClr val="FFFFFF"/>
                          </a:solidFill>
                          <a:latin typeface="Lexend"/>
                          <a:ea typeface="Lexend"/>
                          <a:cs typeface="Lexend"/>
                          <a:sym typeface="Lexend"/>
                        </a:rPr>
                        <a:t>Dhererka (cm)</a:t>
                      </a:r>
                      <a:r>
                        <a:rPr lang="en-GB" sz="1500">
                          <a:solidFill>
                            <a:srgbClr val="FFFFFF"/>
                          </a:solidFill>
                          <a:latin typeface="Times New Roman"/>
                          <a:ea typeface="Times New Roman"/>
                          <a:cs typeface="Times New Roman"/>
                          <a:sym typeface="Times New Roman"/>
                        </a:rPr>
                        <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52600">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500">
                          <a:latin typeface="Times New Roman"/>
                          <a:ea typeface="Times New Roman"/>
                          <a:cs typeface="Times New Roman"/>
                          <a:sym typeface="Times New Roman"/>
                        </a:rPr>
                        <a:t>27</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172" name="Google Shape;1172;p81"/>
          <p:cNvSpPr txBox="1"/>
          <p:nvPr>
            <p:ph idx="1" type="body"/>
          </p:nvPr>
        </p:nvSpPr>
        <p:spPr>
          <a:xfrm>
            <a:off x="4320925" y="4511650"/>
            <a:ext cx="4823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Inta badan ubaxu ma koraan ilaa 20 m dherer!</a:t>
            </a:r>
            <a:endParaRPr sz="2000">
              <a:latin typeface="Kalam"/>
              <a:ea typeface="Kalam"/>
              <a:cs typeface="Kalam"/>
              <a:sym typeface="Kalam"/>
            </a:endParaRPr>
          </a:p>
        </p:txBody>
      </p:sp>
      <p:sp>
        <p:nvSpPr>
          <p:cNvPr id="1173" name="Google Shape;1173;p81"/>
          <p:cNvSpPr/>
          <p:nvPr/>
        </p:nvSpPr>
        <p:spPr>
          <a:xfrm>
            <a:off x="2048271" y="4232968"/>
            <a:ext cx="816000" cy="3939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7" name="Shape 1177"/>
        <p:cNvGrpSpPr/>
        <p:nvPr/>
      </p:nvGrpSpPr>
      <p:grpSpPr>
        <a:xfrm>
          <a:off x="0" y="0"/>
          <a:ext cx="0" cy="0"/>
          <a:chOff x="0" y="0"/>
          <a:chExt cx="0" cy="0"/>
        </a:xfrm>
      </p:grpSpPr>
      <p:sp>
        <p:nvSpPr>
          <p:cNvPr id="1178" name="Google Shape;1178;p82"/>
          <p:cNvSpPr txBox="1"/>
          <p:nvPr>
            <p:ph idx="4294967295" type="body"/>
          </p:nvPr>
        </p:nvSpPr>
        <p:spPr>
          <a:xfrm>
            <a:off x="324000" y="759300"/>
            <a:ext cx="8447100" cy="110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Gudbinta macluumaadka (passing information) ayaa sidoo kale samayn karta taxane joomatari (geometric sequence). Basku wuu dib uga soo laaban doonaa safarka iskuulka. Hal arday ayaa wacaya waalidkiis. Waalidku wuxuu wacaa 5 waalid oo kale. Mid kasta oo ka mid ah waalidkaas wuxuu wacaa 5 waalid oo kale. U qaad inay qaadato 10 daqiiqo in la sameeyo 5 wicitaan.</a:t>
            </a:r>
            <a:r>
              <a:rPr lang="en-GB" sz="1100">
                <a:latin typeface="Lexend"/>
              </a:rPr>
              <a:t/>
            </a:r>
            <a:r>
              <a:rPr lang="en-GB" sz="1100">
                <a:latin typeface="Lexend"/>
              </a:rPr>
              <a:t/>
            </a:r>
            <a:endParaRPr sz="1800"/>
          </a:p>
        </p:txBody>
      </p:sp>
      <p:sp>
        <p:nvSpPr>
          <p:cNvPr id="1179" name="Google Shape;1179;p8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Xallinta mashaakilaadka (problem solving) ee taxanaha joomatari (geometric sequences)</a:t>
            </a:r>
            <a:endParaRPr/>
          </a:p>
        </p:txBody>
      </p:sp>
      <p:graphicFrame>
        <p:nvGraphicFramePr>
          <p:cNvPr id="1180" name="Google Shape;1180;p82"/>
          <p:cNvGraphicFramePr/>
          <p:nvPr/>
        </p:nvGraphicFramePr>
        <p:xfrm>
          <a:off x="324007" y="2785452"/>
          <a:ext cx="3000000" cy="3000000"/>
        </p:xfrm>
        <a:graphic>
          <a:graphicData uri="http://schemas.openxmlformats.org/drawingml/2006/table">
            <a:tbl>
              <a:tblPr>
                <a:noFill/>
                <a:tableStyleId>{3914FA16-2915-4FED-858D-4356F43125AB}</a:tableStyleId>
              </a:tblPr>
              <a:tblGrid>
                <a:gridCol w="1121075"/>
                <a:gridCol w="1121075"/>
              </a:tblGrid>
              <a:tr h="230000">
                <a:tc>
                  <a:txBody>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Waqti</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Dadka</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526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10 daqiiqo (mins)</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20 daqiiqo (mins)</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25</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181" name="Google Shape;1181;p82"/>
          <p:cNvSpPr txBox="1"/>
          <p:nvPr>
            <p:ph idx="4294967295" type="body"/>
          </p:nvPr>
        </p:nvSpPr>
        <p:spPr>
          <a:xfrm>
            <a:off x="3056750" y="2325000"/>
            <a:ext cx="5730300" cy="2414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a) Immisa qof ayaa ogaan lahaa 40 daqiiqo (mins) kadib?</a:t>
            </a:r>
            <a:br>
              <a:rPr lang="en-GB" sz="1800"/>
            </a:br>
            <a:endParaRPr sz="1800"/>
          </a:p>
          <a:p>
            <a:pPr indent="0" lvl="0" marL="0" rtl="0" algn="l">
              <a:lnSpc>
                <a:spcPct val="100000"/>
              </a:lnSpc>
              <a:spcBef>
                <a:spcPts val="0"/>
              </a:spcBef>
              <a:spcAft>
                <a:spcPts val="0"/>
              </a:spcAft>
              <a:buNone/>
            </a:pPr>
            <a:r>
              <a:rPr lang="en-GB" sz="1100">
                <a:latin typeface="Lexend"/>
              </a:rPr>
              <a:t>b) Sababta tan macquul uga noqon karto?</a:t>
            </a:r>
            <a:endParaRPr sz="1800"/>
          </a:p>
          <a:p>
            <a:pPr indent="0" lvl="0" marL="0" rtl="0" algn="l">
              <a:lnSpc>
                <a:spcPct val="100000"/>
              </a:lnSpc>
              <a:spcBef>
                <a:spcPts val="0"/>
              </a:spcBef>
              <a:spcAft>
                <a:spcPts val="0"/>
              </a:spcAft>
              <a:buNone/>
            </a:pPr>
            <a:br>
              <a:rPr lang="en-GB" sz="1800"/>
            </a:br>
            <a:r>
              <a:rPr lang="en-GB" sz="1100">
                <a:latin typeface="Lexend"/>
              </a:rPr>
              <a:t>c) Immisa qof ayaa ogaan lahaa 2 saac (hours) kadib?</a:t>
            </a:r>
            <a:endParaRPr sz="1800"/>
          </a:p>
          <a:p>
            <a:pPr indent="0" lvl="0" marL="0" rtl="0" algn="l">
              <a:lnSpc>
                <a:spcPct val="100000"/>
              </a:lnSpc>
              <a:spcBef>
                <a:spcPts val="0"/>
              </a:spcBef>
              <a:spcAft>
                <a:spcPts val="0"/>
              </a:spcAft>
              <a:buNone/>
            </a:pPr>
            <a:br>
              <a:rPr lang="en-GB" sz="1800"/>
            </a:br>
            <a:r>
              <a:rPr lang="en-GB" sz="1100">
                <a:latin typeface="Lexend"/>
              </a:rPr>
              <a:t>d) Sababta tan macquul uga noqon karto?</a:t>
            </a:r>
            <a:endParaRPr sz="1800"/>
          </a:p>
        </p:txBody>
      </p:sp>
      <p:sp>
        <p:nvSpPr>
          <p:cNvPr id="1182" name="Google Shape;1182;p82"/>
          <p:cNvSpPr txBox="1"/>
          <p:nvPr/>
        </p:nvSpPr>
        <p:spPr>
          <a:xfrm>
            <a:off x="270225" y="3780000"/>
            <a:ext cx="2485800" cy="678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(oo ay ku jirto waalidkii marka hore ogaa)</a:t>
            </a:r>
            <a:endParaRPr sz="1800">
              <a:solidFill>
                <a:schemeClr val="dk1"/>
              </a:solidFill>
              <a:latin typeface="Lexend"/>
              <a:ea typeface="Lexend"/>
              <a:cs typeface="Lexend"/>
              <a:sym typeface="Lexe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6" name="Shape 1186"/>
        <p:cNvGrpSpPr/>
        <p:nvPr/>
      </p:nvGrpSpPr>
      <p:grpSpPr>
        <a:xfrm>
          <a:off x="0" y="0"/>
          <a:ext cx="0" cy="0"/>
          <a:chOff x="0" y="0"/>
          <a:chExt cx="0" cy="0"/>
        </a:xfrm>
      </p:grpSpPr>
      <p:sp>
        <p:nvSpPr>
          <p:cNvPr id="1187" name="Google Shape;1187;p83"/>
          <p:cNvSpPr txBox="1"/>
          <p:nvPr>
            <p:ph idx="4294967295" type="body"/>
          </p:nvPr>
        </p:nvSpPr>
        <p:spPr>
          <a:xfrm>
            <a:off x="324000" y="759300"/>
            <a:ext cx="8447100" cy="11064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1) Gudbinta macluumaadka waa shay kale oo sameyn kara taxane joomatari (geometric sequence). Basku wuu soo daahayaa safarka dugsiga. Hal arday ayaa wacayaa waalidkiis. Waalidku wuxuu wacayaa 5 waalid oo kale. Mid kasta oo ka mid ah waalidkaas wuxuu wacayaa 5 waalid oo kale. U qaad inay 5 daqiiqo (mins) qaadato in taleefan lagu waco.</a:t>
            </a:r>
            <a:endParaRPr sz="1900"/>
          </a:p>
        </p:txBody>
      </p:sp>
      <p:sp>
        <p:nvSpPr>
          <p:cNvPr id="1188" name="Google Shape;1188;p8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Xallinta mashaakilaadka iyadoo la adeegsanayo taxanayaasha joomatari (geometric sequences)</a:t>
            </a:r>
            <a:endParaRPr/>
          </a:p>
        </p:txBody>
      </p:sp>
      <p:grpSp>
        <p:nvGrpSpPr>
          <p:cNvPr id="1189" name="Google Shape;1189;p83"/>
          <p:cNvGrpSpPr/>
          <p:nvPr/>
        </p:nvGrpSpPr>
        <p:grpSpPr>
          <a:xfrm>
            <a:off x="2430240" y="2981049"/>
            <a:ext cx="704947" cy="620178"/>
            <a:chOff x="2580676" y="2443170"/>
            <a:chExt cx="704947" cy="666356"/>
          </a:xfrm>
        </p:grpSpPr>
        <p:sp>
          <p:nvSpPr>
            <p:cNvPr id="1190" name="Google Shape;1190;p83"/>
            <p:cNvSpPr/>
            <p:nvPr/>
          </p:nvSpPr>
          <p:spPr>
            <a:xfrm rot="5400000">
              <a:off x="2599726" y="2424120"/>
              <a:ext cx="320700" cy="358800"/>
            </a:xfrm>
            <a:prstGeom prst="arc">
              <a:avLst>
                <a:gd fmla="val 10729459" name="adj1"/>
                <a:gd fmla="val 0" name="adj2"/>
              </a:avLst>
            </a:prstGeom>
            <a:noFill/>
            <a:ln cap="flat" cmpd="sng" w="28575">
              <a:solidFill>
                <a:schemeClr val="accent4"/>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0B5FA5"/>
                </a:solidFill>
              </a:endParaRPr>
            </a:p>
          </p:txBody>
        </p:sp>
        <p:sp>
          <p:nvSpPr>
            <p:cNvPr id="1191" name="Google Shape;1191;p83"/>
            <p:cNvSpPr txBox="1"/>
            <p:nvPr/>
          </p:nvSpPr>
          <p:spPr>
            <a:xfrm>
              <a:off x="2980224" y="2457370"/>
              <a:ext cx="305400" cy="293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solidFill>
                    <a:schemeClr val="accent4"/>
                  </a:solidFill>
                  <a:latin typeface="Times New Roman"/>
                  <a:ea typeface="Times New Roman"/>
                  <a:cs typeface="Times New Roman"/>
                  <a:sym typeface="Times New Roman"/>
                </a:rPr>
                <a:t>×5</a:t>
              </a:r>
              <a:endParaRPr sz="2000">
                <a:solidFill>
                  <a:schemeClr val="accent4"/>
                </a:solidFill>
                <a:latin typeface="Times New Roman"/>
                <a:ea typeface="Times New Roman"/>
                <a:cs typeface="Times New Roman"/>
                <a:sym typeface="Times New Roman"/>
              </a:endParaRPr>
            </a:p>
          </p:txBody>
        </p:sp>
        <p:sp>
          <p:nvSpPr>
            <p:cNvPr id="1192" name="Google Shape;1192;p83"/>
            <p:cNvSpPr/>
            <p:nvPr/>
          </p:nvSpPr>
          <p:spPr>
            <a:xfrm rot="5400000">
              <a:off x="2599726" y="2769777"/>
              <a:ext cx="320700" cy="358800"/>
            </a:xfrm>
            <a:prstGeom prst="arc">
              <a:avLst>
                <a:gd fmla="val 10729459" name="adj1"/>
                <a:gd fmla="val 0" name="adj2"/>
              </a:avLst>
            </a:prstGeom>
            <a:noFill/>
            <a:ln cap="flat" cmpd="sng" w="28575">
              <a:solidFill>
                <a:schemeClr val="accent4"/>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0B5FA5"/>
                </a:solidFill>
              </a:endParaRPr>
            </a:p>
          </p:txBody>
        </p:sp>
        <p:sp>
          <p:nvSpPr>
            <p:cNvPr id="1193" name="Google Shape;1193;p83"/>
            <p:cNvSpPr txBox="1"/>
            <p:nvPr/>
          </p:nvSpPr>
          <p:spPr>
            <a:xfrm>
              <a:off x="2980224" y="2813466"/>
              <a:ext cx="305400" cy="293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solidFill>
                    <a:schemeClr val="accent4"/>
                  </a:solidFill>
                  <a:latin typeface="Times New Roman"/>
                  <a:ea typeface="Times New Roman"/>
                  <a:cs typeface="Times New Roman"/>
                  <a:sym typeface="Times New Roman"/>
                </a:rPr>
                <a:t>×5</a:t>
              </a:r>
              <a:endParaRPr sz="2000">
                <a:solidFill>
                  <a:schemeClr val="accent4"/>
                </a:solidFill>
                <a:latin typeface="Times New Roman"/>
                <a:ea typeface="Times New Roman"/>
                <a:cs typeface="Times New Roman"/>
                <a:sym typeface="Times New Roman"/>
              </a:endParaRPr>
            </a:p>
          </p:txBody>
        </p:sp>
      </p:grpSp>
      <p:sp>
        <p:nvSpPr>
          <p:cNvPr id="1194" name="Google Shape;1194;p83"/>
          <p:cNvSpPr txBox="1"/>
          <p:nvPr>
            <p:ph idx="4294967295" type="body"/>
          </p:nvPr>
        </p:nvSpPr>
        <p:spPr>
          <a:xfrm>
            <a:off x="3369625" y="3218420"/>
            <a:ext cx="5157300" cy="382800"/>
          </a:xfrm>
          <a:prstGeom prst="rect">
            <a:avLst/>
          </a:prstGeom>
        </p:spPr>
        <p:txBody>
          <a:bodyPr anchorCtr="0" anchor="t" bIns="0" lIns="0" spcFirstLastPara="1" rIns="0" wrap="square" tIns="0">
            <a:normAutofit/>
          </a:bodyPr>
          <a:lstStyle/>
          <a:p>
            <a:pPr indent="0" lvl="0" marL="0" rtl="0" algn="l">
              <a:lnSpc>
                <a:spcPct val="200000"/>
              </a:lnSpc>
              <a:spcBef>
                <a:spcPts val="0"/>
              </a:spcBef>
              <a:spcAft>
                <a:spcPts val="1000"/>
              </a:spcAft>
              <a:buNone/>
            </a:pPr>
            <a:r>
              <a:rPr lang="en-GB" sz="1100">
                <a:latin typeface="Lexend"/>
              </a:rPr>
              <a:t>b) Sababta tan macquul uga noqon karto?</a:t>
            </a:r>
            <a:endParaRPr sz="1800"/>
          </a:p>
        </p:txBody>
      </p:sp>
      <p:graphicFrame>
        <p:nvGraphicFramePr>
          <p:cNvPr id="1195" name="Google Shape;1195;p83"/>
          <p:cNvGraphicFramePr/>
          <p:nvPr/>
        </p:nvGraphicFramePr>
        <p:xfrm>
          <a:off x="370212" y="2536002"/>
          <a:ext cx="3000000" cy="3000000"/>
        </p:xfrm>
        <a:graphic>
          <a:graphicData uri="http://schemas.openxmlformats.org/drawingml/2006/table">
            <a:tbl>
              <a:tblPr>
                <a:noFill/>
                <a:tableStyleId>{3914FA16-2915-4FED-858D-4356F43125AB}</a:tableStyleId>
              </a:tblPr>
              <a:tblGrid>
                <a:gridCol w="1121075"/>
                <a:gridCol w="1121075"/>
              </a:tblGrid>
              <a:tr h="250300">
                <a:tc>
                  <a:txBody>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Waqti (Time)</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Dad (People)</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50300">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10 daqiiqo (mins)</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5</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300">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20 daqiiqo (mins)</a:t>
                      </a:r>
                      <a:r>
                        <a:rPr lang="en-GB" sz="1300">
                          <a:latin typeface="Times New Roman"/>
                          <a:ea typeface="Times New Roman"/>
                          <a:cs typeface="Times New Roman"/>
                          <a:sym typeface="Times New Roman"/>
                        </a:rPr>
                        <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25</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0300">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30 daqiiqo (mins)</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125</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196" name="Google Shape;1196;p83"/>
          <p:cNvSpPr txBox="1"/>
          <p:nvPr>
            <p:ph idx="4294967295" type="body"/>
          </p:nvPr>
        </p:nvSpPr>
        <p:spPr>
          <a:xfrm>
            <a:off x="3369625" y="2520000"/>
            <a:ext cx="5401500" cy="431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626 qof ayaa ogaan lahaa haddii koritaanku sii socdo heerka kore.</a:t>
            </a:r>
            <a:endParaRPr sz="2000">
              <a:latin typeface="Kalam"/>
              <a:ea typeface="Kalam"/>
              <a:cs typeface="Kalam"/>
              <a:sym typeface="Kalam"/>
            </a:endParaRPr>
          </a:p>
        </p:txBody>
      </p:sp>
      <p:sp>
        <p:nvSpPr>
          <p:cNvPr id="1197" name="Google Shape;1197;p83"/>
          <p:cNvSpPr txBox="1"/>
          <p:nvPr>
            <p:ph idx="4294967295" type="body"/>
          </p:nvPr>
        </p:nvSpPr>
        <p:spPr>
          <a:xfrm>
            <a:off x="3342325" y="2088300"/>
            <a:ext cx="5456100" cy="431700"/>
          </a:xfrm>
          <a:prstGeom prst="rect">
            <a:avLst/>
          </a:prstGeom>
        </p:spPr>
        <p:txBody>
          <a:bodyPr anchorCtr="0" anchor="t" bIns="0" lIns="0" spcFirstLastPara="1" rIns="0" wrap="square" tIns="0">
            <a:normAutofit/>
          </a:bodyPr>
          <a:lstStyle/>
          <a:p>
            <a:pPr indent="0" lvl="0" marL="0" rtl="0" algn="l">
              <a:lnSpc>
                <a:spcPct val="200000"/>
              </a:lnSpc>
              <a:spcBef>
                <a:spcPts val="0"/>
              </a:spcBef>
              <a:spcAft>
                <a:spcPts val="1000"/>
              </a:spcAft>
              <a:buClr>
                <a:schemeClr val="dk1"/>
              </a:buClr>
              <a:buSzPts val="1100"/>
              <a:buFont typeface="Arial"/>
              <a:buNone/>
            </a:pPr>
            <a:r>
              <a:rPr lang="en-GB" sz="1100">
                <a:latin typeface="Lexend"/>
              </a:rPr>
              <a:t>a) Immisa qof ayaa ogaan lahaa 40 daqiiqo (mins) kadib?</a:t>
            </a:r>
            <a:endParaRPr sz="1800"/>
          </a:p>
        </p:txBody>
      </p:sp>
      <p:grpSp>
        <p:nvGrpSpPr>
          <p:cNvPr id="1198" name="Google Shape;1198;p83"/>
          <p:cNvGrpSpPr/>
          <p:nvPr/>
        </p:nvGrpSpPr>
        <p:grpSpPr>
          <a:xfrm>
            <a:off x="2430240" y="3624454"/>
            <a:ext cx="704947" cy="298475"/>
            <a:chOff x="2580676" y="3134483"/>
            <a:chExt cx="704947" cy="320700"/>
          </a:xfrm>
        </p:grpSpPr>
        <p:sp>
          <p:nvSpPr>
            <p:cNvPr id="1199" name="Google Shape;1199;p83"/>
            <p:cNvSpPr/>
            <p:nvPr/>
          </p:nvSpPr>
          <p:spPr>
            <a:xfrm rot="5400000">
              <a:off x="2599726" y="3115433"/>
              <a:ext cx="320700" cy="358800"/>
            </a:xfrm>
            <a:prstGeom prst="arc">
              <a:avLst>
                <a:gd fmla="val 10729459" name="adj1"/>
                <a:gd fmla="val 0" name="adj2"/>
              </a:avLst>
            </a:prstGeom>
            <a:noFill/>
            <a:ln cap="flat" cmpd="sng" w="28575">
              <a:solidFill>
                <a:schemeClr val="accent4"/>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0B5FA5"/>
                </a:solidFill>
              </a:endParaRPr>
            </a:p>
          </p:txBody>
        </p:sp>
        <p:sp>
          <p:nvSpPr>
            <p:cNvPr id="1200" name="Google Shape;1200;p83"/>
            <p:cNvSpPr txBox="1"/>
            <p:nvPr/>
          </p:nvSpPr>
          <p:spPr>
            <a:xfrm>
              <a:off x="2980224" y="3159122"/>
              <a:ext cx="305400" cy="293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solidFill>
                    <a:schemeClr val="accent4"/>
                  </a:solidFill>
                  <a:latin typeface="Times New Roman"/>
                  <a:ea typeface="Times New Roman"/>
                  <a:cs typeface="Times New Roman"/>
                  <a:sym typeface="Times New Roman"/>
                </a:rPr>
                <a:t>×5</a:t>
              </a:r>
              <a:endParaRPr sz="2000">
                <a:solidFill>
                  <a:schemeClr val="accent4"/>
                </a:solidFill>
                <a:latin typeface="Times New Roman"/>
                <a:ea typeface="Times New Roman"/>
                <a:cs typeface="Times New Roman"/>
                <a:sym typeface="Times New Roman"/>
              </a:endParaRPr>
            </a:p>
          </p:txBody>
        </p:sp>
      </p:grpSp>
      <p:sp>
        <p:nvSpPr>
          <p:cNvPr id="1201" name="Google Shape;1201;p83"/>
          <p:cNvSpPr txBox="1"/>
          <p:nvPr>
            <p:ph idx="4294967295" type="body"/>
          </p:nvPr>
        </p:nvSpPr>
        <p:spPr>
          <a:xfrm>
            <a:off x="3342325" y="3672000"/>
            <a:ext cx="5456100" cy="768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Qaar ka mid ah waalidka ayaa laga yaabaa inay wacaan dad isku mid ah. Qaar ka mid ah waalidka ayaa laga yaabaa inaysan qofna wacin.</a:t>
            </a:r>
            <a:endParaRPr sz="2000">
              <a:latin typeface="Kalam"/>
              <a:ea typeface="Kalam"/>
              <a:cs typeface="Kalam"/>
              <a:sym typeface="Kalam"/>
            </a:endParaRPr>
          </a:p>
          <a:p>
            <a:pPr indent="0" lvl="0" marL="0" rtl="0" algn="l">
              <a:spcBef>
                <a:spcPts val="0"/>
              </a:spcBef>
              <a:spcAft>
                <a:spcPts val="0"/>
              </a:spcAft>
              <a:buNone/>
            </a:pPr>
            <a:r>
              <a:rPr>
                <a:latin typeface="Lexend"/>
              </a:rPr>
              <a:t/>
            </a:r>
            <a:endParaRPr sz="2000">
              <a:latin typeface="Kalam"/>
              <a:ea typeface="Kalam"/>
              <a:cs typeface="Kalam"/>
              <a:sym typeface="Kalam"/>
            </a:endParaRPr>
          </a:p>
        </p:txBody>
      </p:sp>
      <p:graphicFrame>
        <p:nvGraphicFramePr>
          <p:cNvPr id="1202" name="Google Shape;1202;p83"/>
          <p:cNvGraphicFramePr/>
          <p:nvPr/>
        </p:nvGraphicFramePr>
        <p:xfrm>
          <a:off x="370212" y="2538802"/>
          <a:ext cx="3000000" cy="3000000"/>
        </p:xfrm>
        <a:graphic>
          <a:graphicData uri="http://schemas.openxmlformats.org/drawingml/2006/table">
            <a:tbl>
              <a:tblPr>
                <a:noFill/>
                <a:tableStyleId>{3914FA16-2915-4FED-858D-4356F43125AB}</a:tableStyleId>
              </a:tblPr>
              <a:tblGrid>
                <a:gridCol w="1121075"/>
                <a:gridCol w="1121075"/>
              </a:tblGrid>
              <a:tr h="230000">
                <a:tc>
                  <a:txBody>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Waqti (Time)</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Dad (People)</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52600">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10 daqiiqo (mins)</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5</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20 daqiiqo (mins)</a:t>
                      </a:r>
                      <a:r>
                        <a:rPr lang="en-GB" sz="1300">
                          <a:latin typeface="Times New Roman"/>
                          <a:ea typeface="Times New Roman"/>
                          <a:cs typeface="Times New Roman"/>
                          <a:sym typeface="Times New Roman"/>
                        </a:rPr>
                        <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25</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30 daqiiqo</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125</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40 daqiiqo</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Times New Roman"/>
                          <a:ea typeface="Times New Roman"/>
                          <a:cs typeface="Times New Roman"/>
                          <a:sym typeface="Times New Roman"/>
                        </a:rPr>
                        <a:t> </a:t>
                      </a:r>
                      <a:r>
                        <a:rPr lang="en-GB" sz="1300">
                          <a:solidFill>
                            <a:schemeClr val="dk1"/>
                          </a:solidFill>
                          <a:latin typeface="Times New Roman"/>
                          <a:ea typeface="Times New Roman"/>
                          <a:cs typeface="Times New Roman"/>
                          <a:sym typeface="Times New Roman"/>
                        </a:rPr>
                        <a:t>625 + 1</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203" name="Google Shape;1203;p83"/>
          <p:cNvSpPr txBox="1"/>
          <p:nvPr>
            <p:ph idx="4294967295" type="body"/>
          </p:nvPr>
        </p:nvSpPr>
        <p:spPr>
          <a:xfrm>
            <a:off x="736650" y="4447500"/>
            <a:ext cx="8501700" cy="269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Waxaa laga yaabaa in qaar ka mid ah waalidku ay qaataan in ka badan 10 daqiiqo si ay u wacaan 5 waalid.</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7" name="Shape 1207"/>
        <p:cNvGrpSpPr/>
        <p:nvPr/>
      </p:nvGrpSpPr>
      <p:grpSpPr>
        <a:xfrm>
          <a:off x="0" y="0"/>
          <a:ext cx="0" cy="0"/>
          <a:chOff x="0" y="0"/>
          <a:chExt cx="0" cy="0"/>
        </a:xfrm>
      </p:grpSpPr>
      <p:sp>
        <p:nvSpPr>
          <p:cNvPr id="1208" name="Google Shape;1208;p84"/>
          <p:cNvSpPr txBox="1"/>
          <p:nvPr>
            <p:ph idx="4294967295" type="body"/>
          </p:nvPr>
        </p:nvSpPr>
        <p:spPr>
          <a:xfrm>
            <a:off x="348450" y="643063"/>
            <a:ext cx="8447100" cy="11064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1) Gudbinta macluumaadka waa shay kale oo samayn kara isku xigxig joomatari (geometric sequence). Basku wuxuu ku soo daahayaa safar dugsi. Hal arday ayaa waca waalidkiisa. Waalidku wuxuu wacaa 5 waalid oo kale. Mid kasta oo ka mid ah waalidkaas wuxuu wacaa 5 waalid oo kale. U qaad inay qaadato 5 daqiiqo inuu sameeyo wicitaan taleefan.</a:t>
            </a:r>
            <a:endParaRPr sz="1900"/>
          </a:p>
        </p:txBody>
      </p:sp>
      <p:sp>
        <p:nvSpPr>
          <p:cNvPr id="1209" name="Google Shape;1209;p8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Xallinta mashaakilaadka isku xigxiga joomatari (geometric sequences)</a:t>
            </a:r>
            <a:endParaRPr/>
          </a:p>
        </p:txBody>
      </p:sp>
      <p:graphicFrame>
        <p:nvGraphicFramePr>
          <p:cNvPr id="1210" name="Google Shape;1210;p84"/>
          <p:cNvGraphicFramePr/>
          <p:nvPr/>
        </p:nvGraphicFramePr>
        <p:xfrm>
          <a:off x="323993" y="2338002"/>
          <a:ext cx="3000000" cy="3000000"/>
        </p:xfrm>
        <a:graphic>
          <a:graphicData uri="http://schemas.openxmlformats.org/drawingml/2006/table">
            <a:tbl>
              <a:tblPr>
                <a:noFill/>
                <a:tableStyleId>{3914FA16-2915-4FED-858D-4356F43125AB}</a:tableStyleId>
              </a:tblPr>
              <a:tblGrid>
                <a:gridCol w="764375"/>
                <a:gridCol w="936950"/>
              </a:tblGrid>
              <a:tr h="230000">
                <a:tc>
                  <a:txBody>
                    <a:bodyPr/>
                    <a:lstStyle/>
                    <a:p>
                      <a:pPr indent="0" lvl="0" marL="0" rtl="0" algn="ctr">
                        <a:spcBef>
                          <a:spcPts val="0"/>
                        </a:spcBef>
                        <a:spcAft>
                          <a:spcPts val="0"/>
                        </a:spcAft>
                        <a:buNone/>
                      </a:pPr>
                      <a:r>
                        <a:rPr lang="en-GB" sz="1200">
                          <a:solidFill>
                            <a:srgbClr val="FFFFFF"/>
                          </a:solidFill>
                          <a:latin typeface="Lexend"/>
                          <a:ea typeface="Lexend"/>
                          <a:cs typeface="Lexend"/>
                          <a:sym typeface="Lexend"/>
                        </a:rPr>
                        <a:t>Waqti</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200">
                          <a:solidFill>
                            <a:srgbClr val="FFFFFF"/>
                          </a:solidFill>
                          <a:latin typeface="Lexend"/>
                          <a:ea typeface="Lexend"/>
                          <a:cs typeface="Lexend"/>
                          <a:sym typeface="Lexend"/>
                        </a:rPr>
                        <a:t>Dad</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5260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10 daqiiqo</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5</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20 daqiiqo</a:t>
                      </a:r>
                      <a:r>
                        <a:rPr lang="en-GB" sz="1200">
                          <a:latin typeface="Times New Roman"/>
                          <a:ea typeface="Times New Roman"/>
                          <a:cs typeface="Times New Roman"/>
                          <a:sym typeface="Times New Roman"/>
                        </a:rPr>
                        <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25</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30 daqiiqo</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125</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40 daqiiqo</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 </a:t>
                      </a:r>
                      <a:r>
                        <a:rPr lang="en-GB" sz="1200">
                          <a:solidFill>
                            <a:schemeClr val="dk1"/>
                          </a:solidFill>
                          <a:latin typeface="Times New Roman"/>
                          <a:ea typeface="Times New Roman"/>
                          <a:cs typeface="Times New Roman"/>
                          <a:sym typeface="Times New Roman"/>
                        </a:rPr>
                        <a:t>625</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50 daqiiqo</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3125</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60 daqiiqo</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15 625</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70 daqiiqo</a:t>
                      </a:r>
                      <a:r>
                        <a:rPr lang="en-GB" sz="1200">
                          <a:latin typeface="Times New Roman"/>
                          <a:ea typeface="Times New Roman"/>
                          <a:cs typeface="Times New Roman"/>
                          <a:sym typeface="Times New Roman"/>
                        </a:rPr>
                        <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78 125</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211" name="Google Shape;1211;p84"/>
          <p:cNvSpPr txBox="1"/>
          <p:nvPr>
            <p:ph idx="4294967295" type="body"/>
          </p:nvPr>
        </p:nvSpPr>
        <p:spPr>
          <a:xfrm>
            <a:off x="4047450" y="2020200"/>
            <a:ext cx="4723800" cy="683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pPr>
            <a:r>
              <a:rPr lang="en-GB" sz="1100">
                <a:latin typeface="Lexend"/>
              </a:rPr>
              <a:t>c) Immisa qof ayaa ogaan lahaa 2 saacadood ka dib?</a:t>
            </a:r>
            <a:endParaRPr sz="2000"/>
          </a:p>
        </p:txBody>
      </p:sp>
      <p:sp>
        <p:nvSpPr>
          <p:cNvPr id="1212" name="Google Shape;1212;p84"/>
          <p:cNvSpPr txBox="1"/>
          <p:nvPr>
            <p:ph idx="4294967295" type="body"/>
          </p:nvPr>
        </p:nvSpPr>
        <p:spPr>
          <a:xfrm>
            <a:off x="4320387" y="3708107"/>
            <a:ext cx="4242600" cy="3828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rPr>
              <a:t>d) Maxay tahay sababta aan tani u noqon karin mid dhab ah?</a:t>
            </a:r>
            <a:endParaRPr sz="1800"/>
          </a:p>
        </p:txBody>
      </p:sp>
      <p:sp>
        <p:nvSpPr>
          <p:cNvPr id="1213" name="Google Shape;1213;p84"/>
          <p:cNvSpPr txBox="1"/>
          <p:nvPr>
            <p:ph idx="4294967295" type="body"/>
          </p:nvPr>
        </p:nvSpPr>
        <p:spPr>
          <a:xfrm>
            <a:off x="4319999" y="2734250"/>
            <a:ext cx="2132700" cy="324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 200 000 000 qof</a:t>
            </a:r>
            <a:r>
              <a:rPr lang="en-GB" sz="1100">
                <a:latin typeface="Kalam"/>
                <a:ea typeface="Kalam"/>
                <a:cs typeface="Kalam"/>
                <a:sym typeface="Kalam"/>
              </a:rPr>
              <a:t/>
            </a:r>
            <a:endParaRPr sz="2000">
              <a:latin typeface="Kalam"/>
              <a:ea typeface="Kalam"/>
              <a:cs typeface="Kalam"/>
              <a:sym typeface="Kalam"/>
            </a:endParaRPr>
          </a:p>
        </p:txBody>
      </p:sp>
      <p:sp>
        <p:nvSpPr>
          <p:cNvPr id="1214" name="Google Shape;1214;p84"/>
          <p:cNvSpPr txBox="1"/>
          <p:nvPr>
            <p:ph idx="4294967295" type="body"/>
          </p:nvPr>
        </p:nvSpPr>
        <p:spPr>
          <a:xfrm>
            <a:off x="4325247" y="4123500"/>
            <a:ext cx="4494900" cy="324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Ma jiri doonaan waalidin badan oo la waco.</a:t>
            </a:r>
            <a:endParaRPr sz="2000">
              <a:latin typeface="Kalam"/>
              <a:ea typeface="Kalam"/>
              <a:cs typeface="Kalam"/>
              <a:sym typeface="Kalam"/>
            </a:endParaRPr>
          </a:p>
        </p:txBody>
      </p:sp>
      <p:graphicFrame>
        <p:nvGraphicFramePr>
          <p:cNvPr id="1215" name="Google Shape;1215;p84"/>
          <p:cNvGraphicFramePr/>
          <p:nvPr/>
        </p:nvGraphicFramePr>
        <p:xfrm>
          <a:off x="2164062" y="2124677"/>
          <a:ext cx="3000000" cy="3000000"/>
        </p:xfrm>
        <a:graphic>
          <a:graphicData uri="http://schemas.openxmlformats.org/drawingml/2006/table">
            <a:tbl>
              <a:tblPr>
                <a:noFill/>
                <a:tableStyleId>{3914FA16-2915-4FED-858D-4356F43125AB}</a:tableStyleId>
              </a:tblPr>
              <a:tblGrid>
                <a:gridCol w="971400"/>
                <a:gridCol w="820750"/>
              </a:tblGrid>
              <a:tr h="230000">
                <a:tc>
                  <a:txBody>
                    <a:bodyPr/>
                    <a:lstStyle/>
                    <a:p>
                      <a:pPr indent="0" lvl="0" marL="0" rtl="0" algn="ctr">
                        <a:spcBef>
                          <a:spcPts val="0"/>
                        </a:spcBef>
                        <a:spcAft>
                          <a:spcPts val="0"/>
                        </a:spcAft>
                        <a:buNone/>
                      </a:pPr>
                      <a:r>
                        <a:rPr lang="en-GB" sz="1200">
                          <a:solidFill>
                            <a:srgbClr val="FFFFFF"/>
                          </a:solidFill>
                          <a:latin typeface="Lexend"/>
                          <a:ea typeface="Lexend"/>
                          <a:cs typeface="Lexend"/>
                          <a:sym typeface="Lexend"/>
                        </a:rPr>
                        <a:t>Waqti</a:t>
                      </a:r>
                      <a:endParaRPr sz="1800">
                        <a:solidFill>
                          <a:srgbClr val="FFFFFF"/>
                        </a:solidFill>
                        <a:latin typeface="Lexend"/>
                        <a:ea typeface="Lexend"/>
                        <a:cs typeface="Lexend"/>
                        <a:sym typeface="Lexend"/>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200">
                          <a:solidFill>
                            <a:srgbClr val="FFFFFF"/>
                          </a:solidFill>
                          <a:latin typeface="Lexend"/>
                          <a:ea typeface="Lexend"/>
                          <a:cs typeface="Lexend"/>
                          <a:sym typeface="Lexend"/>
                        </a:rPr>
                        <a:t>Dad</a:t>
                      </a:r>
                      <a:endParaRPr sz="1800">
                        <a:solidFill>
                          <a:srgbClr val="FFFFFF"/>
                        </a:solidFill>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accent4"/>
                    </a:solidFill>
                  </a:tcPr>
                </a:tc>
              </a:tr>
              <a:tr h="25260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10 daqiiqo</a:t>
                      </a:r>
                      <a:r>
                        <a:rPr lang="en-GB" sz="1200">
                          <a:latin typeface="Times New Roman"/>
                          <a:ea typeface="Times New Roman"/>
                          <a:cs typeface="Times New Roman"/>
                          <a:sym typeface="Times New Roman"/>
                        </a:rPr>
                        <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20 daqiiqo</a:t>
                      </a:r>
                      <a:r>
                        <a:rPr lang="en-GB" sz="1200">
                          <a:latin typeface="Times New Roman"/>
                          <a:ea typeface="Times New Roman"/>
                          <a:cs typeface="Times New Roman"/>
                          <a:sym typeface="Times New Roman"/>
                        </a:rPr>
                        <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baseline="30000"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30 daqiiqo</a:t>
                      </a:r>
                      <a:r>
                        <a:rPr lang="en-GB" sz="1200">
                          <a:latin typeface="Times New Roman"/>
                          <a:ea typeface="Times New Roman"/>
                          <a:cs typeface="Times New Roman"/>
                          <a:sym typeface="Times New Roman"/>
                        </a:rPr>
                        <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40 daqiiqo</a:t>
                      </a:r>
                      <a:r>
                        <a:rPr lang="en-GB" sz="1200">
                          <a:latin typeface="Times New Roman"/>
                          <a:ea typeface="Times New Roman"/>
                          <a:cs typeface="Times New Roman"/>
                          <a:sym typeface="Times New Roman"/>
                        </a:rPr>
                        <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50 daqiiqo</a:t>
                      </a:r>
                      <a:r>
                        <a:rPr lang="en-GB" sz="1200">
                          <a:latin typeface="Times New Roman"/>
                          <a:ea typeface="Times New Roman"/>
                          <a:cs typeface="Times New Roman"/>
                          <a:sym typeface="Times New Roman"/>
                        </a:rPr>
                        <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200">
                          <a:latin typeface="Times New Roman"/>
                          <a:ea typeface="Times New Roman"/>
                          <a:cs typeface="Times New Roman"/>
                          <a:sym typeface="Times New Roman"/>
                        </a:rPr>
                        <a:t>60 daqiiqo</a:t>
                      </a:r>
                      <a:r>
                        <a:rPr lang="en-GB" sz="1200">
                          <a:latin typeface="Times New Roman"/>
                          <a:ea typeface="Times New Roman"/>
                          <a:cs typeface="Times New Roman"/>
                          <a:sym typeface="Times New Roman"/>
                        </a:rPr>
                        <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52600">
                <a:tc>
                  <a:txBody>
                    <a:bodyPr/>
                    <a:lstStyle/>
                    <a:p>
                      <a:pPr indent="0" lvl="0" marL="0" rtl="0" algn="ctr">
                        <a:spcBef>
                          <a:spcPts val="0"/>
                        </a:spcBef>
                        <a:spcAft>
                          <a:spcPts val="0"/>
                        </a:spcAft>
                        <a:buNone/>
                      </a:pPr>
                      <a:r>
                        <a:rPr lang="en-GB" sz="1200">
                          <a:solidFill>
                            <a:schemeClr val="dk1"/>
                          </a:solidFill>
                          <a:latin typeface="Times New Roman"/>
                          <a:ea typeface="Times New Roman"/>
                          <a:cs typeface="Times New Roman"/>
                          <a:sym typeface="Times New Roman"/>
                        </a:rPr>
                        <a:t>120 daqiiqo</a:t>
                      </a:r>
                      <a:r>
                        <a:rPr lang="en-GB" sz="1200">
                          <a:solidFill>
                            <a:schemeClr val="dk1"/>
                          </a:solidFill>
                          <a:latin typeface="Times New Roman"/>
                          <a:ea typeface="Times New Roman"/>
                          <a:cs typeface="Times New Roman"/>
                          <a:sym typeface="Times New Roman"/>
                        </a:rPr>
                        <a:t/>
                      </a:r>
                      <a:endParaRPr sz="18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18000" marB="18000" marR="0" marL="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216" name="Google Shape;1216;p84"/>
          <p:cNvSpPr/>
          <p:nvPr/>
        </p:nvSpPr>
        <p:spPr>
          <a:xfrm>
            <a:off x="3060125" y="2434975"/>
            <a:ext cx="890100" cy="3330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5</a:t>
            </a:r>
            <a:endParaRPr>
              <a:latin typeface="Lexend"/>
              <a:ea typeface="Lexend"/>
              <a:cs typeface="Lexend"/>
              <a:sym typeface="Lexend"/>
            </a:endParaRPr>
          </a:p>
        </p:txBody>
      </p:sp>
      <p:sp>
        <p:nvSpPr>
          <p:cNvPr id="1217" name="Google Shape;1217;p84"/>
          <p:cNvSpPr/>
          <p:nvPr/>
        </p:nvSpPr>
        <p:spPr>
          <a:xfrm>
            <a:off x="3060125" y="2775750"/>
            <a:ext cx="890100" cy="3330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5</a:t>
            </a:r>
            <a:r>
              <a:rPr baseline="30000" lang="en-GB" sz="1800">
                <a:solidFill>
                  <a:schemeClr val="dk1"/>
                </a:solidFill>
                <a:latin typeface="Lexend"/>
                <a:ea typeface="Times New Roman"/>
                <a:cs typeface="Times New Roman"/>
                <a:sym typeface="Times New Roman"/>
              </a:rPr>
              <a:t>2</a:t>
            </a:r>
            <a:endParaRPr>
              <a:latin typeface="Lexend"/>
              <a:ea typeface="Lexend"/>
              <a:cs typeface="Lexend"/>
              <a:sym typeface="Lexend"/>
            </a:endParaRPr>
          </a:p>
        </p:txBody>
      </p:sp>
      <p:sp>
        <p:nvSpPr>
          <p:cNvPr id="1218" name="Google Shape;1218;p84"/>
          <p:cNvSpPr/>
          <p:nvPr/>
        </p:nvSpPr>
        <p:spPr>
          <a:xfrm>
            <a:off x="3066100" y="3124300"/>
            <a:ext cx="890100" cy="3330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5</a:t>
            </a:r>
            <a:r>
              <a:rPr baseline="30000" lang="en-GB" sz="1800">
                <a:solidFill>
                  <a:schemeClr val="dk1"/>
                </a:solidFill>
                <a:latin typeface="Lexend"/>
                <a:ea typeface="Times New Roman"/>
                <a:cs typeface="Times New Roman"/>
                <a:sym typeface="Times New Roman"/>
              </a:rPr>
              <a:t>3</a:t>
            </a:r>
            <a:endParaRPr>
              <a:latin typeface="Lexend"/>
              <a:ea typeface="Lexend"/>
              <a:cs typeface="Lexend"/>
              <a:sym typeface="Lexend"/>
            </a:endParaRPr>
          </a:p>
        </p:txBody>
      </p:sp>
      <p:sp>
        <p:nvSpPr>
          <p:cNvPr id="1219" name="Google Shape;1219;p84"/>
          <p:cNvSpPr/>
          <p:nvPr/>
        </p:nvSpPr>
        <p:spPr>
          <a:xfrm>
            <a:off x="3060125" y="3457300"/>
            <a:ext cx="890100" cy="3330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5</a:t>
            </a:r>
            <a:r>
              <a:rPr baseline="30000" lang="en-GB" sz="1800">
                <a:solidFill>
                  <a:schemeClr val="dk1"/>
                </a:solidFill>
                <a:latin typeface="Lexend"/>
                <a:ea typeface="Times New Roman"/>
                <a:cs typeface="Times New Roman"/>
                <a:sym typeface="Times New Roman"/>
              </a:rPr>
              <a:t>4</a:t>
            </a:r>
            <a:endParaRPr>
              <a:latin typeface="Lexend"/>
              <a:ea typeface="Lexend"/>
              <a:cs typeface="Lexend"/>
              <a:sym typeface="Lexend"/>
            </a:endParaRPr>
          </a:p>
        </p:txBody>
      </p:sp>
      <p:sp>
        <p:nvSpPr>
          <p:cNvPr id="1220" name="Google Shape;1220;p84"/>
          <p:cNvSpPr/>
          <p:nvPr/>
        </p:nvSpPr>
        <p:spPr>
          <a:xfrm>
            <a:off x="3066100" y="3813625"/>
            <a:ext cx="890100" cy="3330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5</a:t>
            </a:r>
            <a:r>
              <a:rPr baseline="30000" lang="en-GB" sz="1800">
                <a:solidFill>
                  <a:schemeClr val="dk1"/>
                </a:solidFill>
                <a:latin typeface="Lexend"/>
                <a:ea typeface="Times New Roman"/>
                <a:cs typeface="Times New Roman"/>
                <a:sym typeface="Times New Roman"/>
              </a:rPr>
              <a:t>5</a:t>
            </a:r>
            <a:endParaRPr>
              <a:latin typeface="Lexend"/>
              <a:ea typeface="Lexend"/>
              <a:cs typeface="Lexend"/>
              <a:sym typeface="Lexend"/>
            </a:endParaRPr>
          </a:p>
        </p:txBody>
      </p:sp>
      <p:sp>
        <p:nvSpPr>
          <p:cNvPr id="1221" name="Google Shape;1221;p84"/>
          <p:cNvSpPr/>
          <p:nvPr/>
        </p:nvSpPr>
        <p:spPr>
          <a:xfrm>
            <a:off x="3066100" y="4138850"/>
            <a:ext cx="890100" cy="3330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5</a:t>
            </a:r>
            <a:r>
              <a:rPr baseline="30000" lang="en-GB" sz="1800">
                <a:solidFill>
                  <a:schemeClr val="dk1"/>
                </a:solidFill>
                <a:latin typeface="Lexend"/>
                <a:ea typeface="Times New Roman"/>
                <a:cs typeface="Times New Roman"/>
                <a:sym typeface="Times New Roman"/>
              </a:rPr>
              <a:t>6</a:t>
            </a:r>
            <a:endParaRPr>
              <a:latin typeface="Lexend"/>
              <a:ea typeface="Lexend"/>
              <a:cs typeface="Lexend"/>
              <a:sym typeface="Lexend"/>
            </a:endParaRPr>
          </a:p>
        </p:txBody>
      </p:sp>
      <p:sp>
        <p:nvSpPr>
          <p:cNvPr id="1222" name="Google Shape;1222;p84"/>
          <p:cNvSpPr/>
          <p:nvPr/>
        </p:nvSpPr>
        <p:spPr>
          <a:xfrm>
            <a:off x="3066100" y="4479625"/>
            <a:ext cx="890100" cy="3330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5</a:t>
            </a:r>
            <a:r>
              <a:rPr baseline="30000" lang="en-GB" sz="1800">
                <a:solidFill>
                  <a:schemeClr val="dk1"/>
                </a:solidFill>
                <a:latin typeface="Lexend"/>
                <a:ea typeface="Times New Roman"/>
                <a:cs typeface="Times New Roman"/>
                <a:sym typeface="Times New Roman"/>
              </a:rPr>
              <a:t>12</a:t>
            </a:r>
            <a:endParaRPr>
              <a:latin typeface="Lexend"/>
              <a:ea typeface="Lexend"/>
              <a:cs typeface="Lexend"/>
              <a:sym typeface="Lexend"/>
            </a:endParaRPr>
          </a:p>
        </p:txBody>
      </p:sp>
      <p:pic>
        <p:nvPicPr>
          <p:cNvPr id="1223" name="Google Shape;1223;p84"/>
          <p:cNvPicPr preferRelativeResize="0"/>
          <p:nvPr/>
        </p:nvPicPr>
        <p:blipFill>
          <a:blip r:embed="rId3">
            <a:alphaModFix/>
          </a:blip>
          <a:stretch>
            <a:fillRect/>
          </a:stretch>
        </p:blipFill>
        <p:spPr>
          <a:xfrm>
            <a:off x="6271500" y="2338000"/>
            <a:ext cx="2375400" cy="1298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7" name="Shape 1227"/>
        <p:cNvGrpSpPr/>
        <p:nvPr/>
      </p:nvGrpSpPr>
      <p:grpSpPr>
        <a:xfrm>
          <a:off x="0" y="0"/>
          <a:ext cx="0" cy="0"/>
          <a:chOff x="0" y="0"/>
          <a:chExt cx="0" cy="0"/>
        </a:xfrm>
      </p:grpSpPr>
      <p:sp>
        <p:nvSpPr>
          <p:cNvPr id="1228" name="Google Shape;1228;p85"/>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Xallinta dhibaatooyinka xiriirrada joomatari (geometric relationships)</a:t>
            </a:r>
            <a:endParaRPr/>
          </a:p>
        </p:txBody>
      </p:sp>
      <p:sp>
        <p:nvSpPr>
          <p:cNvPr id="1229" name="Google Shape;1229;p85"/>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Isugeynta taxanaha (sequences)</a:t>
            </a:r>
            <a:endParaRPr/>
          </a:p>
        </p:txBody>
      </p:sp>
      <p:sp>
        <p:nvSpPr>
          <p:cNvPr id="1230" name="Google Shape;1230;p85"/>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Xallinta dhibaatooyinka xiriirrada aan tooska ahayn (non-linear relationships)</a:t>
            </a:r>
            <a:endParaRPr/>
          </a:p>
        </p:txBody>
      </p:sp>
      <p:pic>
        <p:nvPicPr>
          <p:cNvPr id="1231" name="Google Shape;1231;p85"/>
          <p:cNvPicPr preferRelativeResize="0"/>
          <p:nvPr/>
        </p:nvPicPr>
        <p:blipFill>
          <a:blip r:embed="rId3">
            <a:alphaModFix/>
          </a:blip>
          <a:stretch>
            <a:fillRect/>
          </a:stretch>
        </p:blipFill>
        <p:spPr>
          <a:xfrm>
            <a:off x="420675" y="2993418"/>
            <a:ext cx="450575" cy="4467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5" name="Shape 1235"/>
        <p:cNvGrpSpPr/>
        <p:nvPr/>
      </p:nvGrpSpPr>
      <p:grpSpPr>
        <a:xfrm>
          <a:off x="0" y="0"/>
          <a:ext cx="0" cy="0"/>
          <a:chOff x="0" y="0"/>
          <a:chExt cx="0" cy="0"/>
        </a:xfrm>
      </p:grpSpPr>
      <p:sp>
        <p:nvSpPr>
          <p:cNvPr id="1236" name="Google Shape;1236;p86"/>
          <p:cNvSpPr/>
          <p:nvPr/>
        </p:nvSpPr>
        <p:spPr>
          <a:xfrm>
            <a:off x="324000" y="3272575"/>
            <a:ext cx="5996100" cy="1192800"/>
          </a:xfrm>
          <a:prstGeom prst="roundRect">
            <a:avLst>
              <a:gd fmla="val 16667" name="adj"/>
            </a:avLst>
          </a:prstGeom>
          <a:solidFill>
            <a:schemeClr val="lt1"/>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7" name="Google Shape;1237;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Isugeynta taxanaha (sequences)</a:t>
            </a:r>
            <a:endParaRPr/>
          </a:p>
        </p:txBody>
      </p:sp>
      <p:sp>
        <p:nvSpPr>
          <p:cNvPr id="1238" name="Google Shape;1238;p86"/>
          <p:cNvSpPr txBox="1"/>
          <p:nvPr>
            <p:ph idx="1" type="body"/>
          </p:nvPr>
        </p:nvSpPr>
        <p:spPr>
          <a:xfrm>
            <a:off x="324000" y="759300"/>
            <a:ext cx="8496000" cy="1144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Mararka qaarkood isugeynta laba taxane oo kala duwan waxay keeni kartaa natiijooyin xiiso leh.</a:t>
            </a:r>
            <a:endParaRPr sz="1800"/>
          </a:p>
          <a:p>
            <a:pPr indent="0" lvl="0" marL="0" rtl="0" algn="l">
              <a:spcBef>
                <a:spcPts val="1000"/>
              </a:spcBef>
              <a:spcAft>
                <a:spcPts val="0"/>
              </a:spcAft>
              <a:buNone/>
            </a:pPr>
            <a:r>
              <a:rPr lang="en-GB" sz="1100">
                <a:latin typeface="Lexend"/>
              </a:rPr>
              <a:t>Waxaan baari doonnaa fikraddan qaybtan darsiga (lesson).</a:t>
            </a:r>
            <a:endParaRPr sz="1800"/>
          </a:p>
          <a:p>
            <a:pPr indent="0" lvl="0" marL="0" rtl="0" algn="l">
              <a:spcBef>
                <a:spcPts val="1000"/>
              </a:spcBef>
              <a:spcAft>
                <a:spcPts val="1000"/>
              </a:spcAft>
              <a:buNone/>
            </a:pPr>
            <a:r>
              <a:rPr lang="en-GB" sz="1800">
                <a:latin typeface="Lexend"/>
              </a:rPr>
              <a:t> </a:t>
            </a:r>
            <a:endParaRPr sz="1800"/>
          </a:p>
        </p:txBody>
      </p:sp>
      <p:sp>
        <p:nvSpPr>
          <p:cNvPr id="1239" name="Google Shape;1239;p86"/>
          <p:cNvSpPr txBox="1"/>
          <p:nvPr/>
        </p:nvSpPr>
        <p:spPr>
          <a:xfrm>
            <a:off x="356150" y="2839292"/>
            <a:ext cx="889500" cy="3702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Suad</a:t>
            </a:r>
            <a:endParaRPr sz="1800">
              <a:latin typeface="Lexend"/>
              <a:ea typeface="Lexend"/>
              <a:cs typeface="Lexend"/>
              <a:sym typeface="Lexend"/>
            </a:endParaRPr>
          </a:p>
        </p:txBody>
      </p:sp>
      <p:pic>
        <p:nvPicPr>
          <p:cNvPr id="1240" name="Google Shape;1240;p86"/>
          <p:cNvPicPr preferRelativeResize="0"/>
          <p:nvPr/>
        </p:nvPicPr>
        <p:blipFill>
          <a:blip r:embed="rId6">
            <a:alphaModFix/>
          </a:blip>
          <a:stretch>
            <a:fillRect/>
          </a:stretch>
        </p:blipFill>
        <p:spPr>
          <a:xfrm flipH="1">
            <a:off x="545748" y="2336299"/>
            <a:ext cx="510291" cy="566087"/>
          </a:xfrm>
          <a:prstGeom prst="rect">
            <a:avLst/>
          </a:prstGeom>
          <a:noFill/>
          <a:ln>
            <a:noFill/>
          </a:ln>
        </p:spPr>
      </p:pic>
      <p:pic>
        <p:nvPicPr>
          <p:cNvPr id="1241" name="Google Shape;1241;p86"/>
          <p:cNvPicPr preferRelativeResize="0"/>
          <p:nvPr/>
        </p:nvPicPr>
        <p:blipFill rotWithShape="1">
          <a:blip r:embed="rId4">
            <a:alphaModFix/>
          </a:blip>
          <a:srcRect b="43690" l="0" r="57905" t="0"/>
          <a:stretch/>
        </p:blipFill>
        <p:spPr>
          <a:xfrm flipH="1">
            <a:off x="979050" y="1869450"/>
            <a:ext cx="4859325" cy="1080000"/>
          </a:xfrm>
          <a:prstGeom prst="rect">
            <a:avLst/>
          </a:prstGeom>
          <a:noFill/>
          <a:ln>
            <a:noFill/>
          </a:ln>
        </p:spPr>
      </p:pic>
      <p:sp>
        <p:nvSpPr>
          <p:cNvPr id="1242" name="Google Shape;1242;p86"/>
          <p:cNvSpPr/>
          <p:nvPr/>
        </p:nvSpPr>
        <p:spPr>
          <a:xfrm>
            <a:off x="1321000" y="1952250"/>
            <a:ext cx="4417500" cy="712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Waxaan u malaynayaa in isugeynta laba taxane oo xisaabeed (arithmetic sequences) ay bixin doonto taxane xisaabeed (arithmetic sequence) oo kala duwan.</a:t>
            </a:r>
            <a:endParaRPr sz="1800">
              <a:latin typeface="Lexend"/>
              <a:ea typeface="Lexend"/>
              <a:cs typeface="Lexend"/>
              <a:sym typeface="Lexend"/>
            </a:endParaRPr>
          </a:p>
        </p:txBody>
      </p:sp>
      <p:sp>
        <p:nvSpPr>
          <p:cNvPr id="1243" name="Google Shape;1243;p86"/>
          <p:cNvSpPr txBox="1"/>
          <p:nvPr>
            <p:ph idx="1" type="body"/>
          </p:nvPr>
        </p:nvSpPr>
        <p:spPr>
          <a:xfrm>
            <a:off x="5895775" y="1904100"/>
            <a:ext cx="2997900" cy="930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Maxaad u malaynaysaa?</a:t>
            </a:r>
            <a:endParaRPr sz="1800"/>
          </a:p>
          <a:p>
            <a:pPr indent="0" lvl="0" marL="0" rtl="0" algn="l">
              <a:spcBef>
                <a:spcPts val="1000"/>
              </a:spcBef>
              <a:spcAft>
                <a:spcPts val="1000"/>
              </a:spcAft>
              <a:buNone/>
            </a:pPr>
            <a:r>
              <a:rPr lang="en-GB" sz="1800">
                <a:latin typeface="Lexend"/>
              </a:rPr>
              <a:t> </a:t>
            </a:r>
            <a:endParaRPr sz="1800"/>
          </a:p>
        </p:txBody>
      </p:sp>
      <p:sp>
        <p:nvSpPr>
          <p:cNvPr id="1244" name="Google Shape;1244;p86"/>
          <p:cNvSpPr txBox="1"/>
          <p:nvPr>
            <p:ph idx="1" type="body"/>
          </p:nvPr>
        </p:nvSpPr>
        <p:spPr>
          <a:xfrm>
            <a:off x="476475" y="3348725"/>
            <a:ext cx="5703600" cy="823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Tusaale 3, 5, 7, 9, 11, …. oo lagu daray 4, 7, 10, 13, 16, ….</a:t>
            </a:r>
            <a:endParaRPr sz="1800"/>
          </a:p>
          <a:p>
            <a:pPr indent="0" lvl="0" marL="0" rtl="0" algn="l">
              <a:spcBef>
                <a:spcPts val="1000"/>
              </a:spcBef>
              <a:spcAft>
                <a:spcPts val="1000"/>
              </a:spcAft>
              <a:buNone/>
            </a:pPr>
            <a:r>
              <a:rPr lang="en-GB" sz="1100">
                <a:latin typeface="Lexend"/>
              </a:rPr>
              <a:t>7, 12, 17, 22, 27, …. Kani waa taxane xisaabeed (arithmetic sequence) oo leh kala duwanaansho guud (common difference) +7</a:t>
            </a:r>
            <a:endParaRPr sz="1800"/>
          </a:p>
        </p:txBody>
      </p:sp>
      <p:sp>
        <p:nvSpPr>
          <p:cNvPr id="1245" name="Google Shape;1245;p86"/>
          <p:cNvSpPr txBox="1"/>
          <p:nvPr>
            <p:ph idx="1" type="body"/>
          </p:nvPr>
        </p:nvSpPr>
        <p:spPr>
          <a:xfrm>
            <a:off x="6413525" y="3295175"/>
            <a:ext cx="2406600" cy="930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Iska day tusaale kuu gaar ah.</a:t>
            </a:r>
            <a:r>
              <a:rPr lang="en-GB" sz="1100">
                <a:latin typeface="Lexend"/>
              </a:rPr>
              <a:t/>
            </a:r>
            <a:endParaRPr sz="1800"/>
          </a:p>
          <a:p>
            <a:pPr indent="0" lvl="0" marL="0" rtl="0" algn="l">
              <a:spcBef>
                <a:spcPts val="1000"/>
              </a:spcBef>
              <a:spcAft>
                <a:spcPts val="1000"/>
              </a:spcAft>
              <a:buNone/>
            </a:pPr>
            <a:r>
              <a:rPr lang="en-GB" sz="1800">
                <a:latin typeface="Lexend"/>
              </a:rPr>
              <a:t>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sp>
        <p:nvSpPr>
          <p:cNvPr id="1250" name="Google Shape;1250;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Isugeynta taxanaha (sequences)</a:t>
            </a:r>
            <a:endParaRPr/>
          </a:p>
        </p:txBody>
      </p:sp>
      <p:sp>
        <p:nvSpPr>
          <p:cNvPr id="1251" name="Google Shape;1251;p87"/>
          <p:cNvSpPr txBox="1"/>
          <p:nvPr>
            <p:ph idx="1" type="body"/>
          </p:nvPr>
        </p:nvSpPr>
        <p:spPr>
          <a:xfrm>
            <a:off x="4320000" y="1915050"/>
            <a:ext cx="4500000" cy="712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15, 16, 17, 18, … Waxaan haynaa taxane xisaabeed (arithmetic sequence) oo leh kala duwanaansho guud (common difference) 1.</a:t>
            </a:r>
            <a:endParaRPr sz="2000">
              <a:latin typeface="Kalam"/>
              <a:ea typeface="Kalam"/>
              <a:cs typeface="Kalam"/>
              <a:sym typeface="Kalam"/>
            </a:endParaRPr>
          </a:p>
          <a:p>
            <a:pPr indent="0" lvl="0" marL="0" rtl="0" algn="l">
              <a:lnSpc>
                <a:spcPct val="100000"/>
              </a:lnSpc>
              <a:spcBef>
                <a:spcPts val="0"/>
              </a:spcBef>
              <a:spcAft>
                <a:spcPts val="0"/>
              </a:spcAft>
              <a:buNone/>
            </a:pPr>
            <a:r>
              <a:rPr lang="en-GB" sz="1100">
                <a:latin typeface="Kalam"/>
                <a:ea typeface="Kalam"/>
                <a:cs typeface="Kalam"/>
                <a:sym typeface="Kalam"/>
              </a:rPr>
              <a:t> </a:t>
            </a:r>
            <a:endParaRPr sz="2000">
              <a:latin typeface="Kalam"/>
              <a:ea typeface="Kalam"/>
              <a:cs typeface="Kalam"/>
              <a:sym typeface="Kalam"/>
            </a:endParaRPr>
          </a:p>
          <a:p>
            <a:pPr indent="0" lvl="0" marL="0" rtl="0" algn="l">
              <a:spcBef>
                <a:spcPts val="0"/>
              </a:spcBef>
              <a:spcAft>
                <a:spcPts val="1000"/>
              </a:spcAft>
              <a:buNone/>
            </a:pPr>
            <a:r>
              <a:rPr lang="en-GB" sz="1100">
                <a:latin typeface="Kalam"/>
                <a:ea typeface="Kalam"/>
                <a:cs typeface="Kalam"/>
                <a:sym typeface="Kalam"/>
              </a:rPr>
              <a:t> </a:t>
            </a:r>
            <a:endParaRPr sz="2000">
              <a:latin typeface="Kalam"/>
              <a:ea typeface="Kalam"/>
              <a:cs typeface="Kalam"/>
              <a:sym typeface="Kalam"/>
            </a:endParaRPr>
          </a:p>
        </p:txBody>
      </p:sp>
      <p:sp>
        <p:nvSpPr>
          <p:cNvPr id="1252" name="Google Shape;1252;p87"/>
          <p:cNvSpPr txBox="1"/>
          <p:nvPr>
            <p:ph idx="1" type="body"/>
          </p:nvPr>
        </p:nvSpPr>
        <p:spPr>
          <a:xfrm>
            <a:off x="324000" y="810000"/>
            <a:ext cx="8496000" cy="448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Suad waa sax tusaalahan, miyay tani had iyo jeer shaqaynaysaa?</a:t>
            </a:r>
            <a:endParaRPr sz="1800"/>
          </a:p>
        </p:txBody>
      </p:sp>
      <p:pic>
        <p:nvPicPr>
          <p:cNvPr id="1253" name="Google Shape;1253;p87"/>
          <p:cNvPicPr preferRelativeResize="0"/>
          <p:nvPr/>
        </p:nvPicPr>
        <p:blipFill>
          <a:blip r:embed="rId6">
            <a:alphaModFix/>
          </a:blip>
          <a:stretch>
            <a:fillRect/>
          </a:stretch>
        </p:blipFill>
        <p:spPr>
          <a:xfrm flipH="1">
            <a:off x="540652" y="2062937"/>
            <a:ext cx="683800" cy="661736"/>
          </a:xfrm>
          <a:prstGeom prst="rect">
            <a:avLst/>
          </a:prstGeom>
          <a:noFill/>
          <a:ln>
            <a:noFill/>
          </a:ln>
        </p:spPr>
      </p:pic>
      <p:sp>
        <p:nvSpPr>
          <p:cNvPr id="1254" name="Google Shape;1254;p87"/>
          <p:cNvSpPr txBox="1"/>
          <p:nvPr/>
        </p:nvSpPr>
        <p:spPr>
          <a:xfrm>
            <a:off x="409976" y="2724680"/>
            <a:ext cx="1017000" cy="3597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Isra</a:t>
            </a:r>
            <a:endParaRPr b="1" sz="1800">
              <a:latin typeface="Lexend"/>
              <a:ea typeface="Lexend"/>
              <a:cs typeface="Lexend"/>
              <a:sym typeface="Lexend"/>
            </a:endParaRPr>
          </a:p>
        </p:txBody>
      </p:sp>
      <p:pic>
        <p:nvPicPr>
          <p:cNvPr id="1255" name="Google Shape;1255;p87"/>
          <p:cNvPicPr preferRelativeResize="0"/>
          <p:nvPr/>
        </p:nvPicPr>
        <p:blipFill rotWithShape="1">
          <a:blip r:embed="rId4">
            <a:alphaModFix/>
          </a:blip>
          <a:srcRect b="43690" l="0" r="57905" t="0"/>
          <a:stretch/>
        </p:blipFill>
        <p:spPr>
          <a:xfrm flipH="1">
            <a:off x="997848" y="1249100"/>
            <a:ext cx="3003802" cy="1226050"/>
          </a:xfrm>
          <a:prstGeom prst="rect">
            <a:avLst/>
          </a:prstGeom>
          <a:noFill/>
          <a:ln>
            <a:noFill/>
          </a:ln>
        </p:spPr>
      </p:pic>
      <p:sp>
        <p:nvSpPr>
          <p:cNvPr id="1256" name="Google Shape;1256;p87"/>
          <p:cNvSpPr txBox="1"/>
          <p:nvPr/>
        </p:nvSpPr>
        <p:spPr>
          <a:xfrm>
            <a:off x="1250050" y="1378225"/>
            <a:ext cx="2751600" cy="9678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Aynu isku dayno taxane koraya (increasing) iyo taxane hoos u dhacaya (decreasing).</a:t>
            </a:r>
            <a:endParaRPr sz="1800">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1800">
              <a:latin typeface="Lexend"/>
              <a:ea typeface="Lexend"/>
              <a:cs typeface="Lexend"/>
              <a:sym typeface="Lexend"/>
            </a:endParaRPr>
          </a:p>
        </p:txBody>
      </p:sp>
      <p:sp>
        <p:nvSpPr>
          <p:cNvPr id="1257" name="Google Shape;1257;p87"/>
          <p:cNvSpPr txBox="1"/>
          <p:nvPr>
            <p:ph idx="1" type="body"/>
          </p:nvPr>
        </p:nvSpPr>
        <p:spPr>
          <a:xfrm>
            <a:off x="4320000" y="1455000"/>
            <a:ext cx="4500000" cy="87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Tusaale 5, 8, 11, 14, … ku dar 10, 8, 6, 4, …</a:t>
            </a:r>
            <a:r>
              <a:rPr lang="en-GB" sz="1400">
                <a:latin typeface="Lexend"/>
              </a:rPr>
              <a:t/>
            </a:r>
            <a:endParaRPr sz="1800"/>
          </a:p>
        </p:txBody>
      </p:sp>
      <p:sp>
        <p:nvSpPr>
          <p:cNvPr id="1258" name="Google Shape;1258;p87"/>
          <p:cNvSpPr txBox="1"/>
          <p:nvPr>
            <p:ph idx="1" type="body"/>
          </p:nvPr>
        </p:nvSpPr>
        <p:spPr>
          <a:xfrm>
            <a:off x="324000" y="3096000"/>
            <a:ext cx="8496000" cy="448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Waxaan isku daynay kaliya laba tusaale, marka ma aanan dhihi karin in tani had iyo jeer shaqeyso. Xataa haddii aan isku dayno 100 tusaale, tani ma noqon doonto caddayn in tani had iyo jeer shaqeyso.</a:t>
            </a:r>
            <a:r>
              <a:rPr lang="en-GB" sz="1400">
                <a:latin typeface="Lexend"/>
              </a:rPr>
              <a:t/>
            </a:r>
            <a:endParaRPr sz="1800"/>
          </a:p>
        </p:txBody>
      </p:sp>
      <p:sp>
        <p:nvSpPr>
          <p:cNvPr id="1259" name="Google Shape;1259;p87"/>
          <p:cNvSpPr txBox="1"/>
          <p:nvPr>
            <p:ph idx="1" type="body"/>
          </p:nvPr>
        </p:nvSpPr>
        <p:spPr>
          <a:xfrm>
            <a:off x="324000" y="4243575"/>
            <a:ext cx="8496000" cy="448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Taa beddelkeeda, waxaan sahamin karnaa qaabka waxa dhacaya marka aan ku darno ereyada laba taxane (sequences).</a:t>
            </a:r>
            <a:r>
              <a:rPr lang="en-GB" sz="1400">
                <a:latin typeface="Lexend"/>
              </a:rPr>
              <a:t/>
            </a:r>
            <a:r>
              <a:rPr lang="en-GB" sz="1400">
                <a:latin typeface="Lexend"/>
              </a:rPr>
              <a:t/>
            </a:r>
            <a:r>
              <a:rPr lang="en-GB" sz="14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3" name="Shape 1263"/>
        <p:cNvGrpSpPr/>
        <p:nvPr/>
      </p:nvGrpSpPr>
      <p:grpSpPr>
        <a:xfrm>
          <a:off x="0" y="0"/>
          <a:ext cx="0" cy="0"/>
          <a:chOff x="0" y="0"/>
          <a:chExt cx="0" cy="0"/>
        </a:xfrm>
      </p:grpSpPr>
      <p:sp>
        <p:nvSpPr>
          <p:cNvPr id="1264" name="Google Shape;1264;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Ku darista taxanayaasha (sequences)</a:t>
            </a:r>
            <a:endParaRPr/>
          </a:p>
        </p:txBody>
      </p:sp>
      <p:sp>
        <p:nvSpPr>
          <p:cNvPr id="1265" name="Google Shape;1265;p88"/>
          <p:cNvSpPr txBox="1"/>
          <p:nvPr>
            <p:ph idx="1" type="body"/>
          </p:nvPr>
        </p:nvSpPr>
        <p:spPr>
          <a:xfrm>
            <a:off x="324000" y="759300"/>
            <a:ext cx="8496000" cy="86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Waa maxay xeerarka nth term ee taxanayaasha toosan (linear sequences)?</a:t>
            </a:r>
            <a:r>
              <a:rPr i="1" lang="en-GB" sz="1800">
                <a:latin typeface="Lexend"/>
                <a:ea typeface="Times"/>
                <a:cs typeface="Times"/>
                <a:sym typeface="Times"/>
              </a:rPr>
              <a:t/>
            </a:r>
            <a:r>
              <a:rPr baseline="30000" lang="en-GB" sz="1800">
                <a:latin typeface="Lexend"/>
                <a:ea typeface="Times"/>
                <a:cs typeface="Times"/>
                <a:sym typeface="Times"/>
              </a:rPr>
              <a:t/>
            </a:r>
            <a:r>
              <a:rPr lang="en-GB" sz="1800">
                <a:latin typeface="Lexend"/>
              </a:rPr>
              <a:t/>
            </a:r>
            <a:endParaRPr sz="1800"/>
          </a:p>
          <a:p>
            <a:pPr indent="0" lvl="0" marL="0" rtl="0" algn="l">
              <a:spcBef>
                <a:spcPts val="1000"/>
              </a:spcBef>
              <a:spcAft>
                <a:spcPts val="0"/>
              </a:spcAft>
              <a:buClr>
                <a:schemeClr val="dk1"/>
              </a:buClr>
              <a:buSzPts val="1100"/>
              <a:buFont typeface="Arial"/>
              <a:buNone/>
            </a:pPr>
            <a:r>
              <a:rPr lang="en-GB" sz="1800">
                <a:latin typeface="Lexend"/>
              </a:rPr>
              <a:t>3, 5, 7, 9, 11, …. iyo 4, 7, 10, 13, 16, ….</a:t>
            </a:r>
            <a:endParaRPr sz="1800"/>
          </a:p>
          <a:p>
            <a:pPr indent="0" lvl="0" marL="0" rtl="0" algn="l">
              <a:spcBef>
                <a:spcPts val="1000"/>
              </a:spcBef>
              <a:spcAft>
                <a:spcPts val="1000"/>
              </a:spcAft>
              <a:buNone/>
            </a:pPr>
            <a:r>
              <a:rPr lang="en-GB" sz="1800">
                <a:latin typeface="Lexend"/>
              </a:rPr>
              <a:t> </a:t>
            </a:r>
            <a:endParaRPr sz="1800"/>
          </a:p>
        </p:txBody>
      </p:sp>
      <p:sp>
        <p:nvSpPr>
          <p:cNvPr id="1266" name="Google Shape;1266;p88"/>
          <p:cNvSpPr txBox="1"/>
          <p:nvPr>
            <p:ph idx="1" type="body"/>
          </p:nvPr>
        </p:nvSpPr>
        <p:spPr>
          <a:xfrm>
            <a:off x="324000" y="1702000"/>
            <a:ext cx="8496000" cy="400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a:cs typeface="Times"/>
                <a:sym typeface="Times"/>
              </a:rPr>
              <a:t>2n + 1 iyo 3n + 1</a:t>
            </a:r>
            <a:r>
              <a:rPr i="1" lang="en-GB" sz="1800">
                <a:latin typeface="Lexend"/>
                <a:ea typeface="Times"/>
                <a:cs typeface="Times"/>
                <a:sym typeface="Times"/>
              </a:rPr>
              <a:t/>
            </a:r>
            <a:r>
              <a:rPr lang="en-GB" sz="1800">
                <a:latin typeface="Lexend"/>
                <a:ea typeface="Times"/>
                <a:cs typeface="Times"/>
                <a:sym typeface="Times"/>
              </a:rPr>
              <a:t/>
            </a:r>
            <a:r>
              <a:rPr lang="en-GB" sz="1100">
                <a:latin typeface="Kalam"/>
                <a:ea typeface="Kalam"/>
                <a:cs typeface="Kalam"/>
                <a:sym typeface="Kalam"/>
              </a:rPr>
              <a:t/>
            </a:r>
            <a:r>
              <a:rPr lang="en-GB" sz="1800">
                <a:latin typeface="Lexend"/>
                <a:ea typeface="Times"/>
                <a:cs typeface="Times"/>
                <a:sym typeface="Times"/>
              </a:rPr>
              <a:t/>
            </a:r>
            <a:r>
              <a:rPr i="1" lang="en-GB" sz="1800">
                <a:latin typeface="Lexend"/>
                <a:ea typeface="Times"/>
                <a:cs typeface="Times"/>
                <a:sym typeface="Times"/>
              </a:rPr>
              <a:t/>
            </a:r>
            <a:r>
              <a:rPr lang="en-GB" sz="1800">
                <a:latin typeface="Lexend"/>
                <a:ea typeface="Times"/>
                <a:cs typeface="Times"/>
                <a:sym typeface="Times"/>
              </a:rPr>
              <a:t/>
            </a:r>
            <a:r>
              <a:rPr lang="en-GB" sz="1100">
                <a:latin typeface="Kalam"/>
                <a:ea typeface="Kalam"/>
                <a:cs typeface="Kalam"/>
                <a:sym typeface="Kalam"/>
              </a:rPr>
              <a:t/>
            </a:r>
            <a:endParaRPr sz="2000">
              <a:latin typeface="Kalam"/>
              <a:ea typeface="Kalam"/>
              <a:cs typeface="Kalam"/>
              <a:sym typeface="Kalam"/>
            </a:endParaRPr>
          </a:p>
        </p:txBody>
      </p:sp>
      <p:sp>
        <p:nvSpPr>
          <p:cNvPr id="1267" name="Google Shape;1267;p88"/>
          <p:cNvSpPr txBox="1"/>
          <p:nvPr>
            <p:ph idx="1" type="body"/>
          </p:nvPr>
        </p:nvSpPr>
        <p:spPr>
          <a:xfrm>
            <a:off x="324000" y="2216838"/>
            <a:ext cx="8496000" cy="709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Si aad u hesho tiro kasta oo ka mid ah taxanayaasha la isku daray, waxaad adeegsataa xeerka 2n + 1 ka dibna ku dar qiimaha (value) 3n + 1</a:t>
            </a:r>
            <a:r>
              <a:rPr lang="en-GB" sz="1800">
                <a:latin typeface="Lexend"/>
                <a:ea typeface="Times"/>
                <a:cs typeface="Times"/>
                <a:sym typeface="Times"/>
              </a:rPr>
              <a:t/>
            </a:r>
            <a:r>
              <a:rPr i="1" lang="en-GB" sz="1800">
                <a:latin typeface="Lexend"/>
                <a:ea typeface="Times"/>
                <a:cs typeface="Times"/>
                <a:sym typeface="Times"/>
              </a:rPr>
              <a:t/>
            </a:r>
            <a:r>
              <a:rPr lang="en-GB" sz="1800">
                <a:latin typeface="Lexend"/>
                <a:ea typeface="Times"/>
                <a:cs typeface="Times"/>
                <a:sym typeface="Times"/>
              </a:rPr>
              <a:t/>
            </a:r>
            <a:r>
              <a:rPr lang="en-GB" sz="1800">
                <a:latin typeface="Lexend"/>
              </a:rPr>
              <a:t/>
            </a:r>
            <a:r>
              <a:rPr lang="en-GB" sz="1800">
                <a:latin typeface="Lexend"/>
                <a:ea typeface="Times"/>
                <a:cs typeface="Times"/>
                <a:sym typeface="Times"/>
              </a:rPr>
              <a:t/>
            </a:r>
            <a:r>
              <a:rPr i="1" lang="en-GB" sz="1800">
                <a:latin typeface="Lexend"/>
                <a:ea typeface="Times"/>
                <a:cs typeface="Times"/>
                <a:sym typeface="Times"/>
              </a:rPr>
              <a:t/>
            </a:r>
            <a:r>
              <a:rPr lang="en-GB" sz="1800">
                <a:latin typeface="Lexend"/>
                <a:ea typeface="Times"/>
                <a:cs typeface="Times"/>
                <a:sym typeface="Times"/>
              </a:rPr>
              <a:t/>
            </a:r>
            <a:r>
              <a:rPr lang="en-GB" sz="1800">
                <a:latin typeface="Lexend"/>
              </a:rPr>
              <a:t/>
            </a:r>
            <a:endParaRPr sz="1800"/>
          </a:p>
          <a:p>
            <a:pPr indent="0" lvl="0" marL="0" rtl="0" algn="l">
              <a:spcBef>
                <a:spcPts val="1000"/>
              </a:spcBef>
              <a:spcAft>
                <a:spcPts val="1000"/>
              </a:spcAft>
              <a:buNone/>
            </a:pPr>
            <a:r>
              <a:rPr lang="en-GB" sz="1800">
                <a:latin typeface="Lexend"/>
              </a:rPr>
              <a:t> </a:t>
            </a:r>
            <a:endParaRPr sz="1800"/>
          </a:p>
        </p:txBody>
      </p:sp>
      <p:sp>
        <p:nvSpPr>
          <p:cNvPr id="1268" name="Google Shape;1268;p88"/>
          <p:cNvSpPr txBox="1"/>
          <p:nvPr>
            <p:ph idx="1" type="body"/>
          </p:nvPr>
        </p:nvSpPr>
        <p:spPr>
          <a:xfrm>
            <a:off x="324000" y="3041300"/>
            <a:ext cx="8496000" cy="709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a:cs typeface="Times"/>
                <a:sym typeface="Times"/>
              </a:rPr>
              <a:t>2n + 1 + 3n + 1 waa la fududeyn karaa isagoo la ururinaya ereyada la midka ah.</a:t>
            </a:r>
            <a:r>
              <a:rPr i="1" lang="en-GB" sz="1800">
                <a:latin typeface="Lexend"/>
                <a:ea typeface="Times"/>
                <a:cs typeface="Times"/>
                <a:sym typeface="Times"/>
              </a:rPr>
              <a:t/>
            </a:r>
            <a:r>
              <a:rPr lang="en-GB" sz="1800">
                <a:latin typeface="Lexend"/>
                <a:ea typeface="Times"/>
                <a:cs typeface="Times"/>
                <a:sym typeface="Times"/>
              </a:rPr>
              <a:t/>
            </a:r>
            <a:r>
              <a:rPr lang="en-GB" sz="1800">
                <a:latin typeface="Lexend"/>
              </a:rPr>
              <a:t/>
            </a:r>
            <a:r>
              <a:rPr lang="en-GB" sz="1800">
                <a:latin typeface="Lexend"/>
                <a:ea typeface="Times"/>
                <a:cs typeface="Times"/>
                <a:sym typeface="Times"/>
              </a:rPr>
              <a:t/>
            </a:r>
            <a:r>
              <a:rPr lang="en-GB" sz="1800">
                <a:latin typeface="Lexend"/>
              </a:rPr>
              <a:t/>
            </a:r>
            <a:r>
              <a:rPr lang="en-GB" sz="1800">
                <a:latin typeface="Lexend"/>
                <a:ea typeface="Times"/>
                <a:cs typeface="Times"/>
                <a:sym typeface="Times"/>
              </a:rPr>
              <a:t/>
            </a:r>
            <a:r>
              <a:rPr i="1" lang="en-GB" sz="1800">
                <a:latin typeface="Lexend"/>
                <a:ea typeface="Times"/>
                <a:cs typeface="Times"/>
                <a:sym typeface="Times"/>
              </a:rPr>
              <a:t/>
            </a:r>
            <a:r>
              <a:rPr lang="en-GB" sz="1800">
                <a:latin typeface="Lexend"/>
                <a:ea typeface="Times"/>
                <a:cs typeface="Times"/>
                <a:sym typeface="Times"/>
              </a:rPr>
              <a:t/>
            </a:r>
            <a:r>
              <a:rPr lang="en-GB" sz="1800">
                <a:latin typeface="Lexend"/>
              </a:rPr>
              <a:t/>
            </a:r>
            <a:endParaRPr sz="1800"/>
          </a:p>
          <a:p>
            <a:pPr indent="0" lvl="0" marL="0" rtl="0" algn="l">
              <a:spcBef>
                <a:spcPts val="1000"/>
              </a:spcBef>
              <a:spcAft>
                <a:spcPts val="0"/>
              </a:spcAft>
              <a:buNone/>
            </a:pPr>
            <a:r>
              <a:rPr lang="en-GB" sz="1800">
                <a:latin typeface="Lexend"/>
                <a:ea typeface="Times"/>
                <a:cs typeface="Times"/>
                <a:sym typeface="Times"/>
              </a:rPr>
              <a:t>5</a:t>
            </a:r>
            <a:r>
              <a:rPr i="1" lang="en-GB" sz="1800">
                <a:latin typeface="Lexend"/>
                <a:ea typeface="Times"/>
                <a:cs typeface="Times"/>
                <a:sym typeface="Times"/>
              </a:rPr>
              <a:t>n</a:t>
            </a:r>
            <a:r>
              <a:rPr lang="en-GB" sz="1800">
                <a:latin typeface="Lexend"/>
                <a:ea typeface="Times"/>
                <a:cs typeface="Times"/>
                <a:sym typeface="Times"/>
              </a:rPr>
              <a:t> + 2</a:t>
            </a:r>
            <a:r>
              <a:rPr lang="en-GB" sz="1800">
                <a:latin typeface="Lexend"/>
              </a:rPr>
              <a:t> </a:t>
            </a:r>
            <a:endParaRPr sz="1800"/>
          </a:p>
        </p:txBody>
      </p:sp>
      <p:sp>
        <p:nvSpPr>
          <p:cNvPr id="1269" name="Google Shape;1269;p88"/>
          <p:cNvSpPr txBox="1"/>
          <p:nvPr>
            <p:ph idx="1" type="body"/>
          </p:nvPr>
        </p:nvSpPr>
        <p:spPr>
          <a:xfrm>
            <a:off x="324000" y="4017525"/>
            <a:ext cx="8496000" cy="709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Taxanaha cusub 7, 12, 17, 22, …. waa inuu leeyahay xeerka nth term 5n + 2 kaas oo ka dhigi doona taxane toosan (linear sequence). Hubi in tani run tahay.</a:t>
            </a:r>
            <a:r>
              <a:rPr i="1" lang="en-GB" sz="1800">
                <a:latin typeface="Lexend"/>
                <a:ea typeface="Times"/>
                <a:cs typeface="Times"/>
                <a:sym typeface="Times"/>
              </a:rPr>
              <a:t/>
            </a:r>
            <a:r>
              <a:rPr baseline="30000" lang="en-GB" sz="1800">
                <a:latin typeface="Lexend"/>
                <a:ea typeface="Times"/>
                <a:cs typeface="Times"/>
                <a:sym typeface="Times"/>
              </a:rPr>
              <a:t/>
            </a:r>
            <a:r>
              <a:rPr lang="en-GB" sz="1800">
                <a:latin typeface="Lexend"/>
              </a:rPr>
              <a:t/>
            </a:r>
            <a:r>
              <a:rPr lang="en-GB" sz="1800">
                <a:latin typeface="Lexend"/>
                <a:ea typeface="Times"/>
                <a:cs typeface="Times"/>
                <a:sym typeface="Times"/>
              </a:rPr>
              <a:t/>
            </a:r>
            <a:r>
              <a:rPr i="1" lang="en-GB" sz="1800">
                <a:latin typeface="Lexend"/>
                <a:ea typeface="Times"/>
                <a:cs typeface="Times"/>
                <a:sym typeface="Times"/>
              </a:rPr>
              <a:t/>
            </a:r>
            <a:r>
              <a:rPr lang="en-GB" sz="1800">
                <a:latin typeface="Lexend"/>
                <a:ea typeface="Times"/>
                <a:cs typeface="Times"/>
                <a:sym typeface="Times"/>
              </a:rPr>
              <a:t/>
            </a:r>
            <a:r>
              <a:rPr lang="en-GB" sz="1800">
                <a:latin typeface="Lexend"/>
              </a:rPr>
              <a:t/>
            </a:r>
            <a:endParaRPr sz="1800"/>
          </a:p>
          <a:p>
            <a:pPr indent="0" lvl="0" marL="0" rtl="0" algn="l">
              <a:spcBef>
                <a:spcPts val="1000"/>
              </a:spcBef>
              <a:spcAft>
                <a:spcPts val="1000"/>
              </a:spcAft>
              <a:buNone/>
            </a:pPr>
            <a:r>
              <a:rPr lang="en-GB" sz="1800">
                <a:latin typeface="Lexend"/>
              </a:rPr>
              <a:t> </a:t>
            </a:r>
            <a:endParaRPr sz="1800"/>
          </a:p>
        </p:txBody>
      </p:sp>
      <p:pic>
        <p:nvPicPr>
          <p:cNvPr id="1270" name="Google Shape;1270;p88"/>
          <p:cNvPicPr preferRelativeResize="0"/>
          <p:nvPr/>
        </p:nvPicPr>
        <p:blipFill>
          <a:blip r:embed="rId3">
            <a:alphaModFix/>
          </a:blip>
          <a:stretch>
            <a:fillRect/>
          </a:stretch>
        </p:blipFill>
        <p:spPr>
          <a:xfrm>
            <a:off x="6256808" y="43200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4" name="Shape 1274"/>
        <p:cNvGrpSpPr/>
        <p:nvPr/>
      </p:nvGrpSpPr>
      <p:grpSpPr>
        <a:xfrm>
          <a:off x="0" y="0"/>
          <a:ext cx="0" cy="0"/>
          <a:chOff x="0" y="0"/>
          <a:chExt cx="0" cy="0"/>
        </a:xfrm>
      </p:grpSpPr>
      <p:sp>
        <p:nvSpPr>
          <p:cNvPr id="1275" name="Google Shape;1275;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Ku darista taxanayaasha (sequences)</a:t>
            </a:r>
            <a:endParaRPr/>
          </a:p>
        </p:txBody>
      </p:sp>
      <p:sp>
        <p:nvSpPr>
          <p:cNvPr id="1276" name="Google Shape;1276;p89"/>
          <p:cNvSpPr txBox="1"/>
          <p:nvPr>
            <p:ph idx="1" type="body"/>
          </p:nvPr>
        </p:nvSpPr>
        <p:spPr>
          <a:xfrm>
            <a:off x="324000" y="759300"/>
            <a:ext cx="8496000" cy="1293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Marka, ku darista laba taxane (sequences) waxay ka dhigan tahay inaan ku dari karno xeerarkooda nth term si aan u helno xeerka taxanaha cusub.</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endParaRPr sz="1800"/>
          </a:p>
          <a:p>
            <a:pPr indent="0" lvl="0" marL="0" rtl="0" algn="l">
              <a:spcBef>
                <a:spcPts val="1000"/>
              </a:spcBef>
              <a:spcAft>
                <a:spcPts val="0"/>
              </a:spcAft>
              <a:buNone/>
            </a:pPr>
            <a:r>
              <a:rPr lang="en-GB" sz="1100">
                <a:latin typeface="Lexend"/>
              </a:rPr>
              <a:t>Ku darista laba tibaax toosan (linear expressions) waxay siin doontaa tibaax kale oo toosan. Waxaad tani ku caddayn kartaa algebra haddii aad rabto.</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1000"/>
              </a:spcAft>
              <a:buNone/>
            </a:pPr>
            <a:r>
              <a:rPr lang="en-GB" sz="1800">
                <a:latin typeface="Lexend"/>
              </a:rPr>
              <a:t> </a:t>
            </a:r>
            <a:endParaRPr sz="1800"/>
          </a:p>
        </p:txBody>
      </p:sp>
      <p:sp>
        <p:nvSpPr>
          <p:cNvPr id="1277" name="Google Shape;1277;p89"/>
          <p:cNvSpPr txBox="1"/>
          <p:nvPr/>
        </p:nvSpPr>
        <p:spPr>
          <a:xfrm>
            <a:off x="324000" y="3296242"/>
            <a:ext cx="889500" cy="3702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Suad</a:t>
            </a:r>
            <a:endParaRPr sz="1800">
              <a:latin typeface="Lexend"/>
              <a:ea typeface="Lexend"/>
              <a:cs typeface="Lexend"/>
              <a:sym typeface="Lexend"/>
            </a:endParaRPr>
          </a:p>
        </p:txBody>
      </p:sp>
      <p:pic>
        <p:nvPicPr>
          <p:cNvPr id="1278" name="Google Shape;1278;p89"/>
          <p:cNvPicPr preferRelativeResize="0"/>
          <p:nvPr/>
        </p:nvPicPr>
        <p:blipFill>
          <a:blip r:embed="rId6">
            <a:alphaModFix/>
          </a:blip>
          <a:stretch>
            <a:fillRect/>
          </a:stretch>
        </p:blipFill>
        <p:spPr>
          <a:xfrm flipH="1">
            <a:off x="513598" y="2793249"/>
            <a:ext cx="510291" cy="566087"/>
          </a:xfrm>
          <a:prstGeom prst="rect">
            <a:avLst/>
          </a:prstGeom>
          <a:noFill/>
          <a:ln>
            <a:noFill/>
          </a:ln>
        </p:spPr>
      </p:pic>
      <p:pic>
        <p:nvPicPr>
          <p:cNvPr id="1279" name="Google Shape;1279;p89"/>
          <p:cNvPicPr preferRelativeResize="0"/>
          <p:nvPr/>
        </p:nvPicPr>
        <p:blipFill rotWithShape="1">
          <a:blip r:embed="rId4">
            <a:alphaModFix/>
          </a:blip>
          <a:srcRect b="43690" l="0" r="57905" t="0"/>
          <a:stretch/>
        </p:blipFill>
        <p:spPr>
          <a:xfrm flipH="1">
            <a:off x="1023898" y="2347900"/>
            <a:ext cx="3296102" cy="1080000"/>
          </a:xfrm>
          <a:prstGeom prst="rect">
            <a:avLst/>
          </a:prstGeom>
          <a:noFill/>
          <a:ln>
            <a:noFill/>
          </a:ln>
        </p:spPr>
      </p:pic>
      <p:sp>
        <p:nvSpPr>
          <p:cNvPr id="1280" name="Google Shape;1280;p89"/>
          <p:cNvSpPr/>
          <p:nvPr/>
        </p:nvSpPr>
        <p:spPr>
          <a:xfrm>
            <a:off x="1288850" y="2409200"/>
            <a:ext cx="2916300" cy="712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Ka warran haddii aan ku darno laba taxane (sequences) laba jibaaran (quadratic)?</a:t>
            </a:r>
            <a:endParaRPr sz="1800">
              <a:latin typeface="Lexend"/>
              <a:ea typeface="Lexend"/>
              <a:cs typeface="Lexend"/>
              <a:sym typeface="Lexend"/>
            </a:endParaRPr>
          </a:p>
        </p:txBody>
      </p:sp>
      <p:sp>
        <p:nvSpPr>
          <p:cNvPr id="1281" name="Google Shape;1281;p89"/>
          <p:cNvSpPr/>
          <p:nvPr/>
        </p:nvSpPr>
        <p:spPr>
          <a:xfrm>
            <a:off x="4422300" y="2347900"/>
            <a:ext cx="4397700" cy="2201100"/>
          </a:xfrm>
          <a:prstGeom prst="roundRect">
            <a:avLst>
              <a:gd fmla="val 16667" name="adj"/>
            </a:avLst>
          </a:prstGeom>
          <a:solidFill>
            <a:schemeClr val="lt1"/>
          </a:solid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2" name="Google Shape;1282;p89"/>
          <p:cNvSpPr txBox="1"/>
          <p:nvPr>
            <p:ph idx="1" type="body"/>
          </p:nvPr>
        </p:nvSpPr>
        <p:spPr>
          <a:xfrm>
            <a:off x="4529553" y="2385249"/>
            <a:ext cx="4183200" cy="1005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Taxane laba jibaaran (quadratic sequence) wuxuu leeyahay xiriir toosan (linear relationship) oo ku saabsan kala duwanaanshaha (differences) ee u dhexeeya ereyada.</a:t>
            </a:r>
            <a:endParaRPr sz="1800"/>
          </a:p>
          <a:p>
            <a:pPr indent="0" lvl="0" marL="0" rtl="0" algn="l">
              <a:spcBef>
                <a:spcPts val="1000"/>
              </a:spcBef>
              <a:spcAft>
                <a:spcPts val="0"/>
              </a:spcAft>
              <a:buNone/>
            </a:pPr>
            <a:r>
              <a:rPr lang="en-GB" sz="1100">
                <a:latin typeface="Lexend"/>
              </a:rPr>
              <a:t>Tusaale: ku dar 2, ku dar 4, ku dar 6, ku dar 8, …</a:t>
            </a:r>
            <a:endParaRPr sz="1800"/>
          </a:p>
          <a:p>
            <a:pPr indent="0" lvl="0" marL="0" rtl="0" algn="l">
              <a:spcBef>
                <a:spcPts val="1000"/>
              </a:spcBef>
              <a:spcAft>
                <a:spcPts val="1000"/>
              </a:spcAft>
              <a:buNone/>
            </a:pPr>
            <a:r>
              <a:rPr lang="en-GB" sz="1100">
                <a:latin typeface="Lexend"/>
              </a:rPr>
              <a:t>Waxaan dhihi karnaa waxay leeyihiin kala duwanaansho labaad oo wadaag ah (common second difference).</a:t>
            </a:r>
            <a:endParaRPr sz="1800"/>
          </a:p>
        </p:txBody>
      </p:sp>
      <p:sp>
        <p:nvSpPr>
          <p:cNvPr id="1283" name="Google Shape;1283;p89"/>
          <p:cNvSpPr txBox="1"/>
          <p:nvPr>
            <p:ph idx="1" type="body"/>
          </p:nvPr>
        </p:nvSpPr>
        <p:spPr>
          <a:xfrm>
            <a:off x="324000" y="3823950"/>
            <a:ext cx="4098300" cy="930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Maxaad u malaynaysaa inay dhacdo?</a:t>
            </a:r>
            <a:endParaRPr sz="1800"/>
          </a:p>
          <a:p>
            <a:pPr indent="0" lvl="0" marL="0" rtl="0" algn="l">
              <a:spcBef>
                <a:spcPts val="1000"/>
              </a:spcBef>
              <a:spcAft>
                <a:spcPts val="0"/>
              </a:spcAft>
              <a:buNone/>
            </a:pPr>
            <a:r>
              <a:rPr lang="en-GB" sz="1100">
                <a:latin typeface="Lexend"/>
              </a:rPr>
              <a:t>Isku day tusaale.</a:t>
            </a:r>
            <a:endParaRPr sz="1800"/>
          </a:p>
          <a:p>
            <a:pPr indent="0" lvl="0" marL="0" rtl="0" algn="l">
              <a:spcBef>
                <a:spcPts val="1000"/>
              </a:spcBef>
              <a:spcAft>
                <a:spcPts val="1000"/>
              </a:spcAft>
              <a:buNone/>
            </a:pPr>
            <a:r>
              <a:rPr lang="en-GB" sz="1800">
                <a:latin typeface="Lexend"/>
              </a:rPr>
              <a:t>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7" name="Shape 1287"/>
        <p:cNvGrpSpPr/>
        <p:nvPr/>
      </p:nvGrpSpPr>
      <p:grpSpPr>
        <a:xfrm>
          <a:off x="0" y="0"/>
          <a:ext cx="0" cy="0"/>
          <a:chOff x="0" y="0"/>
          <a:chExt cx="0" cy="0"/>
        </a:xfrm>
      </p:grpSpPr>
      <p:sp>
        <p:nvSpPr>
          <p:cNvPr id="1288" name="Google Shape;1288;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Ku darista taxanayaasha (sequences)</a:t>
            </a:r>
            <a:endParaRPr/>
          </a:p>
        </p:txBody>
      </p:sp>
      <p:sp>
        <p:nvSpPr>
          <p:cNvPr id="1289" name="Google Shape;1289;p90"/>
          <p:cNvSpPr txBox="1"/>
          <p:nvPr>
            <p:ph idx="1" type="body"/>
          </p:nvPr>
        </p:nvSpPr>
        <p:spPr>
          <a:xfrm>
            <a:off x="324000" y="744975"/>
            <a:ext cx="8496000" cy="277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2, 6, 12, 20, 30, … waa taxane laba jibaaran (quadratic sequence) oo leh kala duwanaansho labaad oo wadaag ah +2</a:t>
            </a:r>
            <a:endParaRPr sz="1800"/>
          </a:p>
        </p:txBody>
      </p:sp>
      <p:grpSp>
        <p:nvGrpSpPr>
          <p:cNvPr id="1290" name="Google Shape;1290;p90"/>
          <p:cNvGrpSpPr/>
          <p:nvPr/>
        </p:nvGrpSpPr>
        <p:grpSpPr>
          <a:xfrm>
            <a:off x="5388598" y="2747677"/>
            <a:ext cx="1894584" cy="481448"/>
            <a:chOff x="323898" y="2342327"/>
            <a:chExt cx="1894584" cy="481448"/>
          </a:xfrm>
        </p:grpSpPr>
        <p:grpSp>
          <p:nvGrpSpPr>
            <p:cNvPr id="1291" name="Google Shape;1291;p90"/>
            <p:cNvGrpSpPr/>
            <p:nvPr/>
          </p:nvGrpSpPr>
          <p:grpSpPr>
            <a:xfrm>
              <a:off x="323898" y="2342327"/>
              <a:ext cx="515544" cy="481448"/>
              <a:chOff x="2478625" y="1513999"/>
              <a:chExt cx="739874" cy="481448"/>
            </a:xfrm>
          </p:grpSpPr>
          <p:pic>
            <p:nvPicPr>
              <p:cNvPr id="1292" name="Google Shape;1292;p90"/>
              <p:cNvPicPr preferRelativeResize="0"/>
              <p:nvPr/>
            </p:nvPicPr>
            <p:blipFill rotWithShape="1">
              <a:blip r:embed="rId3">
                <a:alphaModFix/>
              </a:blip>
              <a:srcRect b="59597" l="61559" r="13951" t="27330"/>
              <a:stretch/>
            </p:blipFill>
            <p:spPr>
              <a:xfrm flipH="1" rot="10800000">
                <a:off x="2478625" y="1513999"/>
                <a:ext cx="687700" cy="222851"/>
              </a:xfrm>
              <a:prstGeom prst="rect">
                <a:avLst/>
              </a:prstGeom>
              <a:noFill/>
              <a:ln>
                <a:noFill/>
              </a:ln>
            </p:spPr>
          </p:pic>
          <p:sp>
            <p:nvSpPr>
              <p:cNvPr id="1293" name="Google Shape;1293;p90"/>
              <p:cNvSpPr/>
              <p:nvPr/>
            </p:nvSpPr>
            <p:spPr>
              <a:xfrm>
                <a:off x="2530899" y="1701747"/>
                <a:ext cx="6876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latin typeface="Lexend"/>
                    <a:ea typeface="Lexend"/>
                    <a:cs typeface="Lexend"/>
                    <a:sym typeface="Lexend"/>
                  </a:rPr>
                  <a:t>+5</a:t>
                </a:r>
                <a:endParaRPr sz="1800">
                  <a:latin typeface="Lexend"/>
                  <a:ea typeface="Lexend"/>
                  <a:cs typeface="Lexend"/>
                  <a:sym typeface="Lexend"/>
                </a:endParaRPr>
              </a:p>
            </p:txBody>
          </p:sp>
        </p:grpSp>
        <p:grpSp>
          <p:nvGrpSpPr>
            <p:cNvPr id="1294" name="Google Shape;1294;p90"/>
            <p:cNvGrpSpPr/>
            <p:nvPr/>
          </p:nvGrpSpPr>
          <p:grpSpPr>
            <a:xfrm>
              <a:off x="748667" y="2342327"/>
              <a:ext cx="490271" cy="481448"/>
              <a:chOff x="3088225" y="1513999"/>
              <a:chExt cx="703603" cy="481448"/>
            </a:xfrm>
          </p:grpSpPr>
          <p:pic>
            <p:nvPicPr>
              <p:cNvPr id="1295" name="Google Shape;1295;p90"/>
              <p:cNvPicPr preferRelativeResize="0"/>
              <p:nvPr/>
            </p:nvPicPr>
            <p:blipFill rotWithShape="1">
              <a:blip r:embed="rId3">
                <a:alphaModFix/>
              </a:blip>
              <a:srcRect b="59597" l="61559" r="13951" t="27330"/>
              <a:stretch/>
            </p:blipFill>
            <p:spPr>
              <a:xfrm flipH="1" rot="10800000">
                <a:off x="3088225" y="1513999"/>
                <a:ext cx="687700" cy="222851"/>
              </a:xfrm>
              <a:prstGeom prst="rect">
                <a:avLst/>
              </a:prstGeom>
              <a:noFill/>
              <a:ln>
                <a:noFill/>
              </a:ln>
            </p:spPr>
          </p:pic>
          <p:sp>
            <p:nvSpPr>
              <p:cNvPr id="1296" name="Google Shape;1296;p90"/>
              <p:cNvSpPr/>
              <p:nvPr/>
            </p:nvSpPr>
            <p:spPr>
              <a:xfrm>
                <a:off x="3104228" y="1701747"/>
                <a:ext cx="6876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latin typeface="Lexend"/>
                    <a:ea typeface="Lexend"/>
                    <a:cs typeface="Lexend"/>
                    <a:sym typeface="Lexend"/>
                  </a:rPr>
                  <a:t>+8</a:t>
                </a:r>
                <a:endParaRPr sz="1800">
                  <a:latin typeface="Lexend"/>
                  <a:ea typeface="Lexend"/>
                  <a:cs typeface="Lexend"/>
                  <a:sym typeface="Lexend"/>
                </a:endParaRPr>
              </a:p>
            </p:txBody>
          </p:sp>
        </p:grpSp>
        <p:grpSp>
          <p:nvGrpSpPr>
            <p:cNvPr id="1297" name="Google Shape;1297;p90"/>
            <p:cNvGrpSpPr/>
            <p:nvPr/>
          </p:nvGrpSpPr>
          <p:grpSpPr>
            <a:xfrm>
              <a:off x="1068766" y="2342327"/>
              <a:ext cx="675408" cy="481448"/>
              <a:chOff x="3547609" y="1513999"/>
              <a:chExt cx="969300" cy="481448"/>
            </a:xfrm>
          </p:grpSpPr>
          <p:pic>
            <p:nvPicPr>
              <p:cNvPr id="1298" name="Google Shape;1298;p90"/>
              <p:cNvPicPr preferRelativeResize="0"/>
              <p:nvPr/>
            </p:nvPicPr>
            <p:blipFill rotWithShape="1">
              <a:blip r:embed="rId3">
                <a:alphaModFix/>
              </a:blip>
              <a:srcRect b="59597" l="61559" r="13951" t="27330"/>
              <a:stretch/>
            </p:blipFill>
            <p:spPr>
              <a:xfrm flipH="1" rot="10800000">
                <a:off x="3697825" y="1513999"/>
                <a:ext cx="687700" cy="222851"/>
              </a:xfrm>
              <a:prstGeom prst="rect">
                <a:avLst/>
              </a:prstGeom>
              <a:noFill/>
              <a:ln>
                <a:noFill/>
              </a:ln>
            </p:spPr>
          </p:pic>
          <p:sp>
            <p:nvSpPr>
              <p:cNvPr id="1299" name="Google Shape;1299;p90"/>
              <p:cNvSpPr/>
              <p:nvPr/>
            </p:nvSpPr>
            <p:spPr>
              <a:xfrm>
                <a:off x="3547609" y="1701747"/>
                <a:ext cx="9693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latin typeface="Lexend"/>
                    <a:ea typeface="Lexend"/>
                    <a:cs typeface="Lexend"/>
                    <a:sym typeface="Lexend"/>
                  </a:rPr>
                  <a:t>+11</a:t>
                </a:r>
                <a:endParaRPr sz="1800">
                  <a:latin typeface="Lexend"/>
                  <a:ea typeface="Lexend"/>
                  <a:cs typeface="Lexend"/>
                  <a:sym typeface="Lexend"/>
                </a:endParaRPr>
              </a:p>
            </p:txBody>
          </p:sp>
        </p:grpSp>
        <p:grpSp>
          <p:nvGrpSpPr>
            <p:cNvPr id="1300" name="Google Shape;1300;p90"/>
            <p:cNvGrpSpPr/>
            <p:nvPr/>
          </p:nvGrpSpPr>
          <p:grpSpPr>
            <a:xfrm>
              <a:off x="1543073" y="2342327"/>
              <a:ext cx="675408" cy="481448"/>
              <a:chOff x="4228303" y="1513999"/>
              <a:chExt cx="969300" cy="481448"/>
            </a:xfrm>
          </p:grpSpPr>
          <p:pic>
            <p:nvPicPr>
              <p:cNvPr id="1301" name="Google Shape;1301;p90"/>
              <p:cNvPicPr preferRelativeResize="0"/>
              <p:nvPr/>
            </p:nvPicPr>
            <p:blipFill rotWithShape="1">
              <a:blip r:embed="rId3">
                <a:alphaModFix/>
              </a:blip>
              <a:srcRect b="59597" l="61559" r="13951" t="27330"/>
              <a:stretch/>
            </p:blipFill>
            <p:spPr>
              <a:xfrm flipH="1" rot="10800000">
                <a:off x="4307425" y="1513999"/>
                <a:ext cx="687700" cy="222851"/>
              </a:xfrm>
              <a:prstGeom prst="rect">
                <a:avLst/>
              </a:prstGeom>
              <a:noFill/>
              <a:ln>
                <a:noFill/>
              </a:ln>
            </p:spPr>
          </p:pic>
          <p:sp>
            <p:nvSpPr>
              <p:cNvPr id="1302" name="Google Shape;1302;p90"/>
              <p:cNvSpPr/>
              <p:nvPr/>
            </p:nvSpPr>
            <p:spPr>
              <a:xfrm>
                <a:off x="4228303" y="1701747"/>
                <a:ext cx="9693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latin typeface="Lexend"/>
                    <a:ea typeface="Lexend"/>
                    <a:cs typeface="Lexend"/>
                    <a:sym typeface="Lexend"/>
                  </a:rPr>
                  <a:t>+14</a:t>
                </a:r>
                <a:endParaRPr sz="1800">
                  <a:latin typeface="Lexend"/>
                  <a:ea typeface="Lexend"/>
                  <a:cs typeface="Lexend"/>
                  <a:sym typeface="Lexend"/>
                </a:endParaRPr>
              </a:p>
            </p:txBody>
          </p:sp>
        </p:grpSp>
      </p:grpSp>
      <p:grpSp>
        <p:nvGrpSpPr>
          <p:cNvPr id="1303" name="Google Shape;1303;p90"/>
          <p:cNvGrpSpPr/>
          <p:nvPr/>
        </p:nvGrpSpPr>
        <p:grpSpPr>
          <a:xfrm>
            <a:off x="5610461" y="3229127"/>
            <a:ext cx="1472342" cy="463398"/>
            <a:chOff x="538773" y="2898027"/>
            <a:chExt cx="1472342" cy="463398"/>
          </a:xfrm>
        </p:grpSpPr>
        <p:grpSp>
          <p:nvGrpSpPr>
            <p:cNvPr id="1304" name="Google Shape;1304;p90"/>
            <p:cNvGrpSpPr/>
            <p:nvPr/>
          </p:nvGrpSpPr>
          <p:grpSpPr>
            <a:xfrm>
              <a:off x="538773" y="2898027"/>
              <a:ext cx="515543" cy="463398"/>
              <a:chOff x="2787000" y="2069699"/>
              <a:chExt cx="739873" cy="463398"/>
            </a:xfrm>
          </p:grpSpPr>
          <p:pic>
            <p:nvPicPr>
              <p:cNvPr id="1305" name="Google Shape;1305;p90"/>
              <p:cNvPicPr preferRelativeResize="0"/>
              <p:nvPr/>
            </p:nvPicPr>
            <p:blipFill rotWithShape="1">
              <a:blip r:embed="rId3">
                <a:alphaModFix/>
              </a:blip>
              <a:srcRect b="59597" l="61559" r="13951" t="27330"/>
              <a:stretch/>
            </p:blipFill>
            <p:spPr>
              <a:xfrm flipH="1" rot="10800000">
                <a:off x="2787000" y="2069699"/>
                <a:ext cx="687700" cy="222851"/>
              </a:xfrm>
              <a:prstGeom prst="rect">
                <a:avLst/>
              </a:prstGeom>
              <a:noFill/>
              <a:ln>
                <a:noFill/>
              </a:ln>
            </p:spPr>
          </p:pic>
          <p:sp>
            <p:nvSpPr>
              <p:cNvPr id="1306" name="Google Shape;1306;p90"/>
              <p:cNvSpPr/>
              <p:nvPr/>
            </p:nvSpPr>
            <p:spPr>
              <a:xfrm>
                <a:off x="2839273" y="2239397"/>
                <a:ext cx="6876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latin typeface="Lexend"/>
                    <a:ea typeface="Lexend"/>
                    <a:cs typeface="Lexend"/>
                    <a:sym typeface="Lexend"/>
                  </a:rPr>
                  <a:t>+3</a:t>
                </a:r>
                <a:endParaRPr sz="1800">
                  <a:latin typeface="Lexend"/>
                  <a:ea typeface="Lexend"/>
                  <a:cs typeface="Lexend"/>
                  <a:sym typeface="Lexend"/>
                </a:endParaRPr>
              </a:p>
            </p:txBody>
          </p:sp>
        </p:grpSp>
        <p:grpSp>
          <p:nvGrpSpPr>
            <p:cNvPr id="1307" name="Google Shape;1307;p90"/>
            <p:cNvGrpSpPr/>
            <p:nvPr/>
          </p:nvGrpSpPr>
          <p:grpSpPr>
            <a:xfrm>
              <a:off x="990091" y="2898027"/>
              <a:ext cx="551927" cy="463398"/>
              <a:chOff x="3434700" y="2069699"/>
              <a:chExt cx="792088" cy="463398"/>
            </a:xfrm>
          </p:grpSpPr>
          <p:pic>
            <p:nvPicPr>
              <p:cNvPr id="1308" name="Google Shape;1308;p90"/>
              <p:cNvPicPr preferRelativeResize="0"/>
              <p:nvPr/>
            </p:nvPicPr>
            <p:blipFill rotWithShape="1">
              <a:blip r:embed="rId3">
                <a:alphaModFix/>
              </a:blip>
              <a:srcRect b="59597" l="61559" r="13951" t="27330"/>
              <a:stretch/>
            </p:blipFill>
            <p:spPr>
              <a:xfrm flipH="1" rot="10800000">
                <a:off x="3434700" y="2069699"/>
                <a:ext cx="687700" cy="222851"/>
              </a:xfrm>
              <a:prstGeom prst="rect">
                <a:avLst/>
              </a:prstGeom>
              <a:noFill/>
              <a:ln>
                <a:noFill/>
              </a:ln>
            </p:spPr>
          </p:pic>
          <p:sp>
            <p:nvSpPr>
              <p:cNvPr id="1309" name="Google Shape;1309;p90"/>
              <p:cNvSpPr/>
              <p:nvPr/>
            </p:nvSpPr>
            <p:spPr>
              <a:xfrm>
                <a:off x="3486988" y="2239397"/>
                <a:ext cx="7398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latin typeface="Lexend"/>
                    <a:ea typeface="Lexend"/>
                    <a:cs typeface="Lexend"/>
                    <a:sym typeface="Lexend"/>
                  </a:rPr>
                  <a:t>+3</a:t>
                </a:r>
                <a:endParaRPr sz="1800">
                  <a:latin typeface="Lexend"/>
                  <a:ea typeface="Lexend"/>
                  <a:cs typeface="Lexend"/>
                  <a:sym typeface="Lexend"/>
                </a:endParaRPr>
              </a:p>
            </p:txBody>
          </p:sp>
        </p:grpSp>
        <p:grpSp>
          <p:nvGrpSpPr>
            <p:cNvPr id="1310" name="Google Shape;1310;p90"/>
            <p:cNvGrpSpPr/>
            <p:nvPr/>
          </p:nvGrpSpPr>
          <p:grpSpPr>
            <a:xfrm>
              <a:off x="1441408" y="2898027"/>
              <a:ext cx="569707" cy="463398"/>
              <a:chOff x="4082400" y="2069699"/>
              <a:chExt cx="817605" cy="463398"/>
            </a:xfrm>
          </p:grpSpPr>
          <p:pic>
            <p:nvPicPr>
              <p:cNvPr id="1311" name="Google Shape;1311;p90"/>
              <p:cNvPicPr preferRelativeResize="0"/>
              <p:nvPr/>
            </p:nvPicPr>
            <p:blipFill rotWithShape="1">
              <a:blip r:embed="rId3">
                <a:alphaModFix/>
              </a:blip>
              <a:srcRect b="59597" l="61559" r="13951" t="27330"/>
              <a:stretch/>
            </p:blipFill>
            <p:spPr>
              <a:xfrm flipH="1" rot="10800000">
                <a:off x="4082400" y="2069699"/>
                <a:ext cx="687700" cy="222851"/>
              </a:xfrm>
              <a:prstGeom prst="rect">
                <a:avLst/>
              </a:prstGeom>
              <a:noFill/>
              <a:ln>
                <a:noFill/>
              </a:ln>
            </p:spPr>
          </p:pic>
          <p:sp>
            <p:nvSpPr>
              <p:cNvPr id="1312" name="Google Shape;1312;p90"/>
              <p:cNvSpPr/>
              <p:nvPr/>
            </p:nvSpPr>
            <p:spPr>
              <a:xfrm>
                <a:off x="4134705" y="2239397"/>
                <a:ext cx="7653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latin typeface="Lexend"/>
                    <a:ea typeface="Lexend"/>
                    <a:cs typeface="Lexend"/>
                    <a:sym typeface="Lexend"/>
                  </a:rPr>
                  <a:t>+3</a:t>
                </a:r>
                <a:endParaRPr sz="1800">
                  <a:latin typeface="Lexend"/>
                  <a:ea typeface="Lexend"/>
                  <a:cs typeface="Lexend"/>
                  <a:sym typeface="Lexend"/>
                </a:endParaRPr>
              </a:p>
            </p:txBody>
          </p:sp>
        </p:grpSp>
      </p:grpSp>
      <p:sp>
        <p:nvSpPr>
          <p:cNvPr id="1313" name="Google Shape;1313;p90"/>
          <p:cNvSpPr txBox="1"/>
          <p:nvPr>
            <p:ph idx="1" type="body"/>
          </p:nvPr>
        </p:nvSpPr>
        <p:spPr>
          <a:xfrm>
            <a:off x="324000" y="3811025"/>
            <a:ext cx="8496000" cy="1131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Waxaan haynaa taxane laba-jibbaaran (quadratic sequence) oo kale oo leh kala-duwanaansho labaad oo guud +3</a:t>
            </a:r>
            <a:r>
              <a:rPr lang="en-GB" sz="1100">
                <a:latin typeface="Lexend"/>
              </a:rPr>
              <a:t/>
            </a:r>
            <a:r>
              <a:rPr lang="en-GB" sz="1100">
                <a:latin typeface="Lexend"/>
              </a:rPr>
              <a:t/>
            </a:r>
            <a:endParaRPr sz="1800"/>
          </a:p>
          <a:p>
            <a:pPr indent="0" lvl="0" marL="0" rtl="0" algn="l">
              <a:spcBef>
                <a:spcPts val="1000"/>
              </a:spcBef>
              <a:spcAft>
                <a:spcPts val="0"/>
              </a:spcAft>
              <a:buNone/>
            </a:pPr>
            <a:r>
              <a:rPr lang="en-GB" sz="1100">
                <a:latin typeface="Lexend"/>
              </a:rPr>
              <a:t>Ma awoodno inaan aljabra ahaan ku baarno iyada oo aan aqoonin xeerarka nth term, laakiin waxaan isku dayi karnaa tusaalooyin dheeri ah.</a:t>
            </a:r>
            <a:r>
              <a:rPr lang="en-GB" sz="1100">
                <a:latin typeface="Lexend"/>
              </a:rPr>
              <a:t/>
            </a:r>
            <a:r>
              <a:rPr lang="en-GB" sz="1100">
                <a:latin typeface="Lexend"/>
              </a:rPr>
              <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1000"/>
              </a:spcAft>
              <a:buNone/>
            </a:pPr>
            <a:r>
              <a:rPr lang="en-GB" sz="1800">
                <a:latin typeface="Lexend"/>
              </a:rPr>
              <a:t> </a:t>
            </a:r>
            <a:endParaRPr sz="1800"/>
          </a:p>
        </p:txBody>
      </p:sp>
      <p:grpSp>
        <p:nvGrpSpPr>
          <p:cNvPr id="1314" name="Google Shape;1314;p90"/>
          <p:cNvGrpSpPr/>
          <p:nvPr/>
        </p:nvGrpSpPr>
        <p:grpSpPr>
          <a:xfrm>
            <a:off x="262723" y="1022671"/>
            <a:ext cx="1692888" cy="452799"/>
            <a:chOff x="247576" y="2342327"/>
            <a:chExt cx="2108204" cy="452799"/>
          </a:xfrm>
        </p:grpSpPr>
        <p:grpSp>
          <p:nvGrpSpPr>
            <p:cNvPr id="1315" name="Google Shape;1315;p90"/>
            <p:cNvGrpSpPr/>
            <p:nvPr/>
          </p:nvGrpSpPr>
          <p:grpSpPr>
            <a:xfrm>
              <a:off x="247576" y="2342327"/>
              <a:ext cx="576950" cy="452799"/>
              <a:chOff x="2369093" y="1513999"/>
              <a:chExt cx="828000" cy="452799"/>
            </a:xfrm>
          </p:grpSpPr>
          <p:pic>
            <p:nvPicPr>
              <p:cNvPr id="1316" name="Google Shape;1316;p90"/>
              <p:cNvPicPr preferRelativeResize="0"/>
              <p:nvPr/>
            </p:nvPicPr>
            <p:blipFill rotWithShape="1">
              <a:blip r:embed="rId3">
                <a:alphaModFix/>
              </a:blip>
              <a:srcRect b="59597" l="61559" r="13951" t="27330"/>
              <a:stretch/>
            </p:blipFill>
            <p:spPr>
              <a:xfrm flipH="1" rot="10800000">
                <a:off x="2478625" y="1513999"/>
                <a:ext cx="687700" cy="222851"/>
              </a:xfrm>
              <a:prstGeom prst="rect">
                <a:avLst/>
              </a:prstGeom>
              <a:noFill/>
              <a:ln>
                <a:noFill/>
              </a:ln>
            </p:spPr>
          </p:pic>
          <p:sp>
            <p:nvSpPr>
              <p:cNvPr id="1317" name="Google Shape;1317;p90"/>
              <p:cNvSpPr/>
              <p:nvPr/>
            </p:nvSpPr>
            <p:spPr>
              <a:xfrm>
                <a:off x="2369093" y="1673098"/>
                <a:ext cx="828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latin typeface="Lexend"/>
                    <a:ea typeface="Lexend"/>
                    <a:cs typeface="Lexend"/>
                    <a:sym typeface="Lexend"/>
                  </a:rPr>
                  <a:t>+4</a:t>
                </a:r>
                <a:endParaRPr sz="1800">
                  <a:latin typeface="Lexend"/>
                  <a:ea typeface="Lexend"/>
                  <a:cs typeface="Lexend"/>
                  <a:sym typeface="Lexend"/>
                </a:endParaRPr>
              </a:p>
            </p:txBody>
          </p:sp>
        </p:grpSp>
        <p:grpSp>
          <p:nvGrpSpPr>
            <p:cNvPr id="1318" name="Google Shape;1318;p90"/>
            <p:cNvGrpSpPr/>
            <p:nvPr/>
          </p:nvGrpSpPr>
          <p:grpSpPr>
            <a:xfrm>
              <a:off x="703284" y="2342327"/>
              <a:ext cx="576950" cy="452799"/>
              <a:chOff x="3023095" y="1513999"/>
              <a:chExt cx="828000" cy="452799"/>
            </a:xfrm>
          </p:grpSpPr>
          <p:pic>
            <p:nvPicPr>
              <p:cNvPr id="1319" name="Google Shape;1319;p90"/>
              <p:cNvPicPr preferRelativeResize="0"/>
              <p:nvPr/>
            </p:nvPicPr>
            <p:blipFill rotWithShape="1">
              <a:blip r:embed="rId3">
                <a:alphaModFix/>
              </a:blip>
              <a:srcRect b="59597" l="61559" r="13951" t="27330"/>
              <a:stretch/>
            </p:blipFill>
            <p:spPr>
              <a:xfrm flipH="1" rot="10800000">
                <a:off x="3088225" y="1513999"/>
                <a:ext cx="687700" cy="222851"/>
              </a:xfrm>
              <a:prstGeom prst="rect">
                <a:avLst/>
              </a:prstGeom>
              <a:noFill/>
              <a:ln>
                <a:noFill/>
              </a:ln>
            </p:spPr>
          </p:pic>
          <p:sp>
            <p:nvSpPr>
              <p:cNvPr id="1320" name="Google Shape;1320;p90"/>
              <p:cNvSpPr/>
              <p:nvPr/>
            </p:nvSpPr>
            <p:spPr>
              <a:xfrm>
                <a:off x="3023095" y="1673098"/>
                <a:ext cx="828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latin typeface="Lexend"/>
                    <a:ea typeface="Lexend"/>
                    <a:cs typeface="Lexend"/>
                    <a:sym typeface="Lexend"/>
                  </a:rPr>
                  <a:t>+6</a:t>
                </a:r>
                <a:endParaRPr sz="1800">
                  <a:latin typeface="Lexend"/>
                  <a:ea typeface="Lexend"/>
                  <a:cs typeface="Lexend"/>
                  <a:sym typeface="Lexend"/>
                </a:endParaRPr>
              </a:p>
            </p:txBody>
          </p:sp>
        </p:grpSp>
        <p:grpSp>
          <p:nvGrpSpPr>
            <p:cNvPr id="1321" name="Google Shape;1321;p90"/>
            <p:cNvGrpSpPr/>
            <p:nvPr/>
          </p:nvGrpSpPr>
          <p:grpSpPr>
            <a:xfrm>
              <a:off x="1024389" y="2342327"/>
              <a:ext cx="813166" cy="452799"/>
              <a:chOff x="3483923" y="1513999"/>
              <a:chExt cx="1167000" cy="452799"/>
            </a:xfrm>
          </p:grpSpPr>
          <p:pic>
            <p:nvPicPr>
              <p:cNvPr id="1322" name="Google Shape;1322;p90"/>
              <p:cNvPicPr preferRelativeResize="0"/>
              <p:nvPr/>
            </p:nvPicPr>
            <p:blipFill rotWithShape="1">
              <a:blip r:embed="rId3">
                <a:alphaModFix/>
              </a:blip>
              <a:srcRect b="59597" l="61559" r="13951" t="27330"/>
              <a:stretch/>
            </p:blipFill>
            <p:spPr>
              <a:xfrm flipH="1" rot="10800000">
                <a:off x="3697825" y="1513999"/>
                <a:ext cx="687700" cy="222851"/>
              </a:xfrm>
              <a:prstGeom prst="rect">
                <a:avLst/>
              </a:prstGeom>
              <a:noFill/>
              <a:ln>
                <a:noFill/>
              </a:ln>
            </p:spPr>
          </p:pic>
          <p:sp>
            <p:nvSpPr>
              <p:cNvPr id="1323" name="Google Shape;1323;p90"/>
              <p:cNvSpPr/>
              <p:nvPr/>
            </p:nvSpPr>
            <p:spPr>
              <a:xfrm>
                <a:off x="3483923" y="1673098"/>
                <a:ext cx="1167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latin typeface="Lexend"/>
                    <a:ea typeface="Lexend"/>
                    <a:cs typeface="Lexend"/>
                    <a:sym typeface="Lexend"/>
                  </a:rPr>
                  <a:t>+8</a:t>
                </a:r>
                <a:endParaRPr sz="1800">
                  <a:latin typeface="Lexend"/>
                  <a:ea typeface="Lexend"/>
                  <a:cs typeface="Lexend"/>
                  <a:sym typeface="Lexend"/>
                </a:endParaRPr>
              </a:p>
            </p:txBody>
          </p:sp>
        </p:grpSp>
        <p:grpSp>
          <p:nvGrpSpPr>
            <p:cNvPr id="1324" name="Google Shape;1324;p90"/>
            <p:cNvGrpSpPr/>
            <p:nvPr/>
          </p:nvGrpSpPr>
          <p:grpSpPr>
            <a:xfrm>
              <a:off x="1542614" y="2342327"/>
              <a:ext cx="813166" cy="452799"/>
              <a:chOff x="4227644" y="1513999"/>
              <a:chExt cx="1167000" cy="452799"/>
            </a:xfrm>
          </p:grpSpPr>
          <p:pic>
            <p:nvPicPr>
              <p:cNvPr id="1325" name="Google Shape;1325;p90"/>
              <p:cNvPicPr preferRelativeResize="0"/>
              <p:nvPr/>
            </p:nvPicPr>
            <p:blipFill rotWithShape="1">
              <a:blip r:embed="rId3">
                <a:alphaModFix/>
              </a:blip>
              <a:srcRect b="59597" l="61559" r="13951" t="27330"/>
              <a:stretch/>
            </p:blipFill>
            <p:spPr>
              <a:xfrm flipH="1" rot="10800000">
                <a:off x="4307425" y="1513999"/>
                <a:ext cx="687700" cy="222851"/>
              </a:xfrm>
              <a:prstGeom prst="rect">
                <a:avLst/>
              </a:prstGeom>
              <a:noFill/>
              <a:ln>
                <a:noFill/>
              </a:ln>
            </p:spPr>
          </p:pic>
          <p:sp>
            <p:nvSpPr>
              <p:cNvPr id="1326" name="Google Shape;1326;p90"/>
              <p:cNvSpPr/>
              <p:nvPr/>
            </p:nvSpPr>
            <p:spPr>
              <a:xfrm>
                <a:off x="4227644" y="1673098"/>
                <a:ext cx="1167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latin typeface="Lexend"/>
                    <a:ea typeface="Lexend"/>
                    <a:cs typeface="Lexend"/>
                    <a:sym typeface="Lexend"/>
                  </a:rPr>
                  <a:t>+10</a:t>
                </a:r>
                <a:endParaRPr sz="1800">
                  <a:latin typeface="Lexend"/>
                  <a:ea typeface="Lexend"/>
                  <a:cs typeface="Lexend"/>
                  <a:sym typeface="Lexend"/>
                </a:endParaRPr>
              </a:p>
            </p:txBody>
          </p:sp>
        </p:grpSp>
      </p:grpSp>
      <p:grpSp>
        <p:nvGrpSpPr>
          <p:cNvPr id="1327" name="Google Shape;1327;p90"/>
          <p:cNvGrpSpPr/>
          <p:nvPr/>
        </p:nvGrpSpPr>
        <p:grpSpPr>
          <a:xfrm>
            <a:off x="269886" y="1860871"/>
            <a:ext cx="1616688" cy="452799"/>
            <a:chOff x="247576" y="2342327"/>
            <a:chExt cx="2013310" cy="452799"/>
          </a:xfrm>
        </p:grpSpPr>
        <p:grpSp>
          <p:nvGrpSpPr>
            <p:cNvPr id="1328" name="Google Shape;1328;p90"/>
            <p:cNvGrpSpPr/>
            <p:nvPr/>
          </p:nvGrpSpPr>
          <p:grpSpPr>
            <a:xfrm>
              <a:off x="247576" y="2342327"/>
              <a:ext cx="576950" cy="452799"/>
              <a:chOff x="2369093" y="1513999"/>
              <a:chExt cx="828000" cy="452799"/>
            </a:xfrm>
          </p:grpSpPr>
          <p:pic>
            <p:nvPicPr>
              <p:cNvPr id="1329" name="Google Shape;1329;p90"/>
              <p:cNvPicPr preferRelativeResize="0"/>
              <p:nvPr/>
            </p:nvPicPr>
            <p:blipFill rotWithShape="1">
              <a:blip r:embed="rId3">
                <a:alphaModFix/>
              </a:blip>
              <a:srcRect b="59597" l="61559" r="13951" t="27330"/>
              <a:stretch/>
            </p:blipFill>
            <p:spPr>
              <a:xfrm flipH="1" rot="10800000">
                <a:off x="2478625" y="1513999"/>
                <a:ext cx="687700" cy="222851"/>
              </a:xfrm>
              <a:prstGeom prst="rect">
                <a:avLst/>
              </a:prstGeom>
              <a:noFill/>
              <a:ln>
                <a:noFill/>
              </a:ln>
            </p:spPr>
          </p:pic>
          <p:sp>
            <p:nvSpPr>
              <p:cNvPr id="1330" name="Google Shape;1330;p90"/>
              <p:cNvSpPr/>
              <p:nvPr/>
            </p:nvSpPr>
            <p:spPr>
              <a:xfrm>
                <a:off x="2369093" y="1673098"/>
                <a:ext cx="828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latin typeface="Lexend"/>
                    <a:ea typeface="Lexend"/>
                    <a:cs typeface="Lexend"/>
                    <a:sym typeface="Lexend"/>
                  </a:rPr>
                  <a:t>+1</a:t>
                </a:r>
                <a:endParaRPr sz="1800">
                  <a:latin typeface="Lexend"/>
                  <a:ea typeface="Lexend"/>
                  <a:cs typeface="Lexend"/>
                  <a:sym typeface="Lexend"/>
                </a:endParaRPr>
              </a:p>
            </p:txBody>
          </p:sp>
        </p:grpSp>
        <p:grpSp>
          <p:nvGrpSpPr>
            <p:cNvPr id="1331" name="Google Shape;1331;p90"/>
            <p:cNvGrpSpPr/>
            <p:nvPr/>
          </p:nvGrpSpPr>
          <p:grpSpPr>
            <a:xfrm>
              <a:off x="703284" y="2342327"/>
              <a:ext cx="576950" cy="452799"/>
              <a:chOff x="3023095" y="1513999"/>
              <a:chExt cx="828000" cy="452799"/>
            </a:xfrm>
          </p:grpSpPr>
          <p:pic>
            <p:nvPicPr>
              <p:cNvPr id="1332" name="Google Shape;1332;p90"/>
              <p:cNvPicPr preferRelativeResize="0"/>
              <p:nvPr/>
            </p:nvPicPr>
            <p:blipFill rotWithShape="1">
              <a:blip r:embed="rId3">
                <a:alphaModFix/>
              </a:blip>
              <a:srcRect b="59597" l="61559" r="13951" t="27330"/>
              <a:stretch/>
            </p:blipFill>
            <p:spPr>
              <a:xfrm flipH="1" rot="10800000">
                <a:off x="3088225" y="1513999"/>
                <a:ext cx="687700" cy="222851"/>
              </a:xfrm>
              <a:prstGeom prst="rect">
                <a:avLst/>
              </a:prstGeom>
              <a:noFill/>
              <a:ln>
                <a:noFill/>
              </a:ln>
            </p:spPr>
          </p:pic>
          <p:sp>
            <p:nvSpPr>
              <p:cNvPr id="1333" name="Google Shape;1333;p90"/>
              <p:cNvSpPr/>
              <p:nvPr/>
            </p:nvSpPr>
            <p:spPr>
              <a:xfrm>
                <a:off x="3023095" y="1673098"/>
                <a:ext cx="828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latin typeface="Lexend"/>
                    <a:ea typeface="Lexend"/>
                    <a:cs typeface="Lexend"/>
                    <a:sym typeface="Lexend"/>
                  </a:rPr>
                  <a:t>+2</a:t>
                </a:r>
                <a:endParaRPr sz="1800">
                  <a:latin typeface="Lexend"/>
                  <a:ea typeface="Lexend"/>
                  <a:cs typeface="Lexend"/>
                  <a:sym typeface="Lexend"/>
                </a:endParaRPr>
              </a:p>
            </p:txBody>
          </p:sp>
        </p:grpSp>
        <p:grpSp>
          <p:nvGrpSpPr>
            <p:cNvPr id="1334" name="Google Shape;1334;p90"/>
            <p:cNvGrpSpPr/>
            <p:nvPr/>
          </p:nvGrpSpPr>
          <p:grpSpPr>
            <a:xfrm>
              <a:off x="1024389" y="2342327"/>
              <a:ext cx="813166" cy="452799"/>
              <a:chOff x="3483923" y="1513999"/>
              <a:chExt cx="1167000" cy="452799"/>
            </a:xfrm>
          </p:grpSpPr>
          <p:pic>
            <p:nvPicPr>
              <p:cNvPr id="1335" name="Google Shape;1335;p90"/>
              <p:cNvPicPr preferRelativeResize="0"/>
              <p:nvPr/>
            </p:nvPicPr>
            <p:blipFill rotWithShape="1">
              <a:blip r:embed="rId3">
                <a:alphaModFix/>
              </a:blip>
              <a:srcRect b="59597" l="61559" r="13951" t="27330"/>
              <a:stretch/>
            </p:blipFill>
            <p:spPr>
              <a:xfrm flipH="1" rot="10800000">
                <a:off x="3697825" y="1513999"/>
                <a:ext cx="687700" cy="222851"/>
              </a:xfrm>
              <a:prstGeom prst="rect">
                <a:avLst/>
              </a:prstGeom>
              <a:noFill/>
              <a:ln>
                <a:noFill/>
              </a:ln>
            </p:spPr>
          </p:pic>
          <p:sp>
            <p:nvSpPr>
              <p:cNvPr id="1336" name="Google Shape;1336;p90"/>
              <p:cNvSpPr/>
              <p:nvPr/>
            </p:nvSpPr>
            <p:spPr>
              <a:xfrm>
                <a:off x="3483923" y="1673098"/>
                <a:ext cx="1167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latin typeface="Lexend"/>
                    <a:ea typeface="Lexend"/>
                    <a:cs typeface="Lexend"/>
                    <a:sym typeface="Lexend"/>
                  </a:rPr>
                  <a:t>+3</a:t>
                </a:r>
                <a:endParaRPr sz="1800">
                  <a:latin typeface="Lexend"/>
                  <a:ea typeface="Lexend"/>
                  <a:cs typeface="Lexend"/>
                  <a:sym typeface="Lexend"/>
                </a:endParaRPr>
              </a:p>
            </p:txBody>
          </p:sp>
        </p:grpSp>
        <p:grpSp>
          <p:nvGrpSpPr>
            <p:cNvPr id="1337" name="Google Shape;1337;p90"/>
            <p:cNvGrpSpPr/>
            <p:nvPr/>
          </p:nvGrpSpPr>
          <p:grpSpPr>
            <a:xfrm>
              <a:off x="1447720" y="2342327"/>
              <a:ext cx="813166" cy="452799"/>
              <a:chOff x="4091458" y="1513999"/>
              <a:chExt cx="1167000" cy="452799"/>
            </a:xfrm>
          </p:grpSpPr>
          <p:pic>
            <p:nvPicPr>
              <p:cNvPr id="1338" name="Google Shape;1338;p90"/>
              <p:cNvPicPr preferRelativeResize="0"/>
              <p:nvPr/>
            </p:nvPicPr>
            <p:blipFill rotWithShape="1">
              <a:blip r:embed="rId3">
                <a:alphaModFix/>
              </a:blip>
              <a:srcRect b="59597" l="61559" r="13951" t="27330"/>
              <a:stretch/>
            </p:blipFill>
            <p:spPr>
              <a:xfrm flipH="1" rot="10800000">
                <a:off x="4307425" y="1513999"/>
                <a:ext cx="687700" cy="222851"/>
              </a:xfrm>
              <a:prstGeom prst="rect">
                <a:avLst/>
              </a:prstGeom>
              <a:noFill/>
              <a:ln>
                <a:noFill/>
              </a:ln>
            </p:spPr>
          </p:pic>
          <p:sp>
            <p:nvSpPr>
              <p:cNvPr id="1339" name="Google Shape;1339;p90"/>
              <p:cNvSpPr/>
              <p:nvPr/>
            </p:nvSpPr>
            <p:spPr>
              <a:xfrm>
                <a:off x="4091458" y="1673098"/>
                <a:ext cx="1167000" cy="29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latin typeface="Lexend"/>
                    <a:ea typeface="Lexend"/>
                    <a:cs typeface="Lexend"/>
                    <a:sym typeface="Lexend"/>
                  </a:rPr>
                  <a:t>+4</a:t>
                </a:r>
                <a:endParaRPr sz="1800">
                  <a:latin typeface="Lexend"/>
                  <a:ea typeface="Lexend"/>
                  <a:cs typeface="Lexend"/>
                  <a:sym typeface="Lexend"/>
                </a:endParaRPr>
              </a:p>
            </p:txBody>
          </p:sp>
        </p:grpSp>
      </p:grpSp>
      <p:sp>
        <p:nvSpPr>
          <p:cNvPr id="1340" name="Google Shape;1340;p90"/>
          <p:cNvSpPr txBox="1"/>
          <p:nvPr>
            <p:ph idx="1" type="body"/>
          </p:nvPr>
        </p:nvSpPr>
        <p:spPr>
          <a:xfrm>
            <a:off x="324000" y="1620000"/>
            <a:ext cx="8496000" cy="402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5, 6, 8, 11, 15, … waa taxane laba-jibbaaran (quadratic sequence) oo leh kala-duwanaansho labaad oo guud +1</a:t>
            </a:r>
            <a:r>
              <a:rPr lang="en-GB" sz="1100">
                <a:latin typeface="Lexend"/>
              </a:rPr>
              <a:t/>
            </a:r>
            <a:endParaRPr sz="1800"/>
          </a:p>
        </p:txBody>
      </p:sp>
      <p:sp>
        <p:nvSpPr>
          <p:cNvPr id="1341" name="Google Shape;1341;p90"/>
          <p:cNvSpPr txBox="1"/>
          <p:nvPr>
            <p:ph idx="1" type="body"/>
          </p:nvPr>
        </p:nvSpPr>
        <p:spPr>
          <a:xfrm>
            <a:off x="324000" y="2501513"/>
            <a:ext cx="8496000" cy="249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Markaan isku darno waxaan helaynaa: 7, 12, 20, 31, 45, …</a:t>
            </a:r>
            <a:r>
              <a:rPr lang="en-GB" sz="11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3">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5" name="Shape 1345"/>
        <p:cNvGrpSpPr/>
        <p:nvPr/>
      </p:nvGrpSpPr>
      <p:grpSpPr>
        <a:xfrm>
          <a:off x="0" y="0"/>
          <a:ext cx="0" cy="0"/>
          <a:chOff x="0" y="0"/>
          <a:chExt cx="0" cy="0"/>
        </a:xfrm>
      </p:grpSpPr>
      <p:sp>
        <p:nvSpPr>
          <p:cNvPr id="1346" name="Google Shape;1346;p91"/>
          <p:cNvSpPr txBox="1"/>
          <p:nvPr>
            <p:ph idx="1" type="body"/>
          </p:nvPr>
        </p:nvSpPr>
        <p:spPr>
          <a:xfrm>
            <a:off x="324000" y="2314225"/>
            <a:ext cx="8496000" cy="2247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Qor shanta xubnood ee ugu horreeya ee taxanaha tirooyinka laba-jibbaaran (square numbers) si kor u kaca.</a:t>
            </a:r>
            <a:r>
              <a:rPr lang="en-GB" sz="1100">
                <a:latin typeface="Lexend"/>
              </a:rPr>
              <a:t/>
            </a:r>
            <a:endParaRPr sz="1800"/>
          </a:p>
          <a:p>
            <a:pPr indent="0" lvl="0" marL="0" rtl="0" algn="l">
              <a:spcBef>
                <a:spcPts val="1000"/>
              </a:spcBef>
              <a:spcAft>
                <a:spcPts val="0"/>
              </a:spcAft>
              <a:buNone/>
            </a:pPr>
            <a:r>
              <a:rPr lang="en-GB" sz="1100">
                <a:latin typeface="Lexend"/>
              </a:rPr>
              <a:t>2) Qor shanta xubnood ee ugu horreeya ee taxanaha tirooyinka saddex-xagalka (triangle numbers) si kor u kaca.</a:t>
            </a:r>
            <a:endParaRPr sz="1800"/>
          </a:p>
          <a:p>
            <a:pPr indent="0" lvl="0" marL="0" rtl="0" algn="l">
              <a:spcBef>
                <a:spcPts val="1000"/>
              </a:spcBef>
              <a:spcAft>
                <a:spcPts val="1000"/>
              </a:spcAft>
              <a:buNone/>
            </a:pPr>
            <a:r>
              <a:rPr lang="en-GB" sz="1100">
                <a:latin typeface="Lexend"/>
              </a:rPr>
              <a:t>3) Isku dar taxanayaashaada (wadarta xubnaha ugu horreeya ee mid kasta ayaa sameeya xubinta ugu horreeya ee taxanaha cusub iwm.), maxaad uga dareentaa taxanahan cusub?</a:t>
            </a:r>
            <a:endParaRPr sz="1800"/>
          </a:p>
        </p:txBody>
      </p:sp>
      <p:sp>
        <p:nvSpPr>
          <p:cNvPr id="1347" name="Google Shape;1347;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Isku darka taxanayaasha (Adding sequences)</a:t>
            </a:r>
            <a:endParaRPr/>
          </a:p>
        </p:txBody>
      </p:sp>
      <p:pic>
        <p:nvPicPr>
          <p:cNvPr id="1348" name="Google Shape;1348;p91"/>
          <p:cNvPicPr preferRelativeResize="0"/>
          <p:nvPr/>
        </p:nvPicPr>
        <p:blipFill>
          <a:blip r:embed="rId8">
            <a:alphaModFix/>
          </a:blip>
          <a:stretch>
            <a:fillRect/>
          </a:stretch>
        </p:blipFill>
        <p:spPr>
          <a:xfrm flipH="1">
            <a:off x="454677" y="1297562"/>
            <a:ext cx="683800" cy="661736"/>
          </a:xfrm>
          <a:prstGeom prst="rect">
            <a:avLst/>
          </a:prstGeom>
          <a:noFill/>
          <a:ln>
            <a:noFill/>
          </a:ln>
        </p:spPr>
      </p:pic>
      <p:sp>
        <p:nvSpPr>
          <p:cNvPr id="1349" name="Google Shape;1349;p91"/>
          <p:cNvSpPr txBox="1"/>
          <p:nvPr/>
        </p:nvSpPr>
        <p:spPr>
          <a:xfrm>
            <a:off x="288076" y="1980155"/>
            <a:ext cx="1017000" cy="3597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Isra</a:t>
            </a:r>
            <a:endParaRPr b="1" sz="1800">
              <a:latin typeface="Lexend"/>
              <a:ea typeface="Lexend"/>
              <a:cs typeface="Lexend"/>
              <a:sym typeface="Lexend"/>
            </a:endParaRPr>
          </a:p>
        </p:txBody>
      </p:sp>
      <p:pic>
        <p:nvPicPr>
          <p:cNvPr id="1350" name="Google Shape;1350;p91"/>
          <p:cNvPicPr preferRelativeResize="0"/>
          <p:nvPr/>
        </p:nvPicPr>
        <p:blipFill rotWithShape="1">
          <a:blip r:embed="rId4">
            <a:alphaModFix/>
          </a:blip>
          <a:srcRect b="43690" l="0" r="57905" t="0"/>
          <a:stretch/>
        </p:blipFill>
        <p:spPr>
          <a:xfrm flipH="1">
            <a:off x="1064274" y="864725"/>
            <a:ext cx="3434501" cy="1226050"/>
          </a:xfrm>
          <a:prstGeom prst="rect">
            <a:avLst/>
          </a:prstGeom>
          <a:noFill/>
          <a:ln>
            <a:noFill/>
          </a:ln>
        </p:spPr>
      </p:pic>
      <p:sp>
        <p:nvSpPr>
          <p:cNvPr id="1351" name="Google Shape;1351;p91"/>
          <p:cNvSpPr txBox="1"/>
          <p:nvPr/>
        </p:nvSpPr>
        <p:spPr>
          <a:xfrm>
            <a:off x="1316475" y="993850"/>
            <a:ext cx="3065400" cy="9678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Tirooyinka laba-jibbaaran (square numbers) waxay sameeyaan taxane laba-jibbaaran (quadratic sequence) marka loo qoro si tiro ahaan u kaca.</a:t>
            </a:r>
            <a:r>
              <a:rPr lang="en-GB" sz="1100">
                <a:latin typeface="Lexend"/>
                <a:ea typeface="Lexend"/>
                <a:cs typeface="Lexend"/>
                <a:sym typeface="Lexend"/>
              </a:rPr>
              <a:t/>
            </a:r>
            <a:endParaRPr sz="1800">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1800">
              <a:latin typeface="Lexend"/>
              <a:ea typeface="Lexend"/>
              <a:cs typeface="Lexend"/>
              <a:sym typeface="Lexend"/>
            </a:endParaRPr>
          </a:p>
        </p:txBody>
      </p:sp>
      <p:sp>
        <p:nvSpPr>
          <p:cNvPr id="1352" name="Google Shape;1352;p91"/>
          <p:cNvSpPr txBox="1"/>
          <p:nvPr/>
        </p:nvSpPr>
        <p:spPr>
          <a:xfrm flipH="1">
            <a:off x="7678500" y="1813067"/>
            <a:ext cx="889500" cy="3702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Suad</a:t>
            </a:r>
            <a:endParaRPr sz="1800">
              <a:latin typeface="Lexend"/>
              <a:ea typeface="Lexend"/>
              <a:cs typeface="Lexend"/>
              <a:sym typeface="Lexend"/>
            </a:endParaRPr>
          </a:p>
        </p:txBody>
      </p:sp>
      <p:pic>
        <p:nvPicPr>
          <p:cNvPr id="1353" name="Google Shape;1353;p91"/>
          <p:cNvPicPr preferRelativeResize="0"/>
          <p:nvPr/>
        </p:nvPicPr>
        <p:blipFill>
          <a:blip r:embed="rId9">
            <a:alphaModFix/>
          </a:blip>
          <a:stretch>
            <a:fillRect/>
          </a:stretch>
        </p:blipFill>
        <p:spPr>
          <a:xfrm>
            <a:off x="7868111" y="1310074"/>
            <a:ext cx="510291" cy="566087"/>
          </a:xfrm>
          <a:prstGeom prst="rect">
            <a:avLst/>
          </a:prstGeom>
          <a:noFill/>
          <a:ln>
            <a:noFill/>
          </a:ln>
        </p:spPr>
      </p:pic>
      <p:pic>
        <p:nvPicPr>
          <p:cNvPr id="1354" name="Google Shape;1354;p91"/>
          <p:cNvPicPr preferRelativeResize="0"/>
          <p:nvPr/>
        </p:nvPicPr>
        <p:blipFill rotWithShape="1">
          <a:blip r:embed="rId4">
            <a:alphaModFix/>
          </a:blip>
          <a:srcRect b="43690" l="0" r="57905" t="0"/>
          <a:stretch/>
        </p:blipFill>
        <p:spPr>
          <a:xfrm>
            <a:off x="5250950" y="864725"/>
            <a:ext cx="2617149" cy="1080000"/>
          </a:xfrm>
          <a:prstGeom prst="rect">
            <a:avLst/>
          </a:prstGeom>
          <a:noFill/>
          <a:ln>
            <a:noFill/>
          </a:ln>
        </p:spPr>
      </p:pic>
      <p:sp>
        <p:nvSpPr>
          <p:cNvPr id="1355" name="Google Shape;1355;p91"/>
          <p:cNvSpPr/>
          <p:nvPr/>
        </p:nvSpPr>
        <p:spPr>
          <a:xfrm flipH="1">
            <a:off x="5379975" y="958025"/>
            <a:ext cx="2259000" cy="712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Tirooyinka saddex-xagalka (triangle numbers) sidoo kale way sameeyaan!</a:t>
            </a:r>
            <a:endParaRPr sz="1800">
              <a:latin typeface="Lexend"/>
              <a:ea typeface="Lexend"/>
              <a:cs typeface="Lexend"/>
              <a:sym typeface="Lexen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9" name="Shape 1359"/>
        <p:cNvGrpSpPr/>
        <p:nvPr/>
      </p:nvGrpSpPr>
      <p:grpSpPr>
        <a:xfrm>
          <a:off x="0" y="0"/>
          <a:ext cx="0" cy="0"/>
          <a:chOff x="0" y="0"/>
          <a:chExt cx="0" cy="0"/>
        </a:xfrm>
      </p:grpSpPr>
      <p:sp>
        <p:nvSpPr>
          <p:cNvPr id="1360" name="Google Shape;1360;p92"/>
          <p:cNvSpPr txBox="1"/>
          <p:nvPr>
            <p:ph idx="1" type="body"/>
          </p:nvPr>
        </p:nvSpPr>
        <p:spPr>
          <a:xfrm>
            <a:off x="324000" y="2303750"/>
            <a:ext cx="8496000" cy="2610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Qor shanta xubnood ee ugu horreeya ee taxanaha tirooyinka laba-jibbaaran (square numbers) si kor u kaca 1, 4, 9, 16, 25,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0"/>
              </a:spcAft>
              <a:buNone/>
            </a:pPr>
            <a:r>
              <a:rPr lang="en-GB" sz="1100">
                <a:latin typeface="Lexend"/>
              </a:rPr>
              <a:t>2) Qor shanta xubnood ee ugu horreeya ee taxanaha tirooyinka saddex-xagalka (triangle numbers) si kor u kaca 1, 3, 6, 10, 15,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1000"/>
              </a:spcAft>
              <a:buNone/>
            </a:pPr>
            <a:r>
              <a:rPr lang="en-GB" sz="1100">
                <a:latin typeface="Lexend"/>
              </a:rPr>
              <a:t>3) Isku dar taxanayaashaada, maxaad uga dareentaa taxanahan cusub? 2, 7, 15, 26, 40, …</a:t>
            </a:r>
            <a:r>
              <a:rPr lang="en-GB" sz="1100">
                <a:latin typeface="Kalam"/>
                <a:ea typeface="Kalam"/>
                <a:cs typeface="Kalam"/>
                <a:sym typeface="Kalam"/>
              </a:rPr>
              <a:t/>
            </a:r>
            <a:endParaRPr sz="2000">
              <a:latin typeface="Kalam"/>
              <a:ea typeface="Kalam"/>
              <a:cs typeface="Kalam"/>
              <a:sym typeface="Kalam"/>
            </a:endParaRPr>
          </a:p>
        </p:txBody>
      </p:sp>
      <p:sp>
        <p:nvSpPr>
          <p:cNvPr id="1361" name="Google Shape;1361;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Isku darka taxanayaasha (Adding sequences)</a:t>
            </a:r>
            <a:endParaRPr/>
          </a:p>
        </p:txBody>
      </p:sp>
      <p:pic>
        <p:nvPicPr>
          <p:cNvPr id="1362" name="Google Shape;1362;p92"/>
          <p:cNvPicPr preferRelativeResize="0"/>
          <p:nvPr/>
        </p:nvPicPr>
        <p:blipFill>
          <a:blip r:embed="rId8">
            <a:alphaModFix/>
          </a:blip>
          <a:stretch>
            <a:fillRect/>
          </a:stretch>
        </p:blipFill>
        <p:spPr>
          <a:xfrm flipH="1">
            <a:off x="454677" y="1145162"/>
            <a:ext cx="683800" cy="661736"/>
          </a:xfrm>
          <a:prstGeom prst="rect">
            <a:avLst/>
          </a:prstGeom>
          <a:noFill/>
          <a:ln>
            <a:noFill/>
          </a:ln>
        </p:spPr>
      </p:pic>
      <p:sp>
        <p:nvSpPr>
          <p:cNvPr id="1363" name="Google Shape;1363;p92"/>
          <p:cNvSpPr txBox="1"/>
          <p:nvPr/>
        </p:nvSpPr>
        <p:spPr>
          <a:xfrm>
            <a:off x="288076" y="1827755"/>
            <a:ext cx="1017000" cy="3597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Isra</a:t>
            </a:r>
            <a:endParaRPr b="1" sz="1800">
              <a:latin typeface="Lexend"/>
              <a:ea typeface="Lexend"/>
              <a:cs typeface="Lexend"/>
              <a:sym typeface="Lexend"/>
            </a:endParaRPr>
          </a:p>
        </p:txBody>
      </p:sp>
      <p:pic>
        <p:nvPicPr>
          <p:cNvPr id="1364" name="Google Shape;1364;p92"/>
          <p:cNvPicPr preferRelativeResize="0"/>
          <p:nvPr/>
        </p:nvPicPr>
        <p:blipFill rotWithShape="1">
          <a:blip r:embed="rId4">
            <a:alphaModFix/>
          </a:blip>
          <a:srcRect b="43690" l="0" r="57905" t="0"/>
          <a:stretch/>
        </p:blipFill>
        <p:spPr>
          <a:xfrm flipH="1">
            <a:off x="1064274" y="712325"/>
            <a:ext cx="3434501" cy="1226050"/>
          </a:xfrm>
          <a:prstGeom prst="rect">
            <a:avLst/>
          </a:prstGeom>
          <a:noFill/>
          <a:ln>
            <a:noFill/>
          </a:ln>
        </p:spPr>
      </p:pic>
      <p:sp>
        <p:nvSpPr>
          <p:cNvPr id="1365" name="Google Shape;1365;p92"/>
          <p:cNvSpPr txBox="1"/>
          <p:nvPr/>
        </p:nvSpPr>
        <p:spPr>
          <a:xfrm>
            <a:off x="1316475" y="841450"/>
            <a:ext cx="3065400" cy="9678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Tirooyinka laba-jibbaaran (square numbers) waxay sameeyaan taxane laba-jibbaaran (quadratic sequence) marka loo qoro si tiro ahaan u kaca.</a:t>
            </a:r>
            <a:endParaRPr sz="1800">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1800">
              <a:latin typeface="Lexend"/>
              <a:ea typeface="Lexend"/>
              <a:cs typeface="Lexend"/>
              <a:sym typeface="Lexend"/>
            </a:endParaRPr>
          </a:p>
        </p:txBody>
      </p:sp>
      <p:sp>
        <p:nvSpPr>
          <p:cNvPr id="1366" name="Google Shape;1366;p92"/>
          <p:cNvSpPr txBox="1"/>
          <p:nvPr/>
        </p:nvSpPr>
        <p:spPr>
          <a:xfrm flipH="1">
            <a:off x="7678500" y="1660667"/>
            <a:ext cx="889500" cy="3702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Suad</a:t>
            </a:r>
            <a:endParaRPr sz="1800">
              <a:latin typeface="Lexend"/>
              <a:ea typeface="Lexend"/>
              <a:cs typeface="Lexend"/>
              <a:sym typeface="Lexend"/>
            </a:endParaRPr>
          </a:p>
        </p:txBody>
      </p:sp>
      <p:pic>
        <p:nvPicPr>
          <p:cNvPr id="1367" name="Google Shape;1367;p92"/>
          <p:cNvPicPr preferRelativeResize="0"/>
          <p:nvPr/>
        </p:nvPicPr>
        <p:blipFill>
          <a:blip r:embed="rId9">
            <a:alphaModFix/>
          </a:blip>
          <a:stretch>
            <a:fillRect/>
          </a:stretch>
        </p:blipFill>
        <p:spPr>
          <a:xfrm>
            <a:off x="7868111" y="1157674"/>
            <a:ext cx="510291" cy="566087"/>
          </a:xfrm>
          <a:prstGeom prst="rect">
            <a:avLst/>
          </a:prstGeom>
          <a:noFill/>
          <a:ln>
            <a:noFill/>
          </a:ln>
        </p:spPr>
      </p:pic>
      <p:pic>
        <p:nvPicPr>
          <p:cNvPr id="1368" name="Google Shape;1368;p92"/>
          <p:cNvPicPr preferRelativeResize="0"/>
          <p:nvPr/>
        </p:nvPicPr>
        <p:blipFill rotWithShape="1">
          <a:blip r:embed="rId4">
            <a:alphaModFix/>
          </a:blip>
          <a:srcRect b="43690" l="0" r="57905" t="0"/>
          <a:stretch/>
        </p:blipFill>
        <p:spPr>
          <a:xfrm>
            <a:off x="5250950" y="712325"/>
            <a:ext cx="2617149" cy="1080000"/>
          </a:xfrm>
          <a:prstGeom prst="rect">
            <a:avLst/>
          </a:prstGeom>
          <a:noFill/>
          <a:ln>
            <a:noFill/>
          </a:ln>
        </p:spPr>
      </p:pic>
      <p:sp>
        <p:nvSpPr>
          <p:cNvPr id="1369" name="Google Shape;1369;p92"/>
          <p:cNvSpPr/>
          <p:nvPr/>
        </p:nvSpPr>
        <p:spPr>
          <a:xfrm flipH="1">
            <a:off x="5379975" y="805625"/>
            <a:ext cx="2259000" cy="712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Tirooyinka saddex-xagalka (triangle numbers) sidoo kale way sameeyaan!</a:t>
            </a:r>
            <a:endParaRPr sz="1800">
              <a:latin typeface="Lexend"/>
              <a:ea typeface="Lexend"/>
              <a:cs typeface="Lexend"/>
              <a:sym typeface="Lexen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3" name="Shape 1373"/>
        <p:cNvGrpSpPr/>
        <p:nvPr/>
      </p:nvGrpSpPr>
      <p:grpSpPr>
        <a:xfrm>
          <a:off x="0" y="0"/>
          <a:ext cx="0" cy="0"/>
          <a:chOff x="0" y="0"/>
          <a:chExt cx="0" cy="0"/>
        </a:xfrm>
      </p:grpSpPr>
      <p:sp>
        <p:nvSpPr>
          <p:cNvPr id="1374" name="Google Shape;1374;p93"/>
          <p:cNvSpPr txBox="1"/>
          <p:nvPr>
            <p:ph idx="1" type="body"/>
          </p:nvPr>
        </p:nvSpPr>
        <p:spPr>
          <a:xfrm>
            <a:off x="324000" y="2267925"/>
            <a:ext cx="8496000" cy="566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Isku dar taxanayaashaada, maxaad uga dareentaa taxanahan cusub? 2, 7, 15, 26, 40, …</a:t>
            </a:r>
            <a:r>
              <a:rPr lang="en-GB" sz="1100">
                <a:latin typeface="Kalam"/>
                <a:ea typeface="Kalam"/>
                <a:cs typeface="Kalam"/>
                <a:sym typeface="Kalam"/>
              </a:rPr>
              <a:t/>
            </a:r>
            <a:endParaRPr sz="2000">
              <a:latin typeface="Kalam"/>
              <a:ea typeface="Kalam"/>
              <a:cs typeface="Kalam"/>
              <a:sym typeface="Kalam"/>
            </a:endParaRPr>
          </a:p>
        </p:txBody>
      </p:sp>
      <p:sp>
        <p:nvSpPr>
          <p:cNvPr id="1375" name="Google Shape;1375;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Isku darka taxanayaasha (Adding sequences)</a:t>
            </a:r>
            <a:endParaRPr/>
          </a:p>
        </p:txBody>
      </p:sp>
      <p:pic>
        <p:nvPicPr>
          <p:cNvPr id="1376" name="Google Shape;1376;p93"/>
          <p:cNvPicPr preferRelativeResize="0"/>
          <p:nvPr/>
        </p:nvPicPr>
        <p:blipFill>
          <a:blip r:embed="rId9">
            <a:alphaModFix/>
          </a:blip>
          <a:stretch>
            <a:fillRect/>
          </a:stretch>
        </p:blipFill>
        <p:spPr>
          <a:xfrm flipH="1">
            <a:off x="454677" y="1145162"/>
            <a:ext cx="683800" cy="661736"/>
          </a:xfrm>
          <a:prstGeom prst="rect">
            <a:avLst/>
          </a:prstGeom>
          <a:noFill/>
          <a:ln>
            <a:noFill/>
          </a:ln>
        </p:spPr>
      </p:pic>
      <p:sp>
        <p:nvSpPr>
          <p:cNvPr id="1377" name="Google Shape;1377;p93"/>
          <p:cNvSpPr txBox="1"/>
          <p:nvPr/>
        </p:nvSpPr>
        <p:spPr>
          <a:xfrm>
            <a:off x="288076" y="1827755"/>
            <a:ext cx="1017000" cy="3597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Isra</a:t>
            </a:r>
            <a:endParaRPr b="1" sz="1800">
              <a:latin typeface="Lexend"/>
              <a:ea typeface="Lexend"/>
              <a:cs typeface="Lexend"/>
              <a:sym typeface="Lexend"/>
            </a:endParaRPr>
          </a:p>
        </p:txBody>
      </p:sp>
      <p:pic>
        <p:nvPicPr>
          <p:cNvPr id="1378" name="Google Shape;1378;p93"/>
          <p:cNvPicPr preferRelativeResize="0"/>
          <p:nvPr/>
        </p:nvPicPr>
        <p:blipFill rotWithShape="1">
          <a:blip r:embed="rId4">
            <a:alphaModFix/>
          </a:blip>
          <a:srcRect b="43690" l="0" r="57905" t="0"/>
          <a:stretch/>
        </p:blipFill>
        <p:spPr>
          <a:xfrm flipH="1">
            <a:off x="1064274" y="712325"/>
            <a:ext cx="3434501" cy="1226050"/>
          </a:xfrm>
          <a:prstGeom prst="rect">
            <a:avLst/>
          </a:prstGeom>
          <a:noFill/>
          <a:ln>
            <a:noFill/>
          </a:ln>
        </p:spPr>
      </p:pic>
      <p:sp>
        <p:nvSpPr>
          <p:cNvPr id="1379" name="Google Shape;1379;p93"/>
          <p:cNvSpPr txBox="1"/>
          <p:nvPr/>
        </p:nvSpPr>
        <p:spPr>
          <a:xfrm>
            <a:off x="1316475" y="841450"/>
            <a:ext cx="3065400" cy="9678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Tirooyinka laba jibaaran waxay sameeyaan isku xigxig (sequence) quadratic marka loo qoro sida nambarada isku xigxiga.</a:t>
            </a:r>
            <a:endParaRPr sz="1800">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1800">
              <a:latin typeface="Lexend"/>
              <a:ea typeface="Lexend"/>
              <a:cs typeface="Lexend"/>
              <a:sym typeface="Lexend"/>
            </a:endParaRPr>
          </a:p>
        </p:txBody>
      </p:sp>
      <p:sp>
        <p:nvSpPr>
          <p:cNvPr id="1380" name="Google Shape;1380;p93"/>
          <p:cNvSpPr txBox="1"/>
          <p:nvPr/>
        </p:nvSpPr>
        <p:spPr>
          <a:xfrm flipH="1">
            <a:off x="7678500" y="1660667"/>
            <a:ext cx="889500" cy="3702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Suad</a:t>
            </a:r>
            <a:endParaRPr sz="1800">
              <a:latin typeface="Lexend"/>
              <a:ea typeface="Lexend"/>
              <a:cs typeface="Lexend"/>
              <a:sym typeface="Lexend"/>
            </a:endParaRPr>
          </a:p>
        </p:txBody>
      </p:sp>
      <p:pic>
        <p:nvPicPr>
          <p:cNvPr id="1381" name="Google Shape;1381;p93"/>
          <p:cNvPicPr preferRelativeResize="0"/>
          <p:nvPr/>
        </p:nvPicPr>
        <p:blipFill>
          <a:blip r:embed="rId10">
            <a:alphaModFix/>
          </a:blip>
          <a:stretch>
            <a:fillRect/>
          </a:stretch>
        </p:blipFill>
        <p:spPr>
          <a:xfrm>
            <a:off x="7868111" y="1157674"/>
            <a:ext cx="510291" cy="566087"/>
          </a:xfrm>
          <a:prstGeom prst="rect">
            <a:avLst/>
          </a:prstGeom>
          <a:noFill/>
          <a:ln>
            <a:noFill/>
          </a:ln>
        </p:spPr>
      </p:pic>
      <p:pic>
        <p:nvPicPr>
          <p:cNvPr id="1382" name="Google Shape;1382;p93"/>
          <p:cNvPicPr preferRelativeResize="0"/>
          <p:nvPr/>
        </p:nvPicPr>
        <p:blipFill rotWithShape="1">
          <a:blip r:embed="rId4">
            <a:alphaModFix/>
          </a:blip>
          <a:srcRect b="43690" l="0" r="57905" t="0"/>
          <a:stretch/>
        </p:blipFill>
        <p:spPr>
          <a:xfrm>
            <a:off x="5250950" y="712325"/>
            <a:ext cx="2617149" cy="1080000"/>
          </a:xfrm>
          <a:prstGeom prst="rect">
            <a:avLst/>
          </a:prstGeom>
          <a:noFill/>
          <a:ln>
            <a:noFill/>
          </a:ln>
        </p:spPr>
      </p:pic>
      <p:sp>
        <p:nvSpPr>
          <p:cNvPr id="1383" name="Google Shape;1383;p93"/>
          <p:cNvSpPr/>
          <p:nvPr/>
        </p:nvSpPr>
        <p:spPr>
          <a:xfrm flipH="1">
            <a:off x="5379975" y="805625"/>
            <a:ext cx="2259000" cy="712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Tirooyinka saddexagalka sidoo kale!</a:t>
            </a:r>
            <a:endParaRPr sz="1800">
              <a:latin typeface="Lexend"/>
              <a:ea typeface="Lexend"/>
              <a:cs typeface="Lexend"/>
              <a:sym typeface="Lexend"/>
            </a:endParaRPr>
          </a:p>
        </p:txBody>
      </p:sp>
      <p:pic>
        <p:nvPicPr>
          <p:cNvPr id="1384" name="Google Shape;1384;p93"/>
          <p:cNvPicPr preferRelativeResize="0"/>
          <p:nvPr/>
        </p:nvPicPr>
        <p:blipFill rotWithShape="1">
          <a:blip r:embed="rId6">
            <a:alphaModFix/>
          </a:blip>
          <a:srcRect b="59597" l="61559" r="13951" t="27330"/>
          <a:stretch/>
        </p:blipFill>
        <p:spPr>
          <a:xfrm flipH="1" rot="10800000">
            <a:off x="1649292" y="2925273"/>
            <a:ext cx="654553" cy="222851"/>
          </a:xfrm>
          <a:prstGeom prst="rect">
            <a:avLst/>
          </a:prstGeom>
          <a:noFill/>
          <a:ln>
            <a:noFill/>
          </a:ln>
        </p:spPr>
      </p:pic>
      <p:sp>
        <p:nvSpPr>
          <p:cNvPr id="1385" name="Google Shape;1385;p93"/>
          <p:cNvSpPr/>
          <p:nvPr/>
        </p:nvSpPr>
        <p:spPr>
          <a:xfrm>
            <a:off x="1699046" y="3171171"/>
            <a:ext cx="654458" cy="293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Kalam"/>
                <a:ea typeface="Kalam"/>
                <a:cs typeface="Kalam"/>
                <a:sym typeface="Kalam"/>
              </a:rPr>
              <a:t>+5</a:t>
            </a:r>
            <a:endParaRPr sz="2000">
              <a:latin typeface="Kalam"/>
              <a:ea typeface="Kalam"/>
              <a:cs typeface="Kalam"/>
              <a:sym typeface="Kalam"/>
            </a:endParaRPr>
          </a:p>
        </p:txBody>
      </p:sp>
      <p:pic>
        <p:nvPicPr>
          <p:cNvPr id="1386" name="Google Shape;1386;p93"/>
          <p:cNvPicPr preferRelativeResize="0"/>
          <p:nvPr/>
        </p:nvPicPr>
        <p:blipFill rotWithShape="1">
          <a:blip r:embed="rId6">
            <a:alphaModFix/>
          </a:blip>
          <a:srcRect b="59597" l="61559" r="13951" t="27330"/>
          <a:stretch/>
        </p:blipFill>
        <p:spPr>
          <a:xfrm flipH="1" rot="10800000">
            <a:off x="2229509" y="2925273"/>
            <a:ext cx="654553" cy="222851"/>
          </a:xfrm>
          <a:prstGeom prst="rect">
            <a:avLst/>
          </a:prstGeom>
          <a:noFill/>
          <a:ln>
            <a:noFill/>
          </a:ln>
        </p:spPr>
      </p:pic>
      <p:sp>
        <p:nvSpPr>
          <p:cNvPr id="1387" name="Google Shape;1387;p93"/>
          <p:cNvSpPr/>
          <p:nvPr/>
        </p:nvSpPr>
        <p:spPr>
          <a:xfrm>
            <a:off x="2303453" y="3171171"/>
            <a:ext cx="654458" cy="293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Kalam"/>
                <a:ea typeface="Kalam"/>
                <a:cs typeface="Kalam"/>
                <a:sym typeface="Kalam"/>
              </a:rPr>
              <a:t>+8</a:t>
            </a:r>
            <a:endParaRPr sz="2000">
              <a:latin typeface="Kalam"/>
              <a:ea typeface="Kalam"/>
              <a:cs typeface="Kalam"/>
              <a:sym typeface="Kalam"/>
            </a:endParaRPr>
          </a:p>
        </p:txBody>
      </p:sp>
      <p:pic>
        <p:nvPicPr>
          <p:cNvPr id="1388" name="Google Shape;1388;p93"/>
          <p:cNvPicPr preferRelativeResize="0"/>
          <p:nvPr/>
        </p:nvPicPr>
        <p:blipFill rotWithShape="1">
          <a:blip r:embed="rId6">
            <a:alphaModFix/>
          </a:blip>
          <a:srcRect b="59597" l="61559" r="13951" t="27330"/>
          <a:stretch/>
        </p:blipFill>
        <p:spPr>
          <a:xfrm flipH="1" rot="10800000">
            <a:off x="2809727" y="2925273"/>
            <a:ext cx="654553" cy="222851"/>
          </a:xfrm>
          <a:prstGeom prst="rect">
            <a:avLst/>
          </a:prstGeom>
          <a:noFill/>
          <a:ln>
            <a:noFill/>
          </a:ln>
        </p:spPr>
      </p:pic>
      <p:sp>
        <p:nvSpPr>
          <p:cNvPr id="1389" name="Google Shape;1389;p93"/>
          <p:cNvSpPr/>
          <p:nvPr/>
        </p:nvSpPr>
        <p:spPr>
          <a:xfrm>
            <a:off x="2745033" y="3167696"/>
            <a:ext cx="922580" cy="293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Kalam"/>
                <a:ea typeface="Kalam"/>
                <a:cs typeface="Kalam"/>
                <a:sym typeface="Kalam"/>
              </a:rPr>
              <a:t>+11</a:t>
            </a:r>
            <a:endParaRPr sz="2000">
              <a:latin typeface="Kalam"/>
              <a:ea typeface="Kalam"/>
              <a:cs typeface="Kalam"/>
              <a:sym typeface="Kalam"/>
            </a:endParaRPr>
          </a:p>
        </p:txBody>
      </p:sp>
      <p:pic>
        <p:nvPicPr>
          <p:cNvPr id="1390" name="Google Shape;1390;p93"/>
          <p:cNvPicPr preferRelativeResize="0"/>
          <p:nvPr/>
        </p:nvPicPr>
        <p:blipFill rotWithShape="1">
          <a:blip r:embed="rId6">
            <a:alphaModFix/>
          </a:blip>
          <a:srcRect b="59597" l="61559" r="13951" t="27330"/>
          <a:stretch/>
        </p:blipFill>
        <p:spPr>
          <a:xfrm flipH="1" rot="10800000">
            <a:off x="3389944" y="2925273"/>
            <a:ext cx="654553" cy="222851"/>
          </a:xfrm>
          <a:prstGeom prst="rect">
            <a:avLst/>
          </a:prstGeom>
          <a:noFill/>
          <a:ln>
            <a:noFill/>
          </a:ln>
        </p:spPr>
      </p:pic>
      <p:sp>
        <p:nvSpPr>
          <p:cNvPr id="1391" name="Google Shape;1391;p93"/>
          <p:cNvSpPr/>
          <p:nvPr/>
        </p:nvSpPr>
        <p:spPr>
          <a:xfrm>
            <a:off x="3369591" y="3167696"/>
            <a:ext cx="922500" cy="293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Kalam"/>
                <a:ea typeface="Kalam"/>
                <a:cs typeface="Kalam"/>
                <a:sym typeface="Kalam"/>
              </a:rPr>
              <a:t>+14</a:t>
            </a:r>
            <a:endParaRPr sz="2000">
              <a:latin typeface="Kalam"/>
              <a:ea typeface="Kalam"/>
              <a:cs typeface="Kalam"/>
              <a:sym typeface="Kalam"/>
            </a:endParaRPr>
          </a:p>
        </p:txBody>
      </p:sp>
      <p:pic>
        <p:nvPicPr>
          <p:cNvPr id="1392" name="Google Shape;1392;p93"/>
          <p:cNvPicPr preferRelativeResize="0"/>
          <p:nvPr/>
        </p:nvPicPr>
        <p:blipFill rotWithShape="1">
          <a:blip r:embed="rId6">
            <a:alphaModFix/>
          </a:blip>
          <a:srcRect b="59597" l="61559" r="13951" t="27330"/>
          <a:stretch/>
        </p:blipFill>
        <p:spPr>
          <a:xfrm flipH="1" rot="10800000">
            <a:off x="1942803" y="3480973"/>
            <a:ext cx="654553" cy="222851"/>
          </a:xfrm>
          <a:prstGeom prst="rect">
            <a:avLst/>
          </a:prstGeom>
          <a:noFill/>
          <a:ln>
            <a:noFill/>
          </a:ln>
        </p:spPr>
      </p:pic>
      <p:sp>
        <p:nvSpPr>
          <p:cNvPr id="1393" name="Google Shape;1393;p93"/>
          <p:cNvSpPr/>
          <p:nvPr/>
        </p:nvSpPr>
        <p:spPr>
          <a:xfrm>
            <a:off x="1992557" y="3726871"/>
            <a:ext cx="654458" cy="293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Kalam"/>
                <a:ea typeface="Kalam"/>
                <a:cs typeface="Kalam"/>
                <a:sym typeface="Kalam"/>
              </a:rPr>
              <a:t>+3</a:t>
            </a:r>
            <a:endParaRPr sz="2000">
              <a:latin typeface="Kalam"/>
              <a:ea typeface="Kalam"/>
              <a:cs typeface="Kalam"/>
              <a:sym typeface="Kalam"/>
            </a:endParaRPr>
          </a:p>
        </p:txBody>
      </p:sp>
      <p:pic>
        <p:nvPicPr>
          <p:cNvPr id="1394" name="Google Shape;1394;p93"/>
          <p:cNvPicPr preferRelativeResize="0"/>
          <p:nvPr/>
        </p:nvPicPr>
        <p:blipFill rotWithShape="1">
          <a:blip r:embed="rId6">
            <a:alphaModFix/>
          </a:blip>
          <a:srcRect b="59597" l="61559" r="13951" t="27330"/>
          <a:stretch/>
        </p:blipFill>
        <p:spPr>
          <a:xfrm flipH="1" rot="10800000">
            <a:off x="2559284" y="3480973"/>
            <a:ext cx="654553" cy="222851"/>
          </a:xfrm>
          <a:prstGeom prst="rect">
            <a:avLst/>
          </a:prstGeom>
          <a:noFill/>
          <a:ln>
            <a:noFill/>
          </a:ln>
        </p:spPr>
      </p:pic>
      <p:sp>
        <p:nvSpPr>
          <p:cNvPr id="1395" name="Google Shape;1395;p93"/>
          <p:cNvSpPr/>
          <p:nvPr/>
        </p:nvSpPr>
        <p:spPr>
          <a:xfrm>
            <a:off x="2609052" y="3726871"/>
            <a:ext cx="704142" cy="293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Kalam"/>
                <a:ea typeface="Kalam"/>
                <a:cs typeface="Kalam"/>
                <a:sym typeface="Kalam"/>
              </a:rPr>
              <a:t>+3</a:t>
            </a:r>
            <a:endParaRPr sz="2000">
              <a:latin typeface="Kalam"/>
              <a:ea typeface="Kalam"/>
              <a:cs typeface="Kalam"/>
              <a:sym typeface="Kalam"/>
            </a:endParaRPr>
          </a:p>
        </p:txBody>
      </p:sp>
      <p:pic>
        <p:nvPicPr>
          <p:cNvPr id="1396" name="Google Shape;1396;p93"/>
          <p:cNvPicPr preferRelativeResize="0"/>
          <p:nvPr/>
        </p:nvPicPr>
        <p:blipFill rotWithShape="1">
          <a:blip r:embed="rId6">
            <a:alphaModFix/>
          </a:blip>
          <a:srcRect b="59597" l="61559" r="13951" t="27330"/>
          <a:stretch/>
        </p:blipFill>
        <p:spPr>
          <a:xfrm flipH="1" rot="10800000">
            <a:off x="3175765" y="3480973"/>
            <a:ext cx="654553" cy="222851"/>
          </a:xfrm>
          <a:prstGeom prst="rect">
            <a:avLst/>
          </a:prstGeom>
          <a:noFill/>
          <a:ln>
            <a:noFill/>
          </a:ln>
        </p:spPr>
      </p:pic>
      <p:sp>
        <p:nvSpPr>
          <p:cNvPr id="1397" name="Google Shape;1397;p93"/>
          <p:cNvSpPr/>
          <p:nvPr/>
        </p:nvSpPr>
        <p:spPr>
          <a:xfrm>
            <a:off x="3225549" y="3726871"/>
            <a:ext cx="728413" cy="2937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Kalam"/>
                <a:ea typeface="Kalam"/>
                <a:cs typeface="Kalam"/>
                <a:sym typeface="Kalam"/>
              </a:rPr>
              <a:t>+3</a:t>
            </a:r>
            <a:endParaRPr sz="2000">
              <a:latin typeface="Kalam"/>
              <a:ea typeface="Kalam"/>
              <a:cs typeface="Kalam"/>
              <a:sym typeface="Kalam"/>
            </a:endParaRPr>
          </a:p>
        </p:txBody>
      </p:sp>
      <p:sp>
        <p:nvSpPr>
          <p:cNvPr id="1398" name="Google Shape;1398;p93"/>
          <p:cNvSpPr txBox="1"/>
          <p:nvPr>
            <p:ph idx="1" type="body"/>
          </p:nvPr>
        </p:nvSpPr>
        <p:spPr>
          <a:xfrm>
            <a:off x="324000" y="4168250"/>
            <a:ext cx="8496000" cy="566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Waxay sidoo kale tahay isku xigxig (sequence) quadratic. Waxay kordhisaa 5, ka dib 8, ka dib 11, ka dib 14…</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Waxay leedahay farqi labaad (second difference) guud oo ah 3</a:t>
            </a:r>
            <a:endParaRPr sz="2000">
              <a:latin typeface="Kalam"/>
              <a:ea typeface="Kalam"/>
              <a:cs typeface="Kalam"/>
              <a:sym typeface="Kalam"/>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2" name="Shape 1402"/>
        <p:cNvGrpSpPr/>
        <p:nvPr/>
      </p:nvGrpSpPr>
      <p:grpSpPr>
        <a:xfrm>
          <a:off x="0" y="0"/>
          <a:ext cx="0" cy="0"/>
          <a:chOff x="0" y="0"/>
          <a:chExt cx="0" cy="0"/>
        </a:xfrm>
      </p:grpSpPr>
      <p:sp>
        <p:nvSpPr>
          <p:cNvPr id="1403" name="Google Shape;1403;p9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Ku darista isku xigxigyada (sequences)</a:t>
            </a:r>
            <a:endParaRPr/>
          </a:p>
        </p:txBody>
      </p:sp>
      <p:sp>
        <p:nvSpPr>
          <p:cNvPr id="1404" name="Google Shape;1404;p94"/>
          <p:cNvSpPr txBox="1"/>
          <p:nvPr>
            <p:ph idx="1" type="body"/>
          </p:nvPr>
        </p:nvSpPr>
        <p:spPr>
          <a:xfrm>
            <a:off x="324000" y="759300"/>
            <a:ext cx="8496000" cy="99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Su'aal kasta, isku xigxigyada waxaa lagu abuuray iyadoo lagu daro xubnaha laba ka mid ah isku xigxigyada hoos ku qoran. Soo hel labada isku xigxig ee lagu daray su'aal kasta.</a:t>
            </a:r>
            <a:r>
              <a:rPr lang="en-GB" sz="1800">
                <a:latin typeface="Lexend"/>
              </a:rPr>
              <a:t/>
            </a:r>
            <a:endParaRPr sz="1800"/>
          </a:p>
        </p:txBody>
      </p:sp>
      <p:grpSp>
        <p:nvGrpSpPr>
          <p:cNvPr id="1405" name="Google Shape;1405;p94"/>
          <p:cNvGrpSpPr/>
          <p:nvPr/>
        </p:nvGrpSpPr>
        <p:grpSpPr>
          <a:xfrm>
            <a:off x="4849238" y="1802313"/>
            <a:ext cx="1871513" cy="395413"/>
            <a:chOff x="4849238" y="1811913"/>
            <a:chExt cx="1871513" cy="395413"/>
          </a:xfrm>
        </p:grpSpPr>
        <p:sp>
          <p:nvSpPr>
            <p:cNvPr id="1406" name="Google Shape;1406;p94"/>
            <p:cNvSpPr/>
            <p:nvPr/>
          </p:nvSpPr>
          <p:spPr>
            <a:xfrm>
              <a:off x="4849250" y="1811925"/>
              <a:ext cx="18000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07" name="Google Shape;1407;p94"/>
            <p:cNvSpPr/>
            <p:nvPr/>
          </p:nvSpPr>
          <p:spPr>
            <a:xfrm>
              <a:off x="4849238" y="1811913"/>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C</a:t>
              </a:r>
              <a:endParaRPr>
                <a:latin typeface="Lexend"/>
                <a:ea typeface="Lexend"/>
                <a:cs typeface="Lexend"/>
                <a:sym typeface="Lexend"/>
              </a:endParaRPr>
            </a:p>
          </p:txBody>
        </p:sp>
        <p:sp>
          <p:nvSpPr>
            <p:cNvPr id="1408" name="Google Shape;1408;p94"/>
            <p:cNvSpPr txBox="1"/>
            <p:nvPr/>
          </p:nvSpPr>
          <p:spPr>
            <a:xfrm>
              <a:off x="5120550" y="1847625"/>
              <a:ext cx="16002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4, 9, 14, 19, …</a:t>
              </a:r>
              <a:endParaRPr sz="1800">
                <a:solidFill>
                  <a:schemeClr val="dk1"/>
                </a:solidFill>
                <a:latin typeface="Lexend"/>
                <a:ea typeface="Lexend"/>
                <a:cs typeface="Lexend"/>
                <a:sym typeface="Lexend"/>
              </a:endParaRPr>
            </a:p>
          </p:txBody>
        </p:sp>
      </p:grpSp>
      <p:sp>
        <p:nvSpPr>
          <p:cNvPr id="1409" name="Google Shape;1409;p94"/>
          <p:cNvSpPr/>
          <p:nvPr/>
        </p:nvSpPr>
        <p:spPr>
          <a:xfrm>
            <a:off x="6966525" y="1802313"/>
            <a:ext cx="18000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0" name="Google Shape;1410;p94"/>
          <p:cNvSpPr/>
          <p:nvPr/>
        </p:nvSpPr>
        <p:spPr>
          <a:xfrm>
            <a:off x="6966513" y="1802313"/>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defRPr/>
            </a:pPr>
            <a:r>
              <a:rPr lang="en-GB">
                <a:latin typeface="Lexend"/>
                <a:ea typeface="Lexend"/>
                <a:cs typeface="Lexend"/>
                <a:sym typeface="Lexend"/>
              </a:rPr>
              <a:t>D</a:t>
            </a:r>
            <a:endParaRPr>
              <a:latin typeface="Lexend"/>
              <a:ea typeface="Lexend"/>
              <a:cs typeface="Lexend"/>
              <a:sym typeface="Lexend"/>
            </a:endParaRPr>
          </a:p>
        </p:txBody>
      </p:sp>
      <p:sp>
        <p:nvSpPr>
          <p:cNvPr id="1411" name="Google Shape;1411;p94"/>
          <p:cNvSpPr txBox="1"/>
          <p:nvPr/>
        </p:nvSpPr>
        <p:spPr>
          <a:xfrm>
            <a:off x="7237825" y="1838131"/>
            <a:ext cx="1481400" cy="304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1</a:t>
            </a:r>
            <a:r>
              <a:rPr lang="en-GB" sz="1800">
                <a:solidFill>
                  <a:schemeClr val="dk1"/>
                </a:solidFill>
                <a:latin typeface="Lexend"/>
                <a:ea typeface="Lexend"/>
                <a:cs typeface="Lexend"/>
                <a:sym typeface="Lexend"/>
              </a:rPr>
              <a:t>, 3, 5, 7, 9 …</a:t>
            </a:r>
            <a:endParaRPr sz="1800">
              <a:solidFill>
                <a:schemeClr val="dk1"/>
              </a:solidFill>
              <a:latin typeface="Lexend"/>
              <a:ea typeface="Lexend"/>
              <a:cs typeface="Lexend"/>
              <a:sym typeface="Lexend"/>
            </a:endParaRPr>
          </a:p>
        </p:txBody>
      </p:sp>
      <p:grpSp>
        <p:nvGrpSpPr>
          <p:cNvPr id="1412" name="Google Shape;1412;p94"/>
          <p:cNvGrpSpPr/>
          <p:nvPr/>
        </p:nvGrpSpPr>
        <p:grpSpPr>
          <a:xfrm>
            <a:off x="2441263" y="1802313"/>
            <a:ext cx="2090713" cy="395413"/>
            <a:chOff x="2441263" y="1821513"/>
            <a:chExt cx="2090713" cy="395413"/>
          </a:xfrm>
        </p:grpSpPr>
        <p:sp>
          <p:nvSpPr>
            <p:cNvPr id="1413" name="Google Shape;1413;p94"/>
            <p:cNvSpPr/>
            <p:nvPr/>
          </p:nvSpPr>
          <p:spPr>
            <a:xfrm>
              <a:off x="2441275" y="1821525"/>
              <a:ext cx="20907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14" name="Google Shape;1414;p94"/>
            <p:cNvSpPr/>
            <p:nvPr/>
          </p:nvSpPr>
          <p:spPr>
            <a:xfrm>
              <a:off x="2441263" y="1821513"/>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B</a:t>
              </a:r>
              <a:endParaRPr>
                <a:latin typeface="Lexend"/>
                <a:ea typeface="Lexend"/>
                <a:cs typeface="Lexend"/>
                <a:sym typeface="Lexend"/>
              </a:endParaRPr>
            </a:p>
          </p:txBody>
        </p:sp>
        <p:sp>
          <p:nvSpPr>
            <p:cNvPr id="1415" name="Google Shape;1415;p94"/>
            <p:cNvSpPr txBox="1"/>
            <p:nvPr/>
          </p:nvSpPr>
          <p:spPr>
            <a:xfrm>
              <a:off x="2712575" y="1857225"/>
              <a:ext cx="17535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4, 12, 36, 108, …</a:t>
              </a:r>
              <a:endParaRPr sz="1800">
                <a:solidFill>
                  <a:schemeClr val="dk1"/>
                </a:solidFill>
                <a:latin typeface="Lexend"/>
                <a:ea typeface="Lexend"/>
                <a:cs typeface="Lexend"/>
                <a:sym typeface="Lexend"/>
              </a:endParaRPr>
            </a:p>
          </p:txBody>
        </p:sp>
      </p:grpSp>
      <p:grpSp>
        <p:nvGrpSpPr>
          <p:cNvPr id="1416" name="Google Shape;1416;p94"/>
          <p:cNvGrpSpPr/>
          <p:nvPr/>
        </p:nvGrpSpPr>
        <p:grpSpPr>
          <a:xfrm>
            <a:off x="323988" y="1802313"/>
            <a:ext cx="1871513" cy="395413"/>
            <a:chOff x="323988" y="1831113"/>
            <a:chExt cx="1871513" cy="395413"/>
          </a:xfrm>
        </p:grpSpPr>
        <p:sp>
          <p:nvSpPr>
            <p:cNvPr id="1417" name="Google Shape;1417;p94"/>
            <p:cNvSpPr/>
            <p:nvPr/>
          </p:nvSpPr>
          <p:spPr>
            <a:xfrm>
              <a:off x="324000" y="1831125"/>
              <a:ext cx="18000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18" name="Google Shape;1418;p94"/>
            <p:cNvSpPr/>
            <p:nvPr/>
          </p:nvSpPr>
          <p:spPr>
            <a:xfrm>
              <a:off x="323988" y="1831113"/>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A</a:t>
              </a:r>
              <a:endParaRPr>
                <a:latin typeface="Lexend"/>
                <a:ea typeface="Lexend"/>
                <a:cs typeface="Lexend"/>
                <a:sym typeface="Lexend"/>
              </a:endParaRPr>
            </a:p>
          </p:txBody>
        </p:sp>
        <p:sp>
          <p:nvSpPr>
            <p:cNvPr id="1419" name="Google Shape;1419;p94"/>
            <p:cNvSpPr txBox="1"/>
            <p:nvPr/>
          </p:nvSpPr>
          <p:spPr>
            <a:xfrm>
              <a:off x="595300" y="1866825"/>
              <a:ext cx="16002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1</a:t>
              </a:r>
              <a:r>
                <a:rPr lang="en-GB" sz="1800">
                  <a:solidFill>
                    <a:schemeClr val="dk1"/>
                  </a:solidFill>
                  <a:latin typeface="Lexend"/>
                  <a:ea typeface="Lexend"/>
                  <a:cs typeface="Lexend"/>
                  <a:sym typeface="Lexend"/>
                </a:rPr>
                <a:t>, 2, 4, 8, 16 …</a:t>
              </a:r>
              <a:endParaRPr sz="1800">
                <a:solidFill>
                  <a:schemeClr val="dk1"/>
                </a:solidFill>
                <a:latin typeface="Lexend"/>
                <a:ea typeface="Lexend"/>
                <a:cs typeface="Lexend"/>
                <a:sym typeface="Lexend"/>
              </a:endParaRPr>
            </a:p>
          </p:txBody>
        </p:sp>
      </p:grpSp>
      <p:grpSp>
        <p:nvGrpSpPr>
          <p:cNvPr id="1420" name="Google Shape;1420;p94"/>
          <p:cNvGrpSpPr/>
          <p:nvPr/>
        </p:nvGrpSpPr>
        <p:grpSpPr>
          <a:xfrm>
            <a:off x="323988" y="2301138"/>
            <a:ext cx="1871513" cy="395413"/>
            <a:chOff x="323988" y="2374038"/>
            <a:chExt cx="1871513" cy="395413"/>
          </a:xfrm>
        </p:grpSpPr>
        <p:sp>
          <p:nvSpPr>
            <p:cNvPr id="1421" name="Google Shape;1421;p94"/>
            <p:cNvSpPr/>
            <p:nvPr/>
          </p:nvSpPr>
          <p:spPr>
            <a:xfrm>
              <a:off x="324000" y="2374050"/>
              <a:ext cx="18000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22" name="Google Shape;1422;p94"/>
            <p:cNvSpPr/>
            <p:nvPr/>
          </p:nvSpPr>
          <p:spPr>
            <a:xfrm>
              <a:off x="323988" y="2374038"/>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E</a:t>
              </a:r>
              <a:endParaRPr>
                <a:latin typeface="Lexend"/>
                <a:ea typeface="Lexend"/>
                <a:cs typeface="Lexend"/>
                <a:sym typeface="Lexend"/>
              </a:endParaRPr>
            </a:p>
          </p:txBody>
        </p:sp>
        <p:sp>
          <p:nvSpPr>
            <p:cNvPr id="1423" name="Google Shape;1423;p94"/>
            <p:cNvSpPr txBox="1"/>
            <p:nvPr/>
          </p:nvSpPr>
          <p:spPr>
            <a:xfrm>
              <a:off x="595300" y="2409750"/>
              <a:ext cx="16002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4</a:t>
              </a:r>
              <a:r>
                <a:rPr lang="en-GB" sz="1800">
                  <a:solidFill>
                    <a:schemeClr val="dk1"/>
                  </a:solidFill>
                  <a:latin typeface="Lexend"/>
                  <a:ea typeface="Lexend"/>
                  <a:cs typeface="Lexend"/>
                  <a:sym typeface="Lexend"/>
                </a:rPr>
                <a:t>, 7, 12, 19, …</a:t>
              </a:r>
              <a:endParaRPr sz="1800">
                <a:solidFill>
                  <a:schemeClr val="dk1"/>
                </a:solidFill>
                <a:latin typeface="Lexend"/>
                <a:ea typeface="Lexend"/>
                <a:cs typeface="Lexend"/>
                <a:sym typeface="Lexend"/>
              </a:endParaRPr>
            </a:p>
          </p:txBody>
        </p:sp>
      </p:grpSp>
      <p:grpSp>
        <p:nvGrpSpPr>
          <p:cNvPr id="1424" name="Google Shape;1424;p94"/>
          <p:cNvGrpSpPr/>
          <p:nvPr/>
        </p:nvGrpSpPr>
        <p:grpSpPr>
          <a:xfrm>
            <a:off x="2434996" y="2301138"/>
            <a:ext cx="2071313" cy="395413"/>
            <a:chOff x="2450963" y="2374038"/>
            <a:chExt cx="2071313" cy="395413"/>
          </a:xfrm>
        </p:grpSpPr>
        <p:sp>
          <p:nvSpPr>
            <p:cNvPr id="1425" name="Google Shape;1425;p94"/>
            <p:cNvSpPr/>
            <p:nvPr/>
          </p:nvSpPr>
          <p:spPr>
            <a:xfrm>
              <a:off x="2450975" y="2374050"/>
              <a:ext cx="20712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26" name="Google Shape;1426;p94"/>
            <p:cNvSpPr/>
            <p:nvPr/>
          </p:nvSpPr>
          <p:spPr>
            <a:xfrm>
              <a:off x="2450963" y="2374038"/>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F</a:t>
              </a:r>
              <a:endParaRPr>
                <a:latin typeface="Lexend"/>
                <a:ea typeface="Lexend"/>
                <a:cs typeface="Lexend"/>
                <a:sym typeface="Lexend"/>
              </a:endParaRPr>
            </a:p>
          </p:txBody>
        </p:sp>
        <p:sp>
          <p:nvSpPr>
            <p:cNvPr id="1427" name="Google Shape;1427;p94"/>
            <p:cNvSpPr txBox="1"/>
            <p:nvPr/>
          </p:nvSpPr>
          <p:spPr>
            <a:xfrm>
              <a:off x="2722275" y="2409750"/>
              <a:ext cx="18000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1, 6, 16, 31, 51, …</a:t>
              </a:r>
              <a:endParaRPr sz="1800">
                <a:solidFill>
                  <a:schemeClr val="dk1"/>
                </a:solidFill>
                <a:latin typeface="Lexend"/>
                <a:ea typeface="Lexend"/>
                <a:cs typeface="Lexend"/>
                <a:sym typeface="Lexend"/>
              </a:endParaRPr>
            </a:p>
          </p:txBody>
        </p:sp>
      </p:grpSp>
      <p:grpSp>
        <p:nvGrpSpPr>
          <p:cNvPr id="1428" name="Google Shape;1428;p94"/>
          <p:cNvGrpSpPr/>
          <p:nvPr/>
        </p:nvGrpSpPr>
        <p:grpSpPr>
          <a:xfrm>
            <a:off x="4849083" y="2301223"/>
            <a:ext cx="1799932" cy="395413"/>
            <a:chOff x="4849138" y="2310738"/>
            <a:chExt cx="1981213" cy="395413"/>
          </a:xfrm>
        </p:grpSpPr>
        <p:sp>
          <p:nvSpPr>
            <p:cNvPr id="1429" name="Google Shape;1429;p94"/>
            <p:cNvSpPr/>
            <p:nvPr/>
          </p:nvSpPr>
          <p:spPr>
            <a:xfrm>
              <a:off x="4849150" y="2310750"/>
              <a:ext cx="19812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30" name="Google Shape;1430;p94"/>
            <p:cNvSpPr/>
            <p:nvPr/>
          </p:nvSpPr>
          <p:spPr>
            <a:xfrm>
              <a:off x="4849138" y="2310738"/>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G</a:t>
              </a:r>
              <a:endParaRPr>
                <a:latin typeface="Lexend"/>
                <a:ea typeface="Lexend"/>
                <a:cs typeface="Lexend"/>
                <a:sym typeface="Lexend"/>
              </a:endParaRPr>
            </a:p>
          </p:txBody>
        </p:sp>
        <p:sp>
          <p:nvSpPr>
            <p:cNvPr id="1431" name="Google Shape;1431;p94"/>
            <p:cNvSpPr txBox="1"/>
            <p:nvPr/>
          </p:nvSpPr>
          <p:spPr>
            <a:xfrm>
              <a:off x="5120450" y="2346450"/>
              <a:ext cx="16002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4</a:t>
              </a:r>
              <a:r>
                <a:rPr lang="en-GB" sz="1800">
                  <a:solidFill>
                    <a:schemeClr val="dk1"/>
                  </a:solidFill>
                  <a:latin typeface="Lexend"/>
                  <a:ea typeface="Lexend"/>
                  <a:cs typeface="Lexend"/>
                  <a:sym typeface="Lexend"/>
                </a:rPr>
                <a:t>, 6, 6, 4, 0 …</a:t>
              </a:r>
              <a:endParaRPr sz="1800">
                <a:solidFill>
                  <a:schemeClr val="dk1"/>
                </a:solidFill>
                <a:latin typeface="Lexend"/>
                <a:ea typeface="Lexend"/>
                <a:cs typeface="Lexend"/>
                <a:sym typeface="Lexend"/>
              </a:endParaRPr>
            </a:p>
          </p:txBody>
        </p:sp>
      </p:grpSp>
      <p:grpSp>
        <p:nvGrpSpPr>
          <p:cNvPr id="1432" name="Google Shape;1432;p94"/>
          <p:cNvGrpSpPr/>
          <p:nvPr/>
        </p:nvGrpSpPr>
        <p:grpSpPr>
          <a:xfrm>
            <a:off x="6966513" y="2301138"/>
            <a:ext cx="1871513" cy="395413"/>
            <a:chOff x="6966513" y="2301138"/>
            <a:chExt cx="1871513" cy="395413"/>
          </a:xfrm>
        </p:grpSpPr>
        <p:sp>
          <p:nvSpPr>
            <p:cNvPr id="1433" name="Google Shape;1433;p94"/>
            <p:cNvSpPr/>
            <p:nvPr/>
          </p:nvSpPr>
          <p:spPr>
            <a:xfrm>
              <a:off x="6966525" y="2301150"/>
              <a:ext cx="18000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34" name="Google Shape;1434;p94"/>
            <p:cNvSpPr/>
            <p:nvPr/>
          </p:nvSpPr>
          <p:spPr>
            <a:xfrm>
              <a:off x="6966513" y="2301138"/>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H</a:t>
              </a:r>
              <a:endParaRPr>
                <a:latin typeface="Lexend"/>
                <a:ea typeface="Lexend"/>
                <a:cs typeface="Lexend"/>
                <a:sym typeface="Lexend"/>
              </a:endParaRPr>
            </a:p>
          </p:txBody>
        </p:sp>
        <p:sp>
          <p:nvSpPr>
            <p:cNvPr id="1435" name="Google Shape;1435;p94"/>
            <p:cNvSpPr txBox="1"/>
            <p:nvPr/>
          </p:nvSpPr>
          <p:spPr>
            <a:xfrm>
              <a:off x="7237825" y="2336850"/>
              <a:ext cx="16002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1, 8, 27, 64, …</a:t>
              </a:r>
              <a:endParaRPr sz="1800">
                <a:solidFill>
                  <a:schemeClr val="dk1"/>
                </a:solidFill>
                <a:latin typeface="Lexend"/>
                <a:ea typeface="Lexend"/>
                <a:cs typeface="Lexend"/>
                <a:sym typeface="Lexend"/>
              </a:endParaRPr>
            </a:p>
          </p:txBody>
        </p:sp>
      </p:grpSp>
      <p:sp>
        <p:nvSpPr>
          <p:cNvPr id="1436" name="Google Shape;1436;p94"/>
          <p:cNvSpPr txBox="1"/>
          <p:nvPr>
            <p:ph idx="1" type="body"/>
          </p:nvPr>
        </p:nvSpPr>
        <p:spPr>
          <a:xfrm>
            <a:off x="324000" y="2917525"/>
            <a:ext cx="2641800" cy="1902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a) 5, 12, 19, 26, 33, …</a:t>
            </a:r>
            <a:endParaRPr sz="1800"/>
          </a:p>
          <a:p>
            <a:pPr indent="0" lvl="0" marL="0" rtl="0" algn="l">
              <a:spcBef>
                <a:spcPts val="1000"/>
              </a:spcBef>
              <a:spcAft>
                <a:spcPts val="0"/>
              </a:spcAft>
              <a:buNone/>
            </a:pPr>
            <a:r>
              <a:rPr lang="en-GB" sz="1800">
                <a:latin typeface="Lexend"/>
              </a:rPr>
              <a:t>b) 5, 11, 18, 27, 40, …</a:t>
            </a:r>
            <a:endParaRPr sz="1800"/>
          </a:p>
          <a:p>
            <a:pPr indent="0" lvl="0" marL="0" rtl="0" algn="l">
              <a:spcBef>
                <a:spcPts val="1000"/>
              </a:spcBef>
              <a:spcAft>
                <a:spcPts val="0"/>
              </a:spcAft>
              <a:buNone/>
            </a:pPr>
            <a:r>
              <a:rPr lang="en-GB" sz="1800">
                <a:latin typeface="Lexend"/>
              </a:rPr>
              <a:t>c) 5, 13, 28, 50, 79, …</a:t>
            </a:r>
            <a:endParaRPr sz="1800"/>
          </a:p>
          <a:p>
            <a:pPr indent="0" lvl="0" marL="0" rtl="0" algn="l">
              <a:spcBef>
                <a:spcPts val="1000"/>
              </a:spcBef>
              <a:spcAft>
                <a:spcPts val="1000"/>
              </a:spcAft>
              <a:buNone/>
            </a:pPr>
            <a:r>
              <a:rPr>
                <a:latin typeface="Lexend"/>
              </a:rPr>
              <a:t/>
            </a:r>
            <a:endParaRPr sz="1800"/>
          </a:p>
        </p:txBody>
      </p:sp>
      <p:sp>
        <p:nvSpPr>
          <p:cNvPr id="1437" name="Google Shape;1437;p94"/>
          <p:cNvSpPr txBox="1"/>
          <p:nvPr>
            <p:ph idx="1" type="body"/>
          </p:nvPr>
        </p:nvSpPr>
        <p:spPr>
          <a:xfrm>
            <a:off x="3200713" y="2917525"/>
            <a:ext cx="2641800" cy="1215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d</a:t>
            </a:r>
            <a:r>
              <a:rPr lang="en-GB" sz="1800">
                <a:latin typeface="Lexend"/>
              </a:rPr>
              <a:t>) 2, 9, 21, 38, 60, …</a:t>
            </a:r>
            <a:endParaRPr sz="1800"/>
          </a:p>
          <a:p>
            <a:pPr indent="0" lvl="0" marL="0" rtl="0" algn="l">
              <a:spcBef>
                <a:spcPts val="1000"/>
              </a:spcBef>
              <a:spcAft>
                <a:spcPts val="0"/>
              </a:spcAft>
              <a:buNone/>
            </a:pPr>
            <a:r>
              <a:rPr lang="en-GB" sz="1800">
                <a:latin typeface="Lexend"/>
              </a:rPr>
              <a:t>e) 2, 5, 9, 15, 25, …</a:t>
            </a:r>
            <a:endParaRPr sz="1800"/>
          </a:p>
          <a:p>
            <a:pPr indent="0" lvl="0" marL="0" rtl="0" algn="l">
              <a:spcBef>
                <a:spcPts val="1000"/>
              </a:spcBef>
              <a:spcAft>
                <a:spcPts val="0"/>
              </a:spcAft>
              <a:buNone/>
            </a:pPr>
            <a:r>
              <a:rPr lang="en-GB" sz="1800">
                <a:latin typeface="Lexend"/>
              </a:rPr>
              <a:t>f) 2, 11, 32, 71, 134, …</a:t>
            </a:r>
            <a:endParaRPr sz="1800"/>
          </a:p>
          <a:p>
            <a:pPr indent="0" lvl="0" marL="0" rtl="0" algn="l">
              <a:spcBef>
                <a:spcPts val="1000"/>
              </a:spcBef>
              <a:spcAft>
                <a:spcPts val="1000"/>
              </a:spcAft>
              <a:buNone/>
            </a:pPr>
            <a:r>
              <a:rPr>
                <a:latin typeface="Lexend"/>
              </a:rPr>
              <a:t/>
            </a:r>
            <a:endParaRPr sz="1800"/>
          </a:p>
        </p:txBody>
      </p:sp>
      <p:sp>
        <p:nvSpPr>
          <p:cNvPr id="1438" name="Google Shape;1438;p94"/>
          <p:cNvSpPr txBox="1"/>
          <p:nvPr>
            <p:ph idx="1" type="body"/>
          </p:nvPr>
        </p:nvSpPr>
        <p:spPr>
          <a:xfrm>
            <a:off x="6077425" y="2917525"/>
            <a:ext cx="2641800" cy="1215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g</a:t>
            </a:r>
            <a:r>
              <a:rPr lang="en-GB" sz="1800">
                <a:latin typeface="Lexend"/>
              </a:rPr>
              <a:t>) 5, 14, 40, 127, 356, …</a:t>
            </a:r>
            <a:endParaRPr sz="1800"/>
          </a:p>
          <a:p>
            <a:pPr indent="0" lvl="0" marL="0" rtl="0" algn="l">
              <a:spcBef>
                <a:spcPts val="1000"/>
              </a:spcBef>
              <a:spcAft>
                <a:spcPts val="0"/>
              </a:spcAft>
              <a:buNone/>
            </a:pPr>
            <a:r>
              <a:rPr lang="en-GB" sz="1800">
                <a:latin typeface="Lexend"/>
              </a:rPr>
              <a:t>h) 8, 15, 20, 23, 24, …</a:t>
            </a:r>
            <a:endParaRPr sz="1800"/>
          </a:p>
          <a:p>
            <a:pPr indent="0" lvl="0" marL="0" rtl="0" algn="l">
              <a:spcBef>
                <a:spcPts val="1000"/>
              </a:spcBef>
              <a:spcAft>
                <a:spcPts val="0"/>
              </a:spcAft>
              <a:buNone/>
            </a:pPr>
            <a:r>
              <a:rPr lang="en-GB" sz="1800">
                <a:latin typeface="Lexend"/>
              </a:rPr>
              <a:t>i) 8, 13, 18, 23, 28, …</a:t>
            </a:r>
            <a:endParaRPr sz="1800"/>
          </a:p>
          <a:p>
            <a:pPr indent="0" lvl="0" marL="0" rtl="0" algn="l">
              <a:spcBef>
                <a:spcPts val="1000"/>
              </a:spcBef>
              <a:spcAft>
                <a:spcPts val="1000"/>
              </a:spcAft>
              <a:buNone/>
            </a:pPr>
            <a:r>
              <a:rPr>
                <a:latin typeface="Lexend"/>
              </a:rPr>
              <a:t/>
            </a:r>
            <a:endParaRPr sz="1800"/>
          </a:p>
        </p:txBody>
      </p:sp>
      <p:sp>
        <p:nvSpPr>
          <p:cNvPr id="1439" name="Google Shape;1439;p94"/>
          <p:cNvSpPr txBox="1"/>
          <p:nvPr>
            <p:ph idx="1" type="body"/>
          </p:nvPr>
        </p:nvSpPr>
        <p:spPr>
          <a:xfrm>
            <a:off x="324000" y="4192650"/>
            <a:ext cx="8496000" cy="549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Waa maxay qaanuunka nth term ee isku xigxiga a)? Sidee ayay ula xiriirtaa labada isku xigxig ee aad u dooratay jawaabta a)?</a:t>
            </a:r>
            <a:r>
              <a:rPr i="1" lang="en-GB" sz="1800">
                <a:latin typeface="Lexend"/>
                <a:ea typeface="Times"/>
                <a:cs typeface="Times"/>
                <a:sym typeface="Times"/>
              </a:rPr>
              <a:t/>
            </a:r>
            <a:r>
              <a:rPr baseline="30000" lang="en-GB" sz="1800">
                <a:latin typeface="Lexend"/>
                <a:ea typeface="Times"/>
                <a:cs typeface="Times"/>
                <a:sym typeface="Times"/>
              </a:rPr>
              <a:t/>
            </a:r>
            <a:r>
              <a:rPr lang="en-GB" sz="1800">
                <a:latin typeface="Lexend"/>
              </a:rPr>
              <a:t/>
            </a:r>
            <a:endParaRPr sz="18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3" name="Shape 1443"/>
        <p:cNvGrpSpPr/>
        <p:nvPr/>
      </p:nvGrpSpPr>
      <p:grpSpPr>
        <a:xfrm>
          <a:off x="0" y="0"/>
          <a:ext cx="0" cy="0"/>
          <a:chOff x="0" y="0"/>
          <a:chExt cx="0" cy="0"/>
        </a:xfrm>
      </p:grpSpPr>
      <p:sp>
        <p:nvSpPr>
          <p:cNvPr id="1444" name="Google Shape;1444;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Ku darista isku xigxigyada (sequences)</a:t>
            </a:r>
            <a:endParaRPr/>
          </a:p>
        </p:txBody>
      </p:sp>
      <p:sp>
        <p:nvSpPr>
          <p:cNvPr id="1445" name="Google Shape;1445;p95"/>
          <p:cNvSpPr txBox="1"/>
          <p:nvPr>
            <p:ph idx="1" type="body"/>
          </p:nvPr>
        </p:nvSpPr>
        <p:spPr>
          <a:xfrm>
            <a:off x="324000" y="702000"/>
            <a:ext cx="8496000" cy="4061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3) Adigoo isticmaalaya tusaalooyinka hore iyo tusaalooyinkaaga gaarka ah, baar su'aalahan soo socda oo qor jumlad ku saabsan qaababka aad ogaatay.</a:t>
            </a:r>
            <a:r>
              <a:rPr lang="en-GB" sz="1400">
                <a:latin typeface="Lexend"/>
              </a:rPr>
              <a:t/>
            </a:r>
            <a:endParaRPr sz="1800"/>
          </a:p>
          <a:p>
            <a:pPr indent="0" lvl="0" marL="0" rtl="0" algn="l">
              <a:lnSpc>
                <a:spcPct val="100000"/>
              </a:lnSpc>
              <a:spcBef>
                <a:spcPts val="1000"/>
              </a:spcBef>
              <a:spcAft>
                <a:spcPts val="0"/>
              </a:spcAft>
              <a:buNone/>
            </a:pPr>
            <a:r>
              <a:rPr lang="en-GB" sz="1400">
                <a:latin typeface="Lexend"/>
              </a:rPr>
              <a:t>a) Maxaa dhacaya markaad ku darto laba isku xigxig oo geometric?</a:t>
            </a:r>
            <a:r>
              <a:rPr lang="en-GB" sz="1400">
                <a:latin typeface="Lexend"/>
              </a:rPr>
              <a:t/>
            </a:r>
            <a:br>
              <a:rPr lang="en-GB" sz="1800"/>
            </a:br>
            <a:endParaRPr sz="1800"/>
          </a:p>
          <a:p>
            <a:pPr indent="0" lvl="0" marL="0" rtl="0" algn="l">
              <a:lnSpc>
                <a:spcPct val="100000"/>
              </a:lnSpc>
              <a:spcBef>
                <a:spcPts val="1000"/>
              </a:spcBef>
              <a:spcAft>
                <a:spcPts val="0"/>
              </a:spcAft>
              <a:buNone/>
            </a:pPr>
            <a:r>
              <a:rPr lang="en-GB" sz="1400">
                <a:latin typeface="Lexend"/>
              </a:rPr>
              <a:t>b) Maxaa dhacaya markaad ku darto laba isku xigxig oo quadratic?</a:t>
            </a:r>
            <a:endParaRPr sz="1800"/>
          </a:p>
          <a:p>
            <a:pPr indent="0" lvl="0" marL="0" rtl="0" algn="l">
              <a:lnSpc>
                <a:spcPct val="100000"/>
              </a:lnSpc>
              <a:spcBef>
                <a:spcPts val="0"/>
              </a:spcBef>
              <a:spcAft>
                <a:spcPts val="0"/>
              </a:spcAft>
              <a:buClr>
                <a:schemeClr val="dk1"/>
              </a:buClr>
              <a:buSzPts val="1100"/>
              <a:buFont typeface="Arial"/>
              <a:buNone/>
            </a:pPr>
            <a:r>
              <a:rPr lang="en-GB" sz="1400">
                <a:latin typeface="Lexend"/>
              </a:rPr>
              <a:t>(tirooyinka laba jibaaran iyo saddexagalka waa tusaalooyin isku xigxig quadratic)</a:t>
            </a:r>
            <a:endParaRPr sz="1800"/>
          </a:p>
          <a:p>
            <a:pPr indent="0" lvl="0" marL="0" rtl="0" algn="l">
              <a:lnSpc>
                <a:spcPct val="100000"/>
              </a:lnSpc>
              <a:spcBef>
                <a:spcPts val="0"/>
              </a:spcBef>
              <a:spcAft>
                <a:spcPts val="0"/>
              </a:spcAft>
              <a:buNone/>
            </a:pPr>
            <a:br>
              <a:rPr lang="en-GB" sz="1800"/>
            </a:br>
            <a:r>
              <a:rPr lang="en-GB" sz="1400">
                <a:latin typeface="Lexend"/>
              </a:rPr>
              <a:t>c) Maxaa dhacaya markaad ku darto isku xigxig toosan (linear) iyo isku xigxig geometric?</a:t>
            </a:r>
            <a:endParaRPr sz="1800"/>
          </a:p>
          <a:p>
            <a:pPr indent="0" lvl="0" marL="0" rtl="0" algn="l">
              <a:lnSpc>
                <a:spcPct val="100000"/>
              </a:lnSpc>
              <a:spcBef>
                <a:spcPts val="1000"/>
              </a:spcBef>
              <a:spcAft>
                <a:spcPts val="1000"/>
              </a:spcAft>
              <a:buClr>
                <a:schemeClr val="dk1"/>
              </a:buClr>
              <a:buSzPts val="1100"/>
              <a:buFont typeface="Arial"/>
              <a:buNone/>
            </a:pPr>
            <a:br>
              <a:rPr lang="en-GB" sz="1800"/>
            </a:br>
            <a:r>
              <a:rPr lang="en-GB" sz="1400">
                <a:latin typeface="Lexend"/>
              </a:rPr>
              <a:t>d) Maxaa dhacaya markaad ku darto isku xigxig toosan (linear) iyo isku xigxig quadratic?</a:t>
            </a:r>
            <a:endParaRPr sz="18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9" name="Shape 1449"/>
        <p:cNvGrpSpPr/>
        <p:nvPr/>
      </p:nvGrpSpPr>
      <p:grpSpPr>
        <a:xfrm>
          <a:off x="0" y="0"/>
          <a:ext cx="0" cy="0"/>
          <a:chOff x="0" y="0"/>
          <a:chExt cx="0" cy="0"/>
        </a:xfrm>
      </p:grpSpPr>
      <p:sp>
        <p:nvSpPr>
          <p:cNvPr id="1450" name="Google Shape;1450;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Ku darista isku xigxigyada (sequences)</a:t>
            </a:r>
            <a:endParaRPr/>
          </a:p>
        </p:txBody>
      </p:sp>
      <p:sp>
        <p:nvSpPr>
          <p:cNvPr id="1451" name="Google Shape;1451;p96"/>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Su'aal kasta, isku xigxigyada waxaa lagu abuuray iyadoo lagu daro xubnaha laba ka mid ah isku xigxigyada hoos ku qoran. Soo hel labada isku xigxig ee lagu daray su'aal kasta.</a:t>
            </a:r>
            <a:endParaRPr sz="1800"/>
          </a:p>
        </p:txBody>
      </p:sp>
      <p:grpSp>
        <p:nvGrpSpPr>
          <p:cNvPr id="1452" name="Google Shape;1452;p96"/>
          <p:cNvGrpSpPr/>
          <p:nvPr/>
        </p:nvGrpSpPr>
        <p:grpSpPr>
          <a:xfrm>
            <a:off x="4849238" y="1802313"/>
            <a:ext cx="1871513" cy="395413"/>
            <a:chOff x="4849238" y="1811913"/>
            <a:chExt cx="1871513" cy="395413"/>
          </a:xfrm>
        </p:grpSpPr>
        <p:sp>
          <p:nvSpPr>
            <p:cNvPr id="1453" name="Google Shape;1453;p96"/>
            <p:cNvSpPr/>
            <p:nvPr/>
          </p:nvSpPr>
          <p:spPr>
            <a:xfrm>
              <a:off x="4849250" y="1811925"/>
              <a:ext cx="18000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54" name="Google Shape;1454;p96"/>
            <p:cNvSpPr/>
            <p:nvPr/>
          </p:nvSpPr>
          <p:spPr>
            <a:xfrm>
              <a:off x="4849238" y="1811913"/>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C</a:t>
              </a:r>
              <a:endParaRPr>
                <a:latin typeface="Lexend"/>
                <a:ea typeface="Lexend"/>
                <a:cs typeface="Lexend"/>
                <a:sym typeface="Lexend"/>
              </a:endParaRPr>
            </a:p>
          </p:txBody>
        </p:sp>
        <p:sp>
          <p:nvSpPr>
            <p:cNvPr id="1455" name="Google Shape;1455;p96"/>
            <p:cNvSpPr txBox="1"/>
            <p:nvPr/>
          </p:nvSpPr>
          <p:spPr>
            <a:xfrm>
              <a:off x="5120550" y="1847625"/>
              <a:ext cx="16002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4, 9, 14, 19, …</a:t>
              </a:r>
              <a:endParaRPr sz="1800">
                <a:solidFill>
                  <a:schemeClr val="dk1"/>
                </a:solidFill>
                <a:latin typeface="Lexend"/>
                <a:ea typeface="Lexend"/>
                <a:cs typeface="Lexend"/>
                <a:sym typeface="Lexend"/>
              </a:endParaRPr>
            </a:p>
          </p:txBody>
        </p:sp>
      </p:grpSp>
      <p:sp>
        <p:nvSpPr>
          <p:cNvPr id="1456" name="Google Shape;1456;p96"/>
          <p:cNvSpPr/>
          <p:nvPr/>
        </p:nvSpPr>
        <p:spPr>
          <a:xfrm>
            <a:off x="6966525" y="1802313"/>
            <a:ext cx="18000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57" name="Google Shape;1457;p96"/>
          <p:cNvSpPr/>
          <p:nvPr/>
        </p:nvSpPr>
        <p:spPr>
          <a:xfrm>
            <a:off x="6966513" y="1802313"/>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defRPr/>
            </a:pPr>
            <a:r>
              <a:rPr lang="en-GB">
                <a:latin typeface="Lexend"/>
                <a:ea typeface="Lexend"/>
                <a:cs typeface="Lexend"/>
                <a:sym typeface="Lexend"/>
              </a:rPr>
              <a:t>D</a:t>
            </a:r>
            <a:endParaRPr>
              <a:latin typeface="Lexend"/>
              <a:ea typeface="Lexend"/>
              <a:cs typeface="Lexend"/>
              <a:sym typeface="Lexend"/>
            </a:endParaRPr>
          </a:p>
        </p:txBody>
      </p:sp>
      <p:sp>
        <p:nvSpPr>
          <p:cNvPr id="1458" name="Google Shape;1458;p96"/>
          <p:cNvSpPr txBox="1"/>
          <p:nvPr/>
        </p:nvSpPr>
        <p:spPr>
          <a:xfrm>
            <a:off x="7237825" y="1838131"/>
            <a:ext cx="1481400" cy="304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1, 3, 5, 7, 9 …</a:t>
            </a:r>
            <a:endParaRPr sz="1800">
              <a:solidFill>
                <a:schemeClr val="dk1"/>
              </a:solidFill>
              <a:latin typeface="Lexend"/>
              <a:ea typeface="Lexend"/>
              <a:cs typeface="Lexend"/>
              <a:sym typeface="Lexend"/>
            </a:endParaRPr>
          </a:p>
        </p:txBody>
      </p:sp>
      <p:grpSp>
        <p:nvGrpSpPr>
          <p:cNvPr id="1459" name="Google Shape;1459;p96"/>
          <p:cNvGrpSpPr/>
          <p:nvPr/>
        </p:nvGrpSpPr>
        <p:grpSpPr>
          <a:xfrm>
            <a:off x="2441263" y="1802313"/>
            <a:ext cx="2090713" cy="395413"/>
            <a:chOff x="2441263" y="1821513"/>
            <a:chExt cx="2090713" cy="395413"/>
          </a:xfrm>
        </p:grpSpPr>
        <p:sp>
          <p:nvSpPr>
            <p:cNvPr id="1460" name="Google Shape;1460;p96"/>
            <p:cNvSpPr/>
            <p:nvPr/>
          </p:nvSpPr>
          <p:spPr>
            <a:xfrm>
              <a:off x="2441275" y="1821525"/>
              <a:ext cx="20907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61" name="Google Shape;1461;p96"/>
            <p:cNvSpPr/>
            <p:nvPr/>
          </p:nvSpPr>
          <p:spPr>
            <a:xfrm>
              <a:off x="2441263" y="1821513"/>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B</a:t>
              </a:r>
              <a:endParaRPr>
                <a:latin typeface="Lexend"/>
                <a:ea typeface="Lexend"/>
                <a:cs typeface="Lexend"/>
                <a:sym typeface="Lexend"/>
              </a:endParaRPr>
            </a:p>
          </p:txBody>
        </p:sp>
        <p:sp>
          <p:nvSpPr>
            <p:cNvPr id="1462" name="Google Shape;1462;p96"/>
            <p:cNvSpPr txBox="1"/>
            <p:nvPr/>
          </p:nvSpPr>
          <p:spPr>
            <a:xfrm>
              <a:off x="2712575" y="1857225"/>
              <a:ext cx="17535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4, 12, 36, 108, …</a:t>
              </a:r>
              <a:endParaRPr sz="1800">
                <a:solidFill>
                  <a:schemeClr val="dk1"/>
                </a:solidFill>
                <a:latin typeface="Lexend"/>
                <a:ea typeface="Lexend"/>
                <a:cs typeface="Lexend"/>
                <a:sym typeface="Lexend"/>
              </a:endParaRPr>
            </a:p>
          </p:txBody>
        </p:sp>
      </p:grpSp>
      <p:grpSp>
        <p:nvGrpSpPr>
          <p:cNvPr id="1463" name="Google Shape;1463;p96"/>
          <p:cNvGrpSpPr/>
          <p:nvPr/>
        </p:nvGrpSpPr>
        <p:grpSpPr>
          <a:xfrm>
            <a:off x="323988" y="1802313"/>
            <a:ext cx="1871513" cy="395413"/>
            <a:chOff x="323988" y="1831113"/>
            <a:chExt cx="1871513" cy="395413"/>
          </a:xfrm>
        </p:grpSpPr>
        <p:sp>
          <p:nvSpPr>
            <p:cNvPr id="1464" name="Google Shape;1464;p96"/>
            <p:cNvSpPr/>
            <p:nvPr/>
          </p:nvSpPr>
          <p:spPr>
            <a:xfrm>
              <a:off x="324000" y="1831125"/>
              <a:ext cx="18000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65" name="Google Shape;1465;p96"/>
            <p:cNvSpPr/>
            <p:nvPr/>
          </p:nvSpPr>
          <p:spPr>
            <a:xfrm>
              <a:off x="323988" y="1831113"/>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A</a:t>
              </a:r>
              <a:endParaRPr>
                <a:latin typeface="Lexend"/>
                <a:ea typeface="Lexend"/>
                <a:cs typeface="Lexend"/>
                <a:sym typeface="Lexend"/>
              </a:endParaRPr>
            </a:p>
          </p:txBody>
        </p:sp>
        <p:sp>
          <p:nvSpPr>
            <p:cNvPr id="1466" name="Google Shape;1466;p96"/>
            <p:cNvSpPr txBox="1"/>
            <p:nvPr/>
          </p:nvSpPr>
          <p:spPr>
            <a:xfrm>
              <a:off x="595300" y="1866825"/>
              <a:ext cx="16002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1, 2, 4, 8, 16 …</a:t>
              </a:r>
              <a:endParaRPr sz="1800">
                <a:solidFill>
                  <a:schemeClr val="dk1"/>
                </a:solidFill>
                <a:latin typeface="Lexend"/>
                <a:ea typeface="Lexend"/>
                <a:cs typeface="Lexend"/>
                <a:sym typeface="Lexend"/>
              </a:endParaRPr>
            </a:p>
          </p:txBody>
        </p:sp>
      </p:grpSp>
      <p:grpSp>
        <p:nvGrpSpPr>
          <p:cNvPr id="1467" name="Google Shape;1467;p96"/>
          <p:cNvGrpSpPr/>
          <p:nvPr/>
        </p:nvGrpSpPr>
        <p:grpSpPr>
          <a:xfrm>
            <a:off x="323988" y="2301138"/>
            <a:ext cx="1871513" cy="395413"/>
            <a:chOff x="323988" y="2374038"/>
            <a:chExt cx="1871513" cy="395413"/>
          </a:xfrm>
        </p:grpSpPr>
        <p:sp>
          <p:nvSpPr>
            <p:cNvPr id="1468" name="Google Shape;1468;p96"/>
            <p:cNvSpPr/>
            <p:nvPr/>
          </p:nvSpPr>
          <p:spPr>
            <a:xfrm>
              <a:off x="324000" y="2374050"/>
              <a:ext cx="18000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69" name="Google Shape;1469;p96"/>
            <p:cNvSpPr/>
            <p:nvPr/>
          </p:nvSpPr>
          <p:spPr>
            <a:xfrm>
              <a:off x="323988" y="2374038"/>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E</a:t>
              </a:r>
              <a:endParaRPr>
                <a:latin typeface="Lexend"/>
                <a:ea typeface="Lexend"/>
                <a:cs typeface="Lexend"/>
                <a:sym typeface="Lexend"/>
              </a:endParaRPr>
            </a:p>
          </p:txBody>
        </p:sp>
        <p:sp>
          <p:nvSpPr>
            <p:cNvPr id="1470" name="Google Shape;1470;p96"/>
            <p:cNvSpPr txBox="1"/>
            <p:nvPr/>
          </p:nvSpPr>
          <p:spPr>
            <a:xfrm>
              <a:off x="595300" y="2409750"/>
              <a:ext cx="16002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4, 7, 12, 19, …</a:t>
              </a:r>
              <a:endParaRPr sz="1800">
                <a:solidFill>
                  <a:schemeClr val="dk1"/>
                </a:solidFill>
                <a:latin typeface="Lexend"/>
                <a:ea typeface="Lexend"/>
                <a:cs typeface="Lexend"/>
                <a:sym typeface="Lexend"/>
              </a:endParaRPr>
            </a:p>
          </p:txBody>
        </p:sp>
      </p:grpSp>
      <p:grpSp>
        <p:nvGrpSpPr>
          <p:cNvPr id="1471" name="Google Shape;1471;p96"/>
          <p:cNvGrpSpPr/>
          <p:nvPr/>
        </p:nvGrpSpPr>
        <p:grpSpPr>
          <a:xfrm>
            <a:off x="2434996" y="2301138"/>
            <a:ext cx="2071313" cy="395413"/>
            <a:chOff x="2450963" y="2374038"/>
            <a:chExt cx="2071313" cy="395413"/>
          </a:xfrm>
        </p:grpSpPr>
        <p:sp>
          <p:nvSpPr>
            <p:cNvPr id="1472" name="Google Shape;1472;p96"/>
            <p:cNvSpPr/>
            <p:nvPr/>
          </p:nvSpPr>
          <p:spPr>
            <a:xfrm>
              <a:off x="2450975" y="2374050"/>
              <a:ext cx="20712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73" name="Google Shape;1473;p96"/>
            <p:cNvSpPr/>
            <p:nvPr/>
          </p:nvSpPr>
          <p:spPr>
            <a:xfrm>
              <a:off x="2450963" y="2374038"/>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F</a:t>
              </a:r>
              <a:endParaRPr>
                <a:latin typeface="Lexend"/>
                <a:ea typeface="Lexend"/>
                <a:cs typeface="Lexend"/>
                <a:sym typeface="Lexend"/>
              </a:endParaRPr>
            </a:p>
          </p:txBody>
        </p:sp>
        <p:sp>
          <p:nvSpPr>
            <p:cNvPr id="1474" name="Google Shape;1474;p96"/>
            <p:cNvSpPr txBox="1"/>
            <p:nvPr/>
          </p:nvSpPr>
          <p:spPr>
            <a:xfrm>
              <a:off x="2722275" y="2409750"/>
              <a:ext cx="18000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1, 6, 16, 31, 51, …</a:t>
              </a:r>
              <a:endParaRPr sz="1800">
                <a:solidFill>
                  <a:schemeClr val="dk1"/>
                </a:solidFill>
                <a:latin typeface="Lexend"/>
                <a:ea typeface="Lexend"/>
                <a:cs typeface="Lexend"/>
                <a:sym typeface="Lexend"/>
              </a:endParaRPr>
            </a:p>
          </p:txBody>
        </p:sp>
      </p:grpSp>
      <p:grpSp>
        <p:nvGrpSpPr>
          <p:cNvPr id="1475" name="Google Shape;1475;p96"/>
          <p:cNvGrpSpPr/>
          <p:nvPr/>
        </p:nvGrpSpPr>
        <p:grpSpPr>
          <a:xfrm>
            <a:off x="4849083" y="2301223"/>
            <a:ext cx="1799932" cy="395413"/>
            <a:chOff x="4849138" y="2310738"/>
            <a:chExt cx="1981213" cy="395413"/>
          </a:xfrm>
        </p:grpSpPr>
        <p:sp>
          <p:nvSpPr>
            <p:cNvPr id="1476" name="Google Shape;1476;p96"/>
            <p:cNvSpPr/>
            <p:nvPr/>
          </p:nvSpPr>
          <p:spPr>
            <a:xfrm>
              <a:off x="4849150" y="2310750"/>
              <a:ext cx="19812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77" name="Google Shape;1477;p96"/>
            <p:cNvSpPr/>
            <p:nvPr/>
          </p:nvSpPr>
          <p:spPr>
            <a:xfrm>
              <a:off x="4849138" y="2310738"/>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G</a:t>
              </a:r>
              <a:endParaRPr>
                <a:latin typeface="Lexend"/>
                <a:ea typeface="Lexend"/>
                <a:cs typeface="Lexend"/>
                <a:sym typeface="Lexend"/>
              </a:endParaRPr>
            </a:p>
          </p:txBody>
        </p:sp>
        <p:sp>
          <p:nvSpPr>
            <p:cNvPr id="1478" name="Google Shape;1478;p96"/>
            <p:cNvSpPr txBox="1"/>
            <p:nvPr/>
          </p:nvSpPr>
          <p:spPr>
            <a:xfrm>
              <a:off x="5120450" y="2346450"/>
              <a:ext cx="16002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4, 6, 6, 4, 0 …</a:t>
              </a:r>
              <a:endParaRPr sz="1800">
                <a:solidFill>
                  <a:schemeClr val="dk1"/>
                </a:solidFill>
                <a:latin typeface="Lexend"/>
                <a:ea typeface="Lexend"/>
                <a:cs typeface="Lexend"/>
                <a:sym typeface="Lexend"/>
              </a:endParaRPr>
            </a:p>
          </p:txBody>
        </p:sp>
      </p:grpSp>
      <p:grpSp>
        <p:nvGrpSpPr>
          <p:cNvPr id="1479" name="Google Shape;1479;p96"/>
          <p:cNvGrpSpPr/>
          <p:nvPr/>
        </p:nvGrpSpPr>
        <p:grpSpPr>
          <a:xfrm>
            <a:off x="6966513" y="2301138"/>
            <a:ext cx="1871513" cy="395413"/>
            <a:chOff x="6966513" y="2301138"/>
            <a:chExt cx="1871513" cy="395413"/>
          </a:xfrm>
        </p:grpSpPr>
        <p:sp>
          <p:nvSpPr>
            <p:cNvPr id="1480" name="Google Shape;1480;p96"/>
            <p:cNvSpPr/>
            <p:nvPr/>
          </p:nvSpPr>
          <p:spPr>
            <a:xfrm>
              <a:off x="6966525" y="2301150"/>
              <a:ext cx="18000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81" name="Google Shape;1481;p96"/>
            <p:cNvSpPr/>
            <p:nvPr/>
          </p:nvSpPr>
          <p:spPr>
            <a:xfrm>
              <a:off x="6966513" y="2301138"/>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H</a:t>
              </a:r>
              <a:endParaRPr>
                <a:latin typeface="Lexend"/>
                <a:ea typeface="Lexend"/>
                <a:cs typeface="Lexend"/>
                <a:sym typeface="Lexend"/>
              </a:endParaRPr>
            </a:p>
          </p:txBody>
        </p:sp>
        <p:sp>
          <p:nvSpPr>
            <p:cNvPr id="1482" name="Google Shape;1482;p96"/>
            <p:cNvSpPr txBox="1"/>
            <p:nvPr/>
          </p:nvSpPr>
          <p:spPr>
            <a:xfrm>
              <a:off x="7237825" y="2336850"/>
              <a:ext cx="16002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1, 8, 27, 64, …</a:t>
              </a:r>
              <a:endParaRPr sz="1800">
                <a:solidFill>
                  <a:schemeClr val="dk1"/>
                </a:solidFill>
                <a:latin typeface="Lexend"/>
                <a:ea typeface="Lexend"/>
                <a:cs typeface="Lexend"/>
                <a:sym typeface="Lexend"/>
              </a:endParaRPr>
            </a:p>
          </p:txBody>
        </p:sp>
      </p:grpSp>
      <p:sp>
        <p:nvSpPr>
          <p:cNvPr id="1483" name="Google Shape;1483;p96"/>
          <p:cNvSpPr txBox="1"/>
          <p:nvPr>
            <p:ph idx="1" type="body"/>
          </p:nvPr>
        </p:nvSpPr>
        <p:spPr>
          <a:xfrm>
            <a:off x="324000" y="2841325"/>
            <a:ext cx="2828100" cy="1351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a) 5, 12, 19, 26, 33, … </a:t>
            </a:r>
            <a:r>
              <a:rPr lang="en-GB" sz="1100">
                <a:latin typeface="Kalam"/>
                <a:ea typeface="Kalam"/>
                <a:cs typeface="Kalam"/>
                <a:sym typeface="Kalam"/>
              </a:rPr>
              <a:t>C</a:t>
            </a:r>
            <a:r>
              <a:rPr lang="en-GB" sz="1100">
                <a:latin typeface="Kalam"/>
                <a:ea typeface="Kalam"/>
                <a:cs typeface="Kalam"/>
                <a:sym typeface="Kalam"/>
              </a:rPr>
              <a:t> </a:t>
            </a:r>
            <a:r>
              <a:rPr lang="en-GB" sz="1100">
                <a:latin typeface="Kalam"/>
                <a:ea typeface="Kalam"/>
                <a:cs typeface="Kalam"/>
                <a:sym typeface="Kalam"/>
              </a:rPr>
              <a:t>+</a:t>
            </a:r>
            <a:r>
              <a:rPr lang="en-GB" sz="1100">
                <a:latin typeface="Kalam"/>
                <a:ea typeface="Kalam"/>
                <a:cs typeface="Kalam"/>
                <a:sym typeface="Kalam"/>
              </a:rPr>
              <a:t> </a:t>
            </a:r>
            <a:r>
              <a:rPr lang="en-GB" sz="1100">
                <a:latin typeface="Kalam"/>
                <a:ea typeface="Kalam"/>
                <a:cs typeface="Kalam"/>
                <a:sym typeface="Kalam"/>
              </a:rPr>
              <a:t>D</a:t>
            </a:r>
            <a:endParaRPr sz="2000">
              <a:latin typeface="Kalam"/>
              <a:ea typeface="Kalam"/>
              <a:cs typeface="Kalam"/>
              <a:sym typeface="Kalam"/>
            </a:endParaRPr>
          </a:p>
          <a:p>
            <a:pPr indent="0" lvl="0" marL="0" rtl="0" algn="l">
              <a:spcBef>
                <a:spcPts val="1000"/>
              </a:spcBef>
              <a:spcAft>
                <a:spcPts val="0"/>
              </a:spcAft>
              <a:buNone/>
            </a:pPr>
            <a:r>
              <a:rPr lang="en-GB" sz="1800">
                <a:latin typeface="Lexend"/>
              </a:rPr>
              <a:t>b) 5, 11, 18, 27, 40, … </a:t>
            </a:r>
            <a:r>
              <a:rPr lang="en-GB" sz="1100">
                <a:latin typeface="Kalam"/>
                <a:ea typeface="Kalam"/>
                <a:cs typeface="Kalam"/>
                <a:sym typeface="Kalam"/>
              </a:rPr>
              <a:t>A</a:t>
            </a:r>
            <a:r>
              <a:rPr lang="en-GB" sz="1100">
                <a:latin typeface="Kalam"/>
                <a:ea typeface="Kalam"/>
                <a:cs typeface="Kalam"/>
                <a:sym typeface="Kalam"/>
              </a:rPr>
              <a:t> </a:t>
            </a:r>
            <a:r>
              <a:rPr lang="en-GB" sz="1100">
                <a:latin typeface="Kalam"/>
                <a:ea typeface="Kalam"/>
                <a:cs typeface="Kalam"/>
                <a:sym typeface="Kalam"/>
              </a:rPr>
              <a:t>+</a:t>
            </a:r>
            <a:r>
              <a:rPr lang="en-GB" sz="1100">
                <a:latin typeface="Kalam"/>
                <a:ea typeface="Kalam"/>
                <a:cs typeface="Kalam"/>
                <a:sym typeface="Kalam"/>
              </a:rPr>
              <a:t> </a:t>
            </a:r>
            <a:r>
              <a:rPr lang="en-GB" sz="1100">
                <a:latin typeface="Kalam"/>
                <a:ea typeface="Kalam"/>
                <a:cs typeface="Kalam"/>
                <a:sym typeface="Kalam"/>
              </a:rPr>
              <a:t>C</a:t>
            </a:r>
            <a:endParaRPr sz="1800"/>
          </a:p>
          <a:p>
            <a:pPr indent="0" lvl="0" marL="0" rtl="0" algn="l">
              <a:spcBef>
                <a:spcPts val="1000"/>
              </a:spcBef>
              <a:spcAft>
                <a:spcPts val="0"/>
              </a:spcAft>
              <a:buNone/>
            </a:pPr>
            <a:r>
              <a:rPr lang="en-GB" sz="1800">
                <a:latin typeface="Lexend"/>
              </a:rPr>
              <a:t>c) 5, 13, 28, 50, 79, … </a:t>
            </a:r>
            <a:r>
              <a:rPr lang="en-GB" sz="1100">
                <a:latin typeface="Kalam"/>
                <a:ea typeface="Kalam"/>
                <a:cs typeface="Kalam"/>
                <a:sym typeface="Kalam"/>
              </a:rPr>
              <a:t>E</a:t>
            </a:r>
            <a:r>
              <a:rPr lang="en-GB" sz="1100">
                <a:latin typeface="Kalam"/>
                <a:ea typeface="Kalam"/>
                <a:cs typeface="Kalam"/>
                <a:sym typeface="Kalam"/>
              </a:rPr>
              <a:t> </a:t>
            </a:r>
            <a:r>
              <a:rPr lang="en-GB" sz="1100">
                <a:latin typeface="Kalam"/>
                <a:ea typeface="Kalam"/>
                <a:cs typeface="Kalam"/>
                <a:sym typeface="Kalam"/>
              </a:rPr>
              <a:t>+</a:t>
            </a:r>
            <a:r>
              <a:rPr lang="en-GB" sz="1100">
                <a:latin typeface="Kalam"/>
                <a:ea typeface="Kalam"/>
                <a:cs typeface="Kalam"/>
                <a:sym typeface="Kalam"/>
              </a:rPr>
              <a:t> </a:t>
            </a:r>
            <a:r>
              <a:rPr lang="en-GB" sz="1100">
                <a:latin typeface="Kalam"/>
                <a:ea typeface="Kalam"/>
                <a:cs typeface="Kalam"/>
                <a:sym typeface="Kalam"/>
              </a:rPr>
              <a:t>F</a:t>
            </a:r>
            <a:endParaRPr sz="1800"/>
          </a:p>
          <a:p>
            <a:pPr indent="0" lvl="0" marL="0" rtl="0" algn="l">
              <a:spcBef>
                <a:spcPts val="1000"/>
              </a:spcBef>
              <a:spcAft>
                <a:spcPts val="1000"/>
              </a:spcAft>
              <a:buNone/>
            </a:pPr>
            <a:r>
              <a:rPr>
                <a:latin typeface="Lexend"/>
              </a:rPr>
              <a:t/>
            </a:r>
            <a:endParaRPr sz="1800"/>
          </a:p>
        </p:txBody>
      </p:sp>
      <p:sp>
        <p:nvSpPr>
          <p:cNvPr id="1484" name="Google Shape;1484;p96"/>
          <p:cNvSpPr txBox="1"/>
          <p:nvPr>
            <p:ph idx="1" type="body"/>
          </p:nvPr>
        </p:nvSpPr>
        <p:spPr>
          <a:xfrm>
            <a:off x="4038925" y="2841325"/>
            <a:ext cx="3003000" cy="1215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d) 2, 9, 21, 38, 60, … </a:t>
            </a:r>
            <a:r>
              <a:rPr lang="en-GB" sz="1100">
                <a:latin typeface="Kalam"/>
                <a:ea typeface="Kalam"/>
                <a:cs typeface="Kalam"/>
                <a:sym typeface="Kalam"/>
              </a:rPr>
              <a:t>D</a:t>
            </a:r>
            <a:r>
              <a:rPr lang="en-GB" sz="1100">
                <a:latin typeface="Kalam"/>
                <a:ea typeface="Kalam"/>
                <a:cs typeface="Kalam"/>
                <a:sym typeface="Kalam"/>
              </a:rPr>
              <a:t> </a:t>
            </a:r>
            <a:r>
              <a:rPr lang="en-GB" sz="1100">
                <a:latin typeface="Kalam"/>
                <a:ea typeface="Kalam"/>
                <a:cs typeface="Kalam"/>
                <a:sym typeface="Kalam"/>
              </a:rPr>
              <a:t>+</a:t>
            </a:r>
            <a:r>
              <a:rPr lang="en-GB" sz="1100">
                <a:latin typeface="Kalam"/>
                <a:ea typeface="Kalam"/>
                <a:cs typeface="Kalam"/>
                <a:sym typeface="Kalam"/>
              </a:rPr>
              <a:t> </a:t>
            </a:r>
            <a:r>
              <a:rPr lang="en-GB" sz="1100">
                <a:latin typeface="Kalam"/>
                <a:ea typeface="Kalam"/>
                <a:cs typeface="Kalam"/>
                <a:sym typeface="Kalam"/>
              </a:rPr>
              <a:t>F</a:t>
            </a:r>
            <a:endParaRPr sz="1800"/>
          </a:p>
          <a:p>
            <a:pPr indent="0" lvl="0" marL="0" rtl="0" algn="l">
              <a:spcBef>
                <a:spcPts val="1000"/>
              </a:spcBef>
              <a:spcAft>
                <a:spcPts val="0"/>
              </a:spcAft>
              <a:buNone/>
            </a:pPr>
            <a:r>
              <a:rPr lang="en-GB" sz="1800">
                <a:latin typeface="Lexend"/>
              </a:rPr>
              <a:t>e) 2, 5, 9, 15, 25, … </a:t>
            </a:r>
            <a:r>
              <a:rPr lang="en-GB" sz="1100">
                <a:latin typeface="Kalam"/>
                <a:ea typeface="Kalam"/>
                <a:cs typeface="Kalam"/>
                <a:sym typeface="Kalam"/>
              </a:rPr>
              <a:t>A</a:t>
            </a:r>
            <a:r>
              <a:rPr lang="en-GB" sz="1100">
                <a:latin typeface="Kalam"/>
                <a:ea typeface="Kalam"/>
                <a:cs typeface="Kalam"/>
                <a:sym typeface="Kalam"/>
              </a:rPr>
              <a:t> </a:t>
            </a:r>
            <a:r>
              <a:rPr lang="en-GB" sz="1100">
                <a:latin typeface="Kalam"/>
                <a:ea typeface="Kalam"/>
                <a:cs typeface="Kalam"/>
                <a:sym typeface="Kalam"/>
              </a:rPr>
              <a:t>+</a:t>
            </a:r>
            <a:r>
              <a:rPr lang="en-GB" sz="1100">
                <a:latin typeface="Kalam"/>
                <a:ea typeface="Kalam"/>
                <a:cs typeface="Kalam"/>
                <a:sym typeface="Kalam"/>
              </a:rPr>
              <a:t> </a:t>
            </a:r>
            <a:r>
              <a:rPr lang="en-GB" sz="1100">
                <a:latin typeface="Kalam"/>
                <a:ea typeface="Kalam"/>
                <a:cs typeface="Kalam"/>
                <a:sym typeface="Kalam"/>
              </a:rPr>
              <a:t>D</a:t>
            </a:r>
            <a:endParaRPr sz="1800"/>
          </a:p>
          <a:p>
            <a:pPr indent="0" lvl="0" marL="0" rtl="0" algn="l">
              <a:spcBef>
                <a:spcPts val="1000"/>
              </a:spcBef>
              <a:spcAft>
                <a:spcPts val="0"/>
              </a:spcAft>
              <a:buNone/>
            </a:pPr>
            <a:r>
              <a:rPr lang="en-GB" sz="1800">
                <a:latin typeface="Lexend"/>
              </a:rPr>
              <a:t>f) 2, 11, 32, 71, 134, … </a:t>
            </a:r>
            <a:r>
              <a:rPr lang="en-GB" sz="1100">
                <a:latin typeface="Kalam"/>
                <a:ea typeface="Kalam"/>
                <a:cs typeface="Kalam"/>
                <a:sym typeface="Kalam"/>
              </a:rPr>
              <a:t>D</a:t>
            </a:r>
            <a:r>
              <a:rPr lang="en-GB" sz="1100">
                <a:latin typeface="Kalam"/>
                <a:ea typeface="Kalam"/>
                <a:cs typeface="Kalam"/>
                <a:sym typeface="Kalam"/>
              </a:rPr>
              <a:t> </a:t>
            </a:r>
            <a:r>
              <a:rPr lang="en-GB" sz="1100">
                <a:latin typeface="Kalam"/>
                <a:ea typeface="Kalam"/>
                <a:cs typeface="Kalam"/>
                <a:sym typeface="Kalam"/>
              </a:rPr>
              <a:t>+</a:t>
            </a:r>
            <a:r>
              <a:rPr lang="en-GB" sz="1100">
                <a:latin typeface="Kalam"/>
                <a:ea typeface="Kalam"/>
                <a:cs typeface="Kalam"/>
                <a:sym typeface="Kalam"/>
              </a:rPr>
              <a:t> </a:t>
            </a:r>
            <a:r>
              <a:rPr lang="en-GB" sz="1100">
                <a:latin typeface="Kalam"/>
                <a:ea typeface="Kalam"/>
                <a:cs typeface="Kalam"/>
                <a:sym typeface="Kalam"/>
              </a:rPr>
              <a:t>H</a:t>
            </a:r>
            <a:endParaRPr sz="1800"/>
          </a:p>
          <a:p>
            <a:pPr indent="0" lvl="0" marL="0" rtl="0" algn="l">
              <a:spcBef>
                <a:spcPts val="1000"/>
              </a:spcBef>
              <a:spcAft>
                <a:spcPts val="1000"/>
              </a:spcAft>
              <a:buNone/>
            </a:pPr>
            <a:r>
              <a:rPr>
                <a:latin typeface="Lexend"/>
              </a:rPr>
              <a:t/>
            </a:r>
            <a:endParaRPr sz="18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8" name="Shape 1488"/>
        <p:cNvGrpSpPr/>
        <p:nvPr/>
      </p:nvGrpSpPr>
      <p:grpSpPr>
        <a:xfrm>
          <a:off x="0" y="0"/>
          <a:ext cx="0" cy="0"/>
          <a:chOff x="0" y="0"/>
          <a:chExt cx="0" cy="0"/>
        </a:xfrm>
      </p:grpSpPr>
      <p:sp>
        <p:nvSpPr>
          <p:cNvPr id="1489" name="Google Shape;1489;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Ku darista isku xigxigyada (sequences)</a:t>
            </a:r>
            <a:endParaRPr/>
          </a:p>
        </p:txBody>
      </p:sp>
      <p:sp>
        <p:nvSpPr>
          <p:cNvPr id="1490" name="Google Shape;1490;p97"/>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Su'aal kasta, isku xigxigyada waxaa lagu abuuray iyadoo lagu daro xubnaha laba ka mid ah isku xigxigyada hoos ku qoran. Soo hel labada isku xigxig ee lagu daray su'aal kasta.</a:t>
            </a:r>
            <a:endParaRPr sz="1800"/>
          </a:p>
        </p:txBody>
      </p:sp>
      <p:grpSp>
        <p:nvGrpSpPr>
          <p:cNvPr id="1491" name="Google Shape;1491;p97"/>
          <p:cNvGrpSpPr/>
          <p:nvPr/>
        </p:nvGrpSpPr>
        <p:grpSpPr>
          <a:xfrm>
            <a:off x="4849238" y="1802313"/>
            <a:ext cx="1871513" cy="395413"/>
            <a:chOff x="4849238" y="1811913"/>
            <a:chExt cx="1871513" cy="395413"/>
          </a:xfrm>
        </p:grpSpPr>
        <p:sp>
          <p:nvSpPr>
            <p:cNvPr id="1492" name="Google Shape;1492;p97"/>
            <p:cNvSpPr/>
            <p:nvPr/>
          </p:nvSpPr>
          <p:spPr>
            <a:xfrm>
              <a:off x="4849250" y="1811925"/>
              <a:ext cx="18000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93" name="Google Shape;1493;p97"/>
            <p:cNvSpPr/>
            <p:nvPr/>
          </p:nvSpPr>
          <p:spPr>
            <a:xfrm>
              <a:off x="4849238" y="1811913"/>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C</a:t>
              </a:r>
              <a:endParaRPr>
                <a:latin typeface="Lexend"/>
                <a:ea typeface="Lexend"/>
                <a:cs typeface="Lexend"/>
                <a:sym typeface="Lexend"/>
              </a:endParaRPr>
            </a:p>
          </p:txBody>
        </p:sp>
        <p:sp>
          <p:nvSpPr>
            <p:cNvPr id="1494" name="Google Shape;1494;p97"/>
            <p:cNvSpPr txBox="1"/>
            <p:nvPr/>
          </p:nvSpPr>
          <p:spPr>
            <a:xfrm>
              <a:off x="5120550" y="1847625"/>
              <a:ext cx="16002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4, 9, 14, 19, …</a:t>
              </a:r>
              <a:endParaRPr sz="1800">
                <a:solidFill>
                  <a:schemeClr val="dk1"/>
                </a:solidFill>
                <a:latin typeface="Lexend"/>
                <a:ea typeface="Lexend"/>
                <a:cs typeface="Lexend"/>
                <a:sym typeface="Lexend"/>
              </a:endParaRPr>
            </a:p>
          </p:txBody>
        </p:sp>
      </p:grpSp>
      <p:sp>
        <p:nvSpPr>
          <p:cNvPr id="1495" name="Google Shape;1495;p97"/>
          <p:cNvSpPr/>
          <p:nvPr/>
        </p:nvSpPr>
        <p:spPr>
          <a:xfrm>
            <a:off x="6966525" y="1802313"/>
            <a:ext cx="18000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6" name="Google Shape;1496;p97"/>
          <p:cNvSpPr/>
          <p:nvPr/>
        </p:nvSpPr>
        <p:spPr>
          <a:xfrm>
            <a:off x="6966513" y="1802313"/>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defRPr/>
            </a:pPr>
            <a:r>
              <a:rPr lang="en-GB">
                <a:latin typeface="Lexend"/>
                <a:ea typeface="Lexend"/>
                <a:cs typeface="Lexend"/>
                <a:sym typeface="Lexend"/>
              </a:rPr>
              <a:t>D</a:t>
            </a:r>
            <a:endParaRPr>
              <a:latin typeface="Lexend"/>
              <a:ea typeface="Lexend"/>
              <a:cs typeface="Lexend"/>
              <a:sym typeface="Lexend"/>
            </a:endParaRPr>
          </a:p>
        </p:txBody>
      </p:sp>
      <p:sp>
        <p:nvSpPr>
          <p:cNvPr id="1497" name="Google Shape;1497;p97"/>
          <p:cNvSpPr txBox="1"/>
          <p:nvPr/>
        </p:nvSpPr>
        <p:spPr>
          <a:xfrm>
            <a:off x="7237825" y="1838131"/>
            <a:ext cx="1481400" cy="304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1, 3, 5, 7, 9 …</a:t>
            </a:r>
            <a:endParaRPr sz="1800">
              <a:solidFill>
                <a:schemeClr val="dk1"/>
              </a:solidFill>
              <a:latin typeface="Lexend"/>
              <a:ea typeface="Lexend"/>
              <a:cs typeface="Lexend"/>
              <a:sym typeface="Lexend"/>
            </a:endParaRPr>
          </a:p>
        </p:txBody>
      </p:sp>
      <p:grpSp>
        <p:nvGrpSpPr>
          <p:cNvPr id="1498" name="Google Shape;1498;p97"/>
          <p:cNvGrpSpPr/>
          <p:nvPr/>
        </p:nvGrpSpPr>
        <p:grpSpPr>
          <a:xfrm>
            <a:off x="2441263" y="1802313"/>
            <a:ext cx="2090713" cy="395413"/>
            <a:chOff x="2441263" y="1821513"/>
            <a:chExt cx="2090713" cy="395413"/>
          </a:xfrm>
        </p:grpSpPr>
        <p:sp>
          <p:nvSpPr>
            <p:cNvPr id="1499" name="Google Shape;1499;p97"/>
            <p:cNvSpPr/>
            <p:nvPr/>
          </p:nvSpPr>
          <p:spPr>
            <a:xfrm>
              <a:off x="2441275" y="1821525"/>
              <a:ext cx="20907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00" name="Google Shape;1500;p97"/>
            <p:cNvSpPr/>
            <p:nvPr/>
          </p:nvSpPr>
          <p:spPr>
            <a:xfrm>
              <a:off x="2441263" y="1821513"/>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B</a:t>
              </a:r>
              <a:endParaRPr>
                <a:latin typeface="Lexend"/>
                <a:ea typeface="Lexend"/>
                <a:cs typeface="Lexend"/>
                <a:sym typeface="Lexend"/>
              </a:endParaRPr>
            </a:p>
          </p:txBody>
        </p:sp>
        <p:sp>
          <p:nvSpPr>
            <p:cNvPr id="1501" name="Google Shape;1501;p97"/>
            <p:cNvSpPr txBox="1"/>
            <p:nvPr/>
          </p:nvSpPr>
          <p:spPr>
            <a:xfrm>
              <a:off x="2712575" y="1857225"/>
              <a:ext cx="17535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4, 12, 36, 108, …</a:t>
              </a:r>
              <a:endParaRPr sz="1800">
                <a:solidFill>
                  <a:schemeClr val="dk1"/>
                </a:solidFill>
                <a:latin typeface="Lexend"/>
                <a:ea typeface="Lexend"/>
                <a:cs typeface="Lexend"/>
                <a:sym typeface="Lexend"/>
              </a:endParaRPr>
            </a:p>
          </p:txBody>
        </p:sp>
      </p:grpSp>
      <p:grpSp>
        <p:nvGrpSpPr>
          <p:cNvPr id="1502" name="Google Shape;1502;p97"/>
          <p:cNvGrpSpPr/>
          <p:nvPr/>
        </p:nvGrpSpPr>
        <p:grpSpPr>
          <a:xfrm>
            <a:off x="323988" y="1802313"/>
            <a:ext cx="1871513" cy="395413"/>
            <a:chOff x="323988" y="1831113"/>
            <a:chExt cx="1871513" cy="395413"/>
          </a:xfrm>
        </p:grpSpPr>
        <p:sp>
          <p:nvSpPr>
            <p:cNvPr id="1503" name="Google Shape;1503;p97"/>
            <p:cNvSpPr/>
            <p:nvPr/>
          </p:nvSpPr>
          <p:spPr>
            <a:xfrm>
              <a:off x="324000" y="1831125"/>
              <a:ext cx="18000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04" name="Google Shape;1504;p97"/>
            <p:cNvSpPr/>
            <p:nvPr/>
          </p:nvSpPr>
          <p:spPr>
            <a:xfrm>
              <a:off x="323988" y="1831113"/>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A</a:t>
              </a:r>
              <a:endParaRPr>
                <a:latin typeface="Lexend"/>
                <a:ea typeface="Lexend"/>
                <a:cs typeface="Lexend"/>
                <a:sym typeface="Lexend"/>
              </a:endParaRPr>
            </a:p>
          </p:txBody>
        </p:sp>
        <p:sp>
          <p:nvSpPr>
            <p:cNvPr id="1505" name="Google Shape;1505;p97"/>
            <p:cNvSpPr txBox="1"/>
            <p:nvPr/>
          </p:nvSpPr>
          <p:spPr>
            <a:xfrm>
              <a:off x="595300" y="1866825"/>
              <a:ext cx="16002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1, 2, 4, 8, 16 …</a:t>
              </a:r>
              <a:endParaRPr sz="1800">
                <a:solidFill>
                  <a:schemeClr val="dk1"/>
                </a:solidFill>
                <a:latin typeface="Lexend"/>
                <a:ea typeface="Lexend"/>
                <a:cs typeface="Lexend"/>
                <a:sym typeface="Lexend"/>
              </a:endParaRPr>
            </a:p>
          </p:txBody>
        </p:sp>
      </p:grpSp>
      <p:grpSp>
        <p:nvGrpSpPr>
          <p:cNvPr id="1506" name="Google Shape;1506;p97"/>
          <p:cNvGrpSpPr/>
          <p:nvPr/>
        </p:nvGrpSpPr>
        <p:grpSpPr>
          <a:xfrm>
            <a:off x="323988" y="2301138"/>
            <a:ext cx="1871513" cy="395413"/>
            <a:chOff x="323988" y="2374038"/>
            <a:chExt cx="1871513" cy="395413"/>
          </a:xfrm>
        </p:grpSpPr>
        <p:sp>
          <p:nvSpPr>
            <p:cNvPr id="1507" name="Google Shape;1507;p97"/>
            <p:cNvSpPr/>
            <p:nvPr/>
          </p:nvSpPr>
          <p:spPr>
            <a:xfrm>
              <a:off x="324000" y="2374050"/>
              <a:ext cx="18000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08" name="Google Shape;1508;p97"/>
            <p:cNvSpPr/>
            <p:nvPr/>
          </p:nvSpPr>
          <p:spPr>
            <a:xfrm>
              <a:off x="323988" y="2374038"/>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E</a:t>
              </a:r>
              <a:endParaRPr>
                <a:latin typeface="Lexend"/>
                <a:ea typeface="Lexend"/>
                <a:cs typeface="Lexend"/>
                <a:sym typeface="Lexend"/>
              </a:endParaRPr>
            </a:p>
          </p:txBody>
        </p:sp>
        <p:sp>
          <p:nvSpPr>
            <p:cNvPr id="1509" name="Google Shape;1509;p97"/>
            <p:cNvSpPr txBox="1"/>
            <p:nvPr/>
          </p:nvSpPr>
          <p:spPr>
            <a:xfrm>
              <a:off x="595300" y="2409750"/>
              <a:ext cx="16002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4, 7, 12, 19, …</a:t>
              </a:r>
              <a:endParaRPr sz="1800">
                <a:solidFill>
                  <a:schemeClr val="dk1"/>
                </a:solidFill>
                <a:latin typeface="Lexend"/>
                <a:ea typeface="Lexend"/>
                <a:cs typeface="Lexend"/>
                <a:sym typeface="Lexend"/>
              </a:endParaRPr>
            </a:p>
          </p:txBody>
        </p:sp>
      </p:grpSp>
      <p:grpSp>
        <p:nvGrpSpPr>
          <p:cNvPr id="1510" name="Google Shape;1510;p97"/>
          <p:cNvGrpSpPr/>
          <p:nvPr/>
        </p:nvGrpSpPr>
        <p:grpSpPr>
          <a:xfrm>
            <a:off x="2434996" y="2301138"/>
            <a:ext cx="2071313" cy="395413"/>
            <a:chOff x="2450963" y="2374038"/>
            <a:chExt cx="2071313" cy="395413"/>
          </a:xfrm>
        </p:grpSpPr>
        <p:sp>
          <p:nvSpPr>
            <p:cNvPr id="1511" name="Google Shape;1511;p97"/>
            <p:cNvSpPr/>
            <p:nvPr/>
          </p:nvSpPr>
          <p:spPr>
            <a:xfrm>
              <a:off x="2450975" y="2374050"/>
              <a:ext cx="20712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12" name="Google Shape;1512;p97"/>
            <p:cNvSpPr/>
            <p:nvPr/>
          </p:nvSpPr>
          <p:spPr>
            <a:xfrm>
              <a:off x="2450963" y="2374038"/>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F</a:t>
              </a:r>
              <a:endParaRPr>
                <a:latin typeface="Lexend"/>
                <a:ea typeface="Lexend"/>
                <a:cs typeface="Lexend"/>
                <a:sym typeface="Lexend"/>
              </a:endParaRPr>
            </a:p>
          </p:txBody>
        </p:sp>
        <p:sp>
          <p:nvSpPr>
            <p:cNvPr id="1513" name="Google Shape;1513;p97"/>
            <p:cNvSpPr txBox="1"/>
            <p:nvPr/>
          </p:nvSpPr>
          <p:spPr>
            <a:xfrm>
              <a:off x="2722275" y="2409750"/>
              <a:ext cx="18000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1, 6, 16, 31, 51, …</a:t>
              </a:r>
              <a:endParaRPr sz="1800">
                <a:solidFill>
                  <a:schemeClr val="dk1"/>
                </a:solidFill>
                <a:latin typeface="Lexend"/>
                <a:ea typeface="Lexend"/>
                <a:cs typeface="Lexend"/>
                <a:sym typeface="Lexend"/>
              </a:endParaRPr>
            </a:p>
          </p:txBody>
        </p:sp>
      </p:grpSp>
      <p:grpSp>
        <p:nvGrpSpPr>
          <p:cNvPr id="1514" name="Google Shape;1514;p97"/>
          <p:cNvGrpSpPr/>
          <p:nvPr/>
        </p:nvGrpSpPr>
        <p:grpSpPr>
          <a:xfrm>
            <a:off x="4849083" y="2301223"/>
            <a:ext cx="1799932" cy="395413"/>
            <a:chOff x="4849138" y="2310738"/>
            <a:chExt cx="1981213" cy="395413"/>
          </a:xfrm>
        </p:grpSpPr>
        <p:sp>
          <p:nvSpPr>
            <p:cNvPr id="1515" name="Google Shape;1515;p97"/>
            <p:cNvSpPr/>
            <p:nvPr/>
          </p:nvSpPr>
          <p:spPr>
            <a:xfrm>
              <a:off x="4849150" y="2310750"/>
              <a:ext cx="19812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16" name="Google Shape;1516;p97"/>
            <p:cNvSpPr/>
            <p:nvPr/>
          </p:nvSpPr>
          <p:spPr>
            <a:xfrm>
              <a:off x="4849138" y="2310738"/>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G</a:t>
              </a:r>
              <a:endParaRPr>
                <a:latin typeface="Lexend"/>
                <a:ea typeface="Lexend"/>
                <a:cs typeface="Lexend"/>
                <a:sym typeface="Lexend"/>
              </a:endParaRPr>
            </a:p>
          </p:txBody>
        </p:sp>
        <p:sp>
          <p:nvSpPr>
            <p:cNvPr id="1517" name="Google Shape;1517;p97"/>
            <p:cNvSpPr txBox="1"/>
            <p:nvPr/>
          </p:nvSpPr>
          <p:spPr>
            <a:xfrm>
              <a:off x="5120450" y="2346450"/>
              <a:ext cx="16002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4, 6, 6, 4, 0 …</a:t>
              </a:r>
              <a:endParaRPr sz="1800">
                <a:solidFill>
                  <a:schemeClr val="dk1"/>
                </a:solidFill>
                <a:latin typeface="Lexend"/>
                <a:ea typeface="Lexend"/>
                <a:cs typeface="Lexend"/>
                <a:sym typeface="Lexend"/>
              </a:endParaRPr>
            </a:p>
          </p:txBody>
        </p:sp>
      </p:grpSp>
      <p:grpSp>
        <p:nvGrpSpPr>
          <p:cNvPr id="1518" name="Google Shape;1518;p97"/>
          <p:cNvGrpSpPr/>
          <p:nvPr/>
        </p:nvGrpSpPr>
        <p:grpSpPr>
          <a:xfrm>
            <a:off x="6966513" y="2301138"/>
            <a:ext cx="1871513" cy="395413"/>
            <a:chOff x="6966513" y="2301138"/>
            <a:chExt cx="1871513" cy="395413"/>
          </a:xfrm>
        </p:grpSpPr>
        <p:sp>
          <p:nvSpPr>
            <p:cNvPr id="1519" name="Google Shape;1519;p97"/>
            <p:cNvSpPr/>
            <p:nvPr/>
          </p:nvSpPr>
          <p:spPr>
            <a:xfrm>
              <a:off x="6966525" y="2301150"/>
              <a:ext cx="1800000" cy="395400"/>
            </a:xfrm>
            <a:prstGeom prst="roundRect">
              <a:avLst>
                <a:gd fmla="val 25253" name="adj"/>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20" name="Google Shape;1520;p97"/>
            <p:cNvSpPr/>
            <p:nvPr/>
          </p:nvSpPr>
          <p:spPr>
            <a:xfrm>
              <a:off x="6966513" y="2301138"/>
              <a:ext cx="243000" cy="268800"/>
            </a:xfrm>
            <a:prstGeom prst="roundRect">
              <a:avLst>
                <a:gd fmla="val 50000" name="adj"/>
              </a:avLst>
            </a:prstGeom>
            <a:no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a:latin typeface="Lexend"/>
                  <a:ea typeface="Lexend"/>
                  <a:cs typeface="Lexend"/>
                  <a:sym typeface="Lexend"/>
                </a:rPr>
                <a:t>H</a:t>
              </a:r>
              <a:endParaRPr>
                <a:latin typeface="Lexend"/>
                <a:ea typeface="Lexend"/>
                <a:cs typeface="Lexend"/>
                <a:sym typeface="Lexend"/>
              </a:endParaRPr>
            </a:p>
          </p:txBody>
        </p:sp>
        <p:sp>
          <p:nvSpPr>
            <p:cNvPr id="1521" name="Google Shape;1521;p97"/>
            <p:cNvSpPr txBox="1"/>
            <p:nvPr/>
          </p:nvSpPr>
          <p:spPr>
            <a:xfrm>
              <a:off x="7237825" y="2336850"/>
              <a:ext cx="1600200" cy="3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1, 8, 27, 64, …</a:t>
              </a:r>
              <a:endParaRPr sz="1800">
                <a:solidFill>
                  <a:schemeClr val="dk1"/>
                </a:solidFill>
                <a:latin typeface="Lexend"/>
                <a:ea typeface="Lexend"/>
                <a:cs typeface="Lexend"/>
                <a:sym typeface="Lexend"/>
              </a:endParaRPr>
            </a:p>
          </p:txBody>
        </p:sp>
      </p:grpSp>
      <p:sp>
        <p:nvSpPr>
          <p:cNvPr id="1522" name="Google Shape;1522;p97"/>
          <p:cNvSpPr txBox="1"/>
          <p:nvPr>
            <p:ph idx="1" type="body"/>
          </p:nvPr>
        </p:nvSpPr>
        <p:spPr>
          <a:xfrm>
            <a:off x="324000" y="2836650"/>
            <a:ext cx="3300900" cy="1215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g) 5, 14, 40, 127, 356, … </a:t>
            </a:r>
            <a:r>
              <a:rPr lang="en-GB" sz="1100">
                <a:latin typeface="Kalam"/>
                <a:ea typeface="Kalam"/>
                <a:cs typeface="Kalam"/>
                <a:sym typeface="Kalam"/>
              </a:rPr>
              <a:t>A</a:t>
            </a:r>
            <a:r>
              <a:rPr lang="en-GB" sz="1100">
                <a:latin typeface="Kalam"/>
                <a:ea typeface="Kalam"/>
                <a:cs typeface="Kalam"/>
                <a:sym typeface="Kalam"/>
              </a:rPr>
              <a:t> </a:t>
            </a:r>
            <a:r>
              <a:rPr lang="en-GB" sz="1100">
                <a:latin typeface="Kalam"/>
                <a:ea typeface="Kalam"/>
                <a:cs typeface="Kalam"/>
                <a:sym typeface="Kalam"/>
              </a:rPr>
              <a:t>+</a:t>
            </a:r>
            <a:r>
              <a:rPr lang="en-GB" sz="1100">
                <a:latin typeface="Kalam"/>
                <a:ea typeface="Kalam"/>
                <a:cs typeface="Kalam"/>
                <a:sym typeface="Kalam"/>
              </a:rPr>
              <a:t> </a:t>
            </a:r>
            <a:r>
              <a:rPr lang="en-GB" sz="1100">
                <a:latin typeface="Kalam"/>
                <a:ea typeface="Kalam"/>
                <a:cs typeface="Kalam"/>
                <a:sym typeface="Kalam"/>
              </a:rPr>
              <a:t>B</a:t>
            </a:r>
            <a:endParaRPr sz="1800"/>
          </a:p>
          <a:p>
            <a:pPr indent="0" lvl="0" marL="0" rtl="0" algn="l">
              <a:spcBef>
                <a:spcPts val="1000"/>
              </a:spcBef>
              <a:spcAft>
                <a:spcPts val="0"/>
              </a:spcAft>
              <a:buNone/>
            </a:pPr>
            <a:r>
              <a:rPr lang="en-GB" sz="1800">
                <a:latin typeface="Lexend"/>
              </a:rPr>
              <a:t>h) 8, 15, 20, 23, 24, … </a:t>
            </a:r>
            <a:r>
              <a:rPr lang="en-GB" sz="1100">
                <a:latin typeface="Kalam"/>
                <a:ea typeface="Kalam"/>
                <a:cs typeface="Kalam"/>
                <a:sym typeface="Kalam"/>
              </a:rPr>
              <a:t>C</a:t>
            </a:r>
            <a:r>
              <a:rPr lang="en-GB" sz="1100">
                <a:latin typeface="Kalam"/>
                <a:ea typeface="Kalam"/>
                <a:cs typeface="Kalam"/>
                <a:sym typeface="Kalam"/>
              </a:rPr>
              <a:t> </a:t>
            </a:r>
            <a:r>
              <a:rPr lang="en-GB" sz="1100">
                <a:latin typeface="Kalam"/>
                <a:ea typeface="Kalam"/>
                <a:cs typeface="Kalam"/>
                <a:sym typeface="Kalam"/>
              </a:rPr>
              <a:t>+</a:t>
            </a:r>
            <a:r>
              <a:rPr lang="en-GB" sz="1100">
                <a:latin typeface="Kalam"/>
                <a:ea typeface="Kalam"/>
                <a:cs typeface="Kalam"/>
                <a:sym typeface="Kalam"/>
              </a:rPr>
              <a:t> </a:t>
            </a:r>
            <a:r>
              <a:rPr lang="en-GB" sz="1100">
                <a:latin typeface="Kalam"/>
                <a:ea typeface="Kalam"/>
                <a:cs typeface="Kalam"/>
                <a:sym typeface="Kalam"/>
              </a:rPr>
              <a:t>G</a:t>
            </a:r>
            <a:endParaRPr sz="1800"/>
          </a:p>
          <a:p>
            <a:pPr indent="0" lvl="0" marL="0" rtl="0" algn="l">
              <a:spcBef>
                <a:spcPts val="1000"/>
              </a:spcBef>
              <a:spcAft>
                <a:spcPts val="0"/>
              </a:spcAft>
              <a:buNone/>
            </a:pPr>
            <a:r>
              <a:rPr lang="en-GB" sz="1800">
                <a:latin typeface="Lexend"/>
              </a:rPr>
              <a:t>i) 8, 13, 18, 23, 28, … </a:t>
            </a:r>
            <a:r>
              <a:rPr lang="en-GB" sz="1100">
                <a:latin typeface="Kalam"/>
                <a:ea typeface="Kalam"/>
                <a:cs typeface="Kalam"/>
                <a:sym typeface="Kalam"/>
              </a:rPr>
              <a:t>E</a:t>
            </a:r>
            <a:r>
              <a:rPr lang="en-GB" sz="1100">
                <a:latin typeface="Kalam"/>
                <a:ea typeface="Kalam"/>
                <a:cs typeface="Kalam"/>
                <a:sym typeface="Kalam"/>
              </a:rPr>
              <a:t> </a:t>
            </a:r>
            <a:r>
              <a:rPr lang="en-GB" sz="1100">
                <a:latin typeface="Kalam"/>
                <a:ea typeface="Kalam"/>
                <a:cs typeface="Kalam"/>
                <a:sym typeface="Kalam"/>
              </a:rPr>
              <a:t>+</a:t>
            </a:r>
            <a:r>
              <a:rPr lang="en-GB" sz="1100">
                <a:latin typeface="Kalam"/>
                <a:ea typeface="Kalam"/>
                <a:cs typeface="Kalam"/>
                <a:sym typeface="Kalam"/>
              </a:rPr>
              <a:t> </a:t>
            </a:r>
            <a:r>
              <a:rPr lang="en-GB" sz="1100">
                <a:latin typeface="Kalam"/>
                <a:ea typeface="Kalam"/>
                <a:cs typeface="Kalam"/>
                <a:sym typeface="Kalam"/>
              </a:rPr>
              <a:t>G</a:t>
            </a:r>
            <a:endParaRPr sz="1800"/>
          </a:p>
          <a:p>
            <a:pPr indent="0" lvl="0" marL="0" rtl="0" algn="l">
              <a:spcBef>
                <a:spcPts val="1000"/>
              </a:spcBef>
              <a:spcAft>
                <a:spcPts val="1000"/>
              </a:spcAft>
              <a:buNone/>
            </a:pPr>
            <a:r>
              <a:rPr>
                <a:latin typeface="Lexend"/>
              </a:rPr>
              <a:t/>
            </a:r>
            <a:endParaRPr sz="1800"/>
          </a:p>
        </p:txBody>
      </p:sp>
      <p:sp>
        <p:nvSpPr>
          <p:cNvPr id="1523" name="Google Shape;1523;p97"/>
          <p:cNvSpPr txBox="1"/>
          <p:nvPr>
            <p:ph idx="1" type="body"/>
          </p:nvPr>
        </p:nvSpPr>
        <p:spPr>
          <a:xfrm>
            <a:off x="3751850" y="2836650"/>
            <a:ext cx="5086200" cy="549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Waa maxay qaanuunka nth term ee isku xigxiga a)? Sidee ayay ula xiriirtaa labada isku xigxig ee aad u dooratay jawaabta a)?</a:t>
            </a:r>
            <a:r>
              <a:rPr i="1" lang="en-GB" sz="1800">
                <a:latin typeface="Lexend"/>
                <a:ea typeface="Times"/>
                <a:cs typeface="Times"/>
                <a:sym typeface="Times"/>
              </a:rPr>
              <a:t/>
            </a:r>
            <a:r>
              <a:rPr baseline="30000" lang="en-GB" sz="1800">
                <a:latin typeface="Lexend"/>
                <a:ea typeface="Times"/>
                <a:cs typeface="Times"/>
                <a:sym typeface="Times"/>
              </a:rPr>
              <a:t/>
            </a:r>
            <a:r>
              <a:rPr lang="en-GB" sz="1800">
                <a:latin typeface="Lexend"/>
              </a:rPr>
              <a:t/>
            </a:r>
            <a:endParaRPr sz="1800"/>
          </a:p>
        </p:txBody>
      </p:sp>
      <p:sp>
        <p:nvSpPr>
          <p:cNvPr id="1524" name="Google Shape;1524;p97"/>
          <p:cNvSpPr txBox="1"/>
          <p:nvPr>
            <p:ph idx="1" type="body"/>
          </p:nvPr>
        </p:nvSpPr>
        <p:spPr>
          <a:xfrm>
            <a:off x="3739800" y="3780000"/>
            <a:ext cx="5034000" cy="1137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a:cs typeface="Times"/>
                <a:sym typeface="Times"/>
              </a:rPr>
              <a:t>7n − 2. Qaanuunyada nth term ee C iyo D waa 5n − 1 iyo 2n − 1. Ku darista nth terms: 5n−1 + 2n − 1 = 7n − 2.</a:t>
            </a:r>
            <a:r>
              <a:rPr i="1" lang="en-GB" sz="1800">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100">
                <a:latin typeface="Kalam"/>
                <a:ea typeface="Kalam"/>
                <a:cs typeface="Kalam"/>
                <a:sym typeface="Kalam"/>
              </a:rPr>
              <a:t/>
            </a:r>
            <a:r>
              <a:rPr i="1" lang="en-GB" sz="1800">
                <a:latin typeface="Lexend"/>
                <a:ea typeface="Times"/>
                <a:cs typeface="Times"/>
                <a:sym typeface="Times"/>
              </a:rPr>
              <a:t/>
            </a:r>
            <a:r>
              <a:rPr baseline="30000" lang="en-GB" sz="1800">
                <a:latin typeface="Lexend"/>
                <a:ea typeface="Times"/>
                <a:cs typeface="Times"/>
                <a:sym typeface="Times"/>
              </a:rPr>
              <a:t/>
            </a:r>
            <a:r>
              <a:rPr lang="en-GB" sz="1100">
                <a:latin typeface="Kalam"/>
                <a:ea typeface="Kalam"/>
                <a:cs typeface="Kalam"/>
                <a:sym typeface="Kalam"/>
              </a:rPr>
              <a:t/>
            </a:r>
            <a:r>
              <a:rPr lang="en-GB" sz="1800">
                <a:latin typeface="Lexend"/>
                <a:ea typeface="Times"/>
                <a:cs typeface="Times"/>
                <a:sym typeface="Times"/>
              </a:rPr>
              <a:t/>
            </a:r>
            <a:r>
              <a:rPr i="1" lang="en-GB" sz="1800">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100">
                <a:latin typeface="Kalam"/>
                <a:ea typeface="Kalam"/>
                <a:cs typeface="Kalam"/>
                <a:sym typeface="Kalam"/>
              </a:rPr>
              <a:t/>
            </a:r>
            <a:r>
              <a:rPr lang="en-GB" sz="1800">
                <a:latin typeface="Lexend"/>
                <a:ea typeface="Times"/>
                <a:cs typeface="Times"/>
                <a:sym typeface="Times"/>
              </a:rPr>
              <a:t/>
            </a:r>
            <a:r>
              <a:rPr i="1" lang="en-GB" sz="1800">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100">
                <a:latin typeface="Kalam"/>
                <a:ea typeface="Kalam"/>
                <a:cs typeface="Kalam"/>
                <a:sym typeface="Kalam"/>
              </a:rPr>
              <a:t/>
            </a:r>
            <a:r>
              <a:rPr i="1" lang="en-GB" sz="1800">
                <a:latin typeface="Lexend"/>
                <a:ea typeface="Times"/>
                <a:cs typeface="Times"/>
                <a:sym typeface="Times"/>
              </a:rPr>
              <a:t/>
            </a:r>
            <a:r>
              <a:rPr baseline="30000" lang="en-GB" sz="1800">
                <a:latin typeface="Lexend"/>
                <a:ea typeface="Times"/>
                <a:cs typeface="Times"/>
                <a:sym typeface="Times"/>
              </a:rPr>
              <a:t/>
            </a:r>
            <a:r>
              <a:rPr lang="en-GB" sz="1100">
                <a:latin typeface="Kalam"/>
                <a:ea typeface="Kalam"/>
                <a:cs typeface="Kalam"/>
                <a:sym typeface="Kalam"/>
              </a:rPr>
              <a:t/>
            </a:r>
            <a:r>
              <a:rPr lang="en-GB" sz="1800">
                <a:latin typeface="Lexend"/>
                <a:ea typeface="Times"/>
                <a:cs typeface="Times"/>
                <a:sym typeface="Times"/>
              </a:rPr>
              <a:t/>
            </a:r>
            <a:r>
              <a:rPr i="1"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i="1" lang="en-GB" sz="1800">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i="1" lang="en-GB" sz="1800">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8" name="Shape 1528"/>
        <p:cNvGrpSpPr/>
        <p:nvPr/>
      </p:nvGrpSpPr>
      <p:grpSpPr>
        <a:xfrm>
          <a:off x="0" y="0"/>
          <a:ext cx="0" cy="0"/>
          <a:chOff x="0" y="0"/>
          <a:chExt cx="0" cy="0"/>
        </a:xfrm>
      </p:grpSpPr>
      <p:sp>
        <p:nvSpPr>
          <p:cNvPr id="1529" name="Google Shape;1529;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Ku darista isku xigxigyada (sequences)</a:t>
            </a:r>
            <a:endParaRPr/>
          </a:p>
        </p:txBody>
      </p:sp>
      <p:sp>
        <p:nvSpPr>
          <p:cNvPr id="1530" name="Google Shape;1530;p98"/>
          <p:cNvSpPr txBox="1"/>
          <p:nvPr>
            <p:ph idx="1" type="body"/>
          </p:nvPr>
        </p:nvSpPr>
        <p:spPr>
          <a:xfrm>
            <a:off x="324000" y="694825"/>
            <a:ext cx="8496000" cy="392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3) Adigoo isticmaalaya tusaalooyinkii hore iyo tusaalooyinkaaga gaarka ah, baar su'aalahan soo socda oo qor jumlad ku saabsan qaababka aad aragtay.</a:t>
            </a:r>
            <a:endParaRPr sz="300"/>
          </a:p>
          <a:p>
            <a:pPr indent="0" lvl="0" marL="0" rtl="0" algn="l">
              <a:spcBef>
                <a:spcPts val="0"/>
              </a:spcBef>
              <a:spcAft>
                <a:spcPts val="0"/>
              </a:spcAft>
              <a:buNone/>
            </a:pPr>
            <a:r>
              <a:rPr lang="en-GB" sz="1400">
                <a:latin typeface="Lexend"/>
              </a:rPr>
              <a:t>a) Maxaa dhacaya markaad ku darto laba isku xigxig oo joomatari (geometric sequences)?</a:t>
            </a:r>
            <a:endParaRPr sz="1800"/>
          </a:p>
          <a:p>
            <a:pPr indent="0" lvl="0" marL="0" rtl="0" algn="l">
              <a:spcBef>
                <a:spcPts val="0"/>
              </a:spcBef>
              <a:spcAft>
                <a:spcPts val="0"/>
              </a:spcAft>
              <a:buClr>
                <a:schemeClr val="dk1"/>
              </a:buClr>
              <a:buSzPts val="1100"/>
              <a:buFont typeface="Arial"/>
              <a:buNone/>
            </a:pPr>
            <a:r>
              <a:rPr>
                <a:latin typeface="Lexend"/>
              </a:rPr>
              <a:t/>
            </a:r>
            <a:endParaRPr sz="1800"/>
          </a:p>
          <a:p>
            <a:pPr indent="0" lvl="0" marL="0" rtl="0" algn="l">
              <a:spcBef>
                <a:spcPts val="0"/>
              </a:spcBef>
              <a:spcAft>
                <a:spcPts val="0"/>
              </a:spcAft>
              <a:buNone/>
            </a:pPr>
            <a:r>
              <a:rPr>
                <a:latin typeface="Lexend"/>
              </a:rPr>
              <a:t/>
            </a:r>
            <a:endParaRPr sz="1000"/>
          </a:p>
          <a:p>
            <a:pPr indent="0" lvl="0" marL="0" rtl="0" algn="l">
              <a:spcBef>
                <a:spcPts val="1000"/>
              </a:spcBef>
              <a:spcAft>
                <a:spcPts val="0"/>
              </a:spcAft>
              <a:buClr>
                <a:schemeClr val="dk1"/>
              </a:buClr>
              <a:buSzPts val="1100"/>
              <a:buFont typeface="Arial"/>
              <a:buNone/>
            </a:pPr>
            <a:r>
              <a:rPr>
                <a:latin typeface="Lexend"/>
              </a:rPr>
              <a:t/>
            </a:r>
            <a:endParaRPr sz="1000"/>
          </a:p>
          <a:p>
            <a:pPr indent="0" lvl="0" marL="0" rtl="0" algn="l">
              <a:spcBef>
                <a:spcPts val="1000"/>
              </a:spcBef>
              <a:spcAft>
                <a:spcPts val="0"/>
              </a:spcAft>
              <a:buClr>
                <a:schemeClr val="dk1"/>
              </a:buClr>
              <a:buSzPts val="1100"/>
              <a:buFont typeface="Arial"/>
              <a:buNone/>
            </a:pPr>
            <a:r>
              <a:rPr lang="en-GB" sz="1400">
                <a:latin typeface="Lexend"/>
              </a:rPr>
              <a:t>b) Maxaa dhacaya markaad ku darto laba isku xigxig oo laba jibaaran (quadratic sequences)?</a:t>
            </a:r>
            <a:endParaRPr sz="1800"/>
          </a:p>
          <a:p>
            <a:pPr indent="0" lvl="0" marL="0" rtl="0" algn="l">
              <a:spcBef>
                <a:spcPts val="0"/>
              </a:spcBef>
              <a:spcAft>
                <a:spcPts val="0"/>
              </a:spcAft>
              <a:buClr>
                <a:schemeClr val="dk1"/>
              </a:buClr>
              <a:buSzPts val="1100"/>
              <a:buFont typeface="Arial"/>
              <a:buNone/>
            </a:pPr>
            <a:r>
              <a:rPr>
                <a:latin typeface="Lexend"/>
              </a:rPr>
              <a:t/>
            </a:r>
            <a:endParaRPr sz="1800"/>
          </a:p>
        </p:txBody>
      </p:sp>
      <p:sp>
        <p:nvSpPr>
          <p:cNvPr id="1531" name="Google Shape;1531;p98"/>
          <p:cNvSpPr txBox="1"/>
          <p:nvPr>
            <p:ph idx="1" type="body"/>
          </p:nvPr>
        </p:nvSpPr>
        <p:spPr>
          <a:xfrm>
            <a:off x="324000" y="2052900"/>
            <a:ext cx="8496000" cy="647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Tusaale: Ma helaysid isku xigxig joomatari kale. Ma jiro qaab cad oo tiro (arithmetic) ama joomatari (geometric) oo ku saabsan kala duwanaanshaha ama saamiyada (ratios) ee xubnaha.</a:t>
            </a:r>
            <a:endParaRPr sz="2000">
              <a:latin typeface="Kalam"/>
              <a:ea typeface="Kalam"/>
              <a:cs typeface="Kalam"/>
              <a:sym typeface="Kalam"/>
            </a:endParaRPr>
          </a:p>
        </p:txBody>
      </p:sp>
      <p:sp>
        <p:nvSpPr>
          <p:cNvPr id="1532" name="Google Shape;1532;p98"/>
          <p:cNvSpPr txBox="1"/>
          <p:nvPr>
            <p:ph idx="1" type="body"/>
          </p:nvPr>
        </p:nvSpPr>
        <p:spPr>
          <a:xfrm>
            <a:off x="324000" y="3293225"/>
            <a:ext cx="8496000" cy="647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Tusaale: Inta badan waxaad helaysaa isku xigxig laba jibaaran (quadratic sequence) oo kale, iyadoo kala duwanaanshaha labaad ee guud (common second difference) ee isku xigxiga cusub uu la mid yahay wadarta kala duwanaanshooyinka labaad ee isku xigxigyada asalka ah. Haddii kala duwanaanshaha labaad ee labada isku xigxig ay yihiin isku xigxig isku celin (additive inverses) oo isku mid ah, waxaa suurtogal ah inaad ku darto laba isku xigxig oo laba jibaaran si aad u hesho isku xigxig toosan (linear sequence) - Su'aasha 1i) waa tusaale tan.</a:t>
            </a:r>
            <a:endParaRPr sz="2000">
              <a:latin typeface="Kalam"/>
              <a:ea typeface="Kalam"/>
              <a:cs typeface="Kalam"/>
              <a:sym typeface="Kalam"/>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6" name="Shape 1536"/>
        <p:cNvGrpSpPr/>
        <p:nvPr/>
      </p:nvGrpSpPr>
      <p:grpSpPr>
        <a:xfrm>
          <a:off x="0" y="0"/>
          <a:ext cx="0" cy="0"/>
          <a:chOff x="0" y="0"/>
          <a:chExt cx="0" cy="0"/>
        </a:xfrm>
      </p:grpSpPr>
      <p:sp>
        <p:nvSpPr>
          <p:cNvPr id="1537" name="Google Shape;1537;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Ku darista isku xigxigyada (sequences)</a:t>
            </a:r>
            <a:endParaRPr/>
          </a:p>
        </p:txBody>
      </p:sp>
      <p:sp>
        <p:nvSpPr>
          <p:cNvPr id="1538" name="Google Shape;1538;p99"/>
          <p:cNvSpPr txBox="1"/>
          <p:nvPr>
            <p:ph idx="1" type="body"/>
          </p:nvPr>
        </p:nvSpPr>
        <p:spPr>
          <a:xfrm>
            <a:off x="324000" y="759300"/>
            <a:ext cx="8496000" cy="392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3) Adigoo isticmaalaya tusaalooyinkii hore iyo tusaalooyinkaaga gaarka ah, baar su'aalahan soo socda oo qor jumlad ku saabsan qaababka aad aragtay.</a:t>
            </a:r>
            <a:endParaRPr sz="1800"/>
          </a:p>
          <a:p>
            <a:pPr indent="0" lvl="0" marL="0" rtl="0" algn="l">
              <a:spcBef>
                <a:spcPts val="1000"/>
              </a:spcBef>
              <a:spcAft>
                <a:spcPts val="0"/>
              </a:spcAft>
              <a:buNone/>
            </a:pPr>
            <a:r>
              <a:rPr lang="en-GB" sz="1100">
                <a:latin typeface="Lexend"/>
              </a:rPr>
              <a:t>c) Maxaa dhacaya markaad ku darto isku xigxig toosan (linear sequence) iyo isku xigxig joomatari (geometric sequence)?</a:t>
            </a:r>
            <a:endParaRPr sz="1800"/>
          </a:p>
          <a:p>
            <a:pPr indent="0" lvl="0" marL="0" rtl="0" algn="l">
              <a:spcBef>
                <a:spcPts val="1000"/>
              </a:spcBef>
              <a:spcAft>
                <a:spcPts val="0"/>
              </a:spcAft>
              <a:buClr>
                <a:schemeClr val="dk1"/>
              </a:buClr>
              <a:buSzPts val="1100"/>
              <a:buFont typeface="Arial"/>
              <a:buNone/>
            </a:pPr>
            <a:r>
              <a:rPr>
                <a:latin typeface="Lexend"/>
              </a:rPr>
              <a:t/>
            </a:r>
            <a:endParaRPr sz="1800"/>
          </a:p>
          <a:p>
            <a:pPr indent="0" lvl="0" marL="0" rtl="0" algn="l">
              <a:spcBef>
                <a:spcPts val="1000"/>
              </a:spcBef>
              <a:spcAft>
                <a:spcPts val="0"/>
              </a:spcAft>
              <a:buNone/>
            </a:pPr>
            <a:r>
              <a:rPr>
                <a:latin typeface="Lexend"/>
              </a:rPr>
              <a:t/>
            </a:r>
            <a:endParaRPr sz="1000"/>
          </a:p>
          <a:p>
            <a:pPr indent="0" lvl="0" marL="0" rtl="0" algn="l">
              <a:spcBef>
                <a:spcPts val="1000"/>
              </a:spcBef>
              <a:spcAft>
                <a:spcPts val="0"/>
              </a:spcAft>
              <a:buClr>
                <a:schemeClr val="dk1"/>
              </a:buClr>
              <a:buSzPts val="1100"/>
              <a:buFont typeface="Arial"/>
              <a:buNone/>
            </a:pPr>
            <a:r>
              <a:rPr>
                <a:latin typeface="Lexend"/>
              </a:rPr>
              <a:t/>
            </a:r>
            <a:endParaRPr sz="1000"/>
          </a:p>
          <a:p>
            <a:pPr indent="0" lvl="0" marL="0" rtl="0" algn="l">
              <a:spcBef>
                <a:spcPts val="1000"/>
              </a:spcBef>
              <a:spcAft>
                <a:spcPts val="1000"/>
              </a:spcAft>
              <a:buClr>
                <a:schemeClr val="dk1"/>
              </a:buClr>
              <a:buSzPts val="1100"/>
              <a:buFont typeface="Arial"/>
              <a:buNone/>
            </a:pPr>
            <a:r>
              <a:rPr lang="en-GB" sz="1100">
                <a:latin typeface="Lexend"/>
              </a:rPr>
              <a:t>d) Maxaa dhacaya markaad ku darto isku xigxig toosan (linear sequence) iyo isku xigxig laba jibaaran (quadratic sequence)?</a:t>
            </a:r>
            <a:endParaRPr sz="1800"/>
          </a:p>
        </p:txBody>
      </p:sp>
      <p:sp>
        <p:nvSpPr>
          <p:cNvPr id="1539" name="Google Shape;1539;p99"/>
          <p:cNvSpPr txBox="1"/>
          <p:nvPr>
            <p:ph idx="1" type="body"/>
          </p:nvPr>
        </p:nvSpPr>
        <p:spPr>
          <a:xfrm>
            <a:off x="324000" y="3808750"/>
            <a:ext cx="8496000" cy="647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Tusaale: Waxaad heli doontaa isku xigxig laba jibaaran (quadratic sequence). Haddii aad taqaanid xeerarka nth term, ku daristoodu waxay ku siin doontaa xeerka nth term ee cusub.</a:t>
            </a:r>
            <a:r>
              <a:rPr i="1" lang="en-GB" sz="1400">
                <a:latin typeface="Lexend"/>
                <a:ea typeface="Times"/>
                <a:cs typeface="Times"/>
                <a:sym typeface="Times"/>
              </a:rPr>
              <a:t/>
            </a:r>
            <a:r>
              <a:rPr baseline="30000" lang="en-GB" sz="1400">
                <a:latin typeface="Lexend"/>
                <a:ea typeface="Times"/>
                <a:cs typeface="Times"/>
                <a:sym typeface="Times"/>
              </a:rPr>
              <a:t/>
            </a:r>
            <a:r>
              <a:rPr lang="en-GB" sz="1100">
                <a:latin typeface="Kalam"/>
                <a:ea typeface="Kalam"/>
                <a:cs typeface="Kalam"/>
                <a:sym typeface="Kalam"/>
              </a:rPr>
              <a:t/>
            </a:r>
            <a:r>
              <a:rPr i="1" lang="en-GB" sz="1400">
                <a:latin typeface="Lexend"/>
                <a:ea typeface="Times"/>
                <a:cs typeface="Times"/>
                <a:sym typeface="Times"/>
              </a:rPr>
              <a:t/>
            </a:r>
            <a:r>
              <a:rPr baseline="30000" lang="en-GB" sz="1400">
                <a:latin typeface="Lexend"/>
                <a:ea typeface="Times"/>
                <a:cs typeface="Times"/>
                <a:sym typeface="Times"/>
              </a:rPr>
              <a:t/>
            </a:r>
            <a:r>
              <a:rPr lang="en-GB" sz="1100">
                <a:latin typeface="Kalam"/>
                <a:ea typeface="Kalam"/>
                <a:cs typeface="Kalam"/>
                <a:sym typeface="Kalam"/>
              </a:rPr>
              <a:t/>
            </a:r>
            <a:endParaRPr sz="2000">
              <a:latin typeface="Kalam"/>
              <a:ea typeface="Kalam"/>
              <a:cs typeface="Kalam"/>
              <a:sym typeface="Kalam"/>
            </a:endParaRPr>
          </a:p>
        </p:txBody>
      </p:sp>
      <p:sp>
        <p:nvSpPr>
          <p:cNvPr id="1540" name="Google Shape;1540;p99"/>
          <p:cNvSpPr txBox="1"/>
          <p:nvPr>
            <p:ph idx="1" type="body"/>
          </p:nvPr>
        </p:nvSpPr>
        <p:spPr>
          <a:xfrm>
            <a:off x="324000" y="2248200"/>
            <a:ext cx="8496000" cy="647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Tusaale: Isku xigxigyada ka soo baxa ma aha kuwa tiro (arithmetic) ama joomatari (geometric). Waxaa muuqda xiriirro joomatari (geometric relationships) oo ku saabsan kala duwanaanshooyinka labaad ee xubnaha.</a:t>
            </a:r>
            <a:endParaRPr sz="2000">
              <a:latin typeface="Kalam"/>
              <a:ea typeface="Kalam"/>
              <a:cs typeface="Kalam"/>
              <a:sym typeface="Kalam"/>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4" name="Shape 1544"/>
        <p:cNvGrpSpPr/>
        <p:nvPr/>
      </p:nvGrpSpPr>
      <p:grpSpPr>
        <a:xfrm>
          <a:off x="0" y="0"/>
          <a:ext cx="0" cy="0"/>
          <a:chOff x="0" y="0"/>
          <a:chExt cx="0" cy="0"/>
        </a:xfrm>
      </p:grpSpPr>
      <p:sp>
        <p:nvSpPr>
          <p:cNvPr id="1545" name="Google Shape;1545;p100"/>
          <p:cNvSpPr txBox="1"/>
          <p:nvPr>
            <p:ph idx="1" type="body"/>
          </p:nvPr>
        </p:nvSpPr>
        <p:spPr>
          <a:xfrm>
            <a:off x="324000" y="908075"/>
            <a:ext cx="81138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Haddii aad aragto isku xigxig, waxaa suurtogal ah inaad saadaaliso hab-dhaqanka.</a:t>
            </a:r>
            <a:endParaRPr sz="2000"/>
          </a:p>
          <a:p>
            <a:pPr indent="0" lvl="0" marL="0" rtl="0" algn="l">
              <a:spcBef>
                <a:spcPts val="1000"/>
              </a:spcBef>
              <a:spcAft>
                <a:spcPts val="0"/>
              </a:spcAft>
              <a:buNone/>
            </a:pPr>
            <a:r>
              <a:rPr lang="en-GB" sz="1100">
                <a:latin typeface="Lexend"/>
              </a:rPr>
              <a:t>Ku dabaqista qaabaynta xisaabeed (mathematical modelling) xaaladaha nolosha dhabta ah waxay leedahay xaddidaadyo.</a:t>
            </a:r>
            <a:endParaRPr sz="2000"/>
          </a:p>
          <a:p>
            <a:pPr indent="0" lvl="0" marL="0" rtl="0" algn="l">
              <a:spcBef>
                <a:spcPts val="1000"/>
              </a:spcBef>
              <a:spcAft>
                <a:spcPts val="0"/>
              </a:spcAft>
              <a:buNone/>
            </a:pPr>
            <a:r>
              <a:rPr lang="en-GB" sz="1100">
                <a:latin typeface="Lexend"/>
              </a:rPr>
              <a:t>Isku xigxigyada waxaa lagu dhisi karaa iyadoo lagu daro isku xigxigyada kale. Xeerarka nth term waa la isku dari karaa si loo helo xeerka isku xigxiga cusub.</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endParaRPr sz="2000"/>
          </a:p>
          <a:p>
            <a:pPr indent="0" lvl="0" marL="0" rtl="0" algn="l">
              <a:spcBef>
                <a:spcPts val="1000"/>
              </a:spcBef>
              <a:spcAft>
                <a:spcPts val="0"/>
              </a:spcAft>
              <a:buNone/>
            </a:pPr>
            <a:r>
              <a:rPr lang="en-GB" sz="1100">
                <a:latin typeface="Lexend"/>
              </a:rPr>
              <a:t>Isku xigxigyadu waxay naga caawin karaan xallinta mashaakilaadka xisaabta.</a:t>
            </a:r>
            <a:endParaRPr sz="2000"/>
          </a:p>
          <a:p>
            <a:pPr indent="0" lvl="0" marL="0" rtl="0" algn="l">
              <a:spcBef>
                <a:spcPts val="1000"/>
              </a:spcBef>
              <a:spcAft>
                <a:spcPts val="1000"/>
              </a:spcAft>
              <a:buNone/>
            </a:pPr>
            <a:r>
              <a:rPr lang="en-GB" sz="1100">
                <a:latin typeface="Lexend"/>
              </a:rPr>
              <a:t>Waxaa jira mashaakilaad xisaabeed oo socda oo ay xisaabiyayaashu ka shaqaynayaan si ay u xalliyaan.</a:t>
            </a:r>
            <a:endParaRPr sz="2000"/>
          </a:p>
        </p:txBody>
      </p:sp>
      <p:sp>
        <p:nvSpPr>
          <p:cNvPr id="1546" name="Google Shape;1546;p100"/>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Xallinta mashaakilaadka iyadoo la isticmaalayo xiriirro aan toosnayn (non-linear relationships)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