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1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BD831A0-A349-48F5-81DF-75146D7A38F2}">
  <a:tblStyle styleId="{2BD831A0-A349-48F5-81DF-75146D7A38F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8" name="Google Shape;748;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4" name="Google Shape;754;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9" name="Google Shape;759;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g29a80f6cefd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4" name="Google Shape;764;g29a80f6cefd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g29a80f6cefd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3" name="Google Shape;783;g29a80f6cefd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g29a80f6cefd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1" name="Google Shape;791;g29a80f6cefd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g29b03bd844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9" name="Google Shape;799;g29b03bd844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g2a3d8d1e1a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7" name="Google Shape;827;g2a3d8d1e1a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g29b03bd8442_0_2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6" name="Google Shape;846;g29b03bd8442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g29b03bd8442_0_3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3" name="Google Shape;863;g29b03bd8442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t/>
            </a:r>
            <a:endParaRPr>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2" name="Shape 882"/>
        <p:cNvGrpSpPr/>
        <p:nvPr/>
      </p:nvGrpSpPr>
      <p:grpSpPr>
        <a:xfrm>
          <a:off x="0" y="0"/>
          <a:ext cx="0" cy="0"/>
          <a:chOff x="0" y="0"/>
          <a:chExt cx="0" cy="0"/>
        </a:xfrm>
      </p:grpSpPr>
      <p:sp>
        <p:nvSpPr>
          <p:cNvPr id="883" name="Google Shape;883;g29b03bd8442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4" name="Google Shape;884;g29b03bd8442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g29b03bd8442_0_14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8" name="Google Shape;908;g29b03bd8442_0_14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g29b03bd8442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5" name="Google Shape;925;g29b03bd8442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1" name="Shape 941"/>
        <p:cNvGrpSpPr/>
        <p:nvPr/>
      </p:nvGrpSpPr>
      <p:grpSpPr>
        <a:xfrm>
          <a:off x="0" y="0"/>
          <a:ext cx="0" cy="0"/>
          <a:chOff x="0" y="0"/>
          <a:chExt cx="0" cy="0"/>
        </a:xfrm>
      </p:grpSpPr>
      <p:sp>
        <p:nvSpPr>
          <p:cNvPr id="942" name="Google Shape;942;g29b03bd8442_0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3" name="Google Shape;943;g29b03bd8442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g29b03bd8442_0_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3" name="Google Shape;963;g29b03bd8442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1" name="Shape 1001"/>
        <p:cNvGrpSpPr/>
        <p:nvPr/>
      </p:nvGrpSpPr>
      <p:grpSpPr>
        <a:xfrm>
          <a:off x="0" y="0"/>
          <a:ext cx="0" cy="0"/>
          <a:chOff x="0" y="0"/>
          <a:chExt cx="0" cy="0"/>
        </a:xfrm>
      </p:grpSpPr>
      <p:sp>
        <p:nvSpPr>
          <p:cNvPr id="1002" name="Google Shape;1002;g29b03bd8442_0_4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3" name="Google Shape;1003;g29b03bd8442_0_4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5" name="Shape 1035"/>
        <p:cNvGrpSpPr/>
        <p:nvPr/>
      </p:nvGrpSpPr>
      <p:grpSpPr>
        <a:xfrm>
          <a:off x="0" y="0"/>
          <a:ext cx="0" cy="0"/>
          <a:chOff x="0" y="0"/>
          <a:chExt cx="0" cy="0"/>
        </a:xfrm>
      </p:grpSpPr>
      <p:sp>
        <p:nvSpPr>
          <p:cNvPr id="1036" name="Google Shape;1036;g29b03bd8442_0_5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7" name="Google Shape;1037;g29b03bd8442_0_5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0" name="Shape 1060"/>
        <p:cNvGrpSpPr/>
        <p:nvPr/>
      </p:nvGrpSpPr>
      <p:grpSpPr>
        <a:xfrm>
          <a:off x="0" y="0"/>
          <a:ext cx="0" cy="0"/>
          <a:chOff x="0" y="0"/>
          <a:chExt cx="0" cy="0"/>
        </a:xfrm>
      </p:grpSpPr>
      <p:sp>
        <p:nvSpPr>
          <p:cNvPr id="1061" name="Google Shape;1061;g29b03bd8442_0_6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2" name="Google Shape;1062;g29b03bd8442_0_6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1" name="Shape 1091"/>
        <p:cNvGrpSpPr/>
        <p:nvPr/>
      </p:nvGrpSpPr>
      <p:grpSpPr>
        <a:xfrm>
          <a:off x="0" y="0"/>
          <a:ext cx="0" cy="0"/>
          <a:chOff x="0" y="0"/>
          <a:chExt cx="0" cy="0"/>
        </a:xfrm>
      </p:grpSpPr>
      <p:sp>
        <p:nvSpPr>
          <p:cNvPr id="1092" name="Google Shape;1092;g29b03bd8442_0_6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3" name="Google Shape;1093;g29b03bd8442_0_6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0" name="Shape 1110"/>
        <p:cNvGrpSpPr/>
        <p:nvPr/>
      </p:nvGrpSpPr>
      <p:grpSpPr>
        <a:xfrm>
          <a:off x="0" y="0"/>
          <a:ext cx="0" cy="0"/>
          <a:chOff x="0" y="0"/>
          <a:chExt cx="0" cy="0"/>
        </a:xfrm>
      </p:grpSpPr>
      <p:sp>
        <p:nvSpPr>
          <p:cNvPr id="1111" name="Google Shape;1111;g29b03bd8442_0_6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2" name="Google Shape;1112;g29b03bd8442_0_6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4" name="Shape 1134"/>
        <p:cNvGrpSpPr/>
        <p:nvPr/>
      </p:nvGrpSpPr>
      <p:grpSpPr>
        <a:xfrm>
          <a:off x="0" y="0"/>
          <a:ext cx="0" cy="0"/>
          <a:chOff x="0" y="0"/>
          <a:chExt cx="0" cy="0"/>
        </a:xfrm>
      </p:grpSpPr>
      <p:sp>
        <p:nvSpPr>
          <p:cNvPr id="1135" name="Google Shape;1135;g29b03bd8442_0_7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6" name="Google Shape;1136;g29b03bd8442_0_7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8" name="Shape 1168"/>
        <p:cNvGrpSpPr/>
        <p:nvPr/>
      </p:nvGrpSpPr>
      <p:grpSpPr>
        <a:xfrm>
          <a:off x="0" y="0"/>
          <a:ext cx="0" cy="0"/>
          <a:chOff x="0" y="0"/>
          <a:chExt cx="0" cy="0"/>
        </a:xfrm>
      </p:grpSpPr>
      <p:sp>
        <p:nvSpPr>
          <p:cNvPr id="1169" name="Google Shape;1169;g29b03bd8442_0_7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0" name="Google Shape;1170;g29b03bd8442_0_7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7" name="Shape 1187"/>
        <p:cNvGrpSpPr/>
        <p:nvPr/>
      </p:nvGrpSpPr>
      <p:grpSpPr>
        <a:xfrm>
          <a:off x="0" y="0"/>
          <a:ext cx="0" cy="0"/>
          <a:chOff x="0" y="0"/>
          <a:chExt cx="0" cy="0"/>
        </a:xfrm>
      </p:grpSpPr>
      <p:sp>
        <p:nvSpPr>
          <p:cNvPr id="1188" name="Google Shape;1188;g29b03bd8442_0_7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9" name="Google Shape;1189;g29b03bd8442_0_7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2" name="Shape 1212"/>
        <p:cNvGrpSpPr/>
        <p:nvPr/>
      </p:nvGrpSpPr>
      <p:grpSpPr>
        <a:xfrm>
          <a:off x="0" y="0"/>
          <a:ext cx="0" cy="0"/>
          <a:chOff x="0" y="0"/>
          <a:chExt cx="0" cy="0"/>
        </a:xfrm>
      </p:grpSpPr>
      <p:sp>
        <p:nvSpPr>
          <p:cNvPr id="1213" name="Google Shape;1213;g2a3d4d45d49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4" name="Google Shape;1214;g2a3d4d45d49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5" name="Shape 1225"/>
        <p:cNvGrpSpPr/>
        <p:nvPr/>
      </p:nvGrpSpPr>
      <p:grpSpPr>
        <a:xfrm>
          <a:off x="0" y="0"/>
          <a:ext cx="0" cy="0"/>
          <a:chOff x="0" y="0"/>
          <a:chExt cx="0" cy="0"/>
        </a:xfrm>
      </p:grpSpPr>
      <p:sp>
        <p:nvSpPr>
          <p:cNvPr id="1226" name="Google Shape;1226;g2a3d4d45d49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7" name="Google Shape;1227;g2a3d4d45d49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9" name="Shape 1239"/>
        <p:cNvGrpSpPr/>
        <p:nvPr/>
      </p:nvGrpSpPr>
      <p:grpSpPr>
        <a:xfrm>
          <a:off x="0" y="0"/>
          <a:ext cx="0" cy="0"/>
          <a:chOff x="0" y="0"/>
          <a:chExt cx="0" cy="0"/>
        </a:xfrm>
      </p:grpSpPr>
      <p:sp>
        <p:nvSpPr>
          <p:cNvPr id="1240" name="Google Shape;1240;g2a3d4d45d49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1" name="Google Shape;1241;g2a3d4d45d49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2" name="Shape 1252"/>
        <p:cNvGrpSpPr/>
        <p:nvPr/>
      </p:nvGrpSpPr>
      <p:grpSpPr>
        <a:xfrm>
          <a:off x="0" y="0"/>
          <a:ext cx="0" cy="0"/>
          <a:chOff x="0" y="0"/>
          <a:chExt cx="0" cy="0"/>
        </a:xfrm>
      </p:grpSpPr>
      <p:sp>
        <p:nvSpPr>
          <p:cNvPr id="1253" name="Google Shape;1253;g29b03bd8442_0_8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4" name="Google Shape;1254;g29b03bd8442_0_8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0" name="Shape 1260"/>
        <p:cNvGrpSpPr/>
        <p:nvPr/>
      </p:nvGrpSpPr>
      <p:grpSpPr>
        <a:xfrm>
          <a:off x="0" y="0"/>
          <a:ext cx="0" cy="0"/>
          <a:chOff x="0" y="0"/>
          <a:chExt cx="0" cy="0"/>
        </a:xfrm>
      </p:grpSpPr>
      <p:sp>
        <p:nvSpPr>
          <p:cNvPr id="1261" name="Google Shape;1261;g29b03bd8442_0_9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2" name="Google Shape;1262;g29b03bd8442_0_9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3" name="Shape 1273"/>
        <p:cNvGrpSpPr/>
        <p:nvPr/>
      </p:nvGrpSpPr>
      <p:grpSpPr>
        <a:xfrm>
          <a:off x="0" y="0"/>
          <a:ext cx="0" cy="0"/>
          <a:chOff x="0" y="0"/>
          <a:chExt cx="0" cy="0"/>
        </a:xfrm>
      </p:grpSpPr>
      <p:sp>
        <p:nvSpPr>
          <p:cNvPr id="1274" name="Google Shape;1274;g29b03bd8442_0_9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5" name="Google Shape;1275;g29b03bd8442_0_9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8" name="Shape 1288"/>
        <p:cNvGrpSpPr/>
        <p:nvPr/>
      </p:nvGrpSpPr>
      <p:grpSpPr>
        <a:xfrm>
          <a:off x="0" y="0"/>
          <a:ext cx="0" cy="0"/>
          <a:chOff x="0" y="0"/>
          <a:chExt cx="0" cy="0"/>
        </a:xfrm>
      </p:grpSpPr>
      <p:sp>
        <p:nvSpPr>
          <p:cNvPr id="1289" name="Google Shape;1289;g29b03bd8442_0_9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0" name="Google Shape;1290;g29b03bd8442_0_9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0" name="Shape 1300"/>
        <p:cNvGrpSpPr/>
        <p:nvPr/>
      </p:nvGrpSpPr>
      <p:grpSpPr>
        <a:xfrm>
          <a:off x="0" y="0"/>
          <a:ext cx="0" cy="0"/>
          <a:chOff x="0" y="0"/>
          <a:chExt cx="0" cy="0"/>
        </a:xfrm>
      </p:grpSpPr>
      <p:sp>
        <p:nvSpPr>
          <p:cNvPr id="1301" name="Google Shape;1301;g29b03bd8442_0_9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2" name="Google Shape;1302;g29b03bd8442_0_9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6" name="Shape 1346"/>
        <p:cNvGrpSpPr/>
        <p:nvPr/>
      </p:nvGrpSpPr>
      <p:grpSpPr>
        <a:xfrm>
          <a:off x="0" y="0"/>
          <a:ext cx="0" cy="0"/>
          <a:chOff x="0" y="0"/>
          <a:chExt cx="0" cy="0"/>
        </a:xfrm>
      </p:grpSpPr>
      <p:sp>
        <p:nvSpPr>
          <p:cNvPr id="1347" name="Google Shape;1347;g3245939e984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8" name="Google Shape;1348;g3245939e984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7" name="Shape 1407"/>
        <p:cNvGrpSpPr/>
        <p:nvPr/>
      </p:nvGrpSpPr>
      <p:grpSpPr>
        <a:xfrm>
          <a:off x="0" y="0"/>
          <a:ext cx="0" cy="0"/>
          <a:chOff x="0" y="0"/>
          <a:chExt cx="0" cy="0"/>
        </a:xfrm>
      </p:grpSpPr>
      <p:sp>
        <p:nvSpPr>
          <p:cNvPr id="1408" name="Google Shape;1408;g29b03bd8442_0_10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9" name="Google Shape;1409;g29b03bd8442_0_10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8" name="Shape 1418"/>
        <p:cNvGrpSpPr/>
        <p:nvPr/>
      </p:nvGrpSpPr>
      <p:grpSpPr>
        <a:xfrm>
          <a:off x="0" y="0"/>
          <a:ext cx="0" cy="0"/>
          <a:chOff x="0" y="0"/>
          <a:chExt cx="0" cy="0"/>
        </a:xfrm>
      </p:grpSpPr>
      <p:sp>
        <p:nvSpPr>
          <p:cNvPr id="1419" name="Google Shape;1419;g29b03bd8442_0_10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0" name="Google Shape;1420;g29b03bd8442_0_10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5" name="Shape 1435"/>
        <p:cNvGrpSpPr/>
        <p:nvPr/>
      </p:nvGrpSpPr>
      <p:grpSpPr>
        <a:xfrm>
          <a:off x="0" y="0"/>
          <a:ext cx="0" cy="0"/>
          <a:chOff x="0" y="0"/>
          <a:chExt cx="0" cy="0"/>
        </a:xfrm>
      </p:grpSpPr>
      <p:sp>
        <p:nvSpPr>
          <p:cNvPr id="1436" name="Google Shape;1436;g29b03bd8442_0_10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7" name="Google Shape;1437;g29b03bd8442_0_10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4" name="Shape 1444"/>
        <p:cNvGrpSpPr/>
        <p:nvPr/>
      </p:nvGrpSpPr>
      <p:grpSpPr>
        <a:xfrm>
          <a:off x="0" y="0"/>
          <a:ext cx="0" cy="0"/>
          <a:chOff x="0" y="0"/>
          <a:chExt cx="0" cy="0"/>
        </a:xfrm>
      </p:grpSpPr>
      <p:sp>
        <p:nvSpPr>
          <p:cNvPr id="1445" name="Google Shape;1445;g29b03bd8442_0_1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6" name="Google Shape;1446;g29b03bd8442_0_1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2" name="Shape 1472"/>
        <p:cNvGrpSpPr/>
        <p:nvPr/>
      </p:nvGrpSpPr>
      <p:grpSpPr>
        <a:xfrm>
          <a:off x="0" y="0"/>
          <a:ext cx="0" cy="0"/>
          <a:chOff x="0" y="0"/>
          <a:chExt cx="0" cy="0"/>
        </a:xfrm>
      </p:grpSpPr>
      <p:sp>
        <p:nvSpPr>
          <p:cNvPr id="1473" name="Google Shape;1473;g29b03bd8442_0_1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4" name="Google Shape;1474;g29b03bd8442_0_1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9" name="Shape 1499"/>
        <p:cNvGrpSpPr/>
        <p:nvPr/>
      </p:nvGrpSpPr>
      <p:grpSpPr>
        <a:xfrm>
          <a:off x="0" y="0"/>
          <a:ext cx="0" cy="0"/>
          <a:chOff x="0" y="0"/>
          <a:chExt cx="0" cy="0"/>
        </a:xfrm>
      </p:grpSpPr>
      <p:sp>
        <p:nvSpPr>
          <p:cNvPr id="1500" name="Google Shape;1500;g29b03bd8442_0_12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1" name="Google Shape;1501;g29b03bd8442_0_1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6" name="Shape 1506"/>
        <p:cNvGrpSpPr/>
        <p:nvPr/>
      </p:nvGrpSpPr>
      <p:grpSpPr>
        <a:xfrm>
          <a:off x="0" y="0"/>
          <a:ext cx="0" cy="0"/>
          <a:chOff x="0" y="0"/>
          <a:chExt cx="0" cy="0"/>
        </a:xfrm>
      </p:grpSpPr>
      <p:sp>
        <p:nvSpPr>
          <p:cNvPr id="1507" name="Google Shape;1507;g29b03bd8442_0_13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8" name="Google Shape;1508;g29b03bd8442_0_1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0" name="Shape 1530"/>
        <p:cNvGrpSpPr/>
        <p:nvPr/>
      </p:nvGrpSpPr>
      <p:grpSpPr>
        <a:xfrm>
          <a:off x="0" y="0"/>
          <a:ext cx="0" cy="0"/>
          <a:chOff x="0" y="0"/>
          <a:chExt cx="0" cy="0"/>
        </a:xfrm>
      </p:grpSpPr>
      <p:sp>
        <p:nvSpPr>
          <p:cNvPr id="1531" name="Google Shape;1531;g29b03bd8442_0_1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2" name="Google Shape;1532;g29b03bd8442_0_1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5" name="Shape 1575"/>
        <p:cNvGrpSpPr/>
        <p:nvPr/>
      </p:nvGrpSpPr>
      <p:grpSpPr>
        <a:xfrm>
          <a:off x="0" y="0"/>
          <a:ext cx="0" cy="0"/>
          <a:chOff x="0" y="0"/>
          <a:chExt cx="0" cy="0"/>
        </a:xfrm>
      </p:grpSpPr>
      <p:sp>
        <p:nvSpPr>
          <p:cNvPr id="1576" name="Google Shape;1576;g29b03bd8442_0_13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7" name="Google Shape;1577;g29b03bd8442_0_1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4" name="Shape 1584"/>
        <p:cNvGrpSpPr/>
        <p:nvPr/>
      </p:nvGrpSpPr>
      <p:grpSpPr>
        <a:xfrm>
          <a:off x="0" y="0"/>
          <a:ext cx="0" cy="0"/>
          <a:chOff x="0" y="0"/>
          <a:chExt cx="0" cy="0"/>
        </a:xfrm>
      </p:grpSpPr>
      <p:sp>
        <p:nvSpPr>
          <p:cNvPr id="1585" name="Google Shape;1585;g29b03bd8442_0_13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6" name="Google Shape;1586;g29b03bd8442_0_13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1" name="Shape 1621"/>
        <p:cNvGrpSpPr/>
        <p:nvPr/>
      </p:nvGrpSpPr>
      <p:grpSpPr>
        <a:xfrm>
          <a:off x="0" y="0"/>
          <a:ext cx="0" cy="0"/>
          <a:chOff x="0" y="0"/>
          <a:chExt cx="0" cy="0"/>
        </a:xfrm>
      </p:grpSpPr>
      <p:sp>
        <p:nvSpPr>
          <p:cNvPr id="1622" name="Google Shape;1622;g29b03bd8442_0_14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3" name="Google Shape;1623;g29b03bd8442_0_14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6" name="Shape 1636"/>
        <p:cNvGrpSpPr/>
        <p:nvPr/>
      </p:nvGrpSpPr>
      <p:grpSpPr>
        <a:xfrm>
          <a:off x="0" y="0"/>
          <a:ext cx="0" cy="0"/>
          <a:chOff x="0" y="0"/>
          <a:chExt cx="0" cy="0"/>
        </a:xfrm>
      </p:grpSpPr>
      <p:sp>
        <p:nvSpPr>
          <p:cNvPr id="1637" name="Google Shape;1637;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8" name="Google Shape;1638;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10.png"/><Relationship Id="rId5"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4.png"/><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png"/><Relationship Id="rId4" Type="http://schemas.openxmlformats.org/officeDocument/2006/relationships/image" Target="../media/image8.png"/><Relationship Id="rId5" Type="http://schemas.openxmlformats.org/officeDocument/2006/relationships/image" Target="../media/image18.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6.pn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20.png"/><Relationship Id="rId5" Type="http://schemas.openxmlformats.org/officeDocument/2006/relationships/image" Target="../media/image2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2.png"/><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19.png"/><Relationship Id="rId4" Type="http://schemas.openxmlformats.org/officeDocument/2006/relationships/image" Target="../media/image14.png"/><Relationship Id="rId5" Type="http://schemas.openxmlformats.org/officeDocument/2006/relationships/image" Target="../media/image21.png"/><Relationship Id="rId6" Type="http://schemas.openxmlformats.org/officeDocument/2006/relationships/image" Target="../media/image11.png"/><Relationship Id="rId7" Type="http://schemas.openxmlformats.org/officeDocument/2006/relationships/image" Target="../media/image2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71.png"/><Relationship Id="rId5" Type="http://schemas.openxmlformats.org/officeDocument/2006/relationships/image" Target="../media/image28.png"/><Relationship Id="rId6" Type="http://schemas.openxmlformats.org/officeDocument/2006/relationships/image" Target="../media/image30.png"/><Relationship Id="rId7" Type="http://schemas.openxmlformats.org/officeDocument/2006/relationships/image" Target="../media/image1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71.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9.png"/><Relationship Id="rId7" Type="http://schemas.openxmlformats.org/officeDocument/2006/relationships/image" Target="../media/image28.png"/><Relationship Id="rId8" Type="http://schemas.openxmlformats.org/officeDocument/2006/relationships/image" Target="../media/image30.png"/><Relationship Id="rId9" Type="http://schemas.openxmlformats.org/officeDocument/2006/relationships/image" Target="../media/image1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71.png"/><Relationship Id="rId4" Type="http://schemas.openxmlformats.org/officeDocument/2006/relationships/image" Target="../media/image33.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29.png"/><Relationship Id="rId8" Type="http://schemas.openxmlformats.org/officeDocument/2006/relationships/image" Target="../media/image28.png"/><Relationship Id="rId9" Type="http://schemas.openxmlformats.org/officeDocument/2006/relationships/image" Target="../media/image30.png"/><Relationship Id="rId10" Type="http://schemas.openxmlformats.org/officeDocument/2006/relationships/image" Target="../media/image38.png"/><Relationship Id="rId11" Type="http://schemas.openxmlformats.org/officeDocument/2006/relationships/image" Target="../media/image1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4.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4.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4.png"/><Relationship Id="rId4" Type="http://schemas.openxmlformats.org/officeDocument/2006/relationships/image" Target="../media/image4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4.png"/><Relationship Id="rId4" Type="http://schemas.openxmlformats.org/officeDocument/2006/relationships/image" Target="../media/image4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4.png"/><Relationship Id="rId4" Type="http://schemas.openxmlformats.org/officeDocument/2006/relationships/image" Target="../media/image4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4.png"/><Relationship Id="rId4" Type="http://schemas.openxmlformats.org/officeDocument/2006/relationships/image" Target="../media/image4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35.png"/><Relationship Id="rId4" Type="http://schemas.openxmlformats.org/officeDocument/2006/relationships/image" Target="../media/image41.png"/><Relationship Id="rId5" Type="http://schemas.openxmlformats.org/officeDocument/2006/relationships/image" Target="../media/image4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 Id="rId5" Type="http://schemas.openxmlformats.org/officeDocument/2006/relationships/image" Target="../media/image42.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3.png"/><Relationship Id="rId5" Type="http://schemas.openxmlformats.org/officeDocument/2006/relationships/image" Target="../media/image4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3.png"/><Relationship Id="rId5" Type="http://schemas.openxmlformats.org/officeDocument/2006/relationships/image" Target="../media/image42.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4.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4.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4.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4.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5.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5.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5.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177375" y="7248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a:t>
            </a:r>
            <a:r>
              <a:rPr lang="en-GB" sz="1200">
                <a:latin typeface="Lexend"/>
                <a:ea typeface="Lexend"/>
                <a:cs typeface="Lexend"/>
                <a:sym typeface="Lexend"/>
              </a:rPr>
              <a:t>These are indicated through colour in the slide deck:</a:t>
            </a:r>
            <a:endParaRPr sz="1200">
              <a:latin typeface="Lexend"/>
              <a:ea typeface="Lexend"/>
              <a:cs typeface="Lexend"/>
              <a:sym typeface="Lexend"/>
            </a:endParaRPr>
          </a:p>
        </p:txBody>
      </p:sp>
      <p:sp>
        <p:nvSpPr>
          <p:cNvPr id="96" name="Google Shape;96;p12"/>
          <p:cNvSpPr txBox="1"/>
          <p:nvPr/>
        </p:nvSpPr>
        <p:spPr>
          <a:xfrm>
            <a:off x="177375" y="248475"/>
            <a:ext cx="4241400" cy="4617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825725" y="248475"/>
            <a:ext cx="4012800" cy="4617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177375" y="30535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99" name="Google Shape;99;p12"/>
          <p:cNvSpPr txBox="1"/>
          <p:nvPr/>
        </p:nvSpPr>
        <p:spPr>
          <a:xfrm>
            <a:off x="4825725" y="724875"/>
            <a:ext cx="40128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1000"/>
              </a:spcAft>
              <a:buNone/>
            </a:pPr>
            <a:r>
              <a:rPr lang="en-GB" sz="1200">
                <a:latin typeface="Lexend"/>
                <a:ea typeface="Lexend"/>
                <a:cs typeface="Lexend"/>
                <a:sym typeface="Lexend"/>
              </a:rPr>
              <a:t>Advice</a:t>
            </a:r>
            <a:r>
              <a:rPr lang="en-GB" sz="1200">
                <a:latin typeface="Lexend"/>
                <a:ea typeface="Lexend"/>
                <a:cs typeface="Lexend"/>
                <a:sym typeface="Lexend"/>
              </a:rPr>
              <a:t> on</a:t>
            </a:r>
            <a:r>
              <a:rPr lang="en-GB" sz="1200">
                <a:latin typeface="Lexend"/>
                <a:ea typeface="Lexend"/>
                <a:cs typeface="Lexend"/>
                <a:sym typeface="Lexend"/>
              </a:rPr>
              <a:t>                                          </a:t>
            </a:r>
            <a:r>
              <a:rPr lang="en-GB" sz="1200">
                <a:latin typeface="Lexend"/>
                <a:ea typeface="Lexend"/>
                <a:cs typeface="Lexend"/>
                <a:sym typeface="Lexend"/>
              </a:rPr>
              <a:t>to </a:t>
            </a:r>
            <a:r>
              <a:rPr lang="en-GB" sz="1200">
                <a:solidFill>
                  <a:schemeClr val="dk1"/>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100" name="Google Shape;100;p12"/>
          <p:cNvGrpSpPr/>
          <p:nvPr/>
        </p:nvGrpSpPr>
        <p:grpSpPr>
          <a:xfrm>
            <a:off x="2498516" y="1415817"/>
            <a:ext cx="1745270" cy="1430724"/>
            <a:chOff x="2642961" y="1644312"/>
            <a:chExt cx="1454634" cy="1195657"/>
          </a:xfrm>
        </p:grpSpPr>
        <p:pic>
          <p:nvPicPr>
            <p:cNvPr id="101" name="Google Shape;101;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4" name="Google Shape;104;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5" name="Google Shape;105;p12"/>
          <p:cNvPicPr preferRelativeResize="0"/>
          <p:nvPr/>
        </p:nvPicPr>
        <p:blipFill rotWithShape="1">
          <a:blip r:embed="rId6">
            <a:alphaModFix/>
          </a:blip>
          <a:srcRect b="5222" l="3910" r="0" t="0"/>
          <a:stretch/>
        </p:blipFill>
        <p:spPr>
          <a:xfrm>
            <a:off x="1252313" y="3417350"/>
            <a:ext cx="2057336" cy="1195675"/>
          </a:xfrm>
          <a:prstGeom prst="rect">
            <a:avLst/>
          </a:prstGeom>
          <a:noFill/>
          <a:ln>
            <a:noFill/>
          </a:ln>
        </p:spPr>
      </p:pic>
      <p:pic>
        <p:nvPicPr>
          <p:cNvPr id="106" name="Google Shape;106;p12"/>
          <p:cNvPicPr preferRelativeResize="0"/>
          <p:nvPr/>
        </p:nvPicPr>
        <p:blipFill>
          <a:blip r:embed="rId7">
            <a:alphaModFix/>
          </a:blip>
          <a:stretch>
            <a:fillRect/>
          </a:stretch>
        </p:blipFill>
        <p:spPr>
          <a:xfrm>
            <a:off x="246350" y="1549488"/>
            <a:ext cx="2057324" cy="1163398"/>
          </a:xfrm>
          <a:prstGeom prst="rect">
            <a:avLst/>
          </a:prstGeom>
          <a:noFill/>
          <a:ln>
            <a:noFill/>
          </a:ln>
          <a:effectLst>
            <a:outerShdw blurRad="57150" rotWithShape="0" algn="bl" dir="5400000" dist="19050">
              <a:srgbClr val="000000">
                <a:alpha val="50000"/>
              </a:srgbClr>
            </a:outerShdw>
          </a:effectLst>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3994" y="99364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323994" y="223873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13" name="Google Shape;113;p13"/>
          <p:cNvSpPr txBox="1"/>
          <p:nvPr>
            <p:ph idx="3" type="subTitle"/>
          </p:nvPr>
        </p:nvSpPr>
        <p:spPr>
          <a:xfrm>
            <a:off x="323994" y="348382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1 Keywords definitions (3)">
  <p:cSld name="CUSTOM_3_1_1">
    <p:spTree>
      <p:nvGrpSpPr>
        <p:cNvPr id="114" name="Shape 114"/>
        <p:cNvGrpSpPr/>
        <p:nvPr/>
      </p:nvGrpSpPr>
      <p:grpSpPr>
        <a:xfrm>
          <a:off x="0" y="0"/>
          <a:ext cx="0" cy="0"/>
          <a:chOff x="0" y="0"/>
          <a:chExt cx="0" cy="0"/>
        </a:xfrm>
      </p:grpSpPr>
      <p:sp>
        <p:nvSpPr>
          <p:cNvPr id="115" name="Google Shape;115;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6" name="Google Shape;116;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7" name="Google Shape;117;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8" name="Google Shape;118;p14"/>
          <p:cNvSpPr txBox="1"/>
          <p:nvPr>
            <p:ph idx="1" type="subTitle"/>
          </p:nvPr>
        </p:nvSpPr>
        <p:spPr>
          <a:xfrm>
            <a:off x="324000" y="993650"/>
            <a:ext cx="8496000" cy="544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19" name="Google Shape;119;p14"/>
          <p:cNvSpPr txBox="1"/>
          <p:nvPr>
            <p:ph idx="2" type="subTitle"/>
          </p:nvPr>
        </p:nvSpPr>
        <p:spPr>
          <a:xfrm>
            <a:off x="324001" y="22387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20" name="Google Shape;120;p14"/>
          <p:cNvSpPr txBox="1"/>
          <p:nvPr>
            <p:ph idx="3" type="subTitle"/>
          </p:nvPr>
        </p:nvSpPr>
        <p:spPr>
          <a:xfrm>
            <a:off x="324001" y="34838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1 Keyword (4)">
  <p:cSld name="CUSTOM_27_1">
    <p:spTree>
      <p:nvGrpSpPr>
        <p:cNvPr id="121" name="Shape 121"/>
        <p:cNvGrpSpPr/>
        <p:nvPr/>
      </p:nvGrpSpPr>
      <p:grpSpPr>
        <a:xfrm>
          <a:off x="0" y="0"/>
          <a:ext cx="0" cy="0"/>
          <a:chOff x="0" y="0"/>
          <a:chExt cx="0" cy="0"/>
        </a:xfrm>
      </p:grpSpPr>
      <p:sp>
        <p:nvSpPr>
          <p:cNvPr id="122" name="Google Shape;122;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3" name="Google Shape;123;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4" name="Google Shape;124;p15"/>
          <p:cNvSpPr txBox="1"/>
          <p:nvPr>
            <p:ph idx="1" type="subTitle"/>
          </p:nvPr>
        </p:nvSpPr>
        <p:spPr>
          <a:xfrm>
            <a:off x="324000" y="908475"/>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25" name="Google Shape;125;p15"/>
          <p:cNvSpPr txBox="1"/>
          <p:nvPr>
            <p:ph idx="2" type="subTitle"/>
          </p:nvPr>
        </p:nvSpPr>
        <p:spPr>
          <a:xfrm>
            <a:off x="324000" y="1905625"/>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26" name="Google Shape;126;p15"/>
          <p:cNvSpPr txBox="1"/>
          <p:nvPr>
            <p:ph idx="3" type="subTitle"/>
          </p:nvPr>
        </p:nvSpPr>
        <p:spPr>
          <a:xfrm>
            <a:off x="324000" y="2897675"/>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27" name="Google Shape;127;p15"/>
          <p:cNvSpPr txBox="1"/>
          <p:nvPr>
            <p:ph idx="4" type="subTitle"/>
          </p:nvPr>
        </p:nvSpPr>
        <p:spPr>
          <a:xfrm>
            <a:off x="324000" y="3887250"/>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28" name="Google Shape;128;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1.1 Keyword definitions (4)">
  <p:cSld name="CUSTOM_27_1_2">
    <p:spTree>
      <p:nvGrpSpPr>
        <p:cNvPr id="129" name="Shape 129"/>
        <p:cNvGrpSpPr/>
        <p:nvPr/>
      </p:nvGrpSpPr>
      <p:grpSpPr>
        <a:xfrm>
          <a:off x="0" y="0"/>
          <a:ext cx="0" cy="0"/>
          <a:chOff x="0" y="0"/>
          <a:chExt cx="0" cy="0"/>
        </a:xfrm>
      </p:grpSpPr>
      <p:sp>
        <p:nvSpPr>
          <p:cNvPr id="130" name="Google Shape;130;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6"/>
          <p:cNvSpPr txBox="1"/>
          <p:nvPr>
            <p:ph idx="1" type="subTitle"/>
          </p:nvPr>
        </p:nvSpPr>
        <p:spPr>
          <a:xfrm>
            <a:off x="324000" y="90847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3" name="Google Shape;133;p16"/>
          <p:cNvSpPr txBox="1"/>
          <p:nvPr>
            <p:ph idx="2" type="subTitle"/>
          </p:nvPr>
        </p:nvSpPr>
        <p:spPr>
          <a:xfrm>
            <a:off x="324000" y="19056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6"/>
          <p:cNvSpPr txBox="1"/>
          <p:nvPr>
            <p:ph idx="3" type="subTitle"/>
          </p:nvPr>
        </p:nvSpPr>
        <p:spPr>
          <a:xfrm>
            <a:off x="324000" y="289767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5" name="Google Shape;135;p16"/>
          <p:cNvSpPr txBox="1"/>
          <p:nvPr>
            <p:ph idx="4" type="subTitle"/>
          </p:nvPr>
        </p:nvSpPr>
        <p:spPr>
          <a:xfrm>
            <a:off x="324000" y="388725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2 Keywords (5)">
  <p:cSld name="CUSTOM_27_1_1">
    <p:spTree>
      <p:nvGrpSpPr>
        <p:cNvPr id="137" name="Shape 137"/>
        <p:cNvGrpSpPr/>
        <p:nvPr/>
      </p:nvGrpSpPr>
      <p:grpSpPr>
        <a:xfrm>
          <a:off x="0" y="0"/>
          <a:ext cx="0" cy="0"/>
          <a:chOff x="0" y="0"/>
          <a:chExt cx="0" cy="0"/>
        </a:xfrm>
      </p:grpSpPr>
      <p:sp>
        <p:nvSpPr>
          <p:cNvPr id="138" name="Google Shape;138;p1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9" name="Google Shape;139;p1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0" name="Google Shape;140;p17"/>
          <p:cNvSpPr txBox="1"/>
          <p:nvPr>
            <p:ph idx="1" type="subTitle"/>
          </p:nvPr>
        </p:nvSpPr>
        <p:spPr>
          <a:xfrm>
            <a:off x="324000" y="744038"/>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1" name="Google Shape;141;p17"/>
          <p:cNvSpPr txBox="1"/>
          <p:nvPr>
            <p:ph idx="2" type="subTitle"/>
          </p:nvPr>
        </p:nvSpPr>
        <p:spPr>
          <a:xfrm>
            <a:off x="324000" y="1588788"/>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7"/>
          <p:cNvSpPr txBox="1"/>
          <p:nvPr>
            <p:ph idx="3" type="subTitle"/>
          </p:nvPr>
        </p:nvSpPr>
        <p:spPr>
          <a:xfrm>
            <a:off x="324000" y="2428437"/>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3" name="Google Shape;143;p17"/>
          <p:cNvSpPr txBox="1"/>
          <p:nvPr>
            <p:ph idx="4" type="subTitle"/>
          </p:nvPr>
        </p:nvSpPr>
        <p:spPr>
          <a:xfrm>
            <a:off x="324000" y="3265613"/>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4" name="Google Shape;144;p17"/>
          <p:cNvSpPr txBox="1"/>
          <p:nvPr>
            <p:ph idx="5" type="subTitle"/>
          </p:nvPr>
        </p:nvSpPr>
        <p:spPr>
          <a:xfrm>
            <a:off x="324000" y="4103813"/>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5" name="Google Shape;145;p1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2.1 Keywords definitions (5)">
  <p:cSld name="CUSTOM_27_1_1_1">
    <p:spTree>
      <p:nvGrpSpPr>
        <p:cNvPr id="146" name="Shape 146"/>
        <p:cNvGrpSpPr/>
        <p:nvPr/>
      </p:nvGrpSpPr>
      <p:grpSpPr>
        <a:xfrm>
          <a:off x="0" y="0"/>
          <a:ext cx="0" cy="0"/>
          <a:chOff x="0" y="0"/>
          <a:chExt cx="0" cy="0"/>
        </a:xfrm>
      </p:grpSpPr>
      <p:sp>
        <p:nvSpPr>
          <p:cNvPr id="147" name="Google Shape;147;p1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8" name="Google Shape;148;p18"/>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9" name="Google Shape;149;p18"/>
          <p:cNvSpPr txBox="1"/>
          <p:nvPr>
            <p:ph idx="1" type="subTitle"/>
          </p:nvPr>
        </p:nvSpPr>
        <p:spPr>
          <a:xfrm>
            <a:off x="324000" y="74405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50" name="Google Shape;150;p18"/>
          <p:cNvSpPr txBox="1"/>
          <p:nvPr>
            <p:ph idx="2" type="subTitle"/>
          </p:nvPr>
        </p:nvSpPr>
        <p:spPr>
          <a:xfrm>
            <a:off x="324000" y="158880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51" name="Google Shape;151;p18"/>
          <p:cNvSpPr txBox="1"/>
          <p:nvPr>
            <p:ph idx="3" type="subTitle"/>
          </p:nvPr>
        </p:nvSpPr>
        <p:spPr>
          <a:xfrm>
            <a:off x="324000" y="24284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None/>
              <a:defRPr sz="2000">
                <a:solidFill>
                  <a:srgbClr val="282828"/>
                </a:solidFill>
              </a:defRPr>
            </a:lvl2pPr>
            <a:lvl3pPr lvl="2" rtl="0">
              <a:spcBef>
                <a:spcPts val="1000"/>
              </a:spcBef>
              <a:spcAft>
                <a:spcPts val="0"/>
              </a:spcAft>
              <a:buClr>
                <a:srgbClr val="282828"/>
              </a:buClr>
              <a:buSzPts val="2000"/>
              <a:buNone/>
              <a:defRPr>
                <a:solidFill>
                  <a:srgbClr val="282828"/>
                </a:solidFill>
              </a:defRPr>
            </a:lvl3pPr>
            <a:lvl4pPr lvl="3" rtl="0">
              <a:spcBef>
                <a:spcPts val="800"/>
              </a:spcBef>
              <a:spcAft>
                <a:spcPts val="0"/>
              </a:spcAft>
              <a:buClr>
                <a:srgbClr val="282828"/>
              </a:buClr>
              <a:buSzPts val="2000"/>
              <a:buNone/>
              <a:defRPr sz="2000">
                <a:solidFill>
                  <a:srgbClr val="282828"/>
                </a:solidFill>
              </a:defRPr>
            </a:lvl4pPr>
            <a:lvl5pPr lvl="4" rtl="0">
              <a:spcBef>
                <a:spcPts val="800"/>
              </a:spcBef>
              <a:spcAft>
                <a:spcPts val="0"/>
              </a:spcAft>
              <a:buClr>
                <a:srgbClr val="282828"/>
              </a:buClr>
              <a:buSzPts val="2000"/>
              <a:buNone/>
              <a:defRPr sz="2000">
                <a:solidFill>
                  <a:srgbClr val="282828"/>
                </a:solidFill>
              </a:defRPr>
            </a:lvl5pPr>
            <a:lvl6pPr lvl="5" rtl="0">
              <a:spcBef>
                <a:spcPts val="600"/>
              </a:spcBef>
              <a:spcAft>
                <a:spcPts val="0"/>
              </a:spcAft>
              <a:buClr>
                <a:srgbClr val="282828"/>
              </a:buClr>
              <a:buSzPts val="2000"/>
              <a:buNone/>
              <a:defRPr sz="2000">
                <a:solidFill>
                  <a:srgbClr val="282828"/>
                </a:solidFill>
              </a:defRPr>
            </a:lvl6pPr>
            <a:lvl7pPr lvl="6" rtl="0">
              <a:spcBef>
                <a:spcPts val="600"/>
              </a:spcBef>
              <a:spcAft>
                <a:spcPts val="0"/>
              </a:spcAft>
              <a:buClr>
                <a:srgbClr val="282828"/>
              </a:buClr>
              <a:buSzPts val="2000"/>
              <a:buNone/>
              <a:defRPr sz="2000">
                <a:solidFill>
                  <a:srgbClr val="282828"/>
                </a:solidFill>
              </a:defRPr>
            </a:lvl7pPr>
            <a:lvl8pPr lvl="7" rtl="0">
              <a:spcBef>
                <a:spcPts val="400"/>
              </a:spcBef>
              <a:spcAft>
                <a:spcPts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a:pPr>
              <a:defRPr/>
            </a:pPr>
          </a:p>
        </p:txBody>
      </p:sp>
      <p:sp>
        <p:nvSpPr>
          <p:cNvPr id="152" name="Google Shape;152;p18"/>
          <p:cNvSpPr txBox="1"/>
          <p:nvPr>
            <p:ph idx="4" type="subTitle"/>
          </p:nvPr>
        </p:nvSpPr>
        <p:spPr>
          <a:xfrm>
            <a:off x="324000" y="32656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None/>
              <a:defRPr sz="2000">
                <a:solidFill>
                  <a:srgbClr val="282828"/>
                </a:solidFill>
              </a:defRPr>
            </a:lvl2pPr>
            <a:lvl3pPr lvl="2" rtl="0">
              <a:spcBef>
                <a:spcPts val="1000"/>
              </a:spcBef>
              <a:spcAft>
                <a:spcPts val="0"/>
              </a:spcAft>
              <a:buClr>
                <a:srgbClr val="282828"/>
              </a:buClr>
              <a:buSzPts val="2000"/>
              <a:buNone/>
              <a:defRPr>
                <a:solidFill>
                  <a:srgbClr val="282828"/>
                </a:solidFill>
              </a:defRPr>
            </a:lvl3pPr>
            <a:lvl4pPr lvl="3" rtl="0">
              <a:spcBef>
                <a:spcPts val="800"/>
              </a:spcBef>
              <a:spcAft>
                <a:spcPts val="0"/>
              </a:spcAft>
              <a:buClr>
                <a:srgbClr val="282828"/>
              </a:buClr>
              <a:buSzPts val="2000"/>
              <a:buNone/>
              <a:defRPr sz="2000">
                <a:solidFill>
                  <a:srgbClr val="282828"/>
                </a:solidFill>
              </a:defRPr>
            </a:lvl4pPr>
            <a:lvl5pPr lvl="4" rtl="0">
              <a:spcBef>
                <a:spcPts val="800"/>
              </a:spcBef>
              <a:spcAft>
                <a:spcPts val="0"/>
              </a:spcAft>
              <a:buClr>
                <a:srgbClr val="282828"/>
              </a:buClr>
              <a:buSzPts val="2000"/>
              <a:buNone/>
              <a:defRPr sz="2000">
                <a:solidFill>
                  <a:srgbClr val="282828"/>
                </a:solidFill>
              </a:defRPr>
            </a:lvl5pPr>
            <a:lvl6pPr lvl="5" rtl="0">
              <a:spcBef>
                <a:spcPts val="600"/>
              </a:spcBef>
              <a:spcAft>
                <a:spcPts val="0"/>
              </a:spcAft>
              <a:buClr>
                <a:srgbClr val="282828"/>
              </a:buClr>
              <a:buSzPts val="2000"/>
              <a:buNone/>
              <a:defRPr sz="2000">
                <a:solidFill>
                  <a:srgbClr val="282828"/>
                </a:solidFill>
              </a:defRPr>
            </a:lvl6pPr>
            <a:lvl7pPr lvl="6" rtl="0">
              <a:spcBef>
                <a:spcPts val="600"/>
              </a:spcBef>
              <a:spcAft>
                <a:spcPts val="0"/>
              </a:spcAft>
              <a:buClr>
                <a:srgbClr val="282828"/>
              </a:buClr>
              <a:buSzPts val="2000"/>
              <a:buNone/>
              <a:defRPr sz="2000">
                <a:solidFill>
                  <a:srgbClr val="282828"/>
                </a:solidFill>
              </a:defRPr>
            </a:lvl7pPr>
            <a:lvl8pPr lvl="7" rtl="0">
              <a:spcBef>
                <a:spcPts val="400"/>
              </a:spcBef>
              <a:spcAft>
                <a:spcPts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a:pPr>
              <a:defRPr/>
            </a:pPr>
          </a:p>
        </p:txBody>
      </p:sp>
      <p:sp>
        <p:nvSpPr>
          <p:cNvPr id="153" name="Google Shape;153;p18"/>
          <p:cNvSpPr txBox="1"/>
          <p:nvPr>
            <p:ph idx="5" type="subTitle"/>
          </p:nvPr>
        </p:nvSpPr>
        <p:spPr>
          <a:xfrm>
            <a:off x="324000" y="41038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4" name="Google Shape;154;p1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5" name="Shape 155"/>
        <p:cNvGrpSpPr/>
        <p:nvPr/>
      </p:nvGrpSpPr>
      <p:grpSpPr>
        <a:xfrm>
          <a:off x="0" y="0"/>
          <a:ext cx="0" cy="0"/>
          <a:chOff x="0" y="0"/>
          <a:chExt cx="0" cy="0"/>
        </a:xfrm>
      </p:grpSpPr>
      <p:sp>
        <p:nvSpPr>
          <p:cNvPr id="156" name="Google Shape;156;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7" name="Google Shape;157;p19"/>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8" name="Google Shape;158;p19"/>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9" name="Google Shape;159;p19"/>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60" name="Google Shape;160;p19"/>
          <p:cNvCxnSpPr>
            <a:endCxn id="161"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62" name="Google Shape;162;p19"/>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63" name="Google Shape;163;p19"/>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4" name="Google Shape;164;p19"/>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61" name="Google Shape;161;p19"/>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5" name="Google Shape;165;p19"/>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6" name="Google Shape;166;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7" name="Google Shape;167;p19"/>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8" name="Shape 168"/>
        <p:cNvGrpSpPr/>
        <p:nvPr/>
      </p:nvGrpSpPr>
      <p:grpSpPr>
        <a:xfrm>
          <a:off x="0" y="0"/>
          <a:ext cx="0" cy="0"/>
          <a:chOff x="0" y="0"/>
          <a:chExt cx="0" cy="0"/>
        </a:xfrm>
      </p:grpSpPr>
      <p:pic>
        <p:nvPicPr>
          <p:cNvPr id="169" name="Google Shape;169;p20"/>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70" name="Google Shape;170;p20"/>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71" name="Google Shape;171;p20"/>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72" name="Google Shape;172;p20"/>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73" name="Google Shape;173;p20"/>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4" name="Google Shape;174;p20"/>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5" name="Google Shape;175;p20"/>
          <p:cNvCxnSpPr>
            <a:endCxn id="176"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6" name="Google Shape;176;p20"/>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7" name="Google Shape;177;p20"/>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8" name="Google Shape;178;p20"/>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9" name="Google Shape;179;p20"/>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80" name="Google Shape;180;p20"/>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81" name="Google Shape;181;p20"/>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82" name="Google Shape;182;p2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3" name="Google Shape;183;p20"/>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4" name="Google Shape;184;p2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5" name="Google Shape;185;p20"/>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6" name="Shape 186"/>
        <p:cNvGrpSpPr/>
        <p:nvPr/>
      </p:nvGrpSpPr>
      <p:grpSpPr>
        <a:xfrm>
          <a:off x="0" y="0"/>
          <a:ext cx="0" cy="0"/>
          <a:chOff x="0" y="0"/>
          <a:chExt cx="0" cy="0"/>
        </a:xfrm>
      </p:grpSpPr>
      <p:pic>
        <p:nvPicPr>
          <p:cNvPr id="187" name="Google Shape;187;p21"/>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8" name="Google Shape;188;p21"/>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9" name="Google Shape;189;p21"/>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90" name="Google Shape;190;p21"/>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91" name="Google Shape;191;p21"/>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92" name="Google Shape;192;p21"/>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93" name="Google Shape;193;p21"/>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4" name="Google Shape;194;p21"/>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5" name="Google Shape;195;p21"/>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6" name="Google Shape;196;p21"/>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7" name="Google Shape;197;p21"/>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8" name="Google Shape;198;p21"/>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9" name="Google Shape;199;p21"/>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00" name="Google Shape;200;p21"/>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01" name="Google Shape;201;p21"/>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02" name="Google Shape;202;p21"/>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03" name="Google Shape;203;p21"/>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4" name="Google Shape;204;p21"/>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5" name="Google Shape;205;p21"/>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6" name="Google Shape;206;p21"/>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7" name="Google Shape;207;p21"/>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8" name="Shape 208"/>
        <p:cNvGrpSpPr/>
        <p:nvPr/>
      </p:nvGrpSpPr>
      <p:grpSpPr>
        <a:xfrm>
          <a:off x="0" y="0"/>
          <a:ext cx="0" cy="0"/>
          <a:chOff x="0" y="0"/>
          <a:chExt cx="0" cy="0"/>
        </a:xfrm>
      </p:grpSpPr>
      <p:pic>
        <p:nvPicPr>
          <p:cNvPr id="209" name="Google Shape;209;p22"/>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10" name="Google Shape;210;p22"/>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2" name="Google Shape;212;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3" name="Google Shape;213;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4" name="Google Shape;214;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5" name="Shape 215"/>
        <p:cNvGrpSpPr/>
        <p:nvPr/>
      </p:nvGrpSpPr>
      <p:grpSpPr>
        <a:xfrm>
          <a:off x="0" y="0"/>
          <a:ext cx="0" cy="0"/>
          <a:chOff x="0" y="0"/>
          <a:chExt cx="0" cy="0"/>
        </a:xfrm>
      </p:grpSpPr>
      <p:pic>
        <p:nvPicPr>
          <p:cNvPr id="216" name="Google Shape;21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7" name="Google Shape;217;p2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9" name="Google Shape;21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0" name="Google Shape;22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21" name="Google Shape;22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22" name="Shape 222"/>
        <p:cNvGrpSpPr/>
        <p:nvPr/>
      </p:nvGrpSpPr>
      <p:grpSpPr>
        <a:xfrm>
          <a:off x="0" y="0"/>
          <a:ext cx="0" cy="0"/>
          <a:chOff x="0" y="0"/>
          <a:chExt cx="0" cy="0"/>
        </a:xfrm>
      </p:grpSpPr>
      <p:pic>
        <p:nvPicPr>
          <p:cNvPr id="223" name="Google Shape;223;p2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4" name="Google Shape;224;p2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6" name="Google Shape;226;p2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7" name="Google Shape;227;p2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8" name="Google Shape;228;p2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9" name="Shape 229"/>
        <p:cNvGrpSpPr/>
        <p:nvPr/>
      </p:nvGrpSpPr>
      <p:grpSpPr>
        <a:xfrm>
          <a:off x="0" y="0"/>
          <a:ext cx="0" cy="0"/>
          <a:chOff x="0" y="0"/>
          <a:chExt cx="0" cy="0"/>
        </a:xfrm>
      </p:grpSpPr>
      <p:pic>
        <p:nvPicPr>
          <p:cNvPr id="230" name="Google Shape;230;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31" name="Google Shape;231;p2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3" name="Google Shape;233;p2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4" name="Google Shape;234;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5" name="Google Shape;235;p2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6" name="Shape 236"/>
        <p:cNvGrpSpPr/>
        <p:nvPr/>
      </p:nvGrpSpPr>
      <p:grpSpPr>
        <a:xfrm>
          <a:off x="0" y="0"/>
          <a:ext cx="0" cy="0"/>
          <a:chOff x="0" y="0"/>
          <a:chExt cx="0" cy="0"/>
        </a:xfrm>
      </p:grpSpPr>
      <p:sp>
        <p:nvSpPr>
          <p:cNvPr id="237" name="Google Shape;237;p2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8" name="Google Shape;238;p26"/>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9" name="Google Shape;239;p2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41" name="Google Shape;241;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42" name="Google Shape;242;p26"/>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43" name="Google Shape;243;p26"/>
          <p:cNvGrpSpPr/>
          <p:nvPr/>
        </p:nvGrpSpPr>
        <p:grpSpPr>
          <a:xfrm>
            <a:off x="7834231" y="1285"/>
            <a:ext cx="828900" cy="576065"/>
            <a:chOff x="7801496" y="1285"/>
            <a:chExt cx="828900" cy="576065"/>
          </a:xfrm>
        </p:grpSpPr>
        <p:pic>
          <p:nvPicPr>
            <p:cNvPr id="244" name="Google Shape;244;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5" name="Google Shape;245;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6" name="Google Shape;246;p26"/>
          <p:cNvGrpSpPr/>
          <p:nvPr/>
        </p:nvGrpSpPr>
        <p:grpSpPr>
          <a:xfrm>
            <a:off x="8635663" y="1285"/>
            <a:ext cx="499700" cy="576065"/>
            <a:chOff x="8635663" y="1285"/>
            <a:chExt cx="499700" cy="576065"/>
          </a:xfrm>
        </p:grpSpPr>
        <p:pic>
          <p:nvPicPr>
            <p:cNvPr id="247" name="Google Shape;247;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8" name="Google Shape;248;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9" name="Shape 249"/>
        <p:cNvGrpSpPr/>
        <p:nvPr/>
      </p:nvGrpSpPr>
      <p:grpSpPr>
        <a:xfrm>
          <a:off x="0" y="0"/>
          <a:ext cx="0" cy="0"/>
          <a:chOff x="0" y="0"/>
          <a:chExt cx="0" cy="0"/>
        </a:xfrm>
      </p:grpSpPr>
      <p:sp>
        <p:nvSpPr>
          <p:cNvPr id="250" name="Google Shape;250;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1" name="Google Shape;251;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52" name="Google Shape;252;p2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4" name="Google Shape;254;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5" name="Google Shape;255;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6" name="Google Shape;256;p27"/>
          <p:cNvGrpSpPr/>
          <p:nvPr/>
        </p:nvGrpSpPr>
        <p:grpSpPr>
          <a:xfrm>
            <a:off x="7834231" y="1285"/>
            <a:ext cx="828900" cy="576065"/>
            <a:chOff x="7801496" y="1285"/>
            <a:chExt cx="828900" cy="576065"/>
          </a:xfrm>
        </p:grpSpPr>
        <p:pic>
          <p:nvPicPr>
            <p:cNvPr id="257" name="Google Shape;257;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8" name="Google Shape;258;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9" name="Google Shape;259;p27"/>
          <p:cNvGrpSpPr/>
          <p:nvPr/>
        </p:nvGrpSpPr>
        <p:grpSpPr>
          <a:xfrm>
            <a:off x="8635663" y="1285"/>
            <a:ext cx="499700" cy="576065"/>
            <a:chOff x="8635663" y="1285"/>
            <a:chExt cx="499700" cy="576065"/>
          </a:xfrm>
        </p:grpSpPr>
        <p:pic>
          <p:nvPicPr>
            <p:cNvPr id="260" name="Google Shape;260;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61" name="Google Shape;261;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62" name="Shape 262"/>
        <p:cNvGrpSpPr/>
        <p:nvPr/>
      </p:nvGrpSpPr>
      <p:grpSpPr>
        <a:xfrm>
          <a:off x="0" y="0"/>
          <a:ext cx="0" cy="0"/>
          <a:chOff x="0" y="0"/>
          <a:chExt cx="0" cy="0"/>
        </a:xfrm>
      </p:grpSpPr>
      <p:sp>
        <p:nvSpPr>
          <p:cNvPr id="263" name="Google Shape;263;p28"/>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4" name="Google Shape;264;p2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5" name="Google Shape;265;p2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7" name="Google Shape;267;p2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8" name="Google Shape;268;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9" name="Google Shape;269;p28"/>
          <p:cNvGrpSpPr/>
          <p:nvPr/>
        </p:nvGrpSpPr>
        <p:grpSpPr>
          <a:xfrm>
            <a:off x="7834231" y="1285"/>
            <a:ext cx="828900" cy="576065"/>
            <a:chOff x="7801496" y="1285"/>
            <a:chExt cx="828900" cy="576065"/>
          </a:xfrm>
        </p:grpSpPr>
        <p:pic>
          <p:nvPicPr>
            <p:cNvPr id="270" name="Google Shape;270;p2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71" name="Google Shape;271;p2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72" name="Google Shape;272;p28"/>
          <p:cNvGrpSpPr/>
          <p:nvPr/>
        </p:nvGrpSpPr>
        <p:grpSpPr>
          <a:xfrm>
            <a:off x="8635663" y="1285"/>
            <a:ext cx="499700" cy="576065"/>
            <a:chOff x="8635663" y="1285"/>
            <a:chExt cx="499700" cy="576065"/>
          </a:xfrm>
        </p:grpSpPr>
        <p:pic>
          <p:nvPicPr>
            <p:cNvPr id="273" name="Google Shape;273;p2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4" name="Google Shape;274;p2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5" name="Shape 275"/>
        <p:cNvGrpSpPr/>
        <p:nvPr/>
      </p:nvGrpSpPr>
      <p:grpSpPr>
        <a:xfrm>
          <a:off x="0" y="0"/>
          <a:ext cx="0" cy="0"/>
          <a:chOff x="0" y="0"/>
          <a:chExt cx="0" cy="0"/>
        </a:xfrm>
      </p:grpSpPr>
      <p:sp>
        <p:nvSpPr>
          <p:cNvPr id="276" name="Google Shape;276;p29"/>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7" name="Google Shape;277;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8" name="Google Shape;278;p2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9"/>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80" name="Google Shape;280;p29"/>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81" name="Google Shape;281;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82" name="Google Shape;282;p29"/>
          <p:cNvGrpSpPr/>
          <p:nvPr/>
        </p:nvGrpSpPr>
        <p:grpSpPr>
          <a:xfrm>
            <a:off x="7834231" y="1285"/>
            <a:ext cx="828900" cy="576065"/>
            <a:chOff x="7801496" y="1285"/>
            <a:chExt cx="828900" cy="576065"/>
          </a:xfrm>
        </p:grpSpPr>
        <p:pic>
          <p:nvPicPr>
            <p:cNvPr id="283" name="Google Shape;283;p2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4" name="Google Shape;284;p2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5" name="Google Shape;285;p29"/>
          <p:cNvGrpSpPr/>
          <p:nvPr/>
        </p:nvGrpSpPr>
        <p:grpSpPr>
          <a:xfrm>
            <a:off x="8635663" y="1285"/>
            <a:ext cx="499700" cy="576065"/>
            <a:chOff x="8635663" y="1285"/>
            <a:chExt cx="499700" cy="576065"/>
          </a:xfrm>
        </p:grpSpPr>
        <p:pic>
          <p:nvPicPr>
            <p:cNvPr id="286" name="Google Shape;286;p2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7" name="Google Shape;287;p2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8" name="Shape 288"/>
        <p:cNvGrpSpPr/>
        <p:nvPr/>
      </p:nvGrpSpPr>
      <p:grpSpPr>
        <a:xfrm>
          <a:off x="0" y="0"/>
          <a:ext cx="0" cy="0"/>
          <a:chOff x="0" y="0"/>
          <a:chExt cx="0" cy="0"/>
        </a:xfrm>
      </p:grpSpPr>
      <p:pic>
        <p:nvPicPr>
          <p:cNvPr id="289" name="Google Shape;289;p30"/>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90" name="Google Shape;290;p30"/>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91" name="Google Shape;291;p30"/>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92" name="Google Shape;292;p3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4" name="Google Shape;29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5" name="Google Shape;29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6" name="Google Shape;296;p30"/>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7" name="Google Shape;297;p30"/>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8" name="Google Shape;298;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9" name="Google Shape;299;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00" name="Google Shape;300;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01" name="Google Shape;301;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302" name="Google Shape;302;p30"/>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303" name="Google Shape;303;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4" name="Google Shape;304;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5" name="Google Shape;305;p30"/>
          <p:cNvGrpSpPr/>
          <p:nvPr/>
        </p:nvGrpSpPr>
        <p:grpSpPr>
          <a:xfrm>
            <a:off x="324128" y="3139463"/>
            <a:ext cx="457200" cy="457200"/>
            <a:chOff x="1020916" y="1442088"/>
            <a:chExt cx="457200" cy="457200"/>
          </a:xfrm>
        </p:grpSpPr>
        <p:pic>
          <p:nvPicPr>
            <p:cNvPr id="306" name="Google Shape;306;p30"/>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7" name="Google Shape;307;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8" name="Google Shape;308;p30"/>
          <p:cNvGrpSpPr/>
          <p:nvPr/>
        </p:nvGrpSpPr>
        <p:grpSpPr>
          <a:xfrm>
            <a:off x="324128" y="3987825"/>
            <a:ext cx="457200" cy="457200"/>
            <a:chOff x="1020916" y="1442088"/>
            <a:chExt cx="457200" cy="457200"/>
          </a:xfrm>
        </p:grpSpPr>
        <p:pic>
          <p:nvPicPr>
            <p:cNvPr id="309" name="Google Shape;309;p30"/>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10" name="Google Shape;310;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11" name="Shape 311"/>
        <p:cNvGrpSpPr/>
        <p:nvPr/>
      </p:nvGrpSpPr>
      <p:grpSpPr>
        <a:xfrm>
          <a:off x="0" y="0"/>
          <a:ext cx="0" cy="0"/>
          <a:chOff x="0" y="0"/>
          <a:chExt cx="0" cy="0"/>
        </a:xfrm>
      </p:grpSpPr>
      <p:pic>
        <p:nvPicPr>
          <p:cNvPr id="312" name="Google Shape;312;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13" name="Google Shape;313;p3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5" name="Google Shape;315;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6" name="Google Shape;316;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7" name="Google Shape;317;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8" name="Google Shape;318;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9" name="Google Shape;319;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20" name="Google Shape;320;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21" name="Google Shape;321;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22" name="Google Shape;322;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23" name="Google Shape;323;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4" name="Google Shape;324;p31"/>
          <p:cNvGrpSpPr/>
          <p:nvPr/>
        </p:nvGrpSpPr>
        <p:grpSpPr>
          <a:xfrm>
            <a:off x="324128" y="3139463"/>
            <a:ext cx="457200" cy="457200"/>
            <a:chOff x="1020916" y="1442088"/>
            <a:chExt cx="457200" cy="457200"/>
          </a:xfrm>
        </p:grpSpPr>
        <p:pic>
          <p:nvPicPr>
            <p:cNvPr id="325" name="Google Shape;325;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6" name="Google Shape;326;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7" name="Google Shape;327;p31"/>
          <p:cNvGrpSpPr/>
          <p:nvPr/>
        </p:nvGrpSpPr>
        <p:grpSpPr>
          <a:xfrm>
            <a:off x="324128" y="3987825"/>
            <a:ext cx="457200" cy="457200"/>
            <a:chOff x="1020916" y="1442088"/>
            <a:chExt cx="457200" cy="457200"/>
          </a:xfrm>
        </p:grpSpPr>
        <p:pic>
          <p:nvPicPr>
            <p:cNvPr id="328" name="Google Shape;328;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9" name="Google Shape;329;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30" name="Google Shape;330;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31" name="Google Shape;331;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32" name="Google Shape;332;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33" name="Google Shape;333;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4" name="Shape 334"/>
        <p:cNvGrpSpPr/>
        <p:nvPr/>
      </p:nvGrpSpPr>
      <p:grpSpPr>
        <a:xfrm>
          <a:off x="0" y="0"/>
          <a:ext cx="0" cy="0"/>
          <a:chOff x="0" y="0"/>
          <a:chExt cx="0" cy="0"/>
        </a:xfrm>
      </p:grpSpPr>
      <p:pic>
        <p:nvPicPr>
          <p:cNvPr id="335" name="Google Shape;335;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6" name="Google Shape;336;p3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3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8" name="Google Shape;338;p3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9" name="Google Shape;339;p3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40" name="Google Shape;340;p3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1" name="Google Shape;341;p3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42" name="Google Shape;342;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43" name="Google Shape;343;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4" name="Google Shape;344;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5" name="Google Shape;345;p3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6" name="Google Shape;346;p3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7" name="Google Shape;347;p32"/>
          <p:cNvGrpSpPr/>
          <p:nvPr/>
        </p:nvGrpSpPr>
        <p:grpSpPr>
          <a:xfrm>
            <a:off x="324128" y="3139463"/>
            <a:ext cx="457200" cy="457200"/>
            <a:chOff x="1020916" y="1442088"/>
            <a:chExt cx="457200" cy="457200"/>
          </a:xfrm>
        </p:grpSpPr>
        <p:pic>
          <p:nvPicPr>
            <p:cNvPr id="348" name="Google Shape;348;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9" name="Google Shape;349;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50" name="Google Shape;350;p32"/>
          <p:cNvGrpSpPr/>
          <p:nvPr/>
        </p:nvGrpSpPr>
        <p:grpSpPr>
          <a:xfrm>
            <a:off x="324128" y="3987825"/>
            <a:ext cx="457200" cy="457200"/>
            <a:chOff x="1020916" y="1442088"/>
            <a:chExt cx="457200" cy="457200"/>
          </a:xfrm>
        </p:grpSpPr>
        <p:pic>
          <p:nvPicPr>
            <p:cNvPr id="351" name="Google Shape;351;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52" name="Google Shape;352;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53" name="Google Shape;353;p3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4" name="Google Shape;354;p3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5" name="Google Shape;355;p3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6" name="Google Shape;356;p3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7" name="Shape 357"/>
        <p:cNvGrpSpPr/>
        <p:nvPr/>
      </p:nvGrpSpPr>
      <p:grpSpPr>
        <a:xfrm>
          <a:off x="0" y="0"/>
          <a:ext cx="0" cy="0"/>
          <a:chOff x="0" y="0"/>
          <a:chExt cx="0" cy="0"/>
        </a:xfrm>
      </p:grpSpPr>
      <p:pic>
        <p:nvPicPr>
          <p:cNvPr id="358" name="Google Shape;358;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9" name="Google Shape;359;p3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33"/>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61" name="Google Shape;361;p33"/>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62" name="Google Shape;362;p33"/>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63" name="Google Shape;363;p33"/>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4" name="Google Shape;364;p3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5" name="Google Shape;365;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6" name="Google Shape;366;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7" name="Google Shape;367;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8" name="Google Shape;368;p33"/>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9" name="Google Shape;369;p33"/>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70" name="Google Shape;370;p33"/>
          <p:cNvGrpSpPr/>
          <p:nvPr/>
        </p:nvGrpSpPr>
        <p:grpSpPr>
          <a:xfrm>
            <a:off x="324128" y="3139463"/>
            <a:ext cx="457200" cy="457200"/>
            <a:chOff x="1020916" y="1442088"/>
            <a:chExt cx="457200" cy="457200"/>
          </a:xfrm>
        </p:grpSpPr>
        <p:pic>
          <p:nvPicPr>
            <p:cNvPr id="371" name="Google Shape;371;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2" name="Google Shape;372;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73" name="Google Shape;373;p33"/>
          <p:cNvGrpSpPr/>
          <p:nvPr/>
        </p:nvGrpSpPr>
        <p:grpSpPr>
          <a:xfrm>
            <a:off x="324128" y="3987825"/>
            <a:ext cx="457200" cy="457200"/>
            <a:chOff x="1020916" y="1442088"/>
            <a:chExt cx="457200" cy="457200"/>
          </a:xfrm>
        </p:grpSpPr>
        <p:pic>
          <p:nvPicPr>
            <p:cNvPr id="374" name="Google Shape;374;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5" name="Google Shape;375;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6" name="Google Shape;376;p33"/>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7" name="Google Shape;377;p33"/>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8" name="Google Shape;378;p33"/>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9" name="Google Shape;379;p33"/>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80" name="Shape 380"/>
        <p:cNvGrpSpPr/>
        <p:nvPr/>
      </p:nvGrpSpPr>
      <p:grpSpPr>
        <a:xfrm>
          <a:off x="0" y="0"/>
          <a:ext cx="0" cy="0"/>
          <a:chOff x="0" y="0"/>
          <a:chExt cx="0" cy="0"/>
        </a:xfrm>
      </p:grpSpPr>
      <p:pic>
        <p:nvPicPr>
          <p:cNvPr id="381" name="Google Shape;381;p3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82" name="Google Shape;382;p3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4" name="Google Shape;384;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5" name="Google Shape;385;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6" name="Google Shape;386;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7" name="Google Shape;387;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8" name="Google Shape;388;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9" name="Google Shape;389;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90" name="Google Shape;390;p34"/>
          <p:cNvGrpSpPr/>
          <p:nvPr/>
        </p:nvGrpSpPr>
        <p:grpSpPr>
          <a:xfrm>
            <a:off x="323653" y="1804438"/>
            <a:ext cx="457200" cy="457200"/>
            <a:chOff x="1020916" y="1442088"/>
            <a:chExt cx="457200" cy="457200"/>
          </a:xfrm>
        </p:grpSpPr>
        <p:pic>
          <p:nvPicPr>
            <p:cNvPr id="391" name="Google Shape;39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2" name="Google Shape;39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93" name="Google Shape;393;p34"/>
          <p:cNvGrpSpPr/>
          <p:nvPr/>
        </p:nvGrpSpPr>
        <p:grpSpPr>
          <a:xfrm>
            <a:off x="323653" y="2766575"/>
            <a:ext cx="457200" cy="457200"/>
            <a:chOff x="1020916" y="1442088"/>
            <a:chExt cx="457200" cy="457200"/>
          </a:xfrm>
        </p:grpSpPr>
        <p:pic>
          <p:nvPicPr>
            <p:cNvPr id="394" name="Google Shape;394;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5" name="Google Shape;395;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6" name="Google Shape;396;p34"/>
          <p:cNvGrpSpPr/>
          <p:nvPr/>
        </p:nvGrpSpPr>
        <p:grpSpPr>
          <a:xfrm>
            <a:off x="323641" y="3729038"/>
            <a:ext cx="457200" cy="457200"/>
            <a:chOff x="1020916" y="1442088"/>
            <a:chExt cx="457200" cy="457200"/>
          </a:xfrm>
        </p:grpSpPr>
        <p:pic>
          <p:nvPicPr>
            <p:cNvPr id="397" name="Google Shape;397;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8" name="Google Shape;398;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9" name="Shape 399"/>
        <p:cNvGrpSpPr/>
        <p:nvPr/>
      </p:nvGrpSpPr>
      <p:grpSpPr>
        <a:xfrm>
          <a:off x="0" y="0"/>
          <a:ext cx="0" cy="0"/>
          <a:chOff x="0" y="0"/>
          <a:chExt cx="0" cy="0"/>
        </a:xfrm>
      </p:grpSpPr>
      <p:pic>
        <p:nvPicPr>
          <p:cNvPr id="400" name="Google Shape;400;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01" name="Google Shape;401;p3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03" name="Google Shape;403;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4" name="Google Shape;404;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5" name="Google Shape;405;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6" name="Google Shape;406;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7" name="Google Shape;407;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8" name="Google Shape;408;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9" name="Google Shape;409;p35"/>
          <p:cNvGrpSpPr/>
          <p:nvPr/>
        </p:nvGrpSpPr>
        <p:grpSpPr>
          <a:xfrm>
            <a:off x="323653" y="1804438"/>
            <a:ext cx="457200" cy="457200"/>
            <a:chOff x="1020916" y="1442088"/>
            <a:chExt cx="457200" cy="457200"/>
          </a:xfrm>
        </p:grpSpPr>
        <p:pic>
          <p:nvPicPr>
            <p:cNvPr id="410" name="Google Shape;41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1" name="Google Shape;41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12" name="Google Shape;412;p35"/>
          <p:cNvGrpSpPr/>
          <p:nvPr/>
        </p:nvGrpSpPr>
        <p:grpSpPr>
          <a:xfrm>
            <a:off x="323653" y="2766575"/>
            <a:ext cx="457200" cy="457200"/>
            <a:chOff x="1020916" y="1442088"/>
            <a:chExt cx="457200" cy="457200"/>
          </a:xfrm>
        </p:grpSpPr>
        <p:pic>
          <p:nvPicPr>
            <p:cNvPr id="413" name="Google Shape;413;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4" name="Google Shape;414;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5" name="Google Shape;415;p35"/>
          <p:cNvGrpSpPr/>
          <p:nvPr/>
        </p:nvGrpSpPr>
        <p:grpSpPr>
          <a:xfrm>
            <a:off x="323641" y="3729038"/>
            <a:ext cx="457200" cy="457200"/>
            <a:chOff x="1020916" y="1442088"/>
            <a:chExt cx="457200" cy="457200"/>
          </a:xfrm>
        </p:grpSpPr>
        <p:pic>
          <p:nvPicPr>
            <p:cNvPr id="416" name="Google Shape;416;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7" name="Google Shape;417;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8" name="Shape 418"/>
        <p:cNvGrpSpPr/>
        <p:nvPr/>
      </p:nvGrpSpPr>
      <p:grpSpPr>
        <a:xfrm>
          <a:off x="0" y="0"/>
          <a:ext cx="0" cy="0"/>
          <a:chOff x="0" y="0"/>
          <a:chExt cx="0" cy="0"/>
        </a:xfrm>
      </p:grpSpPr>
      <p:pic>
        <p:nvPicPr>
          <p:cNvPr id="419" name="Google Shape;419;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20" name="Google Shape;420;p3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3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22" name="Google Shape;422;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3" name="Google Shape;423;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4" name="Google Shape;424;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5" name="Google Shape;425;p3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6" name="Google Shape;426;p3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7" name="Google Shape;427;p3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8" name="Google Shape;428;p36"/>
          <p:cNvGrpSpPr/>
          <p:nvPr/>
        </p:nvGrpSpPr>
        <p:grpSpPr>
          <a:xfrm>
            <a:off x="323653" y="1804438"/>
            <a:ext cx="457200" cy="457200"/>
            <a:chOff x="1020916" y="1442088"/>
            <a:chExt cx="457200" cy="457200"/>
          </a:xfrm>
        </p:grpSpPr>
        <p:pic>
          <p:nvPicPr>
            <p:cNvPr id="429" name="Google Shape;429;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0" name="Google Shape;430;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31" name="Google Shape;431;p36"/>
          <p:cNvGrpSpPr/>
          <p:nvPr/>
        </p:nvGrpSpPr>
        <p:grpSpPr>
          <a:xfrm>
            <a:off x="323653" y="2766575"/>
            <a:ext cx="457200" cy="457200"/>
            <a:chOff x="1020916" y="1442088"/>
            <a:chExt cx="457200" cy="457200"/>
          </a:xfrm>
        </p:grpSpPr>
        <p:pic>
          <p:nvPicPr>
            <p:cNvPr id="432" name="Google Shape;432;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3" name="Google Shape;433;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4" name="Google Shape;434;p36"/>
          <p:cNvGrpSpPr/>
          <p:nvPr/>
        </p:nvGrpSpPr>
        <p:grpSpPr>
          <a:xfrm>
            <a:off x="323641" y="3729038"/>
            <a:ext cx="457200" cy="457200"/>
            <a:chOff x="1020916" y="1442088"/>
            <a:chExt cx="457200" cy="457200"/>
          </a:xfrm>
        </p:grpSpPr>
        <p:pic>
          <p:nvPicPr>
            <p:cNvPr id="435" name="Google Shape;435;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6" name="Google Shape;436;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7" name="Shape 437"/>
        <p:cNvGrpSpPr/>
        <p:nvPr/>
      </p:nvGrpSpPr>
      <p:grpSpPr>
        <a:xfrm>
          <a:off x="0" y="0"/>
          <a:ext cx="0" cy="0"/>
          <a:chOff x="0" y="0"/>
          <a:chExt cx="0" cy="0"/>
        </a:xfrm>
      </p:grpSpPr>
      <p:pic>
        <p:nvPicPr>
          <p:cNvPr id="438" name="Google Shape;438;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9" name="Google Shape;439;p3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37"/>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41" name="Google Shape;441;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42" name="Google Shape;442;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3" name="Google Shape;443;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4" name="Google Shape;444;p37"/>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5" name="Google Shape;445;p37"/>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6" name="Google Shape;446;p37"/>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7" name="Google Shape;447;p37"/>
          <p:cNvGrpSpPr/>
          <p:nvPr/>
        </p:nvGrpSpPr>
        <p:grpSpPr>
          <a:xfrm>
            <a:off x="323653" y="1804438"/>
            <a:ext cx="457200" cy="457200"/>
            <a:chOff x="1020916" y="1442088"/>
            <a:chExt cx="457200" cy="457200"/>
          </a:xfrm>
        </p:grpSpPr>
        <p:pic>
          <p:nvPicPr>
            <p:cNvPr id="448" name="Google Shape;448;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9" name="Google Shape;449;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50" name="Google Shape;450;p37"/>
          <p:cNvGrpSpPr/>
          <p:nvPr/>
        </p:nvGrpSpPr>
        <p:grpSpPr>
          <a:xfrm>
            <a:off x="323653" y="2766575"/>
            <a:ext cx="457200" cy="457200"/>
            <a:chOff x="1020916" y="1442088"/>
            <a:chExt cx="457200" cy="457200"/>
          </a:xfrm>
        </p:grpSpPr>
        <p:pic>
          <p:nvPicPr>
            <p:cNvPr id="451" name="Google Shape;451;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2" name="Google Shape;452;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53" name="Google Shape;453;p37"/>
          <p:cNvGrpSpPr/>
          <p:nvPr/>
        </p:nvGrpSpPr>
        <p:grpSpPr>
          <a:xfrm>
            <a:off x="323641" y="3729038"/>
            <a:ext cx="457200" cy="457200"/>
            <a:chOff x="1020916" y="1442088"/>
            <a:chExt cx="457200" cy="457200"/>
          </a:xfrm>
        </p:grpSpPr>
        <p:pic>
          <p:nvPicPr>
            <p:cNvPr id="454" name="Google Shape;454;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5" name="Google Shape;455;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6" name="Shape 456"/>
        <p:cNvGrpSpPr/>
        <p:nvPr/>
      </p:nvGrpSpPr>
      <p:grpSpPr>
        <a:xfrm>
          <a:off x="0" y="0"/>
          <a:ext cx="0" cy="0"/>
          <a:chOff x="0" y="0"/>
          <a:chExt cx="0" cy="0"/>
        </a:xfrm>
      </p:grpSpPr>
      <p:pic>
        <p:nvPicPr>
          <p:cNvPr id="457" name="Google Shape;457;p3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8" name="Google Shape;458;p3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60" name="Google Shape;460;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61" name="Google Shape;461;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62" name="Google Shape;462;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3" name="Google Shape;463;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4" name="Google Shape;464;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5" name="Google Shape;465;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6" name="Google Shape;466;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7" name="Google Shape;467;p38"/>
          <p:cNvGrpSpPr/>
          <p:nvPr/>
        </p:nvGrpSpPr>
        <p:grpSpPr>
          <a:xfrm>
            <a:off x="323653" y="1652038"/>
            <a:ext cx="457200" cy="457200"/>
            <a:chOff x="1020916" y="1442088"/>
            <a:chExt cx="457200" cy="457200"/>
          </a:xfrm>
        </p:grpSpPr>
        <p:pic>
          <p:nvPicPr>
            <p:cNvPr id="468" name="Google Shape;468;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9" name="Google Shape;469;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70" name="Google Shape;470;p38"/>
          <p:cNvGrpSpPr/>
          <p:nvPr/>
        </p:nvGrpSpPr>
        <p:grpSpPr>
          <a:xfrm>
            <a:off x="323653" y="2461775"/>
            <a:ext cx="457200" cy="457200"/>
            <a:chOff x="1020916" y="1442088"/>
            <a:chExt cx="457200" cy="457200"/>
          </a:xfrm>
        </p:grpSpPr>
        <p:pic>
          <p:nvPicPr>
            <p:cNvPr id="471" name="Google Shape;471;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2" name="Google Shape;472;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73" name="Google Shape;473;p38"/>
          <p:cNvGrpSpPr/>
          <p:nvPr/>
        </p:nvGrpSpPr>
        <p:grpSpPr>
          <a:xfrm>
            <a:off x="323641" y="3271838"/>
            <a:ext cx="457200" cy="457200"/>
            <a:chOff x="1020916" y="1442088"/>
            <a:chExt cx="457200" cy="457200"/>
          </a:xfrm>
        </p:grpSpPr>
        <p:pic>
          <p:nvPicPr>
            <p:cNvPr id="474" name="Google Shape;474;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5" name="Google Shape;475;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6" name="Google Shape;476;p38"/>
          <p:cNvGrpSpPr/>
          <p:nvPr/>
        </p:nvGrpSpPr>
        <p:grpSpPr>
          <a:xfrm>
            <a:off x="323641" y="4081763"/>
            <a:ext cx="457200" cy="457200"/>
            <a:chOff x="1020916" y="1442088"/>
            <a:chExt cx="457200" cy="457200"/>
          </a:xfrm>
        </p:grpSpPr>
        <p:pic>
          <p:nvPicPr>
            <p:cNvPr id="477" name="Google Shape;477;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8" name="Google Shape;478;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9" name="Shape 479"/>
        <p:cNvGrpSpPr/>
        <p:nvPr/>
      </p:nvGrpSpPr>
      <p:grpSpPr>
        <a:xfrm>
          <a:off x="0" y="0"/>
          <a:ext cx="0" cy="0"/>
          <a:chOff x="0" y="0"/>
          <a:chExt cx="0" cy="0"/>
        </a:xfrm>
      </p:grpSpPr>
      <p:pic>
        <p:nvPicPr>
          <p:cNvPr id="480" name="Google Shape;480;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81" name="Google Shape;481;p3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83" name="Google Shape;483;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4" name="Google Shape;484;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5" name="Google Shape;485;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6" name="Google Shape;486;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7" name="Google Shape;487;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8" name="Google Shape;488;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9" name="Google Shape;489;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90" name="Google Shape;490;p39"/>
          <p:cNvGrpSpPr/>
          <p:nvPr/>
        </p:nvGrpSpPr>
        <p:grpSpPr>
          <a:xfrm>
            <a:off x="323653" y="1652038"/>
            <a:ext cx="457200" cy="457200"/>
            <a:chOff x="1020916" y="1442088"/>
            <a:chExt cx="457200" cy="457200"/>
          </a:xfrm>
        </p:grpSpPr>
        <p:pic>
          <p:nvPicPr>
            <p:cNvPr id="491" name="Google Shape;491;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2" name="Google Shape;492;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3" name="Google Shape;493;p39"/>
          <p:cNvGrpSpPr/>
          <p:nvPr/>
        </p:nvGrpSpPr>
        <p:grpSpPr>
          <a:xfrm>
            <a:off x="323653" y="2461775"/>
            <a:ext cx="457200" cy="457200"/>
            <a:chOff x="1020916" y="1442088"/>
            <a:chExt cx="457200" cy="457200"/>
          </a:xfrm>
        </p:grpSpPr>
        <p:pic>
          <p:nvPicPr>
            <p:cNvPr id="494" name="Google Shape;494;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5" name="Google Shape;495;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6" name="Google Shape;496;p39"/>
          <p:cNvGrpSpPr/>
          <p:nvPr/>
        </p:nvGrpSpPr>
        <p:grpSpPr>
          <a:xfrm>
            <a:off x="323641" y="3271838"/>
            <a:ext cx="457200" cy="457200"/>
            <a:chOff x="1020916" y="1442088"/>
            <a:chExt cx="457200" cy="457200"/>
          </a:xfrm>
        </p:grpSpPr>
        <p:pic>
          <p:nvPicPr>
            <p:cNvPr id="497" name="Google Shape;497;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8" name="Google Shape;498;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9" name="Google Shape;499;p39"/>
          <p:cNvGrpSpPr/>
          <p:nvPr/>
        </p:nvGrpSpPr>
        <p:grpSpPr>
          <a:xfrm>
            <a:off x="323641" y="4081763"/>
            <a:ext cx="457200" cy="457200"/>
            <a:chOff x="1020916" y="1442088"/>
            <a:chExt cx="457200" cy="457200"/>
          </a:xfrm>
        </p:grpSpPr>
        <p:pic>
          <p:nvPicPr>
            <p:cNvPr id="500" name="Google Shape;500;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1" name="Google Shape;501;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502" name="Shape 502"/>
        <p:cNvGrpSpPr/>
        <p:nvPr/>
      </p:nvGrpSpPr>
      <p:grpSpPr>
        <a:xfrm>
          <a:off x="0" y="0"/>
          <a:ext cx="0" cy="0"/>
          <a:chOff x="0" y="0"/>
          <a:chExt cx="0" cy="0"/>
        </a:xfrm>
      </p:grpSpPr>
      <p:pic>
        <p:nvPicPr>
          <p:cNvPr id="503" name="Google Shape;503;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4" name="Google Shape;504;p4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4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6" name="Google Shape;506;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7" name="Google Shape;507;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8" name="Google Shape;508;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9" name="Google Shape;509;p4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0" name="Google Shape;510;p4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1" name="Google Shape;511;p4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2" name="Google Shape;512;p4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3" name="Google Shape;513;p40"/>
          <p:cNvGrpSpPr/>
          <p:nvPr/>
        </p:nvGrpSpPr>
        <p:grpSpPr>
          <a:xfrm>
            <a:off x="323653" y="1652038"/>
            <a:ext cx="457200" cy="457200"/>
            <a:chOff x="1020916" y="1442088"/>
            <a:chExt cx="457200" cy="457200"/>
          </a:xfrm>
        </p:grpSpPr>
        <p:pic>
          <p:nvPicPr>
            <p:cNvPr id="514" name="Google Shape;514;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6" name="Google Shape;516;p40"/>
          <p:cNvGrpSpPr/>
          <p:nvPr/>
        </p:nvGrpSpPr>
        <p:grpSpPr>
          <a:xfrm>
            <a:off x="323653" y="2461775"/>
            <a:ext cx="457200" cy="457200"/>
            <a:chOff x="1020916" y="1442088"/>
            <a:chExt cx="457200" cy="457200"/>
          </a:xfrm>
        </p:grpSpPr>
        <p:pic>
          <p:nvPicPr>
            <p:cNvPr id="517" name="Google Shape;517;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9" name="Google Shape;519;p40"/>
          <p:cNvGrpSpPr/>
          <p:nvPr/>
        </p:nvGrpSpPr>
        <p:grpSpPr>
          <a:xfrm>
            <a:off x="323641" y="3271838"/>
            <a:ext cx="457200" cy="457200"/>
            <a:chOff x="1020916" y="1442088"/>
            <a:chExt cx="457200" cy="457200"/>
          </a:xfrm>
        </p:grpSpPr>
        <p:pic>
          <p:nvPicPr>
            <p:cNvPr id="520" name="Google Shape;520;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22" name="Google Shape;522;p40"/>
          <p:cNvGrpSpPr/>
          <p:nvPr/>
        </p:nvGrpSpPr>
        <p:grpSpPr>
          <a:xfrm>
            <a:off x="323641" y="4081763"/>
            <a:ext cx="457200" cy="457200"/>
            <a:chOff x="1020916" y="1442088"/>
            <a:chExt cx="457200" cy="457200"/>
          </a:xfrm>
        </p:grpSpPr>
        <p:pic>
          <p:nvPicPr>
            <p:cNvPr id="523" name="Google Shape;523;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4" name="Google Shape;524;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5" name="Shape 525"/>
        <p:cNvGrpSpPr/>
        <p:nvPr/>
      </p:nvGrpSpPr>
      <p:grpSpPr>
        <a:xfrm>
          <a:off x="0" y="0"/>
          <a:ext cx="0" cy="0"/>
          <a:chOff x="0" y="0"/>
          <a:chExt cx="0" cy="0"/>
        </a:xfrm>
      </p:grpSpPr>
      <p:pic>
        <p:nvPicPr>
          <p:cNvPr id="526" name="Google Shape;526;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7" name="Google Shape;527;p4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41"/>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9" name="Google Shape;529;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30" name="Google Shape;530;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31" name="Google Shape;531;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32" name="Google Shape;532;p41"/>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3" name="Google Shape;533;p41"/>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4" name="Google Shape;534;p41"/>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5" name="Google Shape;535;p41"/>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6" name="Google Shape;536;p41"/>
          <p:cNvGrpSpPr/>
          <p:nvPr/>
        </p:nvGrpSpPr>
        <p:grpSpPr>
          <a:xfrm>
            <a:off x="323653" y="1652038"/>
            <a:ext cx="457200" cy="457200"/>
            <a:chOff x="1020916" y="1442088"/>
            <a:chExt cx="457200" cy="457200"/>
          </a:xfrm>
        </p:grpSpPr>
        <p:pic>
          <p:nvPicPr>
            <p:cNvPr id="537" name="Google Shape;53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8" name="Google Shape;53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9" name="Google Shape;539;p41"/>
          <p:cNvGrpSpPr/>
          <p:nvPr/>
        </p:nvGrpSpPr>
        <p:grpSpPr>
          <a:xfrm>
            <a:off x="323653" y="2461775"/>
            <a:ext cx="457200" cy="457200"/>
            <a:chOff x="1020916" y="1442088"/>
            <a:chExt cx="457200" cy="457200"/>
          </a:xfrm>
        </p:grpSpPr>
        <p:pic>
          <p:nvPicPr>
            <p:cNvPr id="540" name="Google Shape;54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1" name="Google Shape;54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42" name="Google Shape;542;p41"/>
          <p:cNvGrpSpPr/>
          <p:nvPr/>
        </p:nvGrpSpPr>
        <p:grpSpPr>
          <a:xfrm>
            <a:off x="323641" y="3271838"/>
            <a:ext cx="457200" cy="457200"/>
            <a:chOff x="1020916" y="1442088"/>
            <a:chExt cx="457200" cy="457200"/>
          </a:xfrm>
        </p:grpSpPr>
        <p:pic>
          <p:nvPicPr>
            <p:cNvPr id="543" name="Google Shape;543;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4" name="Google Shape;544;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5" name="Google Shape;545;p41"/>
          <p:cNvGrpSpPr/>
          <p:nvPr/>
        </p:nvGrpSpPr>
        <p:grpSpPr>
          <a:xfrm>
            <a:off x="323641" y="4081763"/>
            <a:ext cx="457200" cy="457200"/>
            <a:chOff x="1020916" y="1442088"/>
            <a:chExt cx="457200" cy="457200"/>
          </a:xfrm>
        </p:grpSpPr>
        <p:pic>
          <p:nvPicPr>
            <p:cNvPr id="546" name="Google Shape;546;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7" name="Google Shape;547;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8" name="Shape 548"/>
        <p:cNvGrpSpPr/>
        <p:nvPr/>
      </p:nvGrpSpPr>
      <p:grpSpPr>
        <a:xfrm>
          <a:off x="0" y="0"/>
          <a:ext cx="0" cy="0"/>
          <a:chOff x="0" y="0"/>
          <a:chExt cx="0" cy="0"/>
        </a:xfrm>
      </p:grpSpPr>
      <p:pic>
        <p:nvPicPr>
          <p:cNvPr id="549" name="Google Shape;549;p4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50" name="Google Shape;550;p4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52" name="Google Shape;552;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3" name="Google Shape;553;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4" name="Google Shape;554;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5" name="Google Shape;555;p42"/>
          <p:cNvSpPr/>
          <p:nvPr>
            <p:ph idx="3" type="pic"/>
          </p:nvPr>
        </p:nvSpPr>
        <p:spPr>
          <a:xfrm>
            <a:off x="324000" y="1893950"/>
            <a:ext cx="2555400" cy="1939500"/>
          </a:xfrm>
          <a:prstGeom prst="rect">
            <a:avLst/>
          </a:prstGeom>
          <a:noFill/>
          <a:ln>
            <a:noFill/>
          </a:ln>
        </p:spPr>
        <p:txBody>
          <a:bodyPr/>
          <a:p/>
        </p:txBody>
      </p:sp>
      <p:sp>
        <p:nvSpPr>
          <p:cNvPr id="556" name="Google Shape;556;p42"/>
          <p:cNvSpPr/>
          <p:nvPr>
            <p:ph idx="4" type="pic"/>
          </p:nvPr>
        </p:nvSpPr>
        <p:spPr>
          <a:xfrm>
            <a:off x="6256800" y="1893950"/>
            <a:ext cx="2555400" cy="1939500"/>
          </a:xfrm>
          <a:prstGeom prst="rect">
            <a:avLst/>
          </a:prstGeom>
          <a:noFill/>
          <a:ln>
            <a:noFill/>
          </a:ln>
        </p:spPr>
        <p:txBody>
          <a:bodyPr/>
          <a:p/>
        </p:txBody>
      </p:sp>
      <p:sp>
        <p:nvSpPr>
          <p:cNvPr id="557" name="Google Shape;557;p42"/>
          <p:cNvSpPr/>
          <p:nvPr>
            <p:ph idx="5" type="pic"/>
          </p:nvPr>
        </p:nvSpPr>
        <p:spPr>
          <a:xfrm>
            <a:off x="3294300" y="1893950"/>
            <a:ext cx="2555400" cy="1939500"/>
          </a:xfrm>
          <a:prstGeom prst="rect">
            <a:avLst/>
          </a:prstGeom>
          <a:noFill/>
          <a:ln>
            <a:noFill/>
          </a:ln>
        </p:spPr>
        <p:txBody>
          <a:bodyPr/>
          <a:p/>
        </p:txBody>
      </p:sp>
      <p:grpSp>
        <p:nvGrpSpPr>
          <p:cNvPr id="558" name="Google Shape;558;p42"/>
          <p:cNvGrpSpPr/>
          <p:nvPr/>
        </p:nvGrpSpPr>
        <p:grpSpPr>
          <a:xfrm>
            <a:off x="1381028" y="4148538"/>
            <a:ext cx="457200" cy="457200"/>
            <a:chOff x="1020916" y="1442088"/>
            <a:chExt cx="457200" cy="457200"/>
          </a:xfrm>
        </p:grpSpPr>
        <p:pic>
          <p:nvPicPr>
            <p:cNvPr id="559" name="Google Shape;55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61" name="Google Shape;561;p42"/>
          <p:cNvGrpSpPr/>
          <p:nvPr/>
        </p:nvGrpSpPr>
        <p:grpSpPr>
          <a:xfrm>
            <a:off x="4331066" y="4148550"/>
            <a:ext cx="457200" cy="457200"/>
            <a:chOff x="1020916" y="1442088"/>
            <a:chExt cx="457200" cy="457200"/>
          </a:xfrm>
        </p:grpSpPr>
        <p:pic>
          <p:nvPicPr>
            <p:cNvPr id="562" name="Google Shape;562;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4" name="Google Shape;564;p42"/>
          <p:cNvGrpSpPr/>
          <p:nvPr/>
        </p:nvGrpSpPr>
        <p:grpSpPr>
          <a:xfrm>
            <a:off x="7305791" y="4148538"/>
            <a:ext cx="457200" cy="457200"/>
            <a:chOff x="1020916" y="1442088"/>
            <a:chExt cx="457200" cy="457200"/>
          </a:xfrm>
        </p:grpSpPr>
        <p:pic>
          <p:nvPicPr>
            <p:cNvPr id="565" name="Google Shape;565;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6" name="Google Shape;566;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7" name="Shape 567"/>
        <p:cNvGrpSpPr/>
        <p:nvPr/>
      </p:nvGrpSpPr>
      <p:grpSpPr>
        <a:xfrm>
          <a:off x="0" y="0"/>
          <a:ext cx="0" cy="0"/>
          <a:chOff x="0" y="0"/>
          <a:chExt cx="0" cy="0"/>
        </a:xfrm>
      </p:grpSpPr>
      <p:pic>
        <p:nvPicPr>
          <p:cNvPr id="568" name="Google Shape;568;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9" name="Google Shape;569;p4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71" name="Google Shape;571;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72" name="Google Shape;572;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3" name="Google Shape;573;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4" name="Google Shape;574;p43"/>
          <p:cNvSpPr/>
          <p:nvPr>
            <p:ph idx="3" type="pic"/>
          </p:nvPr>
        </p:nvSpPr>
        <p:spPr>
          <a:xfrm>
            <a:off x="324000" y="1893950"/>
            <a:ext cx="2555400" cy="1939500"/>
          </a:xfrm>
          <a:prstGeom prst="rect">
            <a:avLst/>
          </a:prstGeom>
          <a:noFill/>
          <a:ln>
            <a:noFill/>
          </a:ln>
        </p:spPr>
        <p:txBody>
          <a:bodyPr/>
          <a:p/>
        </p:txBody>
      </p:sp>
      <p:sp>
        <p:nvSpPr>
          <p:cNvPr id="575" name="Google Shape;575;p43"/>
          <p:cNvSpPr/>
          <p:nvPr>
            <p:ph idx="4" type="pic"/>
          </p:nvPr>
        </p:nvSpPr>
        <p:spPr>
          <a:xfrm>
            <a:off x="6256800" y="1893950"/>
            <a:ext cx="2555400" cy="1939500"/>
          </a:xfrm>
          <a:prstGeom prst="rect">
            <a:avLst/>
          </a:prstGeom>
          <a:noFill/>
          <a:ln>
            <a:noFill/>
          </a:ln>
        </p:spPr>
        <p:txBody>
          <a:bodyPr/>
          <a:p/>
        </p:txBody>
      </p:sp>
      <p:sp>
        <p:nvSpPr>
          <p:cNvPr id="576" name="Google Shape;576;p43"/>
          <p:cNvSpPr/>
          <p:nvPr>
            <p:ph idx="5" type="pic"/>
          </p:nvPr>
        </p:nvSpPr>
        <p:spPr>
          <a:xfrm>
            <a:off x="3294300" y="1893950"/>
            <a:ext cx="2555400" cy="1939500"/>
          </a:xfrm>
          <a:prstGeom prst="rect">
            <a:avLst/>
          </a:prstGeom>
          <a:noFill/>
          <a:ln>
            <a:noFill/>
          </a:ln>
        </p:spPr>
        <p:txBody>
          <a:bodyPr/>
          <a:p/>
        </p:txBody>
      </p:sp>
      <p:grpSp>
        <p:nvGrpSpPr>
          <p:cNvPr id="577" name="Google Shape;577;p43"/>
          <p:cNvGrpSpPr/>
          <p:nvPr/>
        </p:nvGrpSpPr>
        <p:grpSpPr>
          <a:xfrm>
            <a:off x="1381028" y="4148538"/>
            <a:ext cx="457200" cy="457200"/>
            <a:chOff x="1020916" y="1442088"/>
            <a:chExt cx="457200" cy="457200"/>
          </a:xfrm>
        </p:grpSpPr>
        <p:pic>
          <p:nvPicPr>
            <p:cNvPr id="578" name="Google Shape;57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9" name="Google Shape;57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80" name="Google Shape;580;p43"/>
          <p:cNvGrpSpPr/>
          <p:nvPr/>
        </p:nvGrpSpPr>
        <p:grpSpPr>
          <a:xfrm>
            <a:off x="4331066" y="4148550"/>
            <a:ext cx="457200" cy="457200"/>
            <a:chOff x="1020916" y="1442088"/>
            <a:chExt cx="457200" cy="457200"/>
          </a:xfrm>
        </p:grpSpPr>
        <p:pic>
          <p:nvPicPr>
            <p:cNvPr id="581" name="Google Shape;581;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2" name="Google Shape;582;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3" name="Google Shape;583;p43"/>
          <p:cNvGrpSpPr/>
          <p:nvPr/>
        </p:nvGrpSpPr>
        <p:grpSpPr>
          <a:xfrm>
            <a:off x="7305791" y="4148538"/>
            <a:ext cx="457200" cy="457200"/>
            <a:chOff x="1020916" y="1442088"/>
            <a:chExt cx="457200" cy="457200"/>
          </a:xfrm>
        </p:grpSpPr>
        <p:pic>
          <p:nvPicPr>
            <p:cNvPr id="584" name="Google Shape;584;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5" name="Google Shape;585;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6" name="Shape 586"/>
        <p:cNvGrpSpPr/>
        <p:nvPr/>
      </p:nvGrpSpPr>
      <p:grpSpPr>
        <a:xfrm>
          <a:off x="0" y="0"/>
          <a:ext cx="0" cy="0"/>
          <a:chOff x="0" y="0"/>
          <a:chExt cx="0" cy="0"/>
        </a:xfrm>
      </p:grpSpPr>
      <p:pic>
        <p:nvPicPr>
          <p:cNvPr id="587" name="Google Shape;587;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8" name="Google Shape;588;p4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90" name="Google Shape;590;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91" name="Google Shape;591;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92" name="Google Shape;592;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3" name="Google Shape;593;p44"/>
          <p:cNvSpPr/>
          <p:nvPr>
            <p:ph idx="3" type="pic"/>
          </p:nvPr>
        </p:nvSpPr>
        <p:spPr>
          <a:xfrm>
            <a:off x="324000" y="1893950"/>
            <a:ext cx="2555400" cy="1939500"/>
          </a:xfrm>
          <a:prstGeom prst="rect">
            <a:avLst/>
          </a:prstGeom>
          <a:noFill/>
          <a:ln>
            <a:noFill/>
          </a:ln>
        </p:spPr>
        <p:txBody>
          <a:bodyPr/>
          <a:p/>
        </p:txBody>
      </p:sp>
      <p:sp>
        <p:nvSpPr>
          <p:cNvPr id="594" name="Google Shape;594;p44"/>
          <p:cNvSpPr/>
          <p:nvPr>
            <p:ph idx="4" type="pic"/>
          </p:nvPr>
        </p:nvSpPr>
        <p:spPr>
          <a:xfrm>
            <a:off x="6256800" y="1893950"/>
            <a:ext cx="2555400" cy="1939500"/>
          </a:xfrm>
          <a:prstGeom prst="rect">
            <a:avLst/>
          </a:prstGeom>
          <a:noFill/>
          <a:ln>
            <a:noFill/>
          </a:ln>
        </p:spPr>
        <p:txBody>
          <a:bodyPr/>
          <a:p/>
        </p:txBody>
      </p:sp>
      <p:sp>
        <p:nvSpPr>
          <p:cNvPr id="595" name="Google Shape;595;p44"/>
          <p:cNvSpPr/>
          <p:nvPr>
            <p:ph idx="5" type="pic"/>
          </p:nvPr>
        </p:nvSpPr>
        <p:spPr>
          <a:xfrm>
            <a:off x="3294300" y="1893950"/>
            <a:ext cx="2555400" cy="1939500"/>
          </a:xfrm>
          <a:prstGeom prst="rect">
            <a:avLst/>
          </a:prstGeom>
          <a:noFill/>
          <a:ln>
            <a:noFill/>
          </a:ln>
        </p:spPr>
        <p:txBody>
          <a:bodyPr/>
          <a:p/>
        </p:txBody>
      </p:sp>
      <p:grpSp>
        <p:nvGrpSpPr>
          <p:cNvPr id="596" name="Google Shape;596;p44"/>
          <p:cNvGrpSpPr/>
          <p:nvPr/>
        </p:nvGrpSpPr>
        <p:grpSpPr>
          <a:xfrm>
            <a:off x="1381028" y="4148538"/>
            <a:ext cx="457200" cy="457200"/>
            <a:chOff x="1020916" y="1442088"/>
            <a:chExt cx="457200" cy="457200"/>
          </a:xfrm>
        </p:grpSpPr>
        <p:pic>
          <p:nvPicPr>
            <p:cNvPr id="597" name="Google Shape;597;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8" name="Google Shape;598;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9" name="Google Shape;599;p44"/>
          <p:cNvGrpSpPr/>
          <p:nvPr/>
        </p:nvGrpSpPr>
        <p:grpSpPr>
          <a:xfrm>
            <a:off x="4331066" y="4148550"/>
            <a:ext cx="457200" cy="457200"/>
            <a:chOff x="1020916" y="1442088"/>
            <a:chExt cx="457200" cy="457200"/>
          </a:xfrm>
        </p:grpSpPr>
        <p:pic>
          <p:nvPicPr>
            <p:cNvPr id="600" name="Google Shape;600;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1" name="Google Shape;601;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02" name="Google Shape;602;p44"/>
          <p:cNvGrpSpPr/>
          <p:nvPr/>
        </p:nvGrpSpPr>
        <p:grpSpPr>
          <a:xfrm>
            <a:off x="7305791" y="4148538"/>
            <a:ext cx="457200" cy="457200"/>
            <a:chOff x="1020916" y="1442088"/>
            <a:chExt cx="457200" cy="457200"/>
          </a:xfrm>
        </p:grpSpPr>
        <p:pic>
          <p:nvPicPr>
            <p:cNvPr id="603" name="Google Shape;603;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4" name="Google Shape;604;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5" name="Shape 605"/>
        <p:cNvGrpSpPr/>
        <p:nvPr/>
      </p:nvGrpSpPr>
      <p:grpSpPr>
        <a:xfrm>
          <a:off x="0" y="0"/>
          <a:ext cx="0" cy="0"/>
          <a:chOff x="0" y="0"/>
          <a:chExt cx="0" cy="0"/>
        </a:xfrm>
      </p:grpSpPr>
      <p:pic>
        <p:nvPicPr>
          <p:cNvPr id="606" name="Google Shape;606;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7" name="Google Shape;607;p4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9" name="Google Shape;609;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10" name="Google Shape;610;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11" name="Google Shape;611;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2" name="Google Shape;612;p45"/>
          <p:cNvSpPr/>
          <p:nvPr>
            <p:ph idx="3" type="pic"/>
          </p:nvPr>
        </p:nvSpPr>
        <p:spPr>
          <a:xfrm>
            <a:off x="324000" y="1893950"/>
            <a:ext cx="2555400" cy="1939500"/>
          </a:xfrm>
          <a:prstGeom prst="rect">
            <a:avLst/>
          </a:prstGeom>
          <a:noFill/>
          <a:ln>
            <a:noFill/>
          </a:ln>
        </p:spPr>
        <p:txBody>
          <a:bodyPr/>
          <a:p/>
        </p:txBody>
      </p:sp>
      <p:sp>
        <p:nvSpPr>
          <p:cNvPr id="613" name="Google Shape;613;p45"/>
          <p:cNvSpPr/>
          <p:nvPr>
            <p:ph idx="4" type="pic"/>
          </p:nvPr>
        </p:nvSpPr>
        <p:spPr>
          <a:xfrm>
            <a:off x="6256800" y="1893950"/>
            <a:ext cx="2555400" cy="1939500"/>
          </a:xfrm>
          <a:prstGeom prst="rect">
            <a:avLst/>
          </a:prstGeom>
          <a:noFill/>
          <a:ln>
            <a:noFill/>
          </a:ln>
        </p:spPr>
        <p:txBody>
          <a:bodyPr/>
          <a:p/>
        </p:txBody>
      </p:sp>
      <p:sp>
        <p:nvSpPr>
          <p:cNvPr id="614" name="Google Shape;614;p45"/>
          <p:cNvSpPr/>
          <p:nvPr>
            <p:ph idx="5" type="pic"/>
          </p:nvPr>
        </p:nvSpPr>
        <p:spPr>
          <a:xfrm>
            <a:off x="3294300" y="1893950"/>
            <a:ext cx="2555400" cy="1939500"/>
          </a:xfrm>
          <a:prstGeom prst="rect">
            <a:avLst/>
          </a:prstGeom>
          <a:noFill/>
          <a:ln>
            <a:noFill/>
          </a:ln>
        </p:spPr>
        <p:txBody>
          <a:bodyPr/>
          <a:p/>
        </p:txBody>
      </p:sp>
      <p:grpSp>
        <p:nvGrpSpPr>
          <p:cNvPr id="615" name="Google Shape;615;p45"/>
          <p:cNvGrpSpPr/>
          <p:nvPr/>
        </p:nvGrpSpPr>
        <p:grpSpPr>
          <a:xfrm>
            <a:off x="1381028" y="4148538"/>
            <a:ext cx="457200" cy="457200"/>
            <a:chOff x="1020916" y="1442088"/>
            <a:chExt cx="457200" cy="457200"/>
          </a:xfrm>
        </p:grpSpPr>
        <p:pic>
          <p:nvPicPr>
            <p:cNvPr id="616" name="Google Shape;616;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7" name="Google Shape;617;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8" name="Google Shape;618;p45"/>
          <p:cNvGrpSpPr/>
          <p:nvPr/>
        </p:nvGrpSpPr>
        <p:grpSpPr>
          <a:xfrm>
            <a:off x="4331066" y="4148550"/>
            <a:ext cx="457200" cy="457200"/>
            <a:chOff x="1020916" y="1442088"/>
            <a:chExt cx="457200" cy="457200"/>
          </a:xfrm>
        </p:grpSpPr>
        <p:pic>
          <p:nvPicPr>
            <p:cNvPr id="619" name="Google Shape;619;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0" name="Google Shape;620;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21" name="Google Shape;621;p45"/>
          <p:cNvGrpSpPr/>
          <p:nvPr/>
        </p:nvGrpSpPr>
        <p:grpSpPr>
          <a:xfrm>
            <a:off x="7305791" y="4148538"/>
            <a:ext cx="457200" cy="457200"/>
            <a:chOff x="1020916" y="1442088"/>
            <a:chExt cx="457200" cy="457200"/>
          </a:xfrm>
        </p:grpSpPr>
        <p:pic>
          <p:nvPicPr>
            <p:cNvPr id="622" name="Google Shape;622;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3" name="Google Shape;623;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4" name="Shape 624"/>
        <p:cNvGrpSpPr/>
        <p:nvPr/>
      </p:nvGrpSpPr>
      <p:grpSpPr>
        <a:xfrm>
          <a:off x="0" y="0"/>
          <a:ext cx="0" cy="0"/>
          <a:chOff x="0" y="0"/>
          <a:chExt cx="0" cy="0"/>
        </a:xfrm>
      </p:grpSpPr>
      <p:pic>
        <p:nvPicPr>
          <p:cNvPr id="625" name="Google Shape;625;p4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6" name="Google Shape;626;p4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8" name="Google Shape;62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9" name="Google Shape;62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0" name="Google Shape;63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31" name="Shape 631"/>
        <p:cNvGrpSpPr/>
        <p:nvPr/>
      </p:nvGrpSpPr>
      <p:grpSpPr>
        <a:xfrm>
          <a:off x="0" y="0"/>
          <a:ext cx="0" cy="0"/>
          <a:chOff x="0" y="0"/>
          <a:chExt cx="0" cy="0"/>
        </a:xfrm>
      </p:grpSpPr>
      <p:pic>
        <p:nvPicPr>
          <p:cNvPr id="632" name="Google Shape;63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3" name="Google Shape;633;p4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5" name="Google Shape;63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6" name="Google Shape;63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7" name="Google Shape;63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8" name="Shape 638"/>
        <p:cNvGrpSpPr/>
        <p:nvPr/>
      </p:nvGrpSpPr>
      <p:grpSpPr>
        <a:xfrm>
          <a:off x="0" y="0"/>
          <a:ext cx="0" cy="0"/>
          <a:chOff x="0" y="0"/>
          <a:chExt cx="0" cy="0"/>
        </a:xfrm>
      </p:grpSpPr>
      <p:pic>
        <p:nvPicPr>
          <p:cNvPr id="639" name="Google Shape;639;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0" name="Google Shape;640;p4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2" name="Google Shape;642;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3" name="Google Shape;64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4" name="Google Shape;644;p4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5" name="Shape 645"/>
        <p:cNvGrpSpPr/>
        <p:nvPr/>
      </p:nvGrpSpPr>
      <p:grpSpPr>
        <a:xfrm>
          <a:off x="0" y="0"/>
          <a:ext cx="0" cy="0"/>
          <a:chOff x="0" y="0"/>
          <a:chExt cx="0" cy="0"/>
        </a:xfrm>
      </p:grpSpPr>
      <p:pic>
        <p:nvPicPr>
          <p:cNvPr id="646" name="Google Shape;646;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7" name="Google Shape;647;p4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9" name="Google Shape;649;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50" name="Google Shape;65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51" name="Google Shape;651;p4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52" name="Shape 652"/>
        <p:cNvGrpSpPr/>
        <p:nvPr/>
      </p:nvGrpSpPr>
      <p:grpSpPr>
        <a:xfrm>
          <a:off x="0" y="0"/>
          <a:ext cx="0" cy="0"/>
          <a:chOff x="0" y="0"/>
          <a:chExt cx="0" cy="0"/>
        </a:xfrm>
      </p:grpSpPr>
      <p:pic>
        <p:nvPicPr>
          <p:cNvPr id="653" name="Google Shape;653;p5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4" name="Google Shape;654;p5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56" name="Google Shape;656;p50"/>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657" name="Google Shape;657;p50"/>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658" name="Google Shape;658;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9" name="Google Shape;659;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60" name="Shape 660"/>
        <p:cNvGrpSpPr/>
        <p:nvPr/>
      </p:nvGrpSpPr>
      <p:grpSpPr>
        <a:xfrm>
          <a:off x="0" y="0"/>
          <a:ext cx="0" cy="0"/>
          <a:chOff x="0" y="0"/>
          <a:chExt cx="0" cy="0"/>
        </a:xfrm>
      </p:grpSpPr>
      <p:pic>
        <p:nvPicPr>
          <p:cNvPr id="661" name="Google Shape;661;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2" name="Google Shape;662;p5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4" name="Google Shape;664;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65" name="Google Shape;665;p51"/>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666" name="Google Shape;666;p51"/>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667" name="Google Shape;66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8" name="Shape 668"/>
        <p:cNvGrpSpPr/>
        <p:nvPr/>
      </p:nvGrpSpPr>
      <p:grpSpPr>
        <a:xfrm>
          <a:off x="0" y="0"/>
          <a:ext cx="0" cy="0"/>
          <a:chOff x="0" y="0"/>
          <a:chExt cx="0" cy="0"/>
        </a:xfrm>
      </p:grpSpPr>
      <p:pic>
        <p:nvPicPr>
          <p:cNvPr id="669" name="Google Shape;669;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0" name="Google Shape;670;p5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2" name="Google Shape;672;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73" name="Google Shape;673;p52"/>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674" name="Google Shape;674;p52"/>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675" name="Google Shape;675;p5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6" name="Shape 676"/>
        <p:cNvGrpSpPr/>
        <p:nvPr/>
      </p:nvGrpSpPr>
      <p:grpSpPr>
        <a:xfrm>
          <a:off x="0" y="0"/>
          <a:ext cx="0" cy="0"/>
          <a:chOff x="0" y="0"/>
          <a:chExt cx="0" cy="0"/>
        </a:xfrm>
      </p:grpSpPr>
      <p:pic>
        <p:nvPicPr>
          <p:cNvPr id="677" name="Google Shape;677;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8" name="Google Shape;678;p5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80" name="Google Shape;680;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81" name="Google Shape;681;p53"/>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682" name="Google Shape;682;p53"/>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683" name="Google Shape;683;p5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4" name="Shape 684"/>
        <p:cNvGrpSpPr/>
        <p:nvPr/>
      </p:nvGrpSpPr>
      <p:grpSpPr>
        <a:xfrm>
          <a:off x="0" y="0"/>
          <a:ext cx="0" cy="0"/>
          <a:chOff x="0" y="0"/>
          <a:chExt cx="0" cy="0"/>
        </a:xfrm>
      </p:grpSpPr>
      <p:pic>
        <p:nvPicPr>
          <p:cNvPr id="685" name="Google Shape;685;p5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6" name="Google Shape;686;p5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88" name="Google Shape;688;p54"/>
          <p:cNvSpPr txBox="1"/>
          <p:nvPr/>
        </p:nvSpPr>
        <p:spPr>
          <a:xfrm>
            <a:off x="324000" y="45525"/>
            <a:ext cx="10920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689" name="Google Shape;689;p54"/>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690" name="Google Shape;690;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1" name="Google Shape;691;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92" name="Shape 692"/>
        <p:cNvGrpSpPr/>
        <p:nvPr/>
      </p:nvGrpSpPr>
      <p:grpSpPr>
        <a:xfrm>
          <a:off x="0" y="0"/>
          <a:ext cx="0" cy="0"/>
          <a:chOff x="0" y="0"/>
          <a:chExt cx="0" cy="0"/>
        </a:xfrm>
      </p:grpSpPr>
      <p:pic>
        <p:nvPicPr>
          <p:cNvPr id="693" name="Google Shape;693;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4" name="Google Shape;694;p5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6" name="Google Shape;696;p55"/>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697" name="Google Shape;697;p55"/>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sp>
        <p:nvSpPr>
          <p:cNvPr id="698" name="Google Shape;69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9" name="Google Shape;69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700" name="Shape 700"/>
        <p:cNvGrpSpPr/>
        <p:nvPr/>
      </p:nvGrpSpPr>
      <p:grpSpPr>
        <a:xfrm>
          <a:off x="0" y="0"/>
          <a:ext cx="0" cy="0"/>
          <a:chOff x="0" y="0"/>
          <a:chExt cx="0" cy="0"/>
        </a:xfrm>
      </p:grpSpPr>
      <p:pic>
        <p:nvPicPr>
          <p:cNvPr id="701" name="Google Shape;701;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2" name="Google Shape;702;p5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4" name="Google Shape;704;p56"/>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705" name="Google Shape;705;p56"/>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706" name="Google Shape;706;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7" name="Google Shape;707;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8" name="Shape 708"/>
        <p:cNvGrpSpPr/>
        <p:nvPr/>
      </p:nvGrpSpPr>
      <p:grpSpPr>
        <a:xfrm>
          <a:off x="0" y="0"/>
          <a:ext cx="0" cy="0"/>
          <a:chOff x="0" y="0"/>
          <a:chExt cx="0" cy="0"/>
        </a:xfrm>
      </p:grpSpPr>
      <p:pic>
        <p:nvPicPr>
          <p:cNvPr id="709" name="Google Shape;709;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10" name="Google Shape;710;p5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2" name="Google Shape;712;p57"/>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3" name="Google Shape;713;p57"/>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714" name="Google Shape;714;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15" name="Google Shape;715;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
    <p:spTree>
      <p:nvGrpSpPr>
        <p:cNvPr id="716" name="Shape 716"/>
        <p:cNvGrpSpPr/>
        <p:nvPr/>
      </p:nvGrpSpPr>
      <p:grpSpPr>
        <a:xfrm>
          <a:off x="0" y="0"/>
          <a:ext cx="0" cy="0"/>
          <a:chOff x="0" y="0"/>
          <a:chExt cx="0" cy="0"/>
        </a:xfrm>
      </p:grpSpPr>
      <p:sp>
        <p:nvSpPr>
          <p:cNvPr id="717" name="Google Shape;717;p58"/>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8" name="Google Shape;718;p58"/>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9" name="Google Shape;719;p5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0" name="Google Shape;720;p58"/>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1" name="Google Shape;721;p58"/>
          <p:cNvSpPr txBox="1"/>
          <p:nvPr>
            <p:ph type="title"/>
          </p:nvPr>
        </p:nvSpPr>
        <p:spPr>
          <a:xfrm>
            <a:off x="1684800" y="157525"/>
            <a:ext cx="5741400" cy="3828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22" name="Shape 722"/>
        <p:cNvGrpSpPr/>
        <p:nvPr/>
      </p:nvGrpSpPr>
      <p:grpSpPr>
        <a:xfrm>
          <a:off x="0" y="0"/>
          <a:ext cx="0" cy="0"/>
          <a:chOff x="0" y="0"/>
          <a:chExt cx="0" cy="0"/>
        </a:xfrm>
      </p:grpSpPr>
      <p:sp>
        <p:nvSpPr>
          <p:cNvPr id="723" name="Google Shape;723;p59"/>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4" name="Google Shape;724;p59"/>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5" name="Google Shape;725;p59"/>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6" name="Google Shape;726;p59"/>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7" name="Google Shape;727;p59"/>
          <p:cNvSpPr txBox="1"/>
          <p:nvPr>
            <p:ph type="title"/>
          </p:nvPr>
        </p:nvSpPr>
        <p:spPr>
          <a:xfrm>
            <a:off x="1684800" y="157525"/>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8" name="Shape 728"/>
        <p:cNvGrpSpPr/>
        <p:nvPr/>
      </p:nvGrpSpPr>
      <p:grpSpPr>
        <a:xfrm>
          <a:off x="0" y="0"/>
          <a:ext cx="0" cy="0"/>
          <a:chOff x="0" y="0"/>
          <a:chExt cx="0" cy="0"/>
        </a:xfrm>
      </p:grpSpPr>
      <p:sp>
        <p:nvSpPr>
          <p:cNvPr id="730" name="Google Shape;730;p60"/>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31" name="Shape 731"/>
        <p:cNvGrpSpPr/>
        <p:nvPr/>
      </p:nvGrpSpPr>
      <p:grpSpPr>
        <a:xfrm>
          <a:off x="0" y="0"/>
          <a:ext cx="0" cy="0"/>
          <a:chOff x="0" y="0"/>
          <a:chExt cx="0" cy="0"/>
        </a:xfrm>
      </p:grpSpPr>
      <p:sp>
        <p:nvSpPr>
          <p:cNvPr id="732" name="Google Shape;732;p61"/>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33" name="Google Shape;733;p61"/>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4" name="Google Shape;734;p61"/>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5" name="Google Shape;735;p61"/>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6" name="Google Shape;736;p61"/>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7" name="Google Shape;737;p61"/>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8" name="Google Shape;738;p61"/>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9" name="Google Shape;739;p61"/>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40" name="Google Shape;740;p61"/>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41" name="Shape 741"/>
        <p:cNvGrpSpPr/>
        <p:nvPr/>
      </p:nvGrpSpPr>
      <p:grpSpPr>
        <a:xfrm>
          <a:off x="0" y="0"/>
          <a:ext cx="0" cy="0"/>
          <a:chOff x="0" y="0"/>
          <a:chExt cx="0" cy="0"/>
        </a:xfrm>
      </p:grpSpPr>
      <p:pic>
        <p:nvPicPr>
          <p:cNvPr id="742" name="Google Shape;742;p62"/>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43" name="Google Shape;743;p62"/>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4" name="Shape 744"/>
        <p:cNvGrpSpPr/>
        <p:nvPr/>
      </p:nvGrpSpPr>
      <p:grpSpPr>
        <a:xfrm>
          <a:off x="0" y="0"/>
          <a:ext cx="0" cy="0"/>
          <a:chOff x="0" y="0"/>
          <a:chExt cx="0" cy="0"/>
        </a:xfrm>
      </p:grpSpPr>
      <p:sp>
        <p:nvSpPr>
          <p:cNvPr id="745" name="Google Shape;745;p63"/>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46.png"/><Relationship Id="rId4" Type="http://schemas.openxmlformats.org/officeDocument/2006/relationships/image" Target="../media/image47.png"/><Relationship Id="rId5" Type="http://schemas.openxmlformats.org/officeDocument/2006/relationships/image" Target="../media/image50.png"/><Relationship Id="rId6" Type="http://schemas.openxmlformats.org/officeDocument/2006/relationships/image" Target="../media/image5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 Id="rId3" Type="http://schemas.openxmlformats.org/officeDocument/2006/relationships/image" Target="../media/image4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xml"/><Relationship Id="rId3" Type="http://schemas.openxmlformats.org/officeDocument/2006/relationships/image" Target="../media/image52.png"/><Relationship Id="rId4" Type="http://schemas.openxmlformats.org/officeDocument/2006/relationships/image" Target="../media/image43.png"/><Relationship Id="rId5" Type="http://schemas.openxmlformats.org/officeDocument/2006/relationships/image" Target="../media/image53.png"/><Relationship Id="rId6" Type="http://schemas.openxmlformats.org/officeDocument/2006/relationships/image" Target="../media/image5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xml"/><Relationship Id="rId3" Type="http://schemas.openxmlformats.org/officeDocument/2006/relationships/image" Target="../media/image5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xml"/><Relationship Id="rId3" Type="http://schemas.openxmlformats.org/officeDocument/2006/relationships/image" Target="../media/image5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xml"/><Relationship Id="rId3" Type="http://schemas.openxmlformats.org/officeDocument/2006/relationships/image" Target="../media/image5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xml"/><Relationship Id="rId3" Type="http://schemas.openxmlformats.org/officeDocument/2006/relationships/image" Target="../media/image56.png"/><Relationship Id="rId4" Type="http://schemas.openxmlformats.org/officeDocument/2006/relationships/image" Target="../media/image5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xml"/><Relationship Id="rId3" Type="http://schemas.openxmlformats.org/officeDocument/2006/relationships/image" Target="../media/image56.png"/><Relationship Id="rId4" Type="http://schemas.openxmlformats.org/officeDocument/2006/relationships/image" Target="../media/image55.png"/><Relationship Id="rId5" Type="http://schemas.openxmlformats.org/officeDocument/2006/relationships/image" Target="../media/image5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xml"/><Relationship Id="rId3" Type="http://schemas.openxmlformats.org/officeDocument/2006/relationships/image" Target="../media/image56.png"/><Relationship Id="rId4" Type="http://schemas.openxmlformats.org/officeDocument/2006/relationships/image" Target="../media/image5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xml"/><Relationship Id="rId3" Type="http://schemas.openxmlformats.org/officeDocument/2006/relationships/image" Target="../media/image5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5.xml"/><Relationship Id="rId3" Type="http://schemas.openxmlformats.org/officeDocument/2006/relationships/image" Target="../media/image60.png"/><Relationship Id="rId4" Type="http://schemas.openxmlformats.org/officeDocument/2006/relationships/image" Target="../media/image43.png"/><Relationship Id="rId5" Type="http://schemas.openxmlformats.org/officeDocument/2006/relationships/image" Target="../media/image5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6.xml"/><Relationship Id="rId3" Type="http://schemas.openxmlformats.org/officeDocument/2006/relationships/image" Target="../media/image63.png"/><Relationship Id="rId4" Type="http://schemas.openxmlformats.org/officeDocument/2006/relationships/image" Target="../media/image61.png"/><Relationship Id="rId5" Type="http://schemas.openxmlformats.org/officeDocument/2006/relationships/image" Target="../media/image62.png"/><Relationship Id="rId6" Type="http://schemas.openxmlformats.org/officeDocument/2006/relationships/image" Target="../media/image43.png"/><Relationship Id="rId7" Type="http://schemas.openxmlformats.org/officeDocument/2006/relationships/image" Target="../media/image53.png"/><Relationship Id="rId8" Type="http://schemas.openxmlformats.org/officeDocument/2006/relationships/image" Target="../media/image26.png"/><Relationship Id="rId9" Type="http://schemas.openxmlformats.org/officeDocument/2006/relationships/image" Target="../media/image31.png"/><Relationship Id="rId10" Type="http://schemas.openxmlformats.org/officeDocument/2006/relationships/image" Target="../media/image3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7.xml"/><Relationship Id="rId3" Type="http://schemas.openxmlformats.org/officeDocument/2006/relationships/image" Target="../media/image63.png"/><Relationship Id="rId4" Type="http://schemas.openxmlformats.org/officeDocument/2006/relationships/image" Target="../media/image61.png"/><Relationship Id="rId5" Type="http://schemas.openxmlformats.org/officeDocument/2006/relationships/image" Target="../media/image62.png"/><Relationship Id="rId6" Type="http://schemas.openxmlformats.org/officeDocument/2006/relationships/image" Target="../media/image43.png"/><Relationship Id="rId7" Type="http://schemas.openxmlformats.org/officeDocument/2006/relationships/image" Target="../media/image26.png"/><Relationship Id="rId8" Type="http://schemas.openxmlformats.org/officeDocument/2006/relationships/image" Target="../media/image31.png"/><Relationship Id="rId9" Type="http://schemas.openxmlformats.org/officeDocument/2006/relationships/image" Target="../media/image3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8.xml"/><Relationship Id="rId3" Type="http://schemas.openxmlformats.org/officeDocument/2006/relationships/image" Target="../media/image65.png"/><Relationship Id="rId4" Type="http://schemas.openxmlformats.org/officeDocument/2006/relationships/image" Target="../media/image64.png"/><Relationship Id="rId5" Type="http://schemas.openxmlformats.org/officeDocument/2006/relationships/image" Target="../media/image43.png"/><Relationship Id="rId6" Type="http://schemas.openxmlformats.org/officeDocument/2006/relationships/image" Target="../media/image6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9.xml"/><Relationship Id="rId3" Type="http://schemas.openxmlformats.org/officeDocument/2006/relationships/image" Target="../media/image5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0.xml"/><Relationship Id="rId3" Type="http://schemas.openxmlformats.org/officeDocument/2006/relationships/image" Target="../media/image66.png"/><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21.xml"/><Relationship Id="rId3" Type="http://schemas.openxmlformats.org/officeDocument/2006/relationships/image" Target="../media/image65.png"/><Relationship Id="rId4" Type="http://schemas.openxmlformats.org/officeDocument/2006/relationships/image" Target="../media/image64.png"/><Relationship Id="rId5" Type="http://schemas.openxmlformats.org/officeDocument/2006/relationships/image" Target="../media/image43.png"/><Relationship Id="rId6" Type="http://schemas.openxmlformats.org/officeDocument/2006/relationships/image" Target="../media/image67.png"/><Relationship Id="rId7" Type="http://schemas.openxmlformats.org/officeDocument/2006/relationships/image" Target="../media/image5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22.xml"/><Relationship Id="rId3" Type="http://schemas.openxmlformats.org/officeDocument/2006/relationships/image" Target="../media/image5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23.xml"/><Relationship Id="rId3" Type="http://schemas.openxmlformats.org/officeDocument/2006/relationships/image" Target="../media/image66.png"/><Relationship Id="rId4" Type="http://schemas.openxmlformats.org/officeDocument/2006/relationships/image" Target="../media/image43.png"/><Relationship Id="rId5" Type="http://schemas.openxmlformats.org/officeDocument/2006/relationships/image" Target="../media/image5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24.xml"/><Relationship Id="rId3" Type="http://schemas.openxmlformats.org/officeDocument/2006/relationships/image" Target="../media/image66.png"/><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25.xml"/><Relationship Id="rId3" Type="http://schemas.openxmlformats.org/officeDocument/2006/relationships/image" Target="../media/image66.png"/><Relationship Id="rId4" Type="http://schemas.openxmlformats.org/officeDocument/2006/relationships/image" Target="../media/image43.png"/><Relationship Id="rId5" Type="http://schemas.openxmlformats.org/officeDocument/2006/relationships/image" Target="../media/image5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26.xml"/><Relationship Id="rId3" Type="http://schemas.openxmlformats.org/officeDocument/2006/relationships/image" Target="../media/image66.png"/><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7.xml"/><Relationship Id="rId3" Type="http://schemas.openxmlformats.org/officeDocument/2006/relationships/image" Target="../media/image4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8.xml"/><Relationship Id="rId3" Type="http://schemas.openxmlformats.org/officeDocument/2006/relationships/image" Target="../media/image6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9.xml"/><Relationship Id="rId3" Type="http://schemas.openxmlformats.org/officeDocument/2006/relationships/image" Target="../media/image6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0.xml"/><Relationship Id="rId3" Type="http://schemas.openxmlformats.org/officeDocument/2006/relationships/image" Target="../media/image7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31.xml"/><Relationship Id="rId3" Type="http://schemas.openxmlformats.org/officeDocument/2006/relationships/image" Target="../media/image73.png"/><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32.xml"/><Relationship Id="rId3" Type="http://schemas.openxmlformats.org/officeDocument/2006/relationships/image" Target="../media/image73.png"/><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3.xml"/><Relationship Id="rId3" Type="http://schemas.openxmlformats.org/officeDocument/2006/relationships/image" Target="../media/image7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4.xml"/><Relationship Id="rId3" Type="http://schemas.openxmlformats.org/officeDocument/2006/relationships/image" Target="../media/image74.png"/><Relationship Id="rId4" Type="http://schemas.openxmlformats.org/officeDocument/2006/relationships/image" Target="../media/image7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35.xml"/><Relationship Id="rId3" Type="http://schemas.openxmlformats.org/officeDocument/2006/relationships/image" Target="../media/image7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36.xml"/><Relationship Id="rId3" Type="http://schemas.openxmlformats.org/officeDocument/2006/relationships/image" Target="../media/image43.png"/><Relationship Id="rId4" Type="http://schemas.openxmlformats.org/officeDocument/2006/relationships/image" Target="../media/image76.png"/><Relationship Id="rId5" Type="http://schemas.openxmlformats.org/officeDocument/2006/relationships/image" Target="../media/image5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37.xml"/><Relationship Id="rId3" Type="http://schemas.openxmlformats.org/officeDocument/2006/relationships/image" Target="../media/image72.png"/><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38.xml"/><Relationship Id="rId3" Type="http://schemas.openxmlformats.org/officeDocument/2006/relationships/image" Target="../media/image7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39.xml"/><Relationship Id="rId3" Type="http://schemas.openxmlformats.org/officeDocument/2006/relationships/image" Target="../media/image81.png"/><Relationship Id="rId4" Type="http://schemas.openxmlformats.org/officeDocument/2006/relationships/image" Target="../media/image43.png"/><Relationship Id="rId5" Type="http://schemas.openxmlformats.org/officeDocument/2006/relationships/image" Target="../media/image7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40.xml"/><Relationship Id="rId3" Type="http://schemas.openxmlformats.org/officeDocument/2006/relationships/image" Target="../media/image72.png"/><Relationship Id="rId4" Type="http://schemas.openxmlformats.org/officeDocument/2006/relationships/image" Target="../media/image4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41.xml"/><Relationship Id="rId3" Type="http://schemas.openxmlformats.org/officeDocument/2006/relationships/image" Target="../media/image80.png"/><Relationship Id="rId4" Type="http://schemas.openxmlformats.org/officeDocument/2006/relationships/image" Target="../media/image7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42.xml"/><Relationship Id="rId3" Type="http://schemas.openxmlformats.org/officeDocument/2006/relationships/image" Target="../media/image81.png"/><Relationship Id="rId4" Type="http://schemas.openxmlformats.org/officeDocument/2006/relationships/image" Target="../media/image4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43.xml"/><Relationship Id="rId3" Type="http://schemas.openxmlformats.org/officeDocument/2006/relationships/image" Target="../media/image77.png"/><Relationship Id="rId4" Type="http://schemas.openxmlformats.org/officeDocument/2006/relationships/image" Target="../media/image4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sp>
        <p:nvSpPr>
          <p:cNvPr id="750" name="Google Shape;750;p64"/>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Sifooyinka prism-yada</a:t>
            </a:r>
            <a:endParaRPr/>
          </a:p>
        </p:txBody>
      </p:sp>
      <p:sp>
        <p:nvSpPr>
          <p:cNvPr id="751" name="Google Shape;751;p64"/>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Wareeg, bed, iyo mug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5" name="Shape 755"/>
        <p:cNvGrpSpPr/>
        <p:nvPr/>
      </p:nvGrpSpPr>
      <p:grpSpPr>
        <a:xfrm>
          <a:off x="0" y="0"/>
          <a:ext cx="0" cy="0"/>
          <a:chOff x="0" y="0"/>
          <a:chExt cx="0" cy="0"/>
        </a:xfrm>
      </p:grpSpPr>
      <p:sp>
        <p:nvSpPr>
          <p:cNvPr id="756" name="Google Shape;756;p65"/>
          <p:cNvSpPr txBox="1"/>
          <p:nvPr/>
        </p:nvSpPr>
        <p:spPr>
          <a:xfrm>
            <a:off x="5578975" y="724425"/>
            <a:ext cx="1928100" cy="369300"/>
          </a:xfrm>
          <a:prstGeom prst="rect">
            <a:avLst/>
          </a:prstGeom>
          <a:noFill/>
          <a:ln>
            <a:noFill/>
          </a:ln>
        </p:spPr>
        <p:txBody>
          <a:bodyPr anchorCtr="0" anchor="t" bIns="91425" lIns="91425" spcFirstLastPara="1" rIns="91425" wrap="square" tIns="91425">
            <a:normAutofit/>
          </a:bodyPr>
          <a:lstStyle/>
          <a:p>
            <a:pPr indent="0" lvl="0" marL="0" marR="0" rtl="0" algn="ctr">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loo isticmaalo darasyada Oak</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66"/>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qirayaa in dhammaan prism-yadu leeyihiin laba weji polygonal oo isku mid ah oo isbarbar socda (saldhigyo) oo leh wejiyo isbarbar yaal oo ku xira geesaha u dhigma ee saldhigyada.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sp>
        <p:nvSpPr>
          <p:cNvPr id="766" name="Google Shape;766;p67"/>
          <p:cNvSpPr txBox="1"/>
          <p:nvPr>
            <p:ph idx="2" type="subTitle"/>
          </p:nvPr>
        </p:nvSpPr>
        <p:spPr>
          <a:xfrm>
            <a:off x="5759497" y="3323025"/>
            <a:ext cx="2148600" cy="487200"/>
          </a:xfrm>
          <a:prstGeom prst="rect">
            <a:avLst/>
          </a:prstGeom>
        </p:spPr>
        <p:txBody>
          <a:bodyPr anchorCtr="0" anchor="t" bIns="0" lIns="0" spcFirstLastPara="1" rIns="0" wrap="square" tIns="0">
            <a:normAutofit/>
          </a:bodyPr>
          <a:lstStyle/>
          <a:p>
            <a:pPr indent="0" lvl="0" marL="0" rtl="0" algn="ctr">
              <a:spcBef>
                <a:spcPts val="0"/>
              </a:spcBef>
              <a:spcAft>
                <a:spcPts val="1000"/>
              </a:spcAft>
              <a:buNone/>
            </a:pPr>
            <a:r>
              <a:rPr b="1" lang="en-GB" sz="1100">
                <a:latin typeface="Lexend"/>
              </a:rPr>
              <a:t>goosashada isdhaafka (cross sections)</a:t>
            </a:r>
            <a:r>
              <a:rPr b="1" lang="en-GB" sz="1100">
                <a:latin typeface="Lexend"/>
              </a:rPr>
              <a:t/>
            </a:r>
            <a:endParaRPr b="1" sz="2000"/>
          </a:p>
        </p:txBody>
      </p:sp>
      <p:sp>
        <p:nvSpPr>
          <p:cNvPr id="767" name="Google Shape;767;p67"/>
          <p:cNvSpPr txBox="1"/>
          <p:nvPr>
            <p:ph idx="2" type="subTitle"/>
          </p:nvPr>
        </p:nvSpPr>
        <p:spPr>
          <a:xfrm>
            <a:off x="324000" y="2389000"/>
            <a:ext cx="4165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Goosashada isdhaafka waa weji 2D oo laga sameeyay gooyn toos ah oo dhex mara diyaarad kasta oo shay 3D ah.</a:t>
            </a:r>
            <a:r>
              <a:rPr b="1" lang="en-GB" sz="1100">
                <a:latin typeface="Lexend"/>
              </a:rPr>
              <a:t/>
            </a:r>
            <a:r>
              <a:rPr lang="en-GB" sz="1100">
                <a:latin typeface="Lexend"/>
              </a:rPr>
              <a:t/>
            </a:r>
            <a:endParaRPr sz="2000"/>
          </a:p>
        </p:txBody>
      </p:sp>
      <p:sp>
        <p:nvSpPr>
          <p:cNvPr id="768" name="Google Shape;768;p67"/>
          <p:cNvSpPr txBox="1"/>
          <p:nvPr>
            <p:ph idx="1" type="subTitle"/>
          </p:nvPr>
        </p:nvSpPr>
        <p:spPr>
          <a:xfrm>
            <a:off x="324000" y="834300"/>
            <a:ext cx="5383800" cy="54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Prism waa polyhedron leh saldhig polygon ah iyo weji ka soo horjeeda oo isbarbar socda oo isku mid ah. Geesaha u dhigma ee labada polygon waxaa ku xira isbarbar yaal.</a:t>
            </a:r>
            <a:r>
              <a:rPr b="1" lang="en-GB" sz="1800">
                <a:latin typeface="Lexend"/>
              </a:rPr>
              <a:t/>
            </a:r>
            <a:r>
              <a:rPr lang="en-GB" sz="1800">
                <a:latin typeface="Lexend"/>
              </a:rPr>
              <a:t/>
            </a:r>
            <a:r>
              <a:rPr lang="en-GB" sz="1800">
                <a:solidFill>
                  <a:schemeClr val="dk1"/>
                </a:solidFill>
                <a:highlight>
                  <a:srgbClr val="FFFFFF"/>
                </a:highlight>
                <a:latin typeface="Lexend"/>
              </a:rPr>
              <a:t/>
            </a:r>
            <a:endParaRPr sz="1900"/>
          </a:p>
        </p:txBody>
      </p:sp>
      <p:grpSp>
        <p:nvGrpSpPr>
          <p:cNvPr id="769" name="Google Shape;769;p67"/>
          <p:cNvGrpSpPr/>
          <p:nvPr/>
        </p:nvGrpSpPr>
        <p:grpSpPr>
          <a:xfrm>
            <a:off x="5666412" y="408725"/>
            <a:ext cx="3075188" cy="1342550"/>
            <a:chOff x="5777112" y="2791275"/>
            <a:chExt cx="3075188" cy="1342550"/>
          </a:xfrm>
        </p:grpSpPr>
        <p:pic>
          <p:nvPicPr>
            <p:cNvPr id="770" name="Google Shape;770;p67"/>
            <p:cNvPicPr preferRelativeResize="0"/>
            <p:nvPr/>
          </p:nvPicPr>
          <p:blipFill>
            <a:blip r:embed="rId3">
              <a:alphaModFix/>
            </a:blip>
            <a:stretch>
              <a:fillRect/>
            </a:stretch>
          </p:blipFill>
          <p:spPr>
            <a:xfrm>
              <a:off x="6911275" y="2791275"/>
              <a:ext cx="1941025" cy="1342550"/>
            </a:xfrm>
            <a:prstGeom prst="rect">
              <a:avLst/>
            </a:prstGeom>
            <a:noFill/>
            <a:ln>
              <a:noFill/>
            </a:ln>
          </p:spPr>
        </p:pic>
        <p:pic>
          <p:nvPicPr>
            <p:cNvPr id="771" name="Google Shape;771;p67"/>
            <p:cNvPicPr preferRelativeResize="0"/>
            <p:nvPr/>
          </p:nvPicPr>
          <p:blipFill rotWithShape="1">
            <a:blip r:embed="rId4">
              <a:alphaModFix/>
            </a:blip>
            <a:srcRect b="16943" l="41554" r="0" t="0"/>
            <a:stretch/>
          </p:blipFill>
          <p:spPr>
            <a:xfrm>
              <a:off x="5777112" y="3109474"/>
              <a:ext cx="1289401" cy="791301"/>
            </a:xfrm>
            <a:prstGeom prst="rect">
              <a:avLst/>
            </a:prstGeom>
            <a:noFill/>
            <a:ln>
              <a:noFill/>
            </a:ln>
          </p:spPr>
        </p:pic>
      </p:grpSp>
      <p:grpSp>
        <p:nvGrpSpPr>
          <p:cNvPr id="772" name="Google Shape;772;p67"/>
          <p:cNvGrpSpPr/>
          <p:nvPr/>
        </p:nvGrpSpPr>
        <p:grpSpPr>
          <a:xfrm>
            <a:off x="5636768" y="3527951"/>
            <a:ext cx="3292918" cy="1053273"/>
            <a:chOff x="4381510" y="581400"/>
            <a:chExt cx="4388216" cy="1542127"/>
          </a:xfrm>
        </p:grpSpPr>
        <p:pic>
          <p:nvPicPr>
            <p:cNvPr id="773" name="Google Shape;773;p67"/>
            <p:cNvPicPr preferRelativeResize="0"/>
            <p:nvPr/>
          </p:nvPicPr>
          <p:blipFill rotWithShape="1">
            <a:blip r:embed="rId4">
              <a:alphaModFix/>
            </a:blip>
            <a:srcRect b="16943" l="41554" r="0" t="0"/>
            <a:stretch/>
          </p:blipFill>
          <p:spPr>
            <a:xfrm>
              <a:off x="6256800" y="581400"/>
              <a:ext cx="2512926" cy="1542127"/>
            </a:xfrm>
            <a:prstGeom prst="rect">
              <a:avLst/>
            </a:prstGeom>
            <a:noFill/>
            <a:ln>
              <a:noFill/>
            </a:ln>
          </p:spPr>
        </p:pic>
        <p:pic>
          <p:nvPicPr>
            <p:cNvPr id="774" name="Google Shape;774;p67"/>
            <p:cNvPicPr preferRelativeResize="0"/>
            <p:nvPr/>
          </p:nvPicPr>
          <p:blipFill rotWithShape="1">
            <a:blip r:embed="rId4">
              <a:alphaModFix/>
            </a:blip>
            <a:srcRect b="8347" l="4705" r="66282" t="24767"/>
            <a:stretch/>
          </p:blipFill>
          <p:spPr>
            <a:xfrm>
              <a:off x="6569598" y="746634"/>
              <a:ext cx="1247386" cy="1241802"/>
            </a:xfrm>
            <a:prstGeom prst="rect">
              <a:avLst/>
            </a:prstGeom>
            <a:noFill/>
            <a:ln>
              <a:noFill/>
            </a:ln>
          </p:spPr>
        </p:pic>
        <p:pic>
          <p:nvPicPr>
            <p:cNvPr id="775" name="Google Shape;775;p67"/>
            <p:cNvPicPr preferRelativeResize="0"/>
            <p:nvPr/>
          </p:nvPicPr>
          <p:blipFill rotWithShape="1">
            <a:blip r:embed="rId4">
              <a:alphaModFix/>
            </a:blip>
            <a:srcRect b="8347" l="4705" r="66282" t="24767"/>
            <a:stretch/>
          </p:blipFill>
          <p:spPr>
            <a:xfrm>
              <a:off x="4381510" y="746634"/>
              <a:ext cx="1247386" cy="1241802"/>
            </a:xfrm>
            <a:prstGeom prst="rect">
              <a:avLst/>
            </a:prstGeom>
            <a:noFill/>
            <a:ln>
              <a:noFill/>
            </a:ln>
          </p:spPr>
        </p:pic>
        <p:cxnSp>
          <p:nvCxnSpPr>
            <p:cNvPr id="776" name="Google Shape;776;p67"/>
            <p:cNvCxnSpPr/>
            <p:nvPr/>
          </p:nvCxnSpPr>
          <p:spPr>
            <a:xfrm rot="10800000">
              <a:off x="5707850" y="1457675"/>
              <a:ext cx="1411200" cy="0"/>
            </a:xfrm>
            <a:prstGeom prst="straightConnector1">
              <a:avLst/>
            </a:prstGeom>
            <a:noFill/>
            <a:ln cap="flat" cmpd="sng" w="38100">
              <a:solidFill>
                <a:schemeClr val="dk1"/>
              </a:solidFill>
              <a:prstDash val="solid"/>
              <a:round/>
              <a:headEnd len="med" w="med" type="none"/>
              <a:tailEnd len="med" w="med" type="triangle"/>
            </a:ln>
          </p:spPr>
        </p:cxnSp>
      </p:grpSp>
      <p:sp>
        <p:nvSpPr>
          <p:cNvPr id="777" name="Google Shape;777;p67"/>
          <p:cNvSpPr txBox="1"/>
          <p:nvPr>
            <p:ph idx="2" type="subTitle"/>
          </p:nvPr>
        </p:nvSpPr>
        <p:spPr>
          <a:xfrm>
            <a:off x="6561612" y="1538575"/>
            <a:ext cx="1722000" cy="487200"/>
          </a:xfrm>
          <a:prstGeom prst="rect">
            <a:avLst/>
          </a:prstGeom>
        </p:spPr>
        <p:txBody>
          <a:bodyPr anchorCtr="0" anchor="t" bIns="0" lIns="0" spcFirstLastPara="1" rIns="0" wrap="square" tIns="0">
            <a:normAutofit/>
          </a:bodyPr>
          <a:lstStyle/>
          <a:p>
            <a:pPr indent="0" lvl="0" marL="0" rtl="0" algn="ctr">
              <a:spcBef>
                <a:spcPts val="0"/>
              </a:spcBef>
              <a:spcAft>
                <a:spcPts val="1000"/>
              </a:spcAft>
              <a:buNone/>
            </a:pPr>
            <a:r>
              <a:rPr b="1" lang="en-GB" sz="1100">
                <a:latin typeface="Lexend"/>
              </a:rPr>
              <a:t>prism-yada</a:t>
            </a:r>
            <a:endParaRPr b="1" sz="2000"/>
          </a:p>
        </p:txBody>
      </p:sp>
      <p:sp>
        <p:nvSpPr>
          <p:cNvPr id="778" name="Google Shape;778;p67"/>
          <p:cNvSpPr txBox="1"/>
          <p:nvPr/>
        </p:nvSpPr>
        <p:spPr>
          <a:xfrm>
            <a:off x="324000" y="3505425"/>
            <a:ext cx="4071900"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rgbClr val="282828"/>
                </a:solidFill>
                <a:latin typeface="Lexend"/>
                <a:ea typeface="Lexend"/>
                <a:cs typeface="Lexend"/>
                <a:sym typeface="Lexend"/>
              </a:rPr>
              <a:t>Goosashada isdhaafka ee prism oo laga sameeyay isbarbar socda saldhiga waxay noqon doontaa mid isku mid ah saldhiga.</a:t>
            </a:r>
            <a:endParaRPr sz="2000">
              <a:latin typeface="Lexend"/>
              <a:ea typeface="Lexend"/>
              <a:cs typeface="Lexend"/>
              <a:sym typeface="Lexend"/>
            </a:endParaRPr>
          </a:p>
        </p:txBody>
      </p:sp>
      <p:pic>
        <p:nvPicPr>
          <p:cNvPr id="779" name="Google Shape;779;p67"/>
          <p:cNvPicPr preferRelativeResize="0"/>
          <p:nvPr/>
        </p:nvPicPr>
        <p:blipFill>
          <a:blip r:embed="rId5">
            <a:alphaModFix/>
          </a:blip>
          <a:stretch>
            <a:fillRect/>
          </a:stretch>
        </p:blipFill>
        <p:spPr>
          <a:xfrm>
            <a:off x="6580500" y="2310011"/>
            <a:ext cx="1486422" cy="828300"/>
          </a:xfrm>
          <a:prstGeom prst="rect">
            <a:avLst/>
          </a:prstGeom>
          <a:noFill/>
          <a:ln>
            <a:noFill/>
          </a:ln>
        </p:spPr>
      </p:pic>
      <p:pic>
        <p:nvPicPr>
          <p:cNvPr id="780" name="Google Shape;780;p67"/>
          <p:cNvPicPr preferRelativeResize="0"/>
          <p:nvPr/>
        </p:nvPicPr>
        <p:blipFill>
          <a:blip r:embed="rId6">
            <a:alphaModFix/>
          </a:blip>
          <a:stretch>
            <a:fillRect/>
          </a:stretch>
        </p:blipFill>
        <p:spPr>
          <a:xfrm>
            <a:off x="5547975" y="2323300"/>
            <a:ext cx="988428" cy="9234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4" name="Shape 784"/>
        <p:cNvGrpSpPr/>
        <p:nvPr/>
      </p:nvGrpSpPr>
      <p:grpSpPr>
        <a:xfrm>
          <a:off x="0" y="0"/>
          <a:ext cx="0" cy="0"/>
          <a:chOff x="0" y="0"/>
          <a:chExt cx="0" cy="0"/>
        </a:xfrm>
      </p:grpSpPr>
      <p:sp>
        <p:nvSpPr>
          <p:cNvPr id="785" name="Google Shape;785;p68"/>
          <p:cNvSpPr txBox="1"/>
          <p:nvPr>
            <p:ph idx="1" type="subTitle"/>
          </p:nvPr>
        </p:nvSpPr>
        <p:spPr>
          <a:xfrm>
            <a:off x="324000" y="820250"/>
            <a:ext cx="84960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solidFill>
                  <a:schemeClr val="dk1"/>
                </a:solidFill>
                <a:latin typeface="Lexend"/>
              </a:rPr>
              <a:t>Wejiyadu waa dusha 2D ee fidsan ee qaab 3D ah.</a:t>
            </a:r>
            <a:r>
              <a:rPr lang="en-GB" sz="1400">
                <a:solidFill>
                  <a:schemeClr val="dk1"/>
                </a:solidFill>
                <a:highlight>
                  <a:srgbClr val="FFFFFF"/>
                </a:highlight>
                <a:latin typeface="Lexend"/>
              </a:rPr>
              <a:t/>
            </a:r>
            <a:endParaRPr/>
          </a:p>
        </p:txBody>
      </p:sp>
      <p:sp>
        <p:nvSpPr>
          <p:cNvPr id="786" name="Google Shape;786;p68"/>
          <p:cNvSpPr txBox="1"/>
          <p:nvPr>
            <p:ph idx="2" type="subTitle"/>
          </p:nvPr>
        </p:nvSpPr>
        <p:spPr>
          <a:xfrm>
            <a:off x="324000" y="1517933"/>
            <a:ext cx="8496000" cy="66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Laba xariiq ayaa isbarbar socda haddii ay yihiin xariiqyo toosan oo had iyo jeer isku masaafo (aan eber ahayn) u kala fog.</a:t>
            </a:r>
            <a:r>
              <a:rPr lang="en-GB" sz="1400">
                <a:latin typeface="Lexend"/>
              </a:rPr>
              <a:t/>
            </a:r>
            <a:r>
              <a:rPr lang="en-GB" sz="1400">
                <a:latin typeface="Lexend"/>
              </a:rPr>
              <a:t/>
            </a:r>
            <a:endParaRPr/>
          </a:p>
        </p:txBody>
      </p:sp>
      <p:sp>
        <p:nvSpPr>
          <p:cNvPr id="787" name="Google Shape;787;p68"/>
          <p:cNvSpPr txBox="1"/>
          <p:nvPr>
            <p:ph idx="3" type="subTitle"/>
          </p:nvPr>
        </p:nvSpPr>
        <p:spPr>
          <a:xfrm>
            <a:off x="324000" y="2495517"/>
            <a:ext cx="8496000" cy="66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solidFill>
                  <a:schemeClr val="dk1"/>
                </a:solidFill>
                <a:latin typeface="Lexend"/>
              </a:rPr>
              <a:t>Haddii hal qaab uu si sax ah ugu habboonaado dusha mid kale iyadoo la isticmaalayo wareeg, milicsi, ama turjumaad, markaas qaababku waa isku mid (congruent).</a:t>
            </a:r>
            <a:endParaRPr/>
          </a:p>
        </p:txBody>
      </p:sp>
      <p:sp>
        <p:nvSpPr>
          <p:cNvPr id="788" name="Google Shape;788;p68"/>
          <p:cNvSpPr txBox="1"/>
          <p:nvPr>
            <p:ph idx="4" type="subTitle"/>
          </p:nvPr>
        </p:nvSpPr>
        <p:spPr>
          <a:xfrm>
            <a:off x="324000" y="3473100"/>
            <a:ext cx="84960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highlight>
                  <a:srgbClr val="FFFFFF"/>
                </a:highlight>
                <a:latin typeface="Lexend"/>
              </a:rPr>
              <a:t>Uniform macneheedu waa aan isbeddelin. Prism-yadu waxay leeyihiin goosasho isdhaaf oo uniform, taas oo macneheedu yahay in goosashada isdhaafka (oo laga gooyay isbarbar socda saldhiga) ay si joogto ah ugu sii ahaato cabbir iyo qaab isku mid ah.</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2" name="Shape 792"/>
        <p:cNvGrpSpPr/>
        <p:nvPr/>
      </p:nvGrpSpPr>
      <p:grpSpPr>
        <a:xfrm>
          <a:off x="0" y="0"/>
          <a:ext cx="0" cy="0"/>
          <a:chOff x="0" y="0"/>
          <a:chExt cx="0" cy="0"/>
        </a:xfrm>
      </p:grpSpPr>
      <p:sp>
        <p:nvSpPr>
          <p:cNvPr id="793" name="Google Shape;793;p69"/>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Qeexida prism</a:t>
            </a:r>
            <a:endParaRPr/>
          </a:p>
        </p:txBody>
      </p:sp>
      <p:sp>
        <p:nvSpPr>
          <p:cNvPr id="794" name="Google Shape;794;p69"/>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Kala saarista prism-yada</a:t>
            </a:r>
            <a:endParaRPr/>
          </a:p>
        </p:txBody>
      </p:sp>
      <p:sp>
        <p:nvSpPr>
          <p:cNvPr id="795" name="Google Shape;795;p69"/>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Sifooyinka prism-yada</a:t>
            </a:r>
            <a:r>
              <a:rPr b="1" lang="en-GB">
                <a:latin typeface="Lexend"/>
              </a:rPr>
              <a:t/>
            </a:r>
            <a:endParaRPr b="1"/>
          </a:p>
        </p:txBody>
      </p:sp>
      <p:pic>
        <p:nvPicPr>
          <p:cNvPr id="796" name="Google Shape;796;p69"/>
          <p:cNvPicPr preferRelativeResize="0"/>
          <p:nvPr/>
        </p:nvPicPr>
        <p:blipFill>
          <a:blip r:embed="rId3">
            <a:alphaModFix/>
          </a:blip>
          <a:stretch>
            <a:fillRect/>
          </a:stretch>
        </p:blipFill>
        <p:spPr>
          <a:xfrm>
            <a:off x="415261" y="2053353"/>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0" name="Shape 800"/>
        <p:cNvGrpSpPr/>
        <p:nvPr/>
      </p:nvGrpSpPr>
      <p:grpSpPr>
        <a:xfrm>
          <a:off x="0" y="0"/>
          <a:ext cx="0" cy="0"/>
          <a:chOff x="0" y="0"/>
          <a:chExt cx="0" cy="0"/>
        </a:xfrm>
      </p:grpSpPr>
      <p:sp>
        <p:nvSpPr>
          <p:cNvPr id="801" name="Google Shape;801;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Qeexida prism</a:t>
            </a:r>
            <a:endParaRPr/>
          </a:p>
        </p:txBody>
      </p:sp>
      <p:sp>
        <p:nvSpPr>
          <p:cNvPr id="802" name="Google Shape;802;p70"/>
          <p:cNvSpPr txBox="1"/>
          <p:nvPr/>
        </p:nvSpPr>
        <p:spPr>
          <a:xfrm>
            <a:off x="324000" y="698225"/>
            <a:ext cx="849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Kee ka mid ah qaababkan 3D ayaad u malaynaysaa inuu yahay prism?</a:t>
            </a:r>
            <a:r>
              <a:rPr lang="en-GB" sz="1400">
                <a:latin typeface="Lexend"/>
                <a:ea typeface="Lexend"/>
                <a:cs typeface="Lexend"/>
                <a:sym typeface="Lexend"/>
              </a:rPr>
              <a:t/>
            </a:r>
            <a:r>
              <a:rPr lang="en-GB" sz="1400">
                <a:latin typeface="Lexend"/>
                <a:ea typeface="Lexend"/>
                <a:cs typeface="Lexend"/>
                <a:sym typeface="Lexend"/>
              </a:rPr>
              <a:t/>
            </a:r>
            <a:r>
              <a:rPr b="1" lang="en-GB" sz="1400">
                <a:latin typeface="Lexend"/>
                <a:ea typeface="Lexend"/>
                <a:cs typeface="Lexend"/>
                <a:sym typeface="Lexend"/>
              </a:rPr>
              <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803" name="Google Shape;803;p70"/>
          <p:cNvPicPr preferRelativeResize="0"/>
          <p:nvPr/>
        </p:nvPicPr>
        <p:blipFill>
          <a:blip r:embed="rId3">
            <a:alphaModFix/>
          </a:blip>
          <a:stretch>
            <a:fillRect/>
          </a:stretch>
        </p:blipFill>
        <p:spPr>
          <a:xfrm>
            <a:off x="544600" y="1080000"/>
            <a:ext cx="8054800" cy="2379400"/>
          </a:xfrm>
          <a:prstGeom prst="rect">
            <a:avLst/>
          </a:prstGeom>
          <a:noFill/>
          <a:ln>
            <a:noFill/>
          </a:ln>
        </p:spPr>
      </p:pic>
      <p:grpSp>
        <p:nvGrpSpPr>
          <p:cNvPr id="804" name="Google Shape;804;p70"/>
          <p:cNvGrpSpPr/>
          <p:nvPr/>
        </p:nvGrpSpPr>
        <p:grpSpPr>
          <a:xfrm>
            <a:off x="837410" y="3126573"/>
            <a:ext cx="376641" cy="376641"/>
            <a:chOff x="1020916" y="1442088"/>
            <a:chExt cx="457200" cy="457200"/>
          </a:xfrm>
        </p:grpSpPr>
        <p:pic>
          <p:nvPicPr>
            <p:cNvPr id="805" name="Google Shape;805;p7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806" name="Google Shape;806;p7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807" name="Google Shape;807;p70"/>
          <p:cNvGrpSpPr/>
          <p:nvPr/>
        </p:nvGrpSpPr>
        <p:grpSpPr>
          <a:xfrm>
            <a:off x="2288141" y="3051673"/>
            <a:ext cx="376641" cy="376641"/>
            <a:chOff x="1020916" y="1442088"/>
            <a:chExt cx="457200" cy="457200"/>
          </a:xfrm>
        </p:grpSpPr>
        <p:pic>
          <p:nvPicPr>
            <p:cNvPr id="808" name="Google Shape;808;p7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809" name="Google Shape;809;p7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810" name="Google Shape;810;p70"/>
          <p:cNvGrpSpPr/>
          <p:nvPr/>
        </p:nvGrpSpPr>
        <p:grpSpPr>
          <a:xfrm>
            <a:off x="3670798" y="3239998"/>
            <a:ext cx="376641" cy="376641"/>
            <a:chOff x="1020916" y="1442088"/>
            <a:chExt cx="457200" cy="457200"/>
          </a:xfrm>
        </p:grpSpPr>
        <p:pic>
          <p:nvPicPr>
            <p:cNvPr id="811" name="Google Shape;811;p7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812" name="Google Shape;812;p7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813" name="Google Shape;813;p70"/>
          <p:cNvGrpSpPr/>
          <p:nvPr/>
        </p:nvGrpSpPr>
        <p:grpSpPr>
          <a:xfrm>
            <a:off x="5666998" y="3126573"/>
            <a:ext cx="376641" cy="376641"/>
            <a:chOff x="1020916" y="1442088"/>
            <a:chExt cx="457200" cy="457200"/>
          </a:xfrm>
        </p:grpSpPr>
        <p:pic>
          <p:nvPicPr>
            <p:cNvPr id="814" name="Google Shape;814;p7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815" name="Google Shape;815;p7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816" name="Google Shape;816;p70"/>
          <p:cNvGrpSpPr/>
          <p:nvPr/>
        </p:nvGrpSpPr>
        <p:grpSpPr>
          <a:xfrm>
            <a:off x="7535398" y="3050373"/>
            <a:ext cx="376641" cy="376641"/>
            <a:chOff x="1020916" y="1442088"/>
            <a:chExt cx="457200" cy="457200"/>
          </a:xfrm>
        </p:grpSpPr>
        <p:pic>
          <p:nvPicPr>
            <p:cNvPr id="817" name="Google Shape;817;p7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818" name="Google Shape;818;p7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pic>
        <p:nvPicPr>
          <p:cNvPr id="819" name="Google Shape;819;p70"/>
          <p:cNvPicPr preferRelativeResize="0"/>
          <p:nvPr/>
        </p:nvPicPr>
        <p:blipFill>
          <a:blip r:embed="rId5">
            <a:alphaModFix/>
          </a:blip>
          <a:stretch>
            <a:fillRect/>
          </a:stretch>
        </p:blipFill>
        <p:spPr>
          <a:xfrm>
            <a:off x="2278471" y="3427025"/>
            <a:ext cx="396000" cy="419100"/>
          </a:xfrm>
          <a:prstGeom prst="rect">
            <a:avLst/>
          </a:prstGeom>
          <a:noFill/>
          <a:ln>
            <a:noFill/>
          </a:ln>
        </p:spPr>
      </p:pic>
      <p:pic>
        <p:nvPicPr>
          <p:cNvPr id="820" name="Google Shape;820;p70"/>
          <p:cNvPicPr preferRelativeResize="0"/>
          <p:nvPr/>
        </p:nvPicPr>
        <p:blipFill>
          <a:blip r:embed="rId6">
            <a:alphaModFix/>
          </a:blip>
          <a:stretch>
            <a:fillRect/>
          </a:stretch>
        </p:blipFill>
        <p:spPr>
          <a:xfrm>
            <a:off x="827713" y="3503217"/>
            <a:ext cx="396000" cy="419760"/>
          </a:xfrm>
          <a:prstGeom prst="rect">
            <a:avLst/>
          </a:prstGeom>
          <a:noFill/>
          <a:ln>
            <a:noFill/>
          </a:ln>
        </p:spPr>
      </p:pic>
      <p:pic>
        <p:nvPicPr>
          <p:cNvPr id="821" name="Google Shape;821;p70"/>
          <p:cNvPicPr preferRelativeResize="0"/>
          <p:nvPr/>
        </p:nvPicPr>
        <p:blipFill>
          <a:blip r:embed="rId5">
            <a:alphaModFix/>
          </a:blip>
          <a:stretch>
            <a:fillRect/>
          </a:stretch>
        </p:blipFill>
        <p:spPr>
          <a:xfrm>
            <a:off x="7525721" y="3427025"/>
            <a:ext cx="396000" cy="419100"/>
          </a:xfrm>
          <a:prstGeom prst="rect">
            <a:avLst/>
          </a:prstGeom>
          <a:noFill/>
          <a:ln>
            <a:noFill/>
          </a:ln>
        </p:spPr>
      </p:pic>
      <p:pic>
        <p:nvPicPr>
          <p:cNvPr id="822" name="Google Shape;822;p70"/>
          <p:cNvPicPr preferRelativeResize="0"/>
          <p:nvPr/>
        </p:nvPicPr>
        <p:blipFill>
          <a:blip r:embed="rId6">
            <a:alphaModFix/>
          </a:blip>
          <a:stretch>
            <a:fillRect/>
          </a:stretch>
        </p:blipFill>
        <p:spPr>
          <a:xfrm>
            <a:off x="3661113" y="3616642"/>
            <a:ext cx="396000" cy="419760"/>
          </a:xfrm>
          <a:prstGeom prst="rect">
            <a:avLst/>
          </a:prstGeom>
          <a:noFill/>
          <a:ln>
            <a:noFill/>
          </a:ln>
        </p:spPr>
      </p:pic>
      <p:sp>
        <p:nvSpPr>
          <p:cNvPr id="823" name="Google Shape;823;p70"/>
          <p:cNvSpPr txBox="1"/>
          <p:nvPr/>
        </p:nvSpPr>
        <p:spPr>
          <a:xfrm>
            <a:off x="324000" y="4181400"/>
            <a:ext cx="849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Waa maxay sifooyinka ka dhigaya b iyo e inay yihiin prism-yo, halka kuwa kalena aysan ahayn?</a:t>
            </a:r>
            <a:r>
              <a:rPr b="1" lang="en-GB" sz="1400">
                <a:latin typeface="Lexend"/>
                <a:ea typeface="Lexend"/>
                <a:cs typeface="Lexend"/>
                <a:sym typeface="Lexend"/>
              </a:rPr>
              <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824" name="Google Shape;824;p70"/>
          <p:cNvPicPr preferRelativeResize="0"/>
          <p:nvPr/>
        </p:nvPicPr>
        <p:blipFill>
          <a:blip r:embed="rId6">
            <a:alphaModFix/>
          </a:blip>
          <a:stretch>
            <a:fillRect/>
          </a:stretch>
        </p:blipFill>
        <p:spPr>
          <a:xfrm>
            <a:off x="5657313" y="3503217"/>
            <a:ext cx="396000" cy="41976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8" name="Shape 828"/>
        <p:cNvGrpSpPr/>
        <p:nvPr/>
      </p:nvGrpSpPr>
      <p:grpSpPr>
        <a:xfrm>
          <a:off x="0" y="0"/>
          <a:ext cx="0" cy="0"/>
          <a:chOff x="0" y="0"/>
          <a:chExt cx="0" cy="0"/>
        </a:xfrm>
      </p:grpSpPr>
      <p:sp>
        <p:nvSpPr>
          <p:cNvPr id="829" name="Google Shape;829;p71"/>
          <p:cNvSpPr txBox="1"/>
          <p:nvPr/>
        </p:nvSpPr>
        <p:spPr>
          <a:xfrm>
            <a:off x="324000" y="652281"/>
            <a:ext cx="84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Si qaab 3D uu u noqdo prism, goosasho isdhaaf oo kasta oo laga qaado isbarbar socda saldhiga waa inay noqotaa: isku mid, qaab 2D uniform ah oo la mid ah goosasho isdhaaf kasta oo kale oo laga qaaday isbarbar socda kan hore.</a:t>
            </a:r>
            <a:r>
              <a:rPr b="1" lang="en-GB" sz="1400">
                <a:latin typeface="Lexend"/>
                <a:ea typeface="Lexend"/>
                <a:cs typeface="Lexend"/>
                <a:sym typeface="Lexend"/>
              </a:rPr>
              <a:t/>
            </a:r>
            <a:r>
              <a:rPr lang="en-GB" sz="1400">
                <a:latin typeface="Lexend"/>
                <a:ea typeface="Lexend"/>
                <a:cs typeface="Lexend"/>
                <a:sym typeface="Lexend"/>
              </a:rPr>
              <a:t/>
            </a:r>
            <a:r>
              <a:rPr b="1"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r>
              <a:rPr b="1"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sp>
        <p:nvSpPr>
          <p:cNvPr id="830" name="Google Shape;830;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Qeexida prism</a:t>
            </a:r>
            <a:endParaRPr/>
          </a:p>
        </p:txBody>
      </p:sp>
      <p:pic>
        <p:nvPicPr>
          <p:cNvPr id="831" name="Google Shape;831;p71"/>
          <p:cNvPicPr preferRelativeResize="0"/>
          <p:nvPr/>
        </p:nvPicPr>
        <p:blipFill rotWithShape="1">
          <a:blip r:embed="rId3">
            <a:alphaModFix/>
          </a:blip>
          <a:srcRect b="23023" l="0" r="70087" t="0"/>
          <a:stretch/>
        </p:blipFill>
        <p:spPr>
          <a:xfrm>
            <a:off x="705000" y="1480765"/>
            <a:ext cx="2134301" cy="2656725"/>
          </a:xfrm>
          <a:prstGeom prst="rect">
            <a:avLst/>
          </a:prstGeom>
          <a:noFill/>
          <a:ln>
            <a:noFill/>
          </a:ln>
        </p:spPr>
      </p:pic>
      <p:pic>
        <p:nvPicPr>
          <p:cNvPr id="832" name="Google Shape;832;p71"/>
          <p:cNvPicPr preferRelativeResize="0"/>
          <p:nvPr/>
        </p:nvPicPr>
        <p:blipFill rotWithShape="1">
          <a:blip r:embed="rId3">
            <a:alphaModFix/>
          </a:blip>
          <a:srcRect b="20814" l="35344" r="34743" t="55735"/>
          <a:stretch/>
        </p:blipFill>
        <p:spPr>
          <a:xfrm>
            <a:off x="712578" y="3320577"/>
            <a:ext cx="2134301" cy="809349"/>
          </a:xfrm>
          <a:prstGeom prst="rect">
            <a:avLst/>
          </a:prstGeom>
          <a:noFill/>
          <a:ln>
            <a:noFill/>
          </a:ln>
        </p:spPr>
      </p:pic>
      <p:sp>
        <p:nvSpPr>
          <p:cNvPr id="833" name="Google Shape;833;p71"/>
          <p:cNvSpPr txBox="1"/>
          <p:nvPr/>
        </p:nvSpPr>
        <p:spPr>
          <a:xfrm>
            <a:off x="6945744" y="4389120"/>
            <a:ext cx="1230000" cy="5541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tusaale prism</a:t>
            </a:r>
            <a:r>
              <a:rPr b="1" lang="en-GB" sz="1400">
                <a:latin typeface="Lexend"/>
                <a:ea typeface="Lexend"/>
                <a:cs typeface="Lexend"/>
                <a:sym typeface="Lexend"/>
              </a:rPr>
              <a:t/>
            </a:r>
            <a:endParaRPr b="1" sz="1800">
              <a:latin typeface="Lexend"/>
              <a:ea typeface="Lexend"/>
              <a:cs typeface="Lexend"/>
              <a:sym typeface="Lexend"/>
            </a:endParaRPr>
          </a:p>
        </p:txBody>
      </p:sp>
      <p:pic>
        <p:nvPicPr>
          <p:cNvPr id="834" name="Google Shape;834;p71"/>
          <p:cNvPicPr preferRelativeResize="0"/>
          <p:nvPr/>
        </p:nvPicPr>
        <p:blipFill rotWithShape="1">
          <a:blip r:embed="rId3">
            <a:alphaModFix/>
          </a:blip>
          <a:srcRect b="20814" l="35344" r="34743" t="55735"/>
          <a:stretch/>
        </p:blipFill>
        <p:spPr>
          <a:xfrm>
            <a:off x="712578" y="1450509"/>
            <a:ext cx="2134301" cy="809349"/>
          </a:xfrm>
          <a:prstGeom prst="rect">
            <a:avLst/>
          </a:prstGeom>
          <a:noFill/>
          <a:ln>
            <a:noFill/>
          </a:ln>
        </p:spPr>
      </p:pic>
      <p:pic>
        <p:nvPicPr>
          <p:cNvPr id="835" name="Google Shape;835;p71"/>
          <p:cNvPicPr preferRelativeResize="0"/>
          <p:nvPr/>
        </p:nvPicPr>
        <p:blipFill rotWithShape="1">
          <a:blip r:embed="rId3">
            <a:alphaModFix/>
          </a:blip>
          <a:srcRect b="20814" l="35344" r="34743" t="55735"/>
          <a:stretch/>
        </p:blipFill>
        <p:spPr>
          <a:xfrm>
            <a:off x="712578" y="2343063"/>
            <a:ext cx="2134301" cy="809349"/>
          </a:xfrm>
          <a:prstGeom prst="rect">
            <a:avLst/>
          </a:prstGeom>
          <a:noFill/>
          <a:ln>
            <a:noFill/>
          </a:ln>
        </p:spPr>
      </p:pic>
      <p:cxnSp>
        <p:nvCxnSpPr>
          <p:cNvPr id="836" name="Google Shape;836;p71"/>
          <p:cNvCxnSpPr/>
          <p:nvPr/>
        </p:nvCxnSpPr>
        <p:spPr>
          <a:xfrm>
            <a:off x="4335550" y="1414475"/>
            <a:ext cx="0" cy="3290400"/>
          </a:xfrm>
          <a:prstGeom prst="straightConnector1">
            <a:avLst/>
          </a:prstGeom>
          <a:noFill/>
          <a:ln cap="flat" cmpd="sng" w="38100">
            <a:solidFill>
              <a:schemeClr val="accent4"/>
            </a:solidFill>
            <a:prstDash val="solid"/>
            <a:round/>
            <a:headEnd len="med" w="med" type="none"/>
            <a:tailEnd len="med" w="med" type="none"/>
          </a:ln>
        </p:spPr>
      </p:cxnSp>
      <p:pic>
        <p:nvPicPr>
          <p:cNvPr id="837" name="Google Shape;837;p71"/>
          <p:cNvPicPr preferRelativeResize="0"/>
          <p:nvPr/>
        </p:nvPicPr>
        <p:blipFill rotWithShape="1">
          <a:blip r:embed="rId3">
            <a:alphaModFix/>
          </a:blip>
          <a:srcRect b="17958" l="70479" r="-391" t="38208"/>
          <a:stretch/>
        </p:blipFill>
        <p:spPr>
          <a:xfrm>
            <a:off x="4562900" y="2548496"/>
            <a:ext cx="2134301" cy="1512800"/>
          </a:xfrm>
          <a:prstGeom prst="rect">
            <a:avLst/>
          </a:prstGeom>
          <a:noFill/>
          <a:ln>
            <a:noFill/>
          </a:ln>
        </p:spPr>
      </p:pic>
      <p:sp>
        <p:nvSpPr>
          <p:cNvPr id="838" name="Google Shape;838;p71"/>
          <p:cNvSpPr txBox="1"/>
          <p:nvPr/>
        </p:nvSpPr>
        <p:spPr>
          <a:xfrm>
            <a:off x="5058612" y="4389120"/>
            <a:ext cx="1631100" cy="5541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tusaale-darro ah oo prism ah</a:t>
            </a:r>
            <a:r>
              <a:rPr b="1" lang="en-GB" sz="1400">
                <a:latin typeface="Lexend"/>
                <a:ea typeface="Lexend"/>
                <a:cs typeface="Lexend"/>
                <a:sym typeface="Lexend"/>
              </a:rPr>
              <a:t/>
            </a:r>
            <a:endParaRPr b="1" sz="1800">
              <a:latin typeface="Lexend"/>
              <a:ea typeface="Lexend"/>
              <a:cs typeface="Lexend"/>
              <a:sym typeface="Lexend"/>
            </a:endParaRPr>
          </a:p>
        </p:txBody>
      </p:sp>
      <p:pic>
        <p:nvPicPr>
          <p:cNvPr id="839" name="Google Shape;839;p71"/>
          <p:cNvPicPr preferRelativeResize="0"/>
          <p:nvPr/>
        </p:nvPicPr>
        <p:blipFill rotWithShape="1">
          <a:blip r:embed="rId3">
            <a:alphaModFix/>
          </a:blip>
          <a:srcRect b="0" l="35762" r="48350" t="86810"/>
          <a:stretch/>
        </p:blipFill>
        <p:spPr>
          <a:xfrm>
            <a:off x="5014787" y="2650892"/>
            <a:ext cx="1133599" cy="455200"/>
          </a:xfrm>
          <a:prstGeom prst="rect">
            <a:avLst/>
          </a:prstGeom>
          <a:noFill/>
          <a:ln>
            <a:noFill/>
          </a:ln>
        </p:spPr>
      </p:pic>
      <p:sp>
        <p:nvSpPr>
          <p:cNvPr id="840" name="Google Shape;840;p71"/>
          <p:cNvSpPr txBox="1"/>
          <p:nvPr/>
        </p:nvSpPr>
        <p:spPr>
          <a:xfrm>
            <a:off x="6924550" y="2347825"/>
            <a:ext cx="18954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Maadaama qaababkan iskutallaabta ah ee barbar socda aysan is-ekeynin, ma aha prism.</a:t>
            </a:r>
            <a:r>
              <a:rPr b="1" lang="en-GB" sz="1400">
                <a:latin typeface="Lexend"/>
                <a:ea typeface="Lexend"/>
                <a:cs typeface="Lexend"/>
                <a:sym typeface="Lexend"/>
              </a:rPr>
              <a:t/>
            </a:r>
            <a:r>
              <a:rPr lang="en-GB" sz="1400">
                <a:latin typeface="Lexend"/>
                <a:ea typeface="Lexend"/>
                <a:cs typeface="Lexend"/>
                <a:sym typeface="Lexend"/>
              </a:rPr>
              <a:t/>
            </a:r>
            <a:r>
              <a:rPr b="1"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sp>
        <p:nvSpPr>
          <p:cNvPr id="841" name="Google Shape;841;p71"/>
          <p:cNvSpPr txBox="1"/>
          <p:nvPr/>
        </p:nvSpPr>
        <p:spPr>
          <a:xfrm>
            <a:off x="411480" y="4389120"/>
            <a:ext cx="4391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geeso badan (polygon) xagga hoose.</a:t>
            </a:r>
            <a:r>
              <a:rPr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pic>
        <p:nvPicPr>
          <p:cNvPr id="842" name="Google Shape;842;p71"/>
          <p:cNvPicPr preferRelativeResize="0"/>
          <p:nvPr/>
        </p:nvPicPr>
        <p:blipFill rotWithShape="1">
          <a:blip r:embed="rId3">
            <a:alphaModFix/>
          </a:blip>
          <a:srcRect b="21208" l="35761" r="35147" t="57952"/>
          <a:stretch/>
        </p:blipFill>
        <p:spPr>
          <a:xfrm>
            <a:off x="4588956" y="3307006"/>
            <a:ext cx="2075724" cy="719226"/>
          </a:xfrm>
          <a:prstGeom prst="rect">
            <a:avLst/>
          </a:prstGeom>
          <a:noFill/>
          <a:ln>
            <a:noFill/>
          </a:ln>
        </p:spPr>
      </p:pic>
      <p:sp>
        <p:nvSpPr>
          <p:cNvPr id="843" name="Google Shape;843;p71"/>
          <p:cNvSpPr txBox="1"/>
          <p:nvPr/>
        </p:nvSpPr>
        <p:spPr>
          <a:xfrm>
            <a:off x="4428900" y="1414475"/>
            <a:ext cx="43911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Geeso badan (polygon) ee ku yaal dusha sare ee qaabkan 3D ayaa aad uga yar</a:t>
            </a:r>
            <a:r>
              <a:rPr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sp>
        <p:nvSpPr>
          <p:cNvPr id="844" name="TextBox 843"/>
          <p:cNvSpPr txBox="1"/>
          <p:nvPr/>
        </p:nvSpPr>
        <p:spPr>
          <a:xfrm>
            <a:off x="411480" y="411480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sp>
        <p:nvSpPr>
          <p:cNvPr id="848" name="Google Shape;848;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Qeexista prism-ka</a:t>
            </a:r>
            <a:endParaRPr/>
          </a:p>
        </p:txBody>
      </p:sp>
      <p:pic>
        <p:nvPicPr>
          <p:cNvPr id="849" name="Google Shape;849;p72"/>
          <p:cNvPicPr preferRelativeResize="0"/>
          <p:nvPr/>
        </p:nvPicPr>
        <p:blipFill rotWithShape="1">
          <a:blip r:embed="rId3">
            <a:alphaModFix/>
          </a:blip>
          <a:srcRect b="23023" l="0" r="70087" t="0"/>
          <a:stretch/>
        </p:blipFill>
        <p:spPr>
          <a:xfrm>
            <a:off x="324000" y="1785565"/>
            <a:ext cx="2134301" cy="2656725"/>
          </a:xfrm>
          <a:prstGeom prst="rect">
            <a:avLst/>
          </a:prstGeom>
          <a:noFill/>
          <a:ln>
            <a:noFill/>
          </a:ln>
        </p:spPr>
      </p:pic>
      <p:pic>
        <p:nvPicPr>
          <p:cNvPr id="850" name="Google Shape;850;p72"/>
          <p:cNvPicPr preferRelativeResize="0"/>
          <p:nvPr/>
        </p:nvPicPr>
        <p:blipFill rotWithShape="1">
          <a:blip r:embed="rId3">
            <a:alphaModFix/>
          </a:blip>
          <a:srcRect b="20814" l="35344" r="34743" t="55735"/>
          <a:stretch/>
        </p:blipFill>
        <p:spPr>
          <a:xfrm>
            <a:off x="331578" y="3625377"/>
            <a:ext cx="2134301" cy="809349"/>
          </a:xfrm>
          <a:prstGeom prst="rect">
            <a:avLst/>
          </a:prstGeom>
          <a:noFill/>
          <a:ln>
            <a:noFill/>
          </a:ln>
        </p:spPr>
      </p:pic>
      <p:pic>
        <p:nvPicPr>
          <p:cNvPr id="851" name="Google Shape;851;p72"/>
          <p:cNvPicPr preferRelativeResize="0"/>
          <p:nvPr/>
        </p:nvPicPr>
        <p:blipFill rotWithShape="1">
          <a:blip r:embed="rId3">
            <a:alphaModFix/>
          </a:blip>
          <a:srcRect b="20814" l="35344" r="34743" t="55735"/>
          <a:stretch/>
        </p:blipFill>
        <p:spPr>
          <a:xfrm>
            <a:off x="331578" y="2361059"/>
            <a:ext cx="2134301" cy="809349"/>
          </a:xfrm>
          <a:prstGeom prst="rect">
            <a:avLst/>
          </a:prstGeom>
          <a:noFill/>
          <a:ln>
            <a:noFill/>
          </a:ln>
        </p:spPr>
      </p:pic>
      <p:sp>
        <p:nvSpPr>
          <p:cNvPr id="852" name="Google Shape;852;p72"/>
          <p:cNvSpPr/>
          <p:nvPr/>
        </p:nvSpPr>
        <p:spPr>
          <a:xfrm rot="5533582">
            <a:off x="1213515" y="3000038"/>
            <a:ext cx="139005" cy="197554"/>
          </a:xfrm>
          <a:prstGeom prst="triangle">
            <a:avLst>
              <a:gd fmla="val 50000" name="adj"/>
            </a:avLst>
          </a:prstGeom>
          <a:solidFill>
            <a:srgbClr val="141315"/>
          </a:solidFill>
          <a:ln cap="flat" cmpd="sng" w="9525">
            <a:solidFill>
              <a:srgbClr val="14131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53" name="Google Shape;853;p72"/>
          <p:cNvSpPr/>
          <p:nvPr/>
        </p:nvSpPr>
        <p:spPr>
          <a:xfrm rot="5533582">
            <a:off x="1213515" y="4262588"/>
            <a:ext cx="139005" cy="197554"/>
          </a:xfrm>
          <a:prstGeom prst="triangle">
            <a:avLst>
              <a:gd fmla="val 50000" name="adj"/>
            </a:avLst>
          </a:prstGeom>
          <a:solidFill>
            <a:srgbClr val="141315"/>
          </a:solidFill>
          <a:ln cap="flat" cmpd="sng" w="9525">
            <a:solidFill>
              <a:srgbClr val="14131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54" name="Google Shape;854;p72"/>
          <p:cNvCxnSpPr/>
          <p:nvPr/>
        </p:nvCxnSpPr>
        <p:spPr>
          <a:xfrm>
            <a:off x="4077450" y="1433250"/>
            <a:ext cx="0" cy="3094500"/>
          </a:xfrm>
          <a:prstGeom prst="straightConnector1">
            <a:avLst/>
          </a:prstGeom>
          <a:noFill/>
          <a:ln cap="flat" cmpd="sng" w="38100">
            <a:solidFill>
              <a:schemeClr val="accent4"/>
            </a:solidFill>
            <a:prstDash val="solid"/>
            <a:round/>
            <a:headEnd len="med" w="med" type="none"/>
            <a:tailEnd len="med" w="med" type="none"/>
          </a:ln>
        </p:spPr>
      </p:cxnSp>
      <p:pic>
        <p:nvPicPr>
          <p:cNvPr id="855" name="Google Shape;855;p72"/>
          <p:cNvPicPr preferRelativeResize="0"/>
          <p:nvPr/>
        </p:nvPicPr>
        <p:blipFill rotWithShape="1">
          <a:blip r:embed="rId3">
            <a:alphaModFix/>
          </a:blip>
          <a:srcRect b="23023" l="0" r="70087" t="0"/>
          <a:stretch/>
        </p:blipFill>
        <p:spPr>
          <a:xfrm>
            <a:off x="4272050" y="1785565"/>
            <a:ext cx="2134301" cy="2656725"/>
          </a:xfrm>
          <a:prstGeom prst="rect">
            <a:avLst/>
          </a:prstGeom>
          <a:noFill/>
          <a:ln>
            <a:noFill/>
          </a:ln>
        </p:spPr>
      </p:pic>
      <p:pic>
        <p:nvPicPr>
          <p:cNvPr id="856" name="Google Shape;856;p72"/>
          <p:cNvPicPr preferRelativeResize="0"/>
          <p:nvPr/>
        </p:nvPicPr>
        <p:blipFill rotWithShape="1">
          <a:blip r:embed="rId3">
            <a:alphaModFix/>
          </a:blip>
          <a:srcRect b="20814" l="35344" r="34743" t="55735"/>
          <a:stretch/>
        </p:blipFill>
        <p:spPr>
          <a:xfrm>
            <a:off x="4279628" y="3625377"/>
            <a:ext cx="2134301" cy="809349"/>
          </a:xfrm>
          <a:prstGeom prst="rect">
            <a:avLst/>
          </a:prstGeom>
          <a:noFill/>
          <a:ln>
            <a:noFill/>
          </a:ln>
        </p:spPr>
      </p:pic>
      <p:sp>
        <p:nvSpPr>
          <p:cNvPr id="857" name="Google Shape;857;p72"/>
          <p:cNvSpPr txBox="1"/>
          <p:nvPr/>
        </p:nvSpPr>
        <p:spPr>
          <a:xfrm>
            <a:off x="6632913" y="2410200"/>
            <a:ext cx="20622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ea typeface="Lexend"/>
                <a:cs typeface="Lexend"/>
                <a:sym typeface="Lexend"/>
              </a:rPr>
              <a:t>Laba-geesoodkan (hexagons) ma aha kuwo is-ekeysi ah sababtoo ah ma aha kuwo barbar socda.</a:t>
            </a:r>
            <a:endParaRPr sz="1800">
              <a:latin typeface="Lexend"/>
              <a:ea typeface="Lexend"/>
              <a:cs typeface="Lexend"/>
              <a:sym typeface="Lexend"/>
            </a:endParaRPr>
          </a:p>
        </p:txBody>
      </p:sp>
      <p:pic>
        <p:nvPicPr>
          <p:cNvPr id="858" name="Google Shape;858;p72"/>
          <p:cNvPicPr preferRelativeResize="0"/>
          <p:nvPr/>
        </p:nvPicPr>
        <p:blipFill rotWithShape="1">
          <a:blip r:embed="rId3">
            <a:alphaModFix/>
          </a:blip>
          <a:srcRect b="20814" l="35344" r="34743" t="55735"/>
          <a:stretch/>
        </p:blipFill>
        <p:spPr>
          <a:xfrm>
            <a:off x="4279625" y="1771129"/>
            <a:ext cx="2134301" cy="1460250"/>
          </a:xfrm>
          <a:prstGeom prst="rect">
            <a:avLst/>
          </a:prstGeom>
          <a:noFill/>
          <a:ln>
            <a:noFill/>
          </a:ln>
        </p:spPr>
      </p:pic>
      <p:sp>
        <p:nvSpPr>
          <p:cNvPr id="859" name="Google Shape;859;p72"/>
          <p:cNvSpPr txBox="1"/>
          <p:nvPr/>
        </p:nvSpPr>
        <p:spPr>
          <a:xfrm>
            <a:off x="324000" y="652281"/>
            <a:ext cx="8496000" cy="682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Waa inay is-ekeysiiyaan oo kaliya qaybaha iskutallaabta ee barbar socda salka.</a:t>
            </a:r>
            <a:r>
              <a:rPr lang="en-GB" sz="1400">
                <a:latin typeface="Lexend"/>
                <a:ea typeface="Lexend"/>
                <a:cs typeface="Lexend"/>
                <a:sym typeface="Lexend"/>
              </a:rPr>
              <a:t/>
            </a:r>
            <a:r>
              <a:rPr b="1"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a:p>
            <a:pPr indent="0" lvl="0" marL="0" rtl="0" algn="l">
              <a:spcBef>
                <a:spcPts val="1000"/>
              </a:spcBef>
              <a:spcAft>
                <a:spcPts val="1000"/>
              </a:spcAft>
              <a:buNone/>
            </a:pPr>
            <a:r>
              <a:rPr lang="en-GB" sz="1400">
                <a:latin typeface="Lexend"/>
                <a:ea typeface="Lexend"/>
                <a:cs typeface="Lexend"/>
                <a:sym typeface="Lexend"/>
              </a:rPr>
              <a:t>Laba qaybood oo iskutallaab ah oo aan barbar socon uma baahna inay is-ekeysiiyaan.</a:t>
            </a:r>
            <a:r>
              <a:rPr b="1"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sp>
        <p:nvSpPr>
          <p:cNvPr id="860" name="Google Shape;860;p72"/>
          <p:cNvSpPr txBox="1"/>
          <p:nvPr/>
        </p:nvSpPr>
        <p:spPr>
          <a:xfrm>
            <a:off x="2479600" y="2440725"/>
            <a:ext cx="15948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1000"/>
              </a:spcAft>
              <a:buNone/>
            </a:pPr>
            <a:r>
              <a:rPr b="1" lang="en-GB" sz="1400">
                <a:solidFill>
                  <a:schemeClr val="dk1"/>
                </a:solidFill>
                <a:latin typeface="Lexend"/>
                <a:ea typeface="Lexend"/>
                <a:cs typeface="Lexend"/>
                <a:sym typeface="Lexend"/>
              </a:rPr>
              <a:t>Qaybaha iskutallaabta ee barbar socda salka waa is-ekeysi.</a:t>
            </a:r>
            <a:r>
              <a:rPr lang="en-GB" sz="1400">
                <a:solidFill>
                  <a:schemeClr val="dk1"/>
                </a:solidFill>
                <a:latin typeface="Lexend"/>
                <a:ea typeface="Lexend"/>
                <a:cs typeface="Lexend"/>
                <a:sym typeface="Lexend"/>
              </a:rPr>
              <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7">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sp>
        <p:nvSpPr>
          <p:cNvPr id="865" name="Google Shape;865;p73"/>
          <p:cNvSpPr txBox="1"/>
          <p:nvPr/>
        </p:nvSpPr>
        <p:spPr>
          <a:xfrm>
            <a:off x="324000" y="652281"/>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ea typeface="Lexend"/>
                <a:cs typeface="Lexend"/>
                <a:sym typeface="Lexend"/>
              </a:rPr>
              <a:t>Ogsoonow in kaliya qaybaha iskutallaabta ee barbar socda salka ee hal jiho laga qaaday ay tahay inay is-ekeysiiyaan.</a:t>
            </a:r>
            <a:r>
              <a:rPr lang="en-GB" sz="1400">
                <a:latin typeface="Lexend"/>
                <a:ea typeface="Lexend"/>
                <a:cs typeface="Lexend"/>
                <a:sym typeface="Lexend"/>
              </a:rPr>
              <a:t/>
            </a:r>
            <a:r>
              <a:rPr b="1" lang="en-GB" sz="1400">
                <a:latin typeface="Lexend"/>
                <a:ea typeface="Lexend"/>
                <a:cs typeface="Lexend"/>
                <a:sym typeface="Lexend"/>
              </a:rPr>
              <a:t/>
            </a:r>
            <a:r>
              <a:rPr lang="en-GB" sz="1400">
                <a:latin typeface="Lexend"/>
                <a:ea typeface="Lexend"/>
                <a:cs typeface="Lexend"/>
                <a:sym typeface="Lexend"/>
              </a:rPr>
              <a:t/>
            </a:r>
            <a:r>
              <a:rPr lang="en-GB" sz="1400">
                <a:solidFill>
                  <a:schemeClr val="dk1"/>
                </a:solidFill>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sp>
        <p:nvSpPr>
          <p:cNvPr id="866" name="Google Shape;866;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Qeexista prism-ka</a:t>
            </a:r>
            <a:endParaRPr/>
          </a:p>
        </p:txBody>
      </p:sp>
      <p:cxnSp>
        <p:nvCxnSpPr>
          <p:cNvPr id="867" name="Google Shape;867;p73"/>
          <p:cNvCxnSpPr/>
          <p:nvPr/>
        </p:nvCxnSpPr>
        <p:spPr>
          <a:xfrm>
            <a:off x="4161394" y="1357050"/>
            <a:ext cx="0" cy="3094500"/>
          </a:xfrm>
          <a:prstGeom prst="straightConnector1">
            <a:avLst/>
          </a:prstGeom>
          <a:noFill/>
          <a:ln cap="flat" cmpd="sng" w="38100">
            <a:solidFill>
              <a:schemeClr val="accent4"/>
            </a:solidFill>
            <a:prstDash val="solid"/>
            <a:round/>
            <a:headEnd len="med" w="med" type="none"/>
            <a:tailEnd len="med" w="med" type="none"/>
          </a:ln>
        </p:spPr>
      </p:cxnSp>
      <p:pic>
        <p:nvPicPr>
          <p:cNvPr id="868" name="Google Shape;868;p73"/>
          <p:cNvPicPr preferRelativeResize="0"/>
          <p:nvPr/>
        </p:nvPicPr>
        <p:blipFill rotWithShape="1">
          <a:blip r:embed="rId3">
            <a:alphaModFix/>
          </a:blip>
          <a:srcRect b="23023" l="0" r="70087" t="0"/>
          <a:stretch/>
        </p:blipFill>
        <p:spPr>
          <a:xfrm>
            <a:off x="4269718" y="1733203"/>
            <a:ext cx="2134301" cy="2656725"/>
          </a:xfrm>
          <a:prstGeom prst="rect">
            <a:avLst/>
          </a:prstGeom>
          <a:noFill/>
          <a:ln>
            <a:noFill/>
          </a:ln>
        </p:spPr>
      </p:pic>
      <p:sp>
        <p:nvSpPr>
          <p:cNvPr id="869" name="Google Shape;869;p73"/>
          <p:cNvSpPr/>
          <p:nvPr/>
        </p:nvSpPr>
        <p:spPr>
          <a:xfrm rot="-5400000">
            <a:off x="3451243" y="2986562"/>
            <a:ext cx="2213700" cy="426300"/>
          </a:xfrm>
          <a:prstGeom prst="parallelogram">
            <a:avLst>
              <a:gd fmla="val 75570" name="adj"/>
            </a:avLst>
          </a:prstGeom>
          <a:solidFill>
            <a:srgbClr val="000000">
              <a:alpha val="55000"/>
            </a:srgbClr>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70" name="Google Shape;870;p73"/>
          <p:cNvSpPr/>
          <p:nvPr/>
        </p:nvSpPr>
        <p:spPr>
          <a:xfrm rot="-5400000">
            <a:off x="4079343" y="2641662"/>
            <a:ext cx="2532600" cy="850800"/>
          </a:xfrm>
          <a:prstGeom prst="parallelogram">
            <a:avLst>
              <a:gd fmla="val 75570" name="adj"/>
            </a:avLst>
          </a:prstGeom>
          <a:solidFill>
            <a:srgbClr val="000000">
              <a:alpha val="55000"/>
            </a:srgbClr>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71" name="Google Shape;871;p73"/>
          <p:cNvSpPr/>
          <p:nvPr/>
        </p:nvSpPr>
        <p:spPr>
          <a:xfrm>
            <a:off x="5704230" y="3275619"/>
            <a:ext cx="138900" cy="197700"/>
          </a:xfrm>
          <a:prstGeom prst="triangle">
            <a:avLst>
              <a:gd fmla="val 50000" name="adj"/>
            </a:avLst>
          </a:prstGeom>
          <a:solidFill>
            <a:srgbClr val="141315"/>
          </a:solidFill>
          <a:ln cap="flat" cmpd="sng" w="9525">
            <a:solidFill>
              <a:srgbClr val="14131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72" name="Google Shape;872;p73"/>
          <p:cNvSpPr/>
          <p:nvPr/>
        </p:nvSpPr>
        <p:spPr>
          <a:xfrm>
            <a:off x="5704230" y="3422844"/>
            <a:ext cx="138900" cy="197700"/>
          </a:xfrm>
          <a:prstGeom prst="triangle">
            <a:avLst>
              <a:gd fmla="val 50000" name="adj"/>
            </a:avLst>
          </a:prstGeom>
          <a:solidFill>
            <a:srgbClr val="141315"/>
          </a:solidFill>
          <a:ln cap="flat" cmpd="sng" w="9525">
            <a:solidFill>
              <a:srgbClr val="14131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73" name="Google Shape;873;p73"/>
          <p:cNvSpPr/>
          <p:nvPr/>
        </p:nvSpPr>
        <p:spPr>
          <a:xfrm>
            <a:off x="4699383" y="3164494"/>
            <a:ext cx="138900" cy="197700"/>
          </a:xfrm>
          <a:prstGeom prst="triangle">
            <a:avLst>
              <a:gd fmla="val 50000" name="adj"/>
            </a:avLst>
          </a:prstGeom>
          <a:solidFill>
            <a:srgbClr val="141315"/>
          </a:solidFill>
          <a:ln cap="flat" cmpd="sng" w="9525">
            <a:solidFill>
              <a:srgbClr val="14131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74" name="Google Shape;874;p73"/>
          <p:cNvSpPr/>
          <p:nvPr/>
        </p:nvSpPr>
        <p:spPr>
          <a:xfrm>
            <a:off x="4699383" y="3311719"/>
            <a:ext cx="138900" cy="197700"/>
          </a:xfrm>
          <a:prstGeom prst="triangle">
            <a:avLst>
              <a:gd fmla="val 50000" name="adj"/>
            </a:avLst>
          </a:prstGeom>
          <a:solidFill>
            <a:srgbClr val="141315"/>
          </a:solidFill>
          <a:ln cap="flat" cmpd="sng" w="9525">
            <a:solidFill>
              <a:srgbClr val="14131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75" name="Google Shape;875;p73"/>
          <p:cNvSpPr txBox="1"/>
          <p:nvPr/>
        </p:nvSpPr>
        <p:spPr>
          <a:xfrm>
            <a:off x="6709075" y="2378350"/>
            <a:ext cx="20196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1000"/>
              </a:spcAft>
              <a:buNone/>
            </a:pPr>
            <a:r>
              <a:rPr b="1" lang="en-GB" sz="1400">
                <a:latin typeface="Lexend"/>
                <a:ea typeface="Lexend"/>
                <a:cs typeface="Lexend"/>
                <a:sym typeface="Lexend"/>
              </a:rPr>
              <a:t>Qaybaha iskutallaabta ee jihooyinka kale uma baahna inay is-ekeysiiyaan si ay u noqdaan prism.</a:t>
            </a:r>
            <a:r>
              <a:rPr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r>
              <a:rPr b="1"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pic>
        <p:nvPicPr>
          <p:cNvPr id="876" name="Google Shape;876;p73"/>
          <p:cNvPicPr preferRelativeResize="0"/>
          <p:nvPr/>
        </p:nvPicPr>
        <p:blipFill rotWithShape="1">
          <a:blip r:embed="rId3">
            <a:alphaModFix/>
          </a:blip>
          <a:srcRect b="23023" l="0" r="70087" t="0"/>
          <a:stretch/>
        </p:blipFill>
        <p:spPr>
          <a:xfrm>
            <a:off x="324000" y="1709365"/>
            <a:ext cx="2134301" cy="2656725"/>
          </a:xfrm>
          <a:prstGeom prst="rect">
            <a:avLst/>
          </a:prstGeom>
          <a:noFill/>
          <a:ln>
            <a:noFill/>
          </a:ln>
        </p:spPr>
      </p:pic>
      <p:pic>
        <p:nvPicPr>
          <p:cNvPr id="877" name="Google Shape;877;p73"/>
          <p:cNvPicPr preferRelativeResize="0"/>
          <p:nvPr/>
        </p:nvPicPr>
        <p:blipFill rotWithShape="1">
          <a:blip r:embed="rId3">
            <a:alphaModFix/>
          </a:blip>
          <a:srcRect b="20814" l="35344" r="34743" t="55735"/>
          <a:stretch/>
        </p:blipFill>
        <p:spPr>
          <a:xfrm>
            <a:off x="331578" y="3549177"/>
            <a:ext cx="2134301" cy="809349"/>
          </a:xfrm>
          <a:prstGeom prst="rect">
            <a:avLst/>
          </a:prstGeom>
          <a:noFill/>
          <a:ln>
            <a:noFill/>
          </a:ln>
        </p:spPr>
      </p:pic>
      <p:pic>
        <p:nvPicPr>
          <p:cNvPr id="878" name="Google Shape;878;p73"/>
          <p:cNvPicPr preferRelativeResize="0"/>
          <p:nvPr/>
        </p:nvPicPr>
        <p:blipFill rotWithShape="1">
          <a:blip r:embed="rId3">
            <a:alphaModFix/>
          </a:blip>
          <a:srcRect b="20814" l="35344" r="34743" t="55735"/>
          <a:stretch/>
        </p:blipFill>
        <p:spPr>
          <a:xfrm>
            <a:off x="331578" y="2284859"/>
            <a:ext cx="2134301" cy="809349"/>
          </a:xfrm>
          <a:prstGeom prst="rect">
            <a:avLst/>
          </a:prstGeom>
          <a:noFill/>
          <a:ln>
            <a:noFill/>
          </a:ln>
        </p:spPr>
      </p:pic>
      <p:sp>
        <p:nvSpPr>
          <p:cNvPr id="879" name="Google Shape;879;p73"/>
          <p:cNvSpPr/>
          <p:nvPr/>
        </p:nvSpPr>
        <p:spPr>
          <a:xfrm rot="5533582">
            <a:off x="1213515" y="2923838"/>
            <a:ext cx="139005" cy="197554"/>
          </a:xfrm>
          <a:prstGeom prst="triangle">
            <a:avLst>
              <a:gd fmla="val 50000" name="adj"/>
            </a:avLst>
          </a:prstGeom>
          <a:solidFill>
            <a:srgbClr val="141315"/>
          </a:solidFill>
          <a:ln cap="flat" cmpd="sng" w="9525">
            <a:solidFill>
              <a:srgbClr val="14131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80" name="Google Shape;880;p73"/>
          <p:cNvSpPr/>
          <p:nvPr/>
        </p:nvSpPr>
        <p:spPr>
          <a:xfrm rot="5533582">
            <a:off x="1213515" y="4186388"/>
            <a:ext cx="139005" cy="197554"/>
          </a:xfrm>
          <a:prstGeom prst="triangle">
            <a:avLst>
              <a:gd fmla="val 50000" name="adj"/>
            </a:avLst>
          </a:prstGeom>
          <a:solidFill>
            <a:srgbClr val="141315"/>
          </a:solidFill>
          <a:ln cap="flat" cmpd="sng" w="9525">
            <a:solidFill>
              <a:srgbClr val="14131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81" name="Google Shape;881;p73"/>
          <p:cNvSpPr txBox="1"/>
          <p:nvPr/>
        </p:nvSpPr>
        <p:spPr>
          <a:xfrm>
            <a:off x="2479600" y="2364525"/>
            <a:ext cx="15948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1000"/>
              </a:spcAft>
              <a:buNone/>
            </a:pPr>
            <a:r>
              <a:rPr b="1" lang="en-GB" sz="1400">
                <a:solidFill>
                  <a:schemeClr val="dk1"/>
                </a:solidFill>
                <a:latin typeface="Lexend"/>
                <a:ea typeface="Lexend"/>
                <a:cs typeface="Lexend"/>
                <a:sym typeface="Lexend"/>
              </a:rPr>
              <a:t>Qaybaha iskutallaabta ee barbar socda salka waa is-ekeysi.</a:t>
            </a:r>
            <a:r>
              <a:rPr lang="en-GB" sz="1400">
                <a:solidFill>
                  <a:schemeClr val="dk1"/>
                </a:solidFill>
                <a:latin typeface="Lexend"/>
                <a:ea typeface="Lexend"/>
                <a:cs typeface="Lexend"/>
                <a:sym typeface="Lexend"/>
              </a:rPr>
              <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5" name="Shape 885"/>
        <p:cNvGrpSpPr/>
        <p:nvPr/>
      </p:nvGrpSpPr>
      <p:grpSpPr>
        <a:xfrm>
          <a:off x="0" y="0"/>
          <a:ext cx="0" cy="0"/>
          <a:chOff x="0" y="0"/>
          <a:chExt cx="0" cy="0"/>
        </a:xfrm>
      </p:grpSpPr>
      <p:sp>
        <p:nvSpPr>
          <p:cNvPr id="886" name="Google Shape;886;p74"/>
          <p:cNvSpPr txBox="1"/>
          <p:nvPr/>
        </p:nvSpPr>
        <p:spPr>
          <a:xfrm>
            <a:off x="324000" y="652281"/>
            <a:ext cx="849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Qaababka iskutallaabta ee 2D waa inay ahaadaan geeso badan (polygon).</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887" name="Google Shape;887;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Qeexista prism-ka</a:t>
            </a:r>
            <a:endParaRPr/>
          </a:p>
        </p:txBody>
      </p:sp>
      <p:sp>
        <p:nvSpPr>
          <p:cNvPr id="888" name="Google Shape;888;p74"/>
          <p:cNvSpPr txBox="1"/>
          <p:nvPr/>
        </p:nvSpPr>
        <p:spPr>
          <a:xfrm>
            <a:off x="1684800" y="1192275"/>
            <a:ext cx="22902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Prism-kani wuxuu leeyahay saddex-xaglo siman (equilateral triangles) oo ah geeso badan (polygon) iskutallaabtiisa.</a:t>
            </a:r>
            <a:r>
              <a:rPr b="1"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pic>
        <p:nvPicPr>
          <p:cNvPr id="889" name="Google Shape;889;p74"/>
          <p:cNvPicPr preferRelativeResize="0"/>
          <p:nvPr/>
        </p:nvPicPr>
        <p:blipFill rotWithShape="1">
          <a:blip r:embed="rId3">
            <a:alphaModFix/>
          </a:blip>
          <a:srcRect b="11527" l="37974" r="47011" t="14579"/>
          <a:stretch/>
        </p:blipFill>
        <p:spPr>
          <a:xfrm>
            <a:off x="324000" y="1109250"/>
            <a:ext cx="1407233" cy="2400262"/>
          </a:xfrm>
          <a:prstGeom prst="rect">
            <a:avLst/>
          </a:prstGeom>
          <a:noFill/>
          <a:ln>
            <a:noFill/>
          </a:ln>
        </p:spPr>
      </p:pic>
      <p:pic>
        <p:nvPicPr>
          <p:cNvPr id="890" name="Google Shape;890;p74"/>
          <p:cNvPicPr preferRelativeResize="0"/>
          <p:nvPr/>
        </p:nvPicPr>
        <p:blipFill rotWithShape="1">
          <a:blip r:embed="rId3">
            <a:alphaModFix/>
          </a:blip>
          <a:srcRect b="9186" l="59973" r="25877" t="71926"/>
          <a:stretch/>
        </p:blipFill>
        <p:spPr>
          <a:xfrm>
            <a:off x="389900" y="2900833"/>
            <a:ext cx="1326226" cy="613499"/>
          </a:xfrm>
          <a:prstGeom prst="rect">
            <a:avLst/>
          </a:prstGeom>
          <a:noFill/>
          <a:ln>
            <a:noFill/>
          </a:ln>
        </p:spPr>
      </p:pic>
      <p:pic>
        <p:nvPicPr>
          <p:cNvPr id="891" name="Google Shape;891;p74"/>
          <p:cNvPicPr preferRelativeResize="0"/>
          <p:nvPr/>
        </p:nvPicPr>
        <p:blipFill rotWithShape="1">
          <a:blip r:embed="rId3">
            <a:alphaModFix/>
          </a:blip>
          <a:srcRect b="9186" l="59973" r="25877" t="71926"/>
          <a:stretch/>
        </p:blipFill>
        <p:spPr>
          <a:xfrm>
            <a:off x="389900" y="2265008"/>
            <a:ext cx="1326226" cy="613499"/>
          </a:xfrm>
          <a:prstGeom prst="rect">
            <a:avLst/>
          </a:prstGeom>
          <a:noFill/>
          <a:ln>
            <a:noFill/>
          </a:ln>
        </p:spPr>
      </p:pic>
      <p:pic>
        <p:nvPicPr>
          <p:cNvPr id="892" name="Google Shape;892;p74"/>
          <p:cNvPicPr preferRelativeResize="0"/>
          <p:nvPr/>
        </p:nvPicPr>
        <p:blipFill rotWithShape="1">
          <a:blip r:embed="rId3">
            <a:alphaModFix/>
          </a:blip>
          <a:srcRect b="9186" l="59973" r="25877" t="71926"/>
          <a:stretch/>
        </p:blipFill>
        <p:spPr>
          <a:xfrm>
            <a:off x="389900" y="1007708"/>
            <a:ext cx="1326226" cy="613499"/>
          </a:xfrm>
          <a:prstGeom prst="rect">
            <a:avLst/>
          </a:prstGeom>
          <a:noFill/>
          <a:ln>
            <a:noFill/>
          </a:ln>
        </p:spPr>
      </p:pic>
      <p:pic>
        <p:nvPicPr>
          <p:cNvPr id="893" name="Google Shape;893;p74"/>
          <p:cNvPicPr preferRelativeResize="0"/>
          <p:nvPr/>
        </p:nvPicPr>
        <p:blipFill rotWithShape="1">
          <a:blip r:embed="rId4">
            <a:alphaModFix/>
          </a:blip>
          <a:srcRect b="14405" l="48547" r="33759" t="40663"/>
          <a:stretch/>
        </p:blipFill>
        <p:spPr>
          <a:xfrm>
            <a:off x="2025563" y="2481250"/>
            <a:ext cx="1203150" cy="1028250"/>
          </a:xfrm>
          <a:prstGeom prst="rect">
            <a:avLst/>
          </a:prstGeom>
          <a:noFill/>
          <a:ln>
            <a:noFill/>
          </a:ln>
        </p:spPr>
      </p:pic>
      <p:pic>
        <p:nvPicPr>
          <p:cNvPr id="894" name="Google Shape;894;p74"/>
          <p:cNvPicPr preferRelativeResize="0"/>
          <p:nvPr/>
        </p:nvPicPr>
        <p:blipFill rotWithShape="1">
          <a:blip r:embed="rId3">
            <a:alphaModFix/>
          </a:blip>
          <a:srcRect b="4015" l="75709" r="13056" t="25531"/>
          <a:stretch/>
        </p:blipFill>
        <p:spPr>
          <a:xfrm>
            <a:off x="7164325" y="1109250"/>
            <a:ext cx="1274677" cy="2770376"/>
          </a:xfrm>
          <a:prstGeom prst="rect">
            <a:avLst/>
          </a:prstGeom>
          <a:noFill/>
          <a:ln>
            <a:noFill/>
          </a:ln>
        </p:spPr>
      </p:pic>
      <p:sp>
        <p:nvSpPr>
          <p:cNvPr id="895" name="Google Shape;895;p74"/>
          <p:cNvSpPr txBox="1"/>
          <p:nvPr/>
        </p:nvSpPr>
        <p:spPr>
          <a:xfrm>
            <a:off x="411480" y="4389120"/>
            <a:ext cx="1230000" cy="5541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tusaale prism ah</a:t>
            </a:r>
            <a:r>
              <a:rPr b="1" lang="en-GB" sz="1100">
                <a:latin typeface="Lexend"/>
                <a:ea typeface="Lexend"/>
                <a:cs typeface="Lexend"/>
                <a:sym typeface="Lexend"/>
              </a:rPr>
              <a:t/>
            </a:r>
            <a:endParaRPr b="1" sz="1800">
              <a:latin typeface="Lexend"/>
              <a:ea typeface="Lexend"/>
              <a:cs typeface="Lexend"/>
              <a:sym typeface="Lexend"/>
            </a:endParaRPr>
          </a:p>
        </p:txBody>
      </p:sp>
      <p:sp>
        <p:nvSpPr>
          <p:cNvPr id="896" name="Google Shape;896;p74"/>
          <p:cNvSpPr txBox="1"/>
          <p:nvPr/>
        </p:nvSpPr>
        <p:spPr>
          <a:xfrm>
            <a:off x="4629300" y="1192275"/>
            <a:ext cx="22902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Dhululubadani waxay leedahay goobo is-ekeysi ah oo ah qaabkeeda iskutallaabta.</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897" name="Google Shape;897;p74"/>
          <p:cNvSpPr txBox="1"/>
          <p:nvPr/>
        </p:nvSpPr>
        <p:spPr>
          <a:xfrm>
            <a:off x="1897512" y="4389120"/>
            <a:ext cx="1631100" cy="5541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tusaale-darro ah oo prism ah</a:t>
            </a:r>
            <a:r>
              <a:rPr b="1" lang="en-GB" sz="1100">
                <a:latin typeface="Lexend"/>
                <a:ea typeface="Lexend"/>
                <a:cs typeface="Lexend"/>
                <a:sym typeface="Lexend"/>
              </a:rPr>
              <a:t/>
            </a:r>
            <a:endParaRPr b="1" sz="1800">
              <a:latin typeface="Lexend"/>
              <a:ea typeface="Lexend"/>
              <a:cs typeface="Lexend"/>
              <a:sym typeface="Lexend"/>
            </a:endParaRPr>
          </a:p>
        </p:txBody>
      </p:sp>
      <p:cxnSp>
        <p:nvCxnSpPr>
          <p:cNvPr id="898" name="Google Shape;898;p74"/>
          <p:cNvCxnSpPr/>
          <p:nvPr/>
        </p:nvCxnSpPr>
        <p:spPr>
          <a:xfrm>
            <a:off x="4572000" y="1192275"/>
            <a:ext cx="0" cy="3290400"/>
          </a:xfrm>
          <a:prstGeom prst="straightConnector1">
            <a:avLst/>
          </a:prstGeom>
          <a:noFill/>
          <a:ln cap="flat" cmpd="sng" w="38100">
            <a:solidFill>
              <a:schemeClr val="accent4"/>
            </a:solidFill>
            <a:prstDash val="solid"/>
            <a:round/>
            <a:headEnd len="med" w="med" type="none"/>
            <a:tailEnd len="med" w="med" type="none"/>
          </a:ln>
        </p:spPr>
      </p:cxnSp>
      <p:pic>
        <p:nvPicPr>
          <p:cNvPr id="899" name="Google Shape;899;p74"/>
          <p:cNvPicPr preferRelativeResize="0"/>
          <p:nvPr/>
        </p:nvPicPr>
        <p:blipFill rotWithShape="1">
          <a:blip r:embed="rId3">
            <a:alphaModFix/>
          </a:blip>
          <a:srcRect b="3092" l="89684" r="616" t="83918"/>
          <a:stretch/>
        </p:blipFill>
        <p:spPr>
          <a:xfrm>
            <a:off x="7303550" y="3350050"/>
            <a:ext cx="1100527" cy="510751"/>
          </a:xfrm>
          <a:prstGeom prst="rect">
            <a:avLst/>
          </a:prstGeom>
          <a:noFill/>
          <a:ln>
            <a:noFill/>
          </a:ln>
        </p:spPr>
      </p:pic>
      <p:pic>
        <p:nvPicPr>
          <p:cNvPr id="900" name="Google Shape;900;p74"/>
          <p:cNvPicPr preferRelativeResize="0"/>
          <p:nvPr/>
        </p:nvPicPr>
        <p:blipFill rotWithShape="1">
          <a:blip r:embed="rId3">
            <a:alphaModFix/>
          </a:blip>
          <a:srcRect b="3092" l="89684" r="616" t="83918"/>
          <a:stretch/>
        </p:blipFill>
        <p:spPr>
          <a:xfrm>
            <a:off x="7303550" y="2820475"/>
            <a:ext cx="1100527" cy="510751"/>
          </a:xfrm>
          <a:prstGeom prst="rect">
            <a:avLst/>
          </a:prstGeom>
          <a:noFill/>
          <a:ln>
            <a:noFill/>
          </a:ln>
        </p:spPr>
      </p:pic>
      <p:pic>
        <p:nvPicPr>
          <p:cNvPr id="901" name="Google Shape;901;p74"/>
          <p:cNvPicPr preferRelativeResize="0"/>
          <p:nvPr/>
        </p:nvPicPr>
        <p:blipFill rotWithShape="1">
          <a:blip r:embed="rId3">
            <a:alphaModFix/>
          </a:blip>
          <a:srcRect b="3092" l="89684" r="616" t="83918"/>
          <a:stretch/>
        </p:blipFill>
        <p:spPr>
          <a:xfrm>
            <a:off x="7303550" y="2107975"/>
            <a:ext cx="1100527" cy="510751"/>
          </a:xfrm>
          <a:prstGeom prst="rect">
            <a:avLst/>
          </a:prstGeom>
          <a:noFill/>
          <a:ln>
            <a:noFill/>
          </a:ln>
        </p:spPr>
      </p:pic>
      <p:pic>
        <p:nvPicPr>
          <p:cNvPr id="902" name="Google Shape;902;p74"/>
          <p:cNvPicPr preferRelativeResize="0"/>
          <p:nvPr/>
        </p:nvPicPr>
        <p:blipFill rotWithShape="1">
          <a:blip r:embed="rId3">
            <a:alphaModFix/>
          </a:blip>
          <a:srcRect b="3092" l="89684" r="616" t="83918"/>
          <a:stretch/>
        </p:blipFill>
        <p:spPr>
          <a:xfrm>
            <a:off x="7303550" y="1060200"/>
            <a:ext cx="1100527" cy="510751"/>
          </a:xfrm>
          <a:prstGeom prst="rect">
            <a:avLst/>
          </a:prstGeom>
          <a:noFill/>
          <a:ln>
            <a:noFill/>
          </a:ln>
        </p:spPr>
      </p:pic>
      <p:pic>
        <p:nvPicPr>
          <p:cNvPr id="903" name="Google Shape;903;p74"/>
          <p:cNvPicPr preferRelativeResize="0"/>
          <p:nvPr/>
        </p:nvPicPr>
        <p:blipFill rotWithShape="1">
          <a:blip r:embed="rId4">
            <a:alphaModFix/>
          </a:blip>
          <a:srcRect b="2848" l="85744" r="2827" t="63673"/>
          <a:stretch/>
        </p:blipFill>
        <p:spPr>
          <a:xfrm>
            <a:off x="5076450" y="2363194"/>
            <a:ext cx="962274" cy="948563"/>
          </a:xfrm>
          <a:prstGeom prst="rect">
            <a:avLst/>
          </a:prstGeom>
          <a:noFill/>
          <a:ln>
            <a:noFill/>
          </a:ln>
        </p:spPr>
      </p:pic>
      <p:cxnSp>
        <p:nvCxnSpPr>
          <p:cNvPr id="904" name="Google Shape;904;p74"/>
          <p:cNvCxnSpPr/>
          <p:nvPr/>
        </p:nvCxnSpPr>
        <p:spPr>
          <a:xfrm>
            <a:off x="5618637" y="3350057"/>
            <a:ext cx="0" cy="595500"/>
          </a:xfrm>
          <a:prstGeom prst="straightConnector1">
            <a:avLst/>
          </a:prstGeom>
          <a:noFill/>
          <a:ln cap="flat" cmpd="sng" w="28575">
            <a:solidFill>
              <a:schemeClr val="dk2"/>
            </a:solidFill>
            <a:prstDash val="solid"/>
            <a:round/>
            <a:headEnd len="med" w="med" type="none"/>
            <a:tailEnd len="med" w="med" type="none"/>
          </a:ln>
        </p:spPr>
      </p:cxnSp>
      <p:sp>
        <p:nvSpPr>
          <p:cNvPr id="905" name="Google Shape;905;p74"/>
          <p:cNvSpPr txBox="1"/>
          <p:nvPr/>
        </p:nvSpPr>
        <p:spPr>
          <a:xfrm>
            <a:off x="4767763" y="3983850"/>
            <a:ext cx="1708500" cy="5541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goobo (circles) ma aha geeso badan (polygons)</a:t>
            </a:r>
            <a:r>
              <a:rPr lang="en-GB" sz="1100">
                <a:latin typeface="Lexend"/>
                <a:ea typeface="Lexend"/>
                <a:cs typeface="Lexend"/>
                <a:sym typeface="Lexend"/>
              </a:rPr>
              <a:t/>
            </a:r>
            <a:endParaRPr sz="1800">
              <a:latin typeface="Lexend"/>
              <a:ea typeface="Lexend"/>
              <a:cs typeface="Lexend"/>
              <a:sym typeface="Lexend"/>
            </a:endParaRPr>
          </a:p>
        </p:txBody>
      </p:sp>
      <p:sp>
        <p:nvSpPr>
          <p:cNvPr id="906" name="TextBox 905"/>
          <p:cNvSpPr txBox="1"/>
          <p:nvPr/>
        </p:nvSpPr>
        <p:spPr>
          <a:xfrm>
            <a:off x="411480" y="411480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9" name="Shape 909"/>
        <p:cNvGrpSpPr/>
        <p:nvPr/>
      </p:nvGrpSpPr>
      <p:grpSpPr>
        <a:xfrm>
          <a:off x="0" y="0"/>
          <a:ext cx="0" cy="0"/>
          <a:chOff x="0" y="0"/>
          <a:chExt cx="0" cy="0"/>
        </a:xfrm>
      </p:grpSpPr>
      <p:sp>
        <p:nvSpPr>
          <p:cNvPr id="910" name="Google Shape;910;p7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Qeexista prism-ka</a:t>
            </a:r>
            <a:endParaRPr/>
          </a:p>
        </p:txBody>
      </p:sp>
      <p:sp>
        <p:nvSpPr>
          <p:cNvPr id="911" name="Google Shape;911;p75"/>
          <p:cNvSpPr txBox="1"/>
          <p:nvPr/>
        </p:nvSpPr>
        <p:spPr>
          <a:xfrm>
            <a:off x="324000" y="652281"/>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Dhammaan wejiyada kale ee aan iskutallaabta ahayn ee prism-ka waa inay ahaadaan barbarroole (parallelograms).</a:t>
            </a:r>
            <a:r>
              <a:rPr b="1"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None/>
            </a:pPr>
            <a:r>
              <a:rPr lang="en-GB" sz="1100">
                <a:latin typeface="Lexend"/>
                <a:ea typeface="Lexend"/>
                <a:cs typeface="Lexend"/>
                <a:sym typeface="Lexend"/>
              </a:rPr>
              <a:t>Prismyada toosan, wejigaan oo dhami waa leydi (rectangles).</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pic>
        <p:nvPicPr>
          <p:cNvPr id="912" name="Google Shape;912;p75"/>
          <p:cNvPicPr preferRelativeResize="0"/>
          <p:nvPr/>
        </p:nvPicPr>
        <p:blipFill rotWithShape="1">
          <a:blip r:embed="rId3">
            <a:alphaModFix/>
          </a:blip>
          <a:srcRect b="11527" l="37974" r="47011" t="14579"/>
          <a:stretch/>
        </p:blipFill>
        <p:spPr>
          <a:xfrm>
            <a:off x="324000" y="1414050"/>
            <a:ext cx="1407233" cy="2400262"/>
          </a:xfrm>
          <a:prstGeom prst="rect">
            <a:avLst/>
          </a:prstGeom>
          <a:noFill/>
          <a:ln>
            <a:noFill/>
          </a:ln>
        </p:spPr>
      </p:pic>
      <p:pic>
        <p:nvPicPr>
          <p:cNvPr id="913" name="Google Shape;913;p75"/>
          <p:cNvPicPr preferRelativeResize="0"/>
          <p:nvPr/>
        </p:nvPicPr>
        <p:blipFill rotWithShape="1">
          <a:blip r:embed="rId4">
            <a:alphaModFix/>
          </a:blip>
          <a:srcRect b="23023" l="0" r="70087" t="0"/>
          <a:stretch/>
        </p:blipFill>
        <p:spPr>
          <a:xfrm>
            <a:off x="1878350" y="1414050"/>
            <a:ext cx="2035802" cy="2534100"/>
          </a:xfrm>
          <a:prstGeom prst="rect">
            <a:avLst/>
          </a:prstGeom>
          <a:noFill/>
          <a:ln>
            <a:noFill/>
          </a:ln>
        </p:spPr>
      </p:pic>
      <p:sp>
        <p:nvSpPr>
          <p:cNvPr id="914" name="Google Shape;914;p75"/>
          <p:cNvSpPr/>
          <p:nvPr/>
        </p:nvSpPr>
        <p:spPr>
          <a:xfrm rot="-5400000">
            <a:off x="1097550" y="2606675"/>
            <a:ext cx="2105700" cy="408000"/>
          </a:xfrm>
          <a:prstGeom prst="parallelogram">
            <a:avLst>
              <a:gd fmla="val 76900" name="adj"/>
            </a:avLst>
          </a:prstGeom>
          <a:solidFill>
            <a:srgbClr val="000000">
              <a:alpha val="55000"/>
            </a:srgbClr>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15" name="Google Shape;915;p75"/>
          <p:cNvSpPr/>
          <p:nvPr/>
        </p:nvSpPr>
        <p:spPr>
          <a:xfrm rot="-5400000">
            <a:off x="240725" y="2356175"/>
            <a:ext cx="2269200" cy="491400"/>
          </a:xfrm>
          <a:prstGeom prst="parallelogram">
            <a:avLst>
              <a:gd fmla="val 76900" name="adj"/>
            </a:avLst>
          </a:prstGeom>
          <a:solidFill>
            <a:srgbClr val="000000">
              <a:alpha val="55000"/>
            </a:srgbClr>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16" name="Google Shape;916;p75"/>
          <p:cNvSpPr/>
          <p:nvPr/>
        </p:nvSpPr>
        <p:spPr>
          <a:xfrm rot="-5400000">
            <a:off x="2068475" y="1911425"/>
            <a:ext cx="1819800" cy="954300"/>
          </a:xfrm>
          <a:prstGeom prst="parallelogram">
            <a:avLst>
              <a:gd fmla="val 2491" name="adj"/>
            </a:avLst>
          </a:prstGeom>
          <a:solidFill>
            <a:srgbClr val="000000">
              <a:alpha val="55000"/>
            </a:srgbClr>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917" name="Google Shape;917;p75"/>
          <p:cNvPicPr preferRelativeResize="0"/>
          <p:nvPr/>
        </p:nvPicPr>
        <p:blipFill rotWithShape="1">
          <a:blip r:embed="rId4">
            <a:alphaModFix/>
          </a:blip>
          <a:srcRect b="17958" l="70479" r="-391" t="38208"/>
          <a:stretch/>
        </p:blipFill>
        <p:spPr>
          <a:xfrm>
            <a:off x="6144475" y="1478671"/>
            <a:ext cx="2134301" cy="1512800"/>
          </a:xfrm>
          <a:prstGeom prst="rect">
            <a:avLst/>
          </a:prstGeom>
          <a:noFill/>
          <a:ln>
            <a:noFill/>
          </a:ln>
        </p:spPr>
      </p:pic>
      <p:cxnSp>
        <p:nvCxnSpPr>
          <p:cNvPr id="918" name="Google Shape;918;p75"/>
          <p:cNvCxnSpPr/>
          <p:nvPr/>
        </p:nvCxnSpPr>
        <p:spPr>
          <a:xfrm>
            <a:off x="4572000" y="1467275"/>
            <a:ext cx="0" cy="3358200"/>
          </a:xfrm>
          <a:prstGeom prst="straightConnector1">
            <a:avLst/>
          </a:prstGeom>
          <a:noFill/>
          <a:ln cap="flat" cmpd="sng" w="38100">
            <a:solidFill>
              <a:schemeClr val="accent4"/>
            </a:solidFill>
            <a:prstDash val="solid"/>
            <a:round/>
            <a:headEnd len="med" w="med" type="none"/>
            <a:tailEnd len="med" w="med" type="none"/>
          </a:ln>
        </p:spPr>
      </p:cxnSp>
      <p:pic>
        <p:nvPicPr>
          <p:cNvPr id="919" name="Google Shape;919;p75"/>
          <p:cNvPicPr preferRelativeResize="0"/>
          <p:nvPr/>
        </p:nvPicPr>
        <p:blipFill>
          <a:blip r:embed="rId5">
            <a:alphaModFix/>
          </a:blip>
          <a:stretch>
            <a:fillRect/>
          </a:stretch>
        </p:blipFill>
        <p:spPr>
          <a:xfrm>
            <a:off x="6611725" y="1939775"/>
            <a:ext cx="1044500" cy="993875"/>
          </a:xfrm>
          <a:prstGeom prst="rect">
            <a:avLst/>
          </a:prstGeom>
          <a:noFill/>
          <a:ln>
            <a:noFill/>
          </a:ln>
        </p:spPr>
      </p:pic>
      <p:sp>
        <p:nvSpPr>
          <p:cNvPr id="920" name="Google Shape;920;p75"/>
          <p:cNvSpPr txBox="1"/>
          <p:nvPr/>
        </p:nvSpPr>
        <p:spPr>
          <a:xfrm>
            <a:off x="324000" y="3886419"/>
            <a:ext cx="35901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Wejigaan oo dhami waa leydi (rectangles).</a:t>
            </a:r>
            <a:endParaRPr sz="1800">
              <a:latin typeface="Lexend"/>
              <a:ea typeface="Lexend"/>
              <a:cs typeface="Lexend"/>
              <a:sym typeface="Lexend"/>
            </a:endParaRPr>
          </a:p>
        </p:txBody>
      </p:sp>
      <p:sp>
        <p:nvSpPr>
          <p:cNvPr id="921" name="Google Shape;921;p75"/>
          <p:cNvSpPr txBox="1"/>
          <p:nvPr/>
        </p:nvSpPr>
        <p:spPr>
          <a:xfrm>
            <a:off x="4853675" y="3116850"/>
            <a:ext cx="35901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Wejigaan waa trapezia, ma aha parallelograms.</a:t>
            </a:r>
            <a:endParaRPr sz="1800">
              <a:latin typeface="Lexend"/>
              <a:ea typeface="Lexend"/>
              <a:cs typeface="Lexend"/>
              <a:sym typeface="Lexend"/>
            </a:endParaRPr>
          </a:p>
        </p:txBody>
      </p:sp>
      <p:sp>
        <p:nvSpPr>
          <p:cNvPr id="922" name="Google Shape;922;p75"/>
          <p:cNvSpPr txBox="1"/>
          <p:nvPr/>
        </p:nvSpPr>
        <p:spPr>
          <a:xfrm>
            <a:off x="4853675" y="3948150"/>
            <a:ext cx="35901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Sidaas darteed, shaygan ma aha prism.</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6" name="Shape 926"/>
        <p:cNvGrpSpPr/>
        <p:nvPr/>
      </p:nvGrpSpPr>
      <p:grpSpPr>
        <a:xfrm>
          <a:off x="0" y="0"/>
          <a:ext cx="0" cy="0"/>
          <a:chOff x="0" y="0"/>
          <a:chExt cx="0" cy="0"/>
        </a:xfrm>
      </p:grpSpPr>
      <p:sp>
        <p:nvSpPr>
          <p:cNvPr id="927" name="Google Shape;927;p7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Qeexida prism-ka</a:t>
            </a:r>
            <a:endParaRPr/>
          </a:p>
        </p:txBody>
      </p:sp>
      <p:sp>
        <p:nvSpPr>
          <p:cNvPr id="928" name="Google Shape;928;p76"/>
          <p:cNvSpPr txBox="1"/>
          <p:nvPr/>
        </p:nvSpPr>
        <p:spPr>
          <a:xfrm>
            <a:off x="1684800" y="1420875"/>
            <a:ext cx="22902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Mararka qaarkood prism-ku wuxuu yeelan karaa polygons joogto ah, sida saddexagalka siman (equilateral triangle).</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pic>
        <p:nvPicPr>
          <p:cNvPr id="929" name="Google Shape;929;p76"/>
          <p:cNvPicPr preferRelativeResize="0"/>
          <p:nvPr/>
        </p:nvPicPr>
        <p:blipFill rotWithShape="1">
          <a:blip r:embed="rId3">
            <a:alphaModFix/>
          </a:blip>
          <a:srcRect b="11527" l="37974" r="47011" t="14579"/>
          <a:stretch/>
        </p:blipFill>
        <p:spPr>
          <a:xfrm>
            <a:off x="324000" y="1337850"/>
            <a:ext cx="1407233" cy="2400262"/>
          </a:xfrm>
          <a:prstGeom prst="rect">
            <a:avLst/>
          </a:prstGeom>
          <a:noFill/>
          <a:ln>
            <a:noFill/>
          </a:ln>
        </p:spPr>
      </p:pic>
      <p:pic>
        <p:nvPicPr>
          <p:cNvPr id="930" name="Google Shape;930;p76"/>
          <p:cNvPicPr preferRelativeResize="0"/>
          <p:nvPr/>
        </p:nvPicPr>
        <p:blipFill rotWithShape="1">
          <a:blip r:embed="rId4">
            <a:alphaModFix/>
          </a:blip>
          <a:srcRect b="0" l="0" r="79306" t="0"/>
          <a:stretch/>
        </p:blipFill>
        <p:spPr>
          <a:xfrm>
            <a:off x="5284202" y="2806275"/>
            <a:ext cx="980400" cy="1594350"/>
          </a:xfrm>
          <a:prstGeom prst="rect">
            <a:avLst/>
          </a:prstGeom>
          <a:noFill/>
          <a:ln>
            <a:noFill/>
          </a:ln>
        </p:spPr>
      </p:pic>
      <p:pic>
        <p:nvPicPr>
          <p:cNvPr id="931" name="Google Shape;931;p76"/>
          <p:cNvPicPr preferRelativeResize="0"/>
          <p:nvPr/>
        </p:nvPicPr>
        <p:blipFill rotWithShape="1">
          <a:blip r:embed="rId3">
            <a:alphaModFix/>
          </a:blip>
          <a:srcRect b="9186" l="59973" r="25877" t="71926"/>
          <a:stretch/>
        </p:blipFill>
        <p:spPr>
          <a:xfrm>
            <a:off x="389900" y="3129433"/>
            <a:ext cx="1326226" cy="613499"/>
          </a:xfrm>
          <a:prstGeom prst="rect">
            <a:avLst/>
          </a:prstGeom>
          <a:noFill/>
          <a:ln>
            <a:noFill/>
          </a:ln>
        </p:spPr>
      </p:pic>
      <p:pic>
        <p:nvPicPr>
          <p:cNvPr id="932" name="Google Shape;932;p76"/>
          <p:cNvPicPr preferRelativeResize="0"/>
          <p:nvPr/>
        </p:nvPicPr>
        <p:blipFill rotWithShape="1">
          <a:blip r:embed="rId3">
            <a:alphaModFix/>
          </a:blip>
          <a:srcRect b="9186" l="59973" r="25877" t="71926"/>
          <a:stretch/>
        </p:blipFill>
        <p:spPr>
          <a:xfrm>
            <a:off x="389900" y="2493608"/>
            <a:ext cx="1326226" cy="613499"/>
          </a:xfrm>
          <a:prstGeom prst="rect">
            <a:avLst/>
          </a:prstGeom>
          <a:noFill/>
          <a:ln>
            <a:noFill/>
          </a:ln>
        </p:spPr>
      </p:pic>
      <p:sp>
        <p:nvSpPr>
          <p:cNvPr id="933" name="Google Shape;933;p76"/>
          <p:cNvSpPr txBox="1"/>
          <p:nvPr/>
        </p:nvSpPr>
        <p:spPr>
          <a:xfrm>
            <a:off x="4781700" y="1420875"/>
            <a:ext cx="22902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Mararka qaarkoodna, prism-ku wuxuu yeelan karaa polygons aan joogto ahayn, sida saddexagalka scalene.</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pic>
        <p:nvPicPr>
          <p:cNvPr id="934" name="Google Shape;934;p76"/>
          <p:cNvPicPr preferRelativeResize="0"/>
          <p:nvPr/>
        </p:nvPicPr>
        <p:blipFill rotWithShape="1">
          <a:blip r:embed="rId3">
            <a:alphaModFix/>
          </a:blip>
          <a:srcRect b="9186" l="59973" r="25877" t="71926"/>
          <a:stretch/>
        </p:blipFill>
        <p:spPr>
          <a:xfrm>
            <a:off x="389900" y="1236308"/>
            <a:ext cx="1326226" cy="613499"/>
          </a:xfrm>
          <a:prstGeom prst="rect">
            <a:avLst/>
          </a:prstGeom>
          <a:noFill/>
          <a:ln>
            <a:noFill/>
          </a:ln>
        </p:spPr>
      </p:pic>
      <p:pic>
        <p:nvPicPr>
          <p:cNvPr id="935" name="Google Shape;935;p76"/>
          <p:cNvPicPr preferRelativeResize="0"/>
          <p:nvPr/>
        </p:nvPicPr>
        <p:blipFill rotWithShape="1">
          <a:blip r:embed="rId4">
            <a:alphaModFix/>
          </a:blip>
          <a:srcRect b="14405" l="48547" r="33759" t="40663"/>
          <a:stretch/>
        </p:blipFill>
        <p:spPr>
          <a:xfrm>
            <a:off x="2088238" y="2700000"/>
            <a:ext cx="1203150" cy="1028250"/>
          </a:xfrm>
          <a:prstGeom prst="rect">
            <a:avLst/>
          </a:prstGeom>
          <a:noFill/>
          <a:ln>
            <a:noFill/>
          </a:ln>
        </p:spPr>
      </p:pic>
      <p:cxnSp>
        <p:nvCxnSpPr>
          <p:cNvPr id="936" name="Google Shape;936;p76"/>
          <p:cNvCxnSpPr/>
          <p:nvPr/>
        </p:nvCxnSpPr>
        <p:spPr>
          <a:xfrm>
            <a:off x="4572000" y="1344675"/>
            <a:ext cx="0" cy="3290400"/>
          </a:xfrm>
          <a:prstGeom prst="straightConnector1">
            <a:avLst/>
          </a:prstGeom>
          <a:noFill/>
          <a:ln cap="flat" cmpd="sng" w="38100">
            <a:solidFill>
              <a:schemeClr val="accent4"/>
            </a:solidFill>
            <a:prstDash val="solid"/>
            <a:round/>
            <a:headEnd len="med" w="med" type="none"/>
            <a:tailEnd len="med" w="med" type="none"/>
          </a:ln>
        </p:spPr>
      </p:cxnSp>
      <p:pic>
        <p:nvPicPr>
          <p:cNvPr id="937" name="Google Shape;937;p76"/>
          <p:cNvPicPr preferRelativeResize="0"/>
          <p:nvPr/>
        </p:nvPicPr>
        <p:blipFill rotWithShape="1">
          <a:blip r:embed="rId3">
            <a:alphaModFix/>
          </a:blip>
          <a:srcRect b="15945" l="-331" r="85318" t="0"/>
          <a:stretch/>
        </p:blipFill>
        <p:spPr>
          <a:xfrm>
            <a:off x="7397000" y="1245145"/>
            <a:ext cx="1407224" cy="2730280"/>
          </a:xfrm>
          <a:prstGeom prst="rect">
            <a:avLst/>
          </a:prstGeom>
          <a:noFill/>
          <a:ln>
            <a:noFill/>
          </a:ln>
        </p:spPr>
      </p:pic>
      <p:pic>
        <p:nvPicPr>
          <p:cNvPr id="938" name="Google Shape;938;p76"/>
          <p:cNvPicPr preferRelativeResize="0"/>
          <p:nvPr/>
        </p:nvPicPr>
        <p:blipFill rotWithShape="1">
          <a:blip r:embed="rId3">
            <a:alphaModFix/>
          </a:blip>
          <a:srcRect b="12802" l="20786" r="64200" t="59370"/>
          <a:stretch/>
        </p:blipFill>
        <p:spPr>
          <a:xfrm>
            <a:off x="7377056" y="3102636"/>
            <a:ext cx="1407224" cy="903875"/>
          </a:xfrm>
          <a:prstGeom prst="rect">
            <a:avLst/>
          </a:prstGeom>
          <a:noFill/>
          <a:ln>
            <a:noFill/>
          </a:ln>
        </p:spPr>
      </p:pic>
      <p:pic>
        <p:nvPicPr>
          <p:cNvPr id="939" name="Google Shape;939;p76"/>
          <p:cNvPicPr preferRelativeResize="0"/>
          <p:nvPr/>
        </p:nvPicPr>
        <p:blipFill rotWithShape="1">
          <a:blip r:embed="rId3">
            <a:alphaModFix/>
          </a:blip>
          <a:srcRect b="12802" l="20786" r="64200" t="59370"/>
          <a:stretch/>
        </p:blipFill>
        <p:spPr>
          <a:xfrm>
            <a:off x="7377056" y="1971522"/>
            <a:ext cx="1407224" cy="903875"/>
          </a:xfrm>
          <a:prstGeom prst="rect">
            <a:avLst/>
          </a:prstGeom>
          <a:noFill/>
          <a:ln>
            <a:noFill/>
          </a:ln>
        </p:spPr>
      </p:pic>
      <p:pic>
        <p:nvPicPr>
          <p:cNvPr id="940" name="Google Shape;940;p76"/>
          <p:cNvPicPr preferRelativeResize="0"/>
          <p:nvPr/>
        </p:nvPicPr>
        <p:blipFill rotWithShape="1">
          <a:blip r:embed="rId3">
            <a:alphaModFix/>
          </a:blip>
          <a:srcRect b="12802" l="20786" r="64200" t="59370"/>
          <a:stretch/>
        </p:blipFill>
        <p:spPr>
          <a:xfrm>
            <a:off x="7377056" y="1217462"/>
            <a:ext cx="1407224" cy="903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4" name="Shape 944"/>
        <p:cNvGrpSpPr/>
        <p:nvPr/>
      </p:nvGrpSpPr>
      <p:grpSpPr>
        <a:xfrm>
          <a:off x="0" y="0"/>
          <a:ext cx="0" cy="0"/>
          <a:chOff x="0" y="0"/>
          <a:chExt cx="0" cy="0"/>
        </a:xfrm>
      </p:grpSpPr>
      <p:sp>
        <p:nvSpPr>
          <p:cNvPr id="945" name="Google Shape;945;p77"/>
          <p:cNvSpPr txBox="1"/>
          <p:nvPr/>
        </p:nvSpPr>
        <p:spPr>
          <a:xfrm>
            <a:off x="2142000" y="1725675"/>
            <a:ext cx="18000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Prism-kan wuxuu leeyahay qayb iskutallaab ah oo isku mid ah. Leydiyada (rectangles) waa isku mid (congruent) dhammaan.</a:t>
            </a:r>
            <a:r>
              <a:rPr b="1"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946" name="Google Shape;946;p7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Qeexida prism-ka</a:t>
            </a:r>
            <a:endParaRPr/>
          </a:p>
        </p:txBody>
      </p:sp>
      <p:sp>
        <p:nvSpPr>
          <p:cNvPr id="947" name="Google Shape;947;p77"/>
          <p:cNvSpPr txBox="1"/>
          <p:nvPr/>
        </p:nvSpPr>
        <p:spPr>
          <a:xfrm>
            <a:off x="324000" y="652281"/>
            <a:ext cx="84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Si loo ahaado prism, qaybta iskutallaabtu waa inay isku mid tahay dhammaan dhererka qaabka. Kuma filna in la barbar dhigo labada weji ee darafyada ka soo horjeeda.</a:t>
            </a:r>
            <a:r>
              <a:rPr b="1"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cxnSp>
        <p:nvCxnSpPr>
          <p:cNvPr id="948" name="Google Shape;948;p77"/>
          <p:cNvCxnSpPr/>
          <p:nvPr/>
        </p:nvCxnSpPr>
        <p:spPr>
          <a:xfrm>
            <a:off x="4241925" y="1649475"/>
            <a:ext cx="0" cy="3133800"/>
          </a:xfrm>
          <a:prstGeom prst="straightConnector1">
            <a:avLst/>
          </a:prstGeom>
          <a:noFill/>
          <a:ln cap="flat" cmpd="sng" w="38100">
            <a:solidFill>
              <a:schemeClr val="accent4"/>
            </a:solidFill>
            <a:prstDash val="solid"/>
            <a:round/>
            <a:headEnd len="med" w="med" type="none"/>
            <a:tailEnd len="med" w="med" type="none"/>
          </a:ln>
        </p:spPr>
      </p:cxnSp>
      <p:pic>
        <p:nvPicPr>
          <p:cNvPr id="949" name="Google Shape;949;p77"/>
          <p:cNvPicPr preferRelativeResize="0"/>
          <p:nvPr/>
        </p:nvPicPr>
        <p:blipFill rotWithShape="1">
          <a:blip r:embed="rId3">
            <a:alphaModFix/>
          </a:blip>
          <a:srcRect b="11995" l="0" r="71052" t="0"/>
          <a:stretch/>
        </p:blipFill>
        <p:spPr>
          <a:xfrm>
            <a:off x="324000" y="1620000"/>
            <a:ext cx="1620901" cy="3016010"/>
          </a:xfrm>
          <a:prstGeom prst="rect">
            <a:avLst/>
          </a:prstGeom>
          <a:noFill/>
          <a:ln>
            <a:noFill/>
          </a:ln>
        </p:spPr>
      </p:pic>
      <p:pic>
        <p:nvPicPr>
          <p:cNvPr id="950" name="Google Shape;950;p77"/>
          <p:cNvPicPr preferRelativeResize="0"/>
          <p:nvPr/>
        </p:nvPicPr>
        <p:blipFill rotWithShape="1">
          <a:blip r:embed="rId3">
            <a:alphaModFix/>
          </a:blip>
          <a:srcRect b="5044" l="35542" r="35510" t="70528"/>
          <a:stretch/>
        </p:blipFill>
        <p:spPr>
          <a:xfrm>
            <a:off x="321753" y="3809257"/>
            <a:ext cx="1620901" cy="837150"/>
          </a:xfrm>
          <a:prstGeom prst="rect">
            <a:avLst/>
          </a:prstGeom>
          <a:noFill/>
          <a:ln>
            <a:noFill/>
          </a:ln>
        </p:spPr>
      </p:pic>
      <p:pic>
        <p:nvPicPr>
          <p:cNvPr id="951" name="Google Shape;951;p77"/>
          <p:cNvPicPr preferRelativeResize="0"/>
          <p:nvPr/>
        </p:nvPicPr>
        <p:blipFill rotWithShape="1">
          <a:blip r:embed="rId3">
            <a:alphaModFix/>
          </a:blip>
          <a:srcRect b="5044" l="35542" r="35510" t="70528"/>
          <a:stretch/>
        </p:blipFill>
        <p:spPr>
          <a:xfrm>
            <a:off x="321753" y="3098080"/>
            <a:ext cx="1620901" cy="837150"/>
          </a:xfrm>
          <a:prstGeom prst="rect">
            <a:avLst/>
          </a:prstGeom>
          <a:noFill/>
          <a:ln>
            <a:noFill/>
          </a:ln>
        </p:spPr>
      </p:pic>
      <p:pic>
        <p:nvPicPr>
          <p:cNvPr id="952" name="Google Shape;952;p77"/>
          <p:cNvPicPr preferRelativeResize="0"/>
          <p:nvPr/>
        </p:nvPicPr>
        <p:blipFill rotWithShape="1">
          <a:blip r:embed="rId3">
            <a:alphaModFix/>
          </a:blip>
          <a:srcRect b="5044" l="35542" r="35510" t="70528"/>
          <a:stretch/>
        </p:blipFill>
        <p:spPr>
          <a:xfrm>
            <a:off x="321753" y="2343157"/>
            <a:ext cx="1620901" cy="837150"/>
          </a:xfrm>
          <a:prstGeom prst="rect">
            <a:avLst/>
          </a:prstGeom>
          <a:noFill/>
          <a:ln>
            <a:noFill/>
          </a:ln>
        </p:spPr>
      </p:pic>
      <p:pic>
        <p:nvPicPr>
          <p:cNvPr id="953" name="Google Shape;953;p77"/>
          <p:cNvPicPr preferRelativeResize="0"/>
          <p:nvPr/>
        </p:nvPicPr>
        <p:blipFill rotWithShape="1">
          <a:blip r:embed="rId3">
            <a:alphaModFix/>
          </a:blip>
          <a:srcRect b="5044" l="35542" r="35510" t="70528"/>
          <a:stretch/>
        </p:blipFill>
        <p:spPr>
          <a:xfrm>
            <a:off x="321753" y="1607149"/>
            <a:ext cx="1620901" cy="837150"/>
          </a:xfrm>
          <a:prstGeom prst="rect">
            <a:avLst/>
          </a:prstGeom>
          <a:noFill/>
          <a:ln>
            <a:noFill/>
          </a:ln>
        </p:spPr>
      </p:pic>
      <p:pic>
        <p:nvPicPr>
          <p:cNvPr id="954" name="Google Shape;954;p77"/>
          <p:cNvPicPr preferRelativeResize="0"/>
          <p:nvPr/>
        </p:nvPicPr>
        <p:blipFill rotWithShape="1">
          <a:blip r:embed="rId3">
            <a:alphaModFix/>
          </a:blip>
          <a:srcRect b="-1161" l="71257" r="-205" t="13156"/>
          <a:stretch/>
        </p:blipFill>
        <p:spPr>
          <a:xfrm>
            <a:off x="7201350" y="1620000"/>
            <a:ext cx="1620901" cy="3016010"/>
          </a:xfrm>
          <a:prstGeom prst="rect">
            <a:avLst/>
          </a:prstGeom>
          <a:noFill/>
          <a:ln>
            <a:noFill/>
          </a:ln>
        </p:spPr>
      </p:pic>
      <p:pic>
        <p:nvPicPr>
          <p:cNvPr id="955" name="Google Shape;955;p77"/>
          <p:cNvPicPr preferRelativeResize="0"/>
          <p:nvPr/>
        </p:nvPicPr>
        <p:blipFill rotWithShape="1">
          <a:blip r:embed="rId3">
            <a:alphaModFix/>
          </a:blip>
          <a:srcRect b="4709" l="35374" r="35678" t="70929"/>
          <a:stretch/>
        </p:blipFill>
        <p:spPr>
          <a:xfrm>
            <a:off x="7187947" y="3824621"/>
            <a:ext cx="1620901" cy="834875"/>
          </a:xfrm>
          <a:prstGeom prst="rect">
            <a:avLst/>
          </a:prstGeom>
          <a:noFill/>
          <a:ln>
            <a:noFill/>
          </a:ln>
        </p:spPr>
      </p:pic>
      <p:pic>
        <p:nvPicPr>
          <p:cNvPr id="956" name="Google Shape;956;p77"/>
          <p:cNvPicPr preferRelativeResize="0"/>
          <p:nvPr/>
        </p:nvPicPr>
        <p:blipFill rotWithShape="1">
          <a:blip r:embed="rId3">
            <a:alphaModFix/>
          </a:blip>
          <a:srcRect b="4709" l="35374" r="35678" t="70929"/>
          <a:stretch/>
        </p:blipFill>
        <p:spPr>
          <a:xfrm>
            <a:off x="7187947" y="1624159"/>
            <a:ext cx="1620901" cy="834875"/>
          </a:xfrm>
          <a:prstGeom prst="rect">
            <a:avLst/>
          </a:prstGeom>
          <a:noFill/>
          <a:ln>
            <a:noFill/>
          </a:ln>
        </p:spPr>
      </p:pic>
      <p:pic>
        <p:nvPicPr>
          <p:cNvPr id="957" name="Google Shape;957;p77"/>
          <p:cNvPicPr preferRelativeResize="0"/>
          <p:nvPr/>
        </p:nvPicPr>
        <p:blipFill rotWithShape="1">
          <a:blip r:embed="rId3">
            <a:alphaModFix/>
          </a:blip>
          <a:srcRect b="31324" l="51139" r="38686" t="59458"/>
          <a:stretch/>
        </p:blipFill>
        <p:spPr>
          <a:xfrm>
            <a:off x="7721644" y="2970068"/>
            <a:ext cx="569725" cy="315875"/>
          </a:xfrm>
          <a:prstGeom prst="rect">
            <a:avLst/>
          </a:prstGeom>
          <a:noFill/>
          <a:ln>
            <a:noFill/>
          </a:ln>
        </p:spPr>
      </p:pic>
      <p:sp>
        <p:nvSpPr>
          <p:cNvPr id="958" name="Google Shape;958;p77"/>
          <p:cNvSpPr txBox="1"/>
          <p:nvPr/>
        </p:nvSpPr>
        <p:spPr>
          <a:xfrm>
            <a:off x="4366500" y="4007925"/>
            <a:ext cx="2553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Sidaas darteed, kani ma aha prism.</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959" name="Google Shape;959;p77"/>
          <p:cNvSpPr txBox="1"/>
          <p:nvPr/>
        </p:nvSpPr>
        <p:spPr>
          <a:xfrm>
            <a:off x="4366500" y="2866800"/>
            <a:ext cx="25530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Hase yeeshee, leydiga (rectangle) qaybta iskutallaabta ee xarunta ayaa aad uga yar.</a:t>
            </a:r>
            <a:r>
              <a:rPr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960" name="Google Shape;960;p77"/>
          <p:cNvSpPr txBox="1"/>
          <p:nvPr/>
        </p:nvSpPr>
        <p:spPr>
          <a:xfrm>
            <a:off x="4366400" y="1725675"/>
            <a:ext cx="25530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Shaygan wuxuu leeyahay leydi (rectangles) isku mid ah (congruent) oo ku yaal xagga sare iyo xagga hoose ee qaabka.</a:t>
            </a:r>
            <a:r>
              <a:rPr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4" name="Shape 964"/>
        <p:cNvGrpSpPr/>
        <p:nvPr/>
      </p:nvGrpSpPr>
      <p:grpSpPr>
        <a:xfrm>
          <a:off x="0" y="0"/>
          <a:ext cx="0" cy="0"/>
          <a:chOff x="0" y="0"/>
          <a:chExt cx="0" cy="0"/>
        </a:xfrm>
      </p:grpSpPr>
      <p:sp>
        <p:nvSpPr>
          <p:cNvPr id="965" name="Google Shape;965;p7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Qeexida prism-ka</a:t>
            </a:r>
            <a:endParaRPr/>
          </a:p>
        </p:txBody>
      </p:sp>
      <p:sp>
        <p:nvSpPr>
          <p:cNvPr id="966" name="Google Shape;966;p78"/>
          <p:cNvSpPr txBox="1"/>
          <p:nvPr/>
        </p:nvSpPr>
        <p:spPr>
          <a:xfrm>
            <a:off x="324000" y="652275"/>
            <a:ext cx="54192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Qaabkan 3D waa prism.</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pic>
        <p:nvPicPr>
          <p:cNvPr id="967" name="Google Shape;967;p78"/>
          <p:cNvPicPr preferRelativeResize="0"/>
          <p:nvPr/>
        </p:nvPicPr>
        <p:blipFill rotWithShape="1">
          <a:blip r:embed="rId3">
            <a:alphaModFix/>
          </a:blip>
          <a:srcRect b="2103" l="1984" r="55163" t="-839"/>
          <a:stretch/>
        </p:blipFill>
        <p:spPr>
          <a:xfrm>
            <a:off x="6764425" y="665000"/>
            <a:ext cx="1794574" cy="4155400"/>
          </a:xfrm>
          <a:prstGeom prst="rect">
            <a:avLst/>
          </a:prstGeom>
          <a:noFill/>
          <a:ln>
            <a:noFill/>
          </a:ln>
        </p:spPr>
      </p:pic>
      <p:pic>
        <p:nvPicPr>
          <p:cNvPr id="968" name="Google Shape;968;p78"/>
          <p:cNvPicPr preferRelativeResize="0"/>
          <p:nvPr/>
        </p:nvPicPr>
        <p:blipFill rotWithShape="1">
          <a:blip r:embed="rId3">
            <a:alphaModFix/>
          </a:blip>
          <a:srcRect b="10707" l="57606" r="-458" t="70153"/>
          <a:stretch/>
        </p:blipFill>
        <p:spPr>
          <a:xfrm>
            <a:off x="6764423" y="4005997"/>
            <a:ext cx="1794574" cy="805449"/>
          </a:xfrm>
          <a:prstGeom prst="rect">
            <a:avLst/>
          </a:prstGeom>
          <a:noFill/>
          <a:ln>
            <a:noFill/>
          </a:ln>
        </p:spPr>
      </p:pic>
      <p:sp>
        <p:nvSpPr>
          <p:cNvPr id="969" name="Google Shape;969;p78"/>
          <p:cNvSpPr txBox="1"/>
          <p:nvPr/>
        </p:nvSpPr>
        <p:spPr>
          <a:xfrm>
            <a:off x="324000" y="1005550"/>
            <a:ext cx="58017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Afartan qaab ee 2D ayaa loo adeegsaday in lagu garto in qaabku yahay prism.</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pic>
        <p:nvPicPr>
          <p:cNvPr id="970" name="Google Shape;970;p78"/>
          <p:cNvPicPr preferRelativeResize="0"/>
          <p:nvPr/>
        </p:nvPicPr>
        <p:blipFill rotWithShape="1">
          <a:blip r:embed="rId3">
            <a:alphaModFix/>
          </a:blip>
          <a:srcRect b="10707" l="57606" r="-458" t="70153"/>
          <a:stretch/>
        </p:blipFill>
        <p:spPr>
          <a:xfrm>
            <a:off x="6764423" y="2974547"/>
            <a:ext cx="1794574" cy="805449"/>
          </a:xfrm>
          <a:prstGeom prst="rect">
            <a:avLst/>
          </a:prstGeom>
          <a:noFill/>
          <a:ln>
            <a:noFill/>
          </a:ln>
        </p:spPr>
      </p:pic>
      <p:pic>
        <p:nvPicPr>
          <p:cNvPr id="971" name="Google Shape;971;p78"/>
          <p:cNvPicPr preferRelativeResize="0"/>
          <p:nvPr/>
        </p:nvPicPr>
        <p:blipFill rotWithShape="1">
          <a:blip r:embed="rId3">
            <a:alphaModFix/>
          </a:blip>
          <a:srcRect b="10707" l="57606" r="-458" t="70153"/>
          <a:stretch/>
        </p:blipFill>
        <p:spPr>
          <a:xfrm>
            <a:off x="6764423" y="1801722"/>
            <a:ext cx="1794574" cy="805449"/>
          </a:xfrm>
          <a:prstGeom prst="rect">
            <a:avLst/>
          </a:prstGeom>
          <a:noFill/>
          <a:ln>
            <a:noFill/>
          </a:ln>
        </p:spPr>
      </p:pic>
      <p:pic>
        <p:nvPicPr>
          <p:cNvPr id="972" name="Google Shape;972;p78"/>
          <p:cNvPicPr preferRelativeResize="0"/>
          <p:nvPr/>
        </p:nvPicPr>
        <p:blipFill rotWithShape="1">
          <a:blip r:embed="rId3">
            <a:alphaModFix/>
          </a:blip>
          <a:srcRect b="10707" l="57606" r="-458" t="70153"/>
          <a:stretch/>
        </p:blipFill>
        <p:spPr>
          <a:xfrm>
            <a:off x="6764423" y="685419"/>
            <a:ext cx="1794574" cy="805449"/>
          </a:xfrm>
          <a:prstGeom prst="rect">
            <a:avLst/>
          </a:prstGeom>
          <a:noFill/>
          <a:ln>
            <a:noFill/>
          </a:ln>
        </p:spPr>
      </p:pic>
      <p:sp>
        <p:nvSpPr>
          <p:cNvPr id="973" name="Google Shape;973;p78"/>
          <p:cNvSpPr txBox="1"/>
          <p:nvPr/>
        </p:nvSpPr>
        <p:spPr>
          <a:xfrm>
            <a:off x="324000" y="1635725"/>
            <a:ext cx="58017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Ereyadaan iyo weedhahan kee baa run u ah in lagu qeexo afartan qaab ee 2D?</a:t>
            </a:r>
            <a:endParaRPr sz="1800">
              <a:latin typeface="Lexend"/>
              <a:ea typeface="Lexend"/>
              <a:cs typeface="Lexend"/>
              <a:sym typeface="Lexend"/>
            </a:endParaRPr>
          </a:p>
        </p:txBody>
      </p:sp>
      <p:grpSp>
        <p:nvGrpSpPr>
          <p:cNvPr id="974" name="Google Shape;974;p78"/>
          <p:cNvGrpSpPr/>
          <p:nvPr/>
        </p:nvGrpSpPr>
        <p:grpSpPr>
          <a:xfrm>
            <a:off x="352810" y="2609598"/>
            <a:ext cx="376641" cy="376641"/>
            <a:chOff x="1020916" y="1442088"/>
            <a:chExt cx="457200" cy="457200"/>
          </a:xfrm>
        </p:grpSpPr>
        <p:pic>
          <p:nvPicPr>
            <p:cNvPr id="975" name="Google Shape;975;p7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76" name="Google Shape;976;p7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
        <p:nvSpPr>
          <p:cNvPr id="977" name="Google Shape;977;p78"/>
          <p:cNvSpPr txBox="1"/>
          <p:nvPr/>
        </p:nvSpPr>
        <p:spPr>
          <a:xfrm>
            <a:off x="411480" y="4389120"/>
            <a:ext cx="1059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goobo (circles)</a:t>
            </a:r>
            <a:endParaRPr sz="1800">
              <a:latin typeface="Lexend"/>
              <a:ea typeface="Lexend"/>
              <a:cs typeface="Lexend"/>
              <a:sym typeface="Lexend"/>
            </a:endParaRPr>
          </a:p>
        </p:txBody>
      </p:sp>
      <p:grpSp>
        <p:nvGrpSpPr>
          <p:cNvPr id="978" name="Google Shape;978;p78"/>
          <p:cNvGrpSpPr/>
          <p:nvPr/>
        </p:nvGrpSpPr>
        <p:grpSpPr>
          <a:xfrm>
            <a:off x="352810" y="3188948"/>
            <a:ext cx="376641" cy="376641"/>
            <a:chOff x="1020916" y="1442088"/>
            <a:chExt cx="457200" cy="457200"/>
          </a:xfrm>
        </p:grpSpPr>
        <p:pic>
          <p:nvPicPr>
            <p:cNvPr id="979" name="Google Shape;979;p7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80" name="Google Shape;980;p7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81" name="Google Shape;981;p78"/>
          <p:cNvSpPr txBox="1"/>
          <p:nvPr/>
        </p:nvSpPr>
        <p:spPr>
          <a:xfrm>
            <a:off x="3043344" y="4389120"/>
            <a:ext cx="1349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isku mid (congruent)</a:t>
            </a:r>
            <a:endParaRPr sz="1800">
              <a:latin typeface="Lexend"/>
              <a:ea typeface="Lexend"/>
              <a:cs typeface="Lexend"/>
              <a:sym typeface="Lexend"/>
            </a:endParaRPr>
          </a:p>
        </p:txBody>
      </p:sp>
      <p:grpSp>
        <p:nvGrpSpPr>
          <p:cNvPr id="982" name="Google Shape;982;p78"/>
          <p:cNvGrpSpPr/>
          <p:nvPr/>
        </p:nvGrpSpPr>
        <p:grpSpPr>
          <a:xfrm>
            <a:off x="352810" y="3768298"/>
            <a:ext cx="376641" cy="376641"/>
            <a:chOff x="1020916" y="1442088"/>
            <a:chExt cx="457200" cy="457200"/>
          </a:xfrm>
        </p:grpSpPr>
        <p:pic>
          <p:nvPicPr>
            <p:cNvPr id="983" name="Google Shape;983;p7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84" name="Google Shape;984;p7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85" name="Google Shape;985;p78"/>
          <p:cNvSpPr txBox="1"/>
          <p:nvPr/>
        </p:nvSpPr>
        <p:spPr>
          <a:xfrm>
            <a:off x="411480" y="4663440"/>
            <a:ext cx="1632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cabbirro kala duwan</a:t>
            </a:r>
            <a:r>
              <a:rPr lang="en-GB" sz="1100">
                <a:latin typeface="Lexend"/>
                <a:ea typeface="Lexend"/>
                <a:cs typeface="Lexend"/>
                <a:sym typeface="Lexend"/>
              </a:rPr>
              <a:t/>
            </a:r>
            <a:endParaRPr sz="1800">
              <a:latin typeface="Lexend"/>
              <a:ea typeface="Lexend"/>
              <a:cs typeface="Lexend"/>
              <a:sym typeface="Lexend"/>
            </a:endParaRPr>
          </a:p>
        </p:txBody>
      </p:sp>
      <p:grpSp>
        <p:nvGrpSpPr>
          <p:cNvPr id="986" name="Google Shape;986;p78"/>
          <p:cNvGrpSpPr/>
          <p:nvPr/>
        </p:nvGrpSpPr>
        <p:grpSpPr>
          <a:xfrm>
            <a:off x="3369610" y="2609598"/>
            <a:ext cx="376641" cy="376641"/>
            <a:chOff x="1020916" y="1442088"/>
            <a:chExt cx="457200" cy="457200"/>
          </a:xfrm>
        </p:grpSpPr>
        <p:pic>
          <p:nvPicPr>
            <p:cNvPr id="987" name="Google Shape;987;p7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88" name="Google Shape;988;p7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89" name="Google Shape;989;p78"/>
          <p:cNvSpPr txBox="1"/>
          <p:nvPr/>
        </p:nvSpPr>
        <p:spPr>
          <a:xfrm>
            <a:off x="1727412" y="4389120"/>
            <a:ext cx="1059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isbarbar yaal (parallel)</a:t>
            </a:r>
            <a:endParaRPr sz="1800">
              <a:latin typeface="Lexend"/>
              <a:ea typeface="Lexend"/>
              <a:cs typeface="Lexend"/>
              <a:sym typeface="Lexend"/>
            </a:endParaRPr>
          </a:p>
        </p:txBody>
      </p:sp>
      <p:grpSp>
        <p:nvGrpSpPr>
          <p:cNvPr id="990" name="Google Shape;990;p78"/>
          <p:cNvGrpSpPr/>
          <p:nvPr/>
        </p:nvGrpSpPr>
        <p:grpSpPr>
          <a:xfrm>
            <a:off x="3369610" y="3188948"/>
            <a:ext cx="376641" cy="376641"/>
            <a:chOff x="1020916" y="1442088"/>
            <a:chExt cx="457200" cy="457200"/>
          </a:xfrm>
        </p:grpSpPr>
        <p:pic>
          <p:nvPicPr>
            <p:cNvPr id="991" name="Google Shape;991;p7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92" name="Google Shape;992;p7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sp>
        <p:nvSpPr>
          <p:cNvPr id="993" name="Google Shape;993;p78"/>
          <p:cNvSpPr txBox="1"/>
          <p:nvPr/>
        </p:nvSpPr>
        <p:spPr>
          <a:xfrm>
            <a:off x="4648776" y="4389120"/>
            <a:ext cx="2454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masaafo isku mid ah kala fog</a:t>
            </a:r>
            <a:endParaRPr sz="1800">
              <a:latin typeface="Lexend"/>
              <a:ea typeface="Lexend"/>
              <a:cs typeface="Lexend"/>
              <a:sym typeface="Lexend"/>
            </a:endParaRPr>
          </a:p>
        </p:txBody>
      </p:sp>
      <p:grpSp>
        <p:nvGrpSpPr>
          <p:cNvPr id="994" name="Google Shape;994;p78"/>
          <p:cNvGrpSpPr/>
          <p:nvPr/>
        </p:nvGrpSpPr>
        <p:grpSpPr>
          <a:xfrm>
            <a:off x="3369610" y="3768298"/>
            <a:ext cx="376641" cy="376641"/>
            <a:chOff x="1020916" y="1442088"/>
            <a:chExt cx="457200" cy="457200"/>
          </a:xfrm>
        </p:grpSpPr>
        <p:pic>
          <p:nvPicPr>
            <p:cNvPr id="995" name="Google Shape;995;p7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96" name="Google Shape;996;p7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grpSp>
      <p:sp>
        <p:nvSpPr>
          <p:cNvPr id="997" name="Google Shape;997;p78"/>
          <p:cNvSpPr txBox="1"/>
          <p:nvPr/>
        </p:nvSpPr>
        <p:spPr>
          <a:xfrm>
            <a:off x="2299512" y="4663440"/>
            <a:ext cx="1632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geesoolayaal (polygons)</a:t>
            </a:r>
            <a:endParaRPr sz="1800">
              <a:latin typeface="Lexend"/>
              <a:ea typeface="Lexend"/>
              <a:cs typeface="Lexend"/>
              <a:sym typeface="Lexend"/>
            </a:endParaRPr>
          </a:p>
        </p:txBody>
      </p:sp>
      <p:pic>
        <p:nvPicPr>
          <p:cNvPr id="998" name="Google Shape;998;p78"/>
          <p:cNvPicPr preferRelativeResize="0"/>
          <p:nvPr/>
        </p:nvPicPr>
        <p:blipFill>
          <a:blip r:embed="rId5">
            <a:alphaModFix/>
          </a:blip>
          <a:stretch>
            <a:fillRect/>
          </a:stretch>
        </p:blipFill>
        <p:spPr>
          <a:xfrm>
            <a:off x="2367863" y="3167725"/>
            <a:ext cx="396000" cy="419100"/>
          </a:xfrm>
          <a:prstGeom prst="rect">
            <a:avLst/>
          </a:prstGeom>
          <a:noFill/>
          <a:ln>
            <a:noFill/>
          </a:ln>
        </p:spPr>
      </p:pic>
      <p:pic>
        <p:nvPicPr>
          <p:cNvPr id="999" name="Google Shape;999;p78"/>
          <p:cNvPicPr preferRelativeResize="0"/>
          <p:nvPr/>
        </p:nvPicPr>
        <p:blipFill>
          <a:blip r:embed="rId5">
            <a:alphaModFix/>
          </a:blip>
          <a:stretch>
            <a:fillRect/>
          </a:stretch>
        </p:blipFill>
        <p:spPr>
          <a:xfrm>
            <a:off x="6173996" y="2588375"/>
            <a:ext cx="396000" cy="419100"/>
          </a:xfrm>
          <a:prstGeom prst="rect">
            <a:avLst/>
          </a:prstGeom>
          <a:noFill/>
          <a:ln>
            <a:noFill/>
          </a:ln>
        </p:spPr>
      </p:pic>
      <p:pic>
        <p:nvPicPr>
          <p:cNvPr id="1000" name="Google Shape;1000;p78"/>
          <p:cNvPicPr preferRelativeResize="0"/>
          <p:nvPr/>
        </p:nvPicPr>
        <p:blipFill>
          <a:blip r:embed="rId5">
            <a:alphaModFix/>
          </a:blip>
          <a:stretch>
            <a:fillRect/>
          </a:stretch>
        </p:blipFill>
        <p:spPr>
          <a:xfrm>
            <a:off x="6173996" y="3747075"/>
            <a:ext cx="396000" cy="419100"/>
          </a:xfrm>
          <a:prstGeom prst="rect">
            <a:avLst/>
          </a:prstGeom>
          <a:noFill/>
          <a:ln>
            <a:noFill/>
          </a:ln>
        </p:spPr>
      </p:pic>
      <p:sp>
        <p:nvSpPr>
          <p:cNvPr id="1001" name="TextBox 1000"/>
          <p:cNvSpPr txBox="1"/>
          <p:nvPr/>
        </p:nvSpPr>
        <p:spPr>
          <a:xfrm>
            <a:off x="411480" y="411480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4" name="Shape 1004"/>
        <p:cNvGrpSpPr/>
        <p:nvPr/>
      </p:nvGrpSpPr>
      <p:grpSpPr>
        <a:xfrm>
          <a:off x="0" y="0"/>
          <a:ext cx="0" cy="0"/>
          <a:chOff x="0" y="0"/>
          <a:chExt cx="0" cy="0"/>
        </a:xfrm>
      </p:grpSpPr>
      <p:pic>
        <p:nvPicPr>
          <p:cNvPr id="1005" name="Google Shape;1005;p79"/>
          <p:cNvPicPr preferRelativeResize="0"/>
          <p:nvPr/>
        </p:nvPicPr>
        <p:blipFill rotWithShape="1">
          <a:blip r:embed="rId3">
            <a:alphaModFix/>
          </a:blip>
          <a:srcRect b="0" l="52121" r="0" t="0"/>
          <a:stretch/>
        </p:blipFill>
        <p:spPr>
          <a:xfrm>
            <a:off x="5849178" y="564829"/>
            <a:ext cx="3076799" cy="2648874"/>
          </a:xfrm>
          <a:prstGeom prst="rect">
            <a:avLst/>
          </a:prstGeom>
          <a:noFill/>
          <a:ln>
            <a:noFill/>
          </a:ln>
        </p:spPr>
      </p:pic>
      <p:grpSp>
        <p:nvGrpSpPr>
          <p:cNvPr id="1006" name="Google Shape;1006;p79"/>
          <p:cNvGrpSpPr/>
          <p:nvPr/>
        </p:nvGrpSpPr>
        <p:grpSpPr>
          <a:xfrm flipH="1">
            <a:off x="1151313" y="464329"/>
            <a:ext cx="4790466" cy="1284066"/>
            <a:chOff x="2262000" y="222350"/>
            <a:chExt cx="5627236" cy="921799"/>
          </a:xfrm>
        </p:grpSpPr>
        <p:pic>
          <p:nvPicPr>
            <p:cNvPr id="1007" name="Google Shape;1007;p79"/>
            <p:cNvPicPr preferRelativeResize="0"/>
            <p:nvPr/>
          </p:nvPicPr>
          <p:blipFill rotWithShape="1">
            <a:blip r:embed="rId4">
              <a:alphaModFix/>
            </a:blip>
            <a:srcRect b="0" l="16814" r="69081" t="89131"/>
            <a:stretch/>
          </p:blipFill>
          <p:spPr>
            <a:xfrm>
              <a:off x="6997260" y="816924"/>
              <a:ext cx="891976" cy="327225"/>
            </a:xfrm>
            <a:prstGeom prst="rect">
              <a:avLst/>
            </a:prstGeom>
            <a:noFill/>
            <a:ln>
              <a:noFill/>
            </a:ln>
          </p:spPr>
        </p:pic>
        <p:pic>
          <p:nvPicPr>
            <p:cNvPr id="1008" name="Google Shape;1008;p79"/>
            <p:cNvPicPr preferRelativeResize="0"/>
            <p:nvPr/>
          </p:nvPicPr>
          <p:blipFill rotWithShape="1">
            <a:blip r:embed="rId4">
              <a:alphaModFix/>
            </a:blip>
            <a:srcRect b="0" l="0" r="84914" t="89131"/>
            <a:stretch/>
          </p:blipFill>
          <p:spPr>
            <a:xfrm>
              <a:off x="2262000" y="814910"/>
              <a:ext cx="957501" cy="327225"/>
            </a:xfrm>
            <a:prstGeom prst="rect">
              <a:avLst/>
            </a:prstGeom>
            <a:noFill/>
            <a:ln>
              <a:noFill/>
            </a:ln>
          </p:spPr>
        </p:pic>
        <p:pic>
          <p:nvPicPr>
            <p:cNvPr id="1009" name="Google Shape;1009;p79"/>
            <p:cNvPicPr preferRelativeResize="0"/>
            <p:nvPr/>
          </p:nvPicPr>
          <p:blipFill rotWithShape="1">
            <a:blip r:embed="rId4">
              <a:alphaModFix/>
            </a:blip>
            <a:srcRect b="0" l="13594" r="78772" t="89131"/>
            <a:stretch/>
          </p:blipFill>
          <p:spPr>
            <a:xfrm>
              <a:off x="3192026" y="814675"/>
              <a:ext cx="3815649" cy="327225"/>
            </a:xfrm>
            <a:prstGeom prst="rect">
              <a:avLst/>
            </a:prstGeom>
            <a:noFill/>
            <a:ln>
              <a:noFill/>
            </a:ln>
          </p:spPr>
        </p:pic>
        <p:pic>
          <p:nvPicPr>
            <p:cNvPr id="1010" name="Google Shape;1010;p79"/>
            <p:cNvPicPr preferRelativeResize="0"/>
            <p:nvPr/>
          </p:nvPicPr>
          <p:blipFill rotWithShape="1">
            <a:blip r:embed="rId4">
              <a:alphaModFix/>
            </a:blip>
            <a:srcRect b="23662" l="0" r="84914" t="56280"/>
            <a:stretch/>
          </p:blipFill>
          <p:spPr>
            <a:xfrm>
              <a:off x="2265475" y="222585"/>
              <a:ext cx="957501" cy="603825"/>
            </a:xfrm>
            <a:prstGeom prst="rect">
              <a:avLst/>
            </a:prstGeom>
            <a:noFill/>
            <a:ln>
              <a:noFill/>
            </a:ln>
          </p:spPr>
        </p:pic>
        <p:pic>
          <p:nvPicPr>
            <p:cNvPr id="1011" name="Google Shape;1011;p79"/>
            <p:cNvPicPr preferRelativeResize="0"/>
            <p:nvPr/>
          </p:nvPicPr>
          <p:blipFill rotWithShape="1">
            <a:blip r:embed="rId4">
              <a:alphaModFix/>
            </a:blip>
            <a:srcRect b="24818" l="13594" r="78772" t="56280"/>
            <a:stretch/>
          </p:blipFill>
          <p:spPr>
            <a:xfrm>
              <a:off x="3192025" y="222350"/>
              <a:ext cx="3815649" cy="569025"/>
            </a:xfrm>
            <a:prstGeom prst="rect">
              <a:avLst/>
            </a:prstGeom>
            <a:noFill/>
            <a:ln>
              <a:noFill/>
            </a:ln>
          </p:spPr>
        </p:pic>
        <p:pic>
          <p:nvPicPr>
            <p:cNvPr id="1012" name="Google Shape;1012;p79"/>
            <p:cNvPicPr preferRelativeResize="0"/>
            <p:nvPr/>
          </p:nvPicPr>
          <p:blipFill rotWithShape="1">
            <a:blip r:embed="rId4">
              <a:alphaModFix/>
            </a:blip>
            <a:srcRect b="23662" l="16814" r="69081" t="56280"/>
            <a:stretch/>
          </p:blipFill>
          <p:spPr>
            <a:xfrm>
              <a:off x="6995525" y="224600"/>
              <a:ext cx="891976" cy="603825"/>
            </a:xfrm>
            <a:prstGeom prst="rect">
              <a:avLst/>
            </a:prstGeom>
            <a:noFill/>
            <a:ln>
              <a:noFill/>
            </a:ln>
          </p:spPr>
        </p:pic>
      </p:grpSp>
      <p:sp>
        <p:nvSpPr>
          <p:cNvPr id="1013" name="Google Shape;1013;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Qeexida murabba' (prism)</a:t>
            </a:r>
            <a:endParaRPr/>
          </a:p>
        </p:txBody>
      </p:sp>
      <p:sp>
        <p:nvSpPr>
          <p:cNvPr id="1014" name="Google Shape;1014;p79"/>
          <p:cNvSpPr txBox="1"/>
          <p:nvPr/>
        </p:nvSpPr>
        <p:spPr>
          <a:xfrm flipH="1">
            <a:off x="1314002" y="653740"/>
            <a:ext cx="45186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Qaabkan 3D ma aha murabba' (prism), sababtoo ah qaybaha iskutallaabta (cross sections) dhammaantood isku mid (congruent) ma aha!</a:t>
            </a:r>
            <a:r>
              <a:rPr b="1"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015" name="Google Shape;1015;p79"/>
          <p:cNvSpPr txBox="1"/>
          <p:nvPr/>
        </p:nvSpPr>
        <p:spPr>
          <a:xfrm>
            <a:off x="324000" y="2105925"/>
            <a:ext cx="54504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Sheegashooyinkan kee baa si fiican u qeexaya sababta Isra u khaldan tahay?</a:t>
            </a:r>
            <a:r>
              <a:rPr lang="en-GB" sz="1100">
                <a:solidFill>
                  <a:schemeClr val="accent4"/>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pic>
        <p:nvPicPr>
          <p:cNvPr id="1016" name="Google Shape;1016;p79"/>
          <p:cNvPicPr preferRelativeResize="0"/>
          <p:nvPr/>
        </p:nvPicPr>
        <p:blipFill>
          <a:blip r:embed="rId10">
            <a:alphaModFix/>
          </a:blip>
          <a:stretch>
            <a:fillRect/>
          </a:stretch>
        </p:blipFill>
        <p:spPr>
          <a:xfrm flipH="1">
            <a:off x="323999" y="982289"/>
            <a:ext cx="845692" cy="818424"/>
          </a:xfrm>
          <a:prstGeom prst="rect">
            <a:avLst/>
          </a:prstGeom>
          <a:noFill/>
          <a:ln>
            <a:noFill/>
          </a:ln>
        </p:spPr>
      </p:pic>
      <p:sp>
        <p:nvSpPr>
          <p:cNvPr id="1017" name="Google Shape;1017;p79"/>
          <p:cNvSpPr txBox="1"/>
          <p:nvPr/>
        </p:nvSpPr>
        <p:spPr>
          <a:xfrm>
            <a:off x="323997" y="684066"/>
            <a:ext cx="845700" cy="277200"/>
          </a:xfrm>
          <a:prstGeom prst="rect">
            <a:avLst/>
          </a:prstGeom>
          <a:noFill/>
          <a:ln>
            <a:noFill/>
          </a:ln>
        </p:spPr>
        <p:txBody>
          <a:bodyPr anchorCtr="0" anchor="t" bIns="0" lIns="0" spcFirstLastPara="1" rIns="0" wrap="none" tIns="0">
            <a:normAutofit/>
          </a:bodyPr>
          <a:lstStyle/>
          <a:p>
            <a:pPr indent="0" lvl="0" marL="0" rtl="0" algn="ctr">
              <a:spcBef>
                <a:spcPts val="0"/>
              </a:spcBef>
              <a:spcAft>
                <a:spcPts val="0"/>
              </a:spcAft>
              <a:buNone/>
            </a:pPr>
            <a:r>
              <a:rPr lang="en-GB" sz="1100">
                <a:latin typeface="Lexend"/>
                <a:ea typeface="Lexend"/>
                <a:cs typeface="Lexend"/>
                <a:sym typeface="Lexend"/>
              </a:rPr>
              <a:t>Isra</a:t>
            </a:r>
            <a:endParaRPr sz="1800">
              <a:latin typeface="Lexend"/>
              <a:ea typeface="Lexend"/>
              <a:cs typeface="Lexend"/>
              <a:sym typeface="Lexend"/>
            </a:endParaRPr>
          </a:p>
        </p:txBody>
      </p:sp>
      <p:sp>
        <p:nvSpPr>
          <p:cNvPr id="1018" name="Google Shape;1018;p79"/>
          <p:cNvSpPr/>
          <p:nvPr/>
        </p:nvSpPr>
        <p:spPr>
          <a:xfrm rot="10800000">
            <a:off x="6462231" y="711954"/>
            <a:ext cx="2298600" cy="691800"/>
          </a:xfrm>
          <a:prstGeom prst="parallelogram">
            <a:avLst>
              <a:gd fmla="val 173128" name="adj"/>
            </a:avLst>
          </a:prstGeom>
          <a:solidFill>
            <a:srgbClr val="000000">
              <a:alpha val="55000"/>
            </a:srgbClr>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9" name="Google Shape;1019;p79"/>
          <p:cNvSpPr/>
          <p:nvPr/>
        </p:nvSpPr>
        <p:spPr>
          <a:xfrm rot="10800000">
            <a:off x="6022129" y="2084729"/>
            <a:ext cx="2738700" cy="691800"/>
          </a:xfrm>
          <a:prstGeom prst="parallelogram">
            <a:avLst>
              <a:gd fmla="val 173128" name="adj"/>
            </a:avLst>
          </a:prstGeom>
          <a:solidFill>
            <a:srgbClr val="000000">
              <a:alpha val="55000"/>
            </a:srgbClr>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020" name="Google Shape;1020;p79"/>
          <p:cNvGrpSpPr/>
          <p:nvPr/>
        </p:nvGrpSpPr>
        <p:grpSpPr>
          <a:xfrm>
            <a:off x="324010" y="2950123"/>
            <a:ext cx="376641" cy="376641"/>
            <a:chOff x="1020916" y="1442088"/>
            <a:chExt cx="457200" cy="457200"/>
          </a:xfrm>
        </p:grpSpPr>
        <p:pic>
          <p:nvPicPr>
            <p:cNvPr id="1021" name="Google Shape;1021;p79"/>
            <p:cNvPicPr preferRelativeResize="0"/>
            <p:nvPr/>
          </p:nvPicPr>
          <p:blipFill>
            <a:blip r:embed="rId10">
              <a:alphaModFix/>
            </a:blip>
            <a:stretch>
              <a:fillRect/>
            </a:stretch>
          </p:blipFill>
          <p:spPr>
            <a:xfrm>
              <a:off x="1020916" y="1442088"/>
              <a:ext cx="457200" cy="457200"/>
            </a:xfrm>
            <a:prstGeom prst="rect">
              <a:avLst/>
            </a:prstGeom>
            <a:noFill/>
            <a:ln>
              <a:noFill/>
            </a:ln>
          </p:spPr>
        </p:pic>
        <p:sp>
          <p:nvSpPr>
            <p:cNvPr id="1022" name="Google Shape;1022;p7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2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
        <p:nvSpPr>
          <p:cNvPr id="1023" name="Google Shape;1023;p79"/>
          <p:cNvSpPr txBox="1"/>
          <p:nvPr/>
        </p:nvSpPr>
        <p:spPr>
          <a:xfrm>
            <a:off x="741850" y="2962950"/>
            <a:ext cx="47124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Qaybaha iskutallaabta (cross sections) is barbar socda (parallel) ma aha.</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024" name="Google Shape;1024;p79"/>
          <p:cNvSpPr/>
          <p:nvPr/>
        </p:nvSpPr>
        <p:spPr>
          <a:xfrm rot="5400000">
            <a:off x="6742011" y="2670640"/>
            <a:ext cx="138900" cy="197700"/>
          </a:xfrm>
          <a:prstGeom prst="triangle">
            <a:avLst>
              <a:gd fmla="val 50000" name="adj"/>
            </a:avLst>
          </a:prstGeom>
          <a:solidFill>
            <a:srgbClr val="141315"/>
          </a:solidFill>
          <a:ln cap="flat" cmpd="sng" w="9525">
            <a:solidFill>
              <a:srgbClr val="14131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25" name="Google Shape;1025;p79"/>
          <p:cNvSpPr/>
          <p:nvPr/>
        </p:nvSpPr>
        <p:spPr>
          <a:xfrm rot="5400000">
            <a:off x="6742011" y="1301457"/>
            <a:ext cx="138900" cy="197700"/>
          </a:xfrm>
          <a:prstGeom prst="triangle">
            <a:avLst>
              <a:gd fmla="val 50000" name="adj"/>
            </a:avLst>
          </a:prstGeom>
          <a:solidFill>
            <a:srgbClr val="141315"/>
          </a:solidFill>
          <a:ln cap="flat" cmpd="sng" w="9525">
            <a:solidFill>
              <a:srgbClr val="14131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026" name="Google Shape;1026;p79"/>
          <p:cNvGrpSpPr/>
          <p:nvPr/>
        </p:nvGrpSpPr>
        <p:grpSpPr>
          <a:xfrm>
            <a:off x="324010" y="3684914"/>
            <a:ext cx="376641" cy="376641"/>
            <a:chOff x="1020916" y="1442088"/>
            <a:chExt cx="457200" cy="457200"/>
          </a:xfrm>
        </p:grpSpPr>
        <p:pic>
          <p:nvPicPr>
            <p:cNvPr id="1027" name="Google Shape;1027;p79"/>
            <p:cNvPicPr preferRelativeResize="0"/>
            <p:nvPr/>
          </p:nvPicPr>
          <p:blipFill>
            <a:blip r:embed="rId10">
              <a:alphaModFix/>
            </a:blip>
            <a:stretch>
              <a:fillRect/>
            </a:stretch>
          </p:blipFill>
          <p:spPr>
            <a:xfrm>
              <a:off x="1020916" y="1442088"/>
              <a:ext cx="457200" cy="457200"/>
            </a:xfrm>
            <a:prstGeom prst="rect">
              <a:avLst/>
            </a:prstGeom>
            <a:noFill/>
            <a:ln>
              <a:noFill/>
            </a:ln>
          </p:spPr>
        </p:pic>
        <p:sp>
          <p:nvSpPr>
            <p:cNvPr id="1028" name="Google Shape;1028;p7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2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1029" name="Google Shape;1029;p79"/>
          <p:cNvSpPr txBox="1"/>
          <p:nvPr/>
        </p:nvSpPr>
        <p:spPr>
          <a:xfrm>
            <a:off x="741850" y="3697750"/>
            <a:ext cx="7248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Qaybaha iskutallaabta (cross sections) looma qaadin jihada saxda ah.</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030" name="Google Shape;1030;p79"/>
          <p:cNvSpPr txBox="1"/>
          <p:nvPr/>
        </p:nvSpPr>
        <p:spPr>
          <a:xfrm>
            <a:off x="741850" y="4432525"/>
            <a:ext cx="7248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Qaybaha iskutallaabta (cross sections) waa inay ku yaalliin wejiyada (faces) qaabka 3D.</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grpSp>
        <p:nvGrpSpPr>
          <p:cNvPr id="1031" name="Google Shape;1031;p79"/>
          <p:cNvGrpSpPr/>
          <p:nvPr/>
        </p:nvGrpSpPr>
        <p:grpSpPr>
          <a:xfrm>
            <a:off x="324010" y="4419689"/>
            <a:ext cx="376641" cy="376641"/>
            <a:chOff x="1020916" y="1442088"/>
            <a:chExt cx="457200" cy="457200"/>
          </a:xfrm>
        </p:grpSpPr>
        <p:pic>
          <p:nvPicPr>
            <p:cNvPr id="1032" name="Google Shape;1032;p79"/>
            <p:cNvPicPr preferRelativeResize="0"/>
            <p:nvPr/>
          </p:nvPicPr>
          <p:blipFill>
            <a:blip r:embed="rId10">
              <a:alphaModFix/>
            </a:blip>
            <a:stretch>
              <a:fillRect/>
            </a:stretch>
          </p:blipFill>
          <p:spPr>
            <a:xfrm>
              <a:off x="1020916" y="1442088"/>
              <a:ext cx="457200" cy="457200"/>
            </a:xfrm>
            <a:prstGeom prst="rect">
              <a:avLst/>
            </a:prstGeom>
            <a:noFill/>
            <a:ln>
              <a:noFill/>
            </a:ln>
          </p:spPr>
        </p:pic>
        <p:sp>
          <p:nvSpPr>
            <p:cNvPr id="1033" name="Google Shape;1033;p7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2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pic>
        <p:nvPicPr>
          <p:cNvPr id="1034" name="Google Shape;1034;p79"/>
          <p:cNvPicPr preferRelativeResize="0"/>
          <p:nvPr/>
        </p:nvPicPr>
        <p:blipFill>
          <a:blip r:embed="rId7">
            <a:alphaModFix/>
          </a:blip>
          <a:stretch>
            <a:fillRect/>
          </a:stretch>
        </p:blipFill>
        <p:spPr>
          <a:xfrm>
            <a:off x="7670946" y="3663688"/>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8" name="Shape 1038"/>
        <p:cNvGrpSpPr/>
        <p:nvPr/>
      </p:nvGrpSpPr>
      <p:grpSpPr>
        <a:xfrm>
          <a:off x="0" y="0"/>
          <a:ext cx="0" cy="0"/>
          <a:chOff x="0" y="0"/>
          <a:chExt cx="0" cy="0"/>
        </a:xfrm>
      </p:grpSpPr>
      <p:pic>
        <p:nvPicPr>
          <p:cNvPr id="1039" name="Google Shape;1039;p80"/>
          <p:cNvPicPr preferRelativeResize="0"/>
          <p:nvPr/>
        </p:nvPicPr>
        <p:blipFill rotWithShape="1">
          <a:blip r:embed="rId3">
            <a:alphaModFix/>
          </a:blip>
          <a:srcRect b="0" l="52121" r="0" t="0"/>
          <a:stretch/>
        </p:blipFill>
        <p:spPr>
          <a:xfrm>
            <a:off x="5849178" y="564829"/>
            <a:ext cx="3076799" cy="2648874"/>
          </a:xfrm>
          <a:prstGeom prst="rect">
            <a:avLst/>
          </a:prstGeom>
          <a:noFill/>
          <a:ln>
            <a:noFill/>
          </a:ln>
        </p:spPr>
      </p:pic>
      <p:pic>
        <p:nvPicPr>
          <p:cNvPr id="1040" name="Google Shape;1040;p80"/>
          <p:cNvPicPr preferRelativeResize="0"/>
          <p:nvPr/>
        </p:nvPicPr>
        <p:blipFill rotWithShape="1">
          <a:blip r:embed="rId3">
            <a:alphaModFix amt="69000"/>
          </a:blip>
          <a:srcRect b="1890" l="571" r="71573" t="29864"/>
          <a:stretch/>
        </p:blipFill>
        <p:spPr>
          <a:xfrm>
            <a:off x="6870114" y="752126"/>
            <a:ext cx="1790051" cy="1807725"/>
          </a:xfrm>
          <a:prstGeom prst="rect">
            <a:avLst/>
          </a:prstGeom>
          <a:noFill/>
          <a:ln>
            <a:noFill/>
          </a:ln>
        </p:spPr>
      </p:pic>
      <p:pic>
        <p:nvPicPr>
          <p:cNvPr id="1041" name="Google Shape;1041;p80"/>
          <p:cNvPicPr preferRelativeResize="0"/>
          <p:nvPr/>
        </p:nvPicPr>
        <p:blipFill rotWithShape="1">
          <a:blip r:embed="rId3">
            <a:alphaModFix amt="69000"/>
          </a:blip>
          <a:srcRect b="1890" l="571" r="71573" t="29864"/>
          <a:stretch/>
        </p:blipFill>
        <p:spPr>
          <a:xfrm>
            <a:off x="6144970" y="1162007"/>
            <a:ext cx="1790051" cy="1807725"/>
          </a:xfrm>
          <a:prstGeom prst="rect">
            <a:avLst/>
          </a:prstGeom>
          <a:noFill/>
          <a:ln>
            <a:noFill/>
          </a:ln>
        </p:spPr>
      </p:pic>
      <p:sp>
        <p:nvSpPr>
          <p:cNvPr id="1042" name="Google Shape;1042;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Qeexida murabba' (prism)</a:t>
            </a:r>
            <a:endParaRPr/>
          </a:p>
        </p:txBody>
      </p:sp>
      <p:sp>
        <p:nvSpPr>
          <p:cNvPr id="1043" name="Google Shape;1043;p80"/>
          <p:cNvSpPr/>
          <p:nvPr/>
        </p:nvSpPr>
        <p:spPr>
          <a:xfrm rot="5400000">
            <a:off x="8077722" y="2391557"/>
            <a:ext cx="138900" cy="197700"/>
          </a:xfrm>
          <a:prstGeom prst="triangle">
            <a:avLst>
              <a:gd fmla="val 50000" name="adj"/>
            </a:avLst>
          </a:prstGeom>
          <a:solidFill>
            <a:srgbClr val="141315"/>
          </a:solidFill>
          <a:ln cap="flat" cmpd="sng" w="9525">
            <a:solidFill>
              <a:srgbClr val="14131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44" name="Google Shape;1044;p80"/>
          <p:cNvSpPr txBox="1"/>
          <p:nvPr/>
        </p:nvSpPr>
        <p:spPr>
          <a:xfrm>
            <a:off x="324000" y="2954286"/>
            <a:ext cx="8064900" cy="1847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Qaybaha iskutallaabta (cross sections) ee is barbar socda (parallel) ee murabba' (prism) waa inay isku mid (congruent) yihiin, laakiin kaliya hal jihada qaabka.</a:t>
            </a:r>
            <a:r>
              <a:rPr b="1"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Haddii laba qaybood oo iskutallaab ah oo is barbar socda (parallel) aysan isku mid (congruent) ahayn, qaabku wali wuxuu noqon doonaa murabba' (prism) haddii dhammaan qaybaha iskutallaabta ee geesoolayaasha (polygonal) ay isku mid (congruent) yihiin jihada kale.</a:t>
            </a:r>
            <a:r>
              <a:rPr b="1" lang="en-GB" sz="1100">
                <a:latin typeface="Kalam"/>
                <a:ea typeface="Kalam"/>
                <a:cs typeface="Kalam"/>
                <a:sym typeface="Kalam"/>
              </a:rPr>
              <a:t/>
            </a:r>
            <a:r>
              <a:rPr lang="en-GB" sz="1100">
                <a:latin typeface="Kalam"/>
                <a:ea typeface="Kalam"/>
                <a:cs typeface="Kalam"/>
                <a:sym typeface="Kalam"/>
              </a:rPr>
              <a:t/>
            </a:r>
            <a:r>
              <a:rPr b="1" lang="en-GB" sz="1100">
                <a:latin typeface="Kalam"/>
                <a:ea typeface="Kalam"/>
                <a:cs typeface="Kalam"/>
                <a:sym typeface="Kalam"/>
              </a:rPr>
              <a:t/>
            </a:r>
            <a:r>
              <a:rPr lang="en-GB" sz="1100">
                <a:latin typeface="Kalam"/>
                <a:ea typeface="Kalam"/>
                <a:cs typeface="Kalam"/>
                <a:sym typeface="Kalam"/>
              </a:rPr>
              <a:t/>
            </a:r>
            <a:r>
              <a:rPr b="1"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0"/>
              </a:spcBef>
              <a:spcAft>
                <a:spcPts val="0"/>
              </a:spcAft>
              <a:buNone/>
            </a:pPr>
            <a:r>
              <a:rPr b="1" lang="en-GB" sz="1100">
                <a:latin typeface="Kalam"/>
                <a:ea typeface="Kalam"/>
                <a:cs typeface="Kalam"/>
                <a:sym typeface="Kalam"/>
              </a:rPr>
              <a:t>Qaybaha iskutallaabta (cross sections) waxay ku yaalliin meel kasta oo qaabka 3D ah, ma aha oo kaliya wejiyada (faces).</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
        <p:nvSpPr>
          <p:cNvPr id="1045" name="Google Shape;1045;p80"/>
          <p:cNvSpPr/>
          <p:nvPr/>
        </p:nvSpPr>
        <p:spPr>
          <a:xfrm rot="5400000">
            <a:off x="6970561" y="2801415"/>
            <a:ext cx="138900" cy="197700"/>
          </a:xfrm>
          <a:prstGeom prst="triangle">
            <a:avLst>
              <a:gd fmla="val 50000" name="adj"/>
            </a:avLst>
          </a:prstGeom>
          <a:solidFill>
            <a:srgbClr val="141315"/>
          </a:solidFill>
          <a:ln cap="flat" cmpd="sng" w="9525">
            <a:solidFill>
              <a:srgbClr val="14131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046" name="Google Shape;1046;p80"/>
          <p:cNvGrpSpPr/>
          <p:nvPr/>
        </p:nvGrpSpPr>
        <p:grpSpPr>
          <a:xfrm flipH="1">
            <a:off x="1151313" y="464329"/>
            <a:ext cx="4790466" cy="1284066"/>
            <a:chOff x="2262000" y="222350"/>
            <a:chExt cx="5627236" cy="921799"/>
          </a:xfrm>
        </p:grpSpPr>
        <p:pic>
          <p:nvPicPr>
            <p:cNvPr id="1047" name="Google Shape;1047;p80"/>
            <p:cNvPicPr preferRelativeResize="0"/>
            <p:nvPr/>
          </p:nvPicPr>
          <p:blipFill rotWithShape="1">
            <a:blip r:embed="rId4">
              <a:alphaModFix/>
            </a:blip>
            <a:srcRect b="0" l="16814" r="69081" t="89131"/>
            <a:stretch/>
          </p:blipFill>
          <p:spPr>
            <a:xfrm>
              <a:off x="6997260" y="816924"/>
              <a:ext cx="891976" cy="327225"/>
            </a:xfrm>
            <a:prstGeom prst="rect">
              <a:avLst/>
            </a:prstGeom>
            <a:noFill/>
            <a:ln>
              <a:noFill/>
            </a:ln>
          </p:spPr>
        </p:pic>
        <p:pic>
          <p:nvPicPr>
            <p:cNvPr id="1048" name="Google Shape;1048;p80"/>
            <p:cNvPicPr preferRelativeResize="0"/>
            <p:nvPr/>
          </p:nvPicPr>
          <p:blipFill rotWithShape="1">
            <a:blip r:embed="rId4">
              <a:alphaModFix/>
            </a:blip>
            <a:srcRect b="0" l="0" r="84914" t="89131"/>
            <a:stretch/>
          </p:blipFill>
          <p:spPr>
            <a:xfrm>
              <a:off x="2262000" y="814910"/>
              <a:ext cx="957501" cy="327225"/>
            </a:xfrm>
            <a:prstGeom prst="rect">
              <a:avLst/>
            </a:prstGeom>
            <a:noFill/>
            <a:ln>
              <a:noFill/>
            </a:ln>
          </p:spPr>
        </p:pic>
        <p:pic>
          <p:nvPicPr>
            <p:cNvPr id="1049" name="Google Shape;1049;p80"/>
            <p:cNvPicPr preferRelativeResize="0"/>
            <p:nvPr/>
          </p:nvPicPr>
          <p:blipFill rotWithShape="1">
            <a:blip r:embed="rId4">
              <a:alphaModFix/>
            </a:blip>
            <a:srcRect b="0" l="13594" r="78772" t="89131"/>
            <a:stretch/>
          </p:blipFill>
          <p:spPr>
            <a:xfrm>
              <a:off x="3192026" y="814675"/>
              <a:ext cx="3815649" cy="327225"/>
            </a:xfrm>
            <a:prstGeom prst="rect">
              <a:avLst/>
            </a:prstGeom>
            <a:noFill/>
            <a:ln>
              <a:noFill/>
            </a:ln>
          </p:spPr>
        </p:pic>
        <p:pic>
          <p:nvPicPr>
            <p:cNvPr id="1050" name="Google Shape;1050;p80"/>
            <p:cNvPicPr preferRelativeResize="0"/>
            <p:nvPr/>
          </p:nvPicPr>
          <p:blipFill rotWithShape="1">
            <a:blip r:embed="rId4">
              <a:alphaModFix/>
            </a:blip>
            <a:srcRect b="23662" l="0" r="84914" t="56280"/>
            <a:stretch/>
          </p:blipFill>
          <p:spPr>
            <a:xfrm>
              <a:off x="2265475" y="222585"/>
              <a:ext cx="957501" cy="603825"/>
            </a:xfrm>
            <a:prstGeom prst="rect">
              <a:avLst/>
            </a:prstGeom>
            <a:noFill/>
            <a:ln>
              <a:noFill/>
            </a:ln>
          </p:spPr>
        </p:pic>
        <p:pic>
          <p:nvPicPr>
            <p:cNvPr id="1051" name="Google Shape;1051;p80"/>
            <p:cNvPicPr preferRelativeResize="0"/>
            <p:nvPr/>
          </p:nvPicPr>
          <p:blipFill rotWithShape="1">
            <a:blip r:embed="rId4">
              <a:alphaModFix/>
            </a:blip>
            <a:srcRect b="24818" l="13594" r="78772" t="56280"/>
            <a:stretch/>
          </p:blipFill>
          <p:spPr>
            <a:xfrm>
              <a:off x="3192025" y="222350"/>
              <a:ext cx="3815649" cy="569025"/>
            </a:xfrm>
            <a:prstGeom prst="rect">
              <a:avLst/>
            </a:prstGeom>
            <a:noFill/>
            <a:ln>
              <a:noFill/>
            </a:ln>
          </p:spPr>
        </p:pic>
        <p:pic>
          <p:nvPicPr>
            <p:cNvPr id="1052" name="Google Shape;1052;p80"/>
            <p:cNvPicPr preferRelativeResize="0"/>
            <p:nvPr/>
          </p:nvPicPr>
          <p:blipFill rotWithShape="1">
            <a:blip r:embed="rId4">
              <a:alphaModFix/>
            </a:blip>
            <a:srcRect b="23662" l="16814" r="69081" t="56280"/>
            <a:stretch/>
          </p:blipFill>
          <p:spPr>
            <a:xfrm>
              <a:off x="6995525" y="224600"/>
              <a:ext cx="891976" cy="603825"/>
            </a:xfrm>
            <a:prstGeom prst="rect">
              <a:avLst/>
            </a:prstGeom>
            <a:noFill/>
            <a:ln>
              <a:noFill/>
            </a:ln>
          </p:spPr>
        </p:pic>
      </p:grpSp>
      <p:sp>
        <p:nvSpPr>
          <p:cNvPr id="1053" name="Google Shape;1053;p80"/>
          <p:cNvSpPr txBox="1"/>
          <p:nvPr/>
        </p:nvSpPr>
        <p:spPr>
          <a:xfrm flipH="1">
            <a:off x="1314002" y="653740"/>
            <a:ext cx="45186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Qaabkan 3D ma aha murabba' (prism), sababtoo ah qaybaha iskutallaabta (cross sections) dhammaantood isku mid (congruent) ma aha!</a:t>
            </a:r>
            <a:r>
              <a:rPr b="1"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pic>
        <p:nvPicPr>
          <p:cNvPr id="1054" name="Google Shape;1054;p80"/>
          <p:cNvPicPr preferRelativeResize="0"/>
          <p:nvPr/>
        </p:nvPicPr>
        <p:blipFill>
          <a:blip r:embed="rId9">
            <a:alphaModFix/>
          </a:blip>
          <a:stretch>
            <a:fillRect/>
          </a:stretch>
        </p:blipFill>
        <p:spPr>
          <a:xfrm flipH="1">
            <a:off x="323999" y="982289"/>
            <a:ext cx="845692" cy="818424"/>
          </a:xfrm>
          <a:prstGeom prst="rect">
            <a:avLst/>
          </a:prstGeom>
          <a:noFill/>
          <a:ln>
            <a:noFill/>
          </a:ln>
        </p:spPr>
      </p:pic>
      <p:sp>
        <p:nvSpPr>
          <p:cNvPr id="1055" name="Google Shape;1055;p80"/>
          <p:cNvSpPr txBox="1"/>
          <p:nvPr/>
        </p:nvSpPr>
        <p:spPr>
          <a:xfrm>
            <a:off x="323997" y="684066"/>
            <a:ext cx="845700" cy="277200"/>
          </a:xfrm>
          <a:prstGeom prst="rect">
            <a:avLst/>
          </a:prstGeom>
          <a:noFill/>
          <a:ln>
            <a:noFill/>
          </a:ln>
        </p:spPr>
        <p:txBody>
          <a:bodyPr anchorCtr="0" anchor="t" bIns="0" lIns="0" spcFirstLastPara="1" rIns="0" wrap="none" tIns="0">
            <a:normAutofit/>
          </a:bodyPr>
          <a:lstStyle/>
          <a:p>
            <a:pPr indent="0" lvl="0" marL="0" rtl="0" algn="ctr">
              <a:spcBef>
                <a:spcPts val="0"/>
              </a:spcBef>
              <a:spcAft>
                <a:spcPts val="0"/>
              </a:spcAft>
              <a:buNone/>
            </a:pPr>
            <a:r>
              <a:rPr lang="en-GB" sz="1100">
                <a:latin typeface="Lexend"/>
                <a:ea typeface="Lexend"/>
                <a:cs typeface="Lexend"/>
                <a:sym typeface="Lexend"/>
              </a:rPr>
              <a:t>Isra</a:t>
            </a:r>
            <a:endParaRPr sz="1800">
              <a:latin typeface="Lexend"/>
              <a:ea typeface="Lexend"/>
              <a:cs typeface="Lexend"/>
              <a:sym typeface="Lexend"/>
            </a:endParaRPr>
          </a:p>
        </p:txBody>
      </p:sp>
      <p:grpSp>
        <p:nvGrpSpPr>
          <p:cNvPr id="1056" name="Google Shape;1056;p80"/>
          <p:cNvGrpSpPr/>
          <p:nvPr/>
        </p:nvGrpSpPr>
        <p:grpSpPr>
          <a:xfrm>
            <a:off x="324010" y="2084714"/>
            <a:ext cx="376641" cy="376641"/>
            <a:chOff x="1020916" y="1442088"/>
            <a:chExt cx="457200" cy="457200"/>
          </a:xfrm>
        </p:grpSpPr>
        <p:pic>
          <p:nvPicPr>
            <p:cNvPr id="1057" name="Google Shape;1057;p80"/>
            <p:cNvPicPr preferRelativeResize="0"/>
            <p:nvPr/>
          </p:nvPicPr>
          <p:blipFill>
            <a:blip r:embed="rId9">
              <a:alphaModFix/>
            </a:blip>
            <a:stretch>
              <a:fillRect/>
            </a:stretch>
          </p:blipFill>
          <p:spPr>
            <a:xfrm>
              <a:off x="1020916" y="1442088"/>
              <a:ext cx="457200" cy="457200"/>
            </a:xfrm>
            <a:prstGeom prst="rect">
              <a:avLst/>
            </a:prstGeom>
            <a:noFill/>
            <a:ln>
              <a:noFill/>
            </a:ln>
          </p:spPr>
        </p:pic>
        <p:sp>
          <p:nvSpPr>
            <p:cNvPr id="1058" name="Google Shape;1058;p8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2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1059" name="Google Shape;1059;p80"/>
          <p:cNvSpPr txBox="1"/>
          <p:nvPr/>
        </p:nvSpPr>
        <p:spPr>
          <a:xfrm>
            <a:off x="741850" y="2055390"/>
            <a:ext cx="49098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Qaybaha iskutallaabta (cross sections) looma qaadin jihada saxda ah.</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3" name="Shape 1063"/>
        <p:cNvGrpSpPr/>
        <p:nvPr/>
      </p:nvGrpSpPr>
      <p:grpSpPr>
        <a:xfrm>
          <a:off x="0" y="0"/>
          <a:ext cx="0" cy="0"/>
          <a:chOff x="0" y="0"/>
          <a:chExt cx="0" cy="0"/>
        </a:xfrm>
      </p:grpSpPr>
      <p:sp>
        <p:nvSpPr>
          <p:cNvPr id="1064" name="Google Shape;1064;p81"/>
          <p:cNvSpPr txBox="1"/>
          <p:nvPr/>
        </p:nvSpPr>
        <p:spPr>
          <a:xfrm>
            <a:off x="324000" y="728475"/>
            <a:ext cx="25161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1) Kuwaas kee baa u dhigma astaamaha (properties) murabba' (prism)?</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065" name="Google Shape;1065;p81"/>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Qeexida murabba' (prism)</a:t>
            </a:r>
            <a:endParaRPr/>
          </a:p>
        </p:txBody>
      </p:sp>
      <p:pic>
        <p:nvPicPr>
          <p:cNvPr id="1066" name="Google Shape;1066;p81"/>
          <p:cNvPicPr preferRelativeResize="0"/>
          <p:nvPr/>
        </p:nvPicPr>
        <p:blipFill rotWithShape="1">
          <a:blip r:embed="rId3">
            <a:alphaModFix/>
          </a:blip>
          <a:srcRect b="1521" l="30054" r="437" t="11035"/>
          <a:stretch/>
        </p:blipFill>
        <p:spPr>
          <a:xfrm>
            <a:off x="4542950" y="652275"/>
            <a:ext cx="4277050" cy="2145575"/>
          </a:xfrm>
          <a:prstGeom prst="rect">
            <a:avLst/>
          </a:prstGeom>
          <a:noFill/>
          <a:ln>
            <a:noFill/>
          </a:ln>
        </p:spPr>
      </p:pic>
      <p:pic>
        <p:nvPicPr>
          <p:cNvPr id="1067" name="Google Shape;1067;p81"/>
          <p:cNvPicPr preferRelativeResize="0"/>
          <p:nvPr/>
        </p:nvPicPr>
        <p:blipFill>
          <a:blip r:embed="rId4">
            <a:alphaModFix/>
          </a:blip>
          <a:stretch>
            <a:fillRect/>
          </a:stretch>
        </p:blipFill>
        <p:spPr>
          <a:xfrm>
            <a:off x="324000" y="2309818"/>
            <a:ext cx="5450399" cy="2510582"/>
          </a:xfrm>
          <a:prstGeom prst="rect">
            <a:avLst/>
          </a:prstGeom>
          <a:noFill/>
          <a:ln>
            <a:noFill/>
          </a:ln>
        </p:spPr>
      </p:pic>
      <p:grpSp>
        <p:nvGrpSpPr>
          <p:cNvPr id="1068" name="Google Shape;1068;p81"/>
          <p:cNvGrpSpPr/>
          <p:nvPr/>
        </p:nvGrpSpPr>
        <p:grpSpPr>
          <a:xfrm>
            <a:off x="2390158" y="1644401"/>
            <a:ext cx="303581" cy="303581"/>
            <a:chOff x="1020916" y="1442088"/>
            <a:chExt cx="457200" cy="457200"/>
          </a:xfrm>
        </p:grpSpPr>
        <p:pic>
          <p:nvPicPr>
            <p:cNvPr id="1069" name="Google Shape;1069;p81"/>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070" name="Google Shape;1070;p8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71" name="Google Shape;1071;p81"/>
          <p:cNvGrpSpPr/>
          <p:nvPr/>
        </p:nvGrpSpPr>
        <p:grpSpPr>
          <a:xfrm>
            <a:off x="5703758" y="776426"/>
            <a:ext cx="303581" cy="303581"/>
            <a:chOff x="1020916" y="1442088"/>
            <a:chExt cx="457200" cy="457200"/>
          </a:xfrm>
        </p:grpSpPr>
        <p:pic>
          <p:nvPicPr>
            <p:cNvPr id="1072" name="Google Shape;1072;p81"/>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073" name="Google Shape;1073;p8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074" name="Google Shape;1074;p81"/>
          <p:cNvGrpSpPr/>
          <p:nvPr/>
        </p:nvGrpSpPr>
        <p:grpSpPr>
          <a:xfrm>
            <a:off x="6579858" y="1340826"/>
            <a:ext cx="303581" cy="303581"/>
            <a:chOff x="1020916" y="1442088"/>
            <a:chExt cx="457200" cy="457200"/>
          </a:xfrm>
        </p:grpSpPr>
        <p:pic>
          <p:nvPicPr>
            <p:cNvPr id="1075" name="Google Shape;1075;p81"/>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076" name="Google Shape;1076;p8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077" name="Google Shape;1077;p81"/>
          <p:cNvGrpSpPr/>
          <p:nvPr/>
        </p:nvGrpSpPr>
        <p:grpSpPr>
          <a:xfrm>
            <a:off x="7922258" y="1517451"/>
            <a:ext cx="303581" cy="303581"/>
            <a:chOff x="1020916" y="1442088"/>
            <a:chExt cx="457200" cy="457200"/>
          </a:xfrm>
        </p:grpSpPr>
        <p:pic>
          <p:nvPicPr>
            <p:cNvPr id="1078" name="Google Shape;1078;p81"/>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079" name="Google Shape;1079;p8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080" name="Google Shape;1080;p81"/>
          <p:cNvGrpSpPr/>
          <p:nvPr/>
        </p:nvGrpSpPr>
        <p:grpSpPr>
          <a:xfrm>
            <a:off x="955908" y="3707701"/>
            <a:ext cx="303581" cy="303581"/>
            <a:chOff x="1020916" y="1442088"/>
            <a:chExt cx="457200" cy="457200"/>
          </a:xfrm>
        </p:grpSpPr>
        <p:pic>
          <p:nvPicPr>
            <p:cNvPr id="1081" name="Google Shape;1081;p81"/>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082" name="Google Shape;1082;p8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1083" name="Google Shape;1083;p81"/>
          <p:cNvGrpSpPr/>
          <p:nvPr/>
        </p:nvGrpSpPr>
        <p:grpSpPr>
          <a:xfrm>
            <a:off x="2785808" y="4011276"/>
            <a:ext cx="303581" cy="303581"/>
            <a:chOff x="1020916" y="1442088"/>
            <a:chExt cx="457200" cy="457200"/>
          </a:xfrm>
        </p:grpSpPr>
        <p:pic>
          <p:nvPicPr>
            <p:cNvPr id="1084" name="Google Shape;1084;p81"/>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085" name="Google Shape;1085;p8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grpSp>
      <p:grpSp>
        <p:nvGrpSpPr>
          <p:cNvPr id="1086" name="Google Shape;1086;p81"/>
          <p:cNvGrpSpPr/>
          <p:nvPr/>
        </p:nvGrpSpPr>
        <p:grpSpPr>
          <a:xfrm>
            <a:off x="5739083" y="3628213"/>
            <a:ext cx="303581" cy="303581"/>
            <a:chOff x="1020916" y="1442088"/>
            <a:chExt cx="457200" cy="457200"/>
          </a:xfrm>
        </p:grpSpPr>
        <p:pic>
          <p:nvPicPr>
            <p:cNvPr id="1087" name="Google Shape;1087;p81"/>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088" name="Google Shape;1088;p8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g</a:t>
              </a:r>
              <a:endParaRPr b="1" sz="1800">
                <a:solidFill>
                  <a:srgbClr val="FFFFFF"/>
                </a:solidFill>
                <a:latin typeface="Lexend"/>
                <a:ea typeface="Lexend"/>
                <a:cs typeface="Lexend"/>
                <a:sym typeface="Lexend"/>
              </a:endParaRPr>
            </a:p>
          </p:txBody>
        </p:sp>
      </p:grpSp>
      <p:pic>
        <p:nvPicPr>
          <p:cNvPr id="1089" name="Google Shape;1089;p81"/>
          <p:cNvPicPr preferRelativeResize="0"/>
          <p:nvPr/>
        </p:nvPicPr>
        <p:blipFill rotWithShape="1">
          <a:blip r:embed="rId6">
            <a:alphaModFix/>
          </a:blip>
          <a:srcRect b="0" l="6050" r="0" t="9346"/>
          <a:stretch/>
        </p:blipFill>
        <p:spPr>
          <a:xfrm>
            <a:off x="2693750" y="953800"/>
            <a:ext cx="1952675" cy="1484345"/>
          </a:xfrm>
          <a:prstGeom prst="rect">
            <a:avLst/>
          </a:prstGeom>
          <a:noFill/>
          <a:ln>
            <a:noFill/>
          </a:ln>
        </p:spPr>
      </p:pic>
      <p:sp>
        <p:nvSpPr>
          <p:cNvPr id="1090" name="Google Shape;1090;p81"/>
          <p:cNvSpPr/>
          <p:nvPr/>
        </p:nvSpPr>
        <p:spPr>
          <a:xfrm>
            <a:off x="7840200" y="1845050"/>
            <a:ext cx="937200" cy="937200"/>
          </a:xfrm>
          <a:prstGeom prst="ellipse">
            <a:avLst/>
          </a:prstGeom>
          <a:solidFill>
            <a:srgbClr val="FFFFFF">
              <a:alpha val="35000"/>
            </a:srgbClr>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4" name="Shape 1094"/>
        <p:cNvGrpSpPr/>
        <p:nvPr/>
      </p:nvGrpSpPr>
      <p:grpSpPr>
        <a:xfrm>
          <a:off x="0" y="0"/>
          <a:ext cx="0" cy="0"/>
          <a:chOff x="0" y="0"/>
          <a:chExt cx="0" cy="0"/>
        </a:xfrm>
      </p:grpSpPr>
      <p:sp>
        <p:nvSpPr>
          <p:cNvPr id="1095" name="Google Shape;1095;p82"/>
          <p:cNvSpPr txBox="1"/>
          <p:nvPr/>
        </p:nvSpPr>
        <p:spPr>
          <a:xfrm>
            <a:off x="324000" y="1457725"/>
            <a:ext cx="6855300" cy="1939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Murabba' (prism) waa shay ah.</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u="sng">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Dhammaan qaybihiisa iskutallaabta (cross sections) ee 2D waa inay ahaadaan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u="sng">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Ugu yaraan hal jihada, dhammaan qaybaha iskutallaabta (cross sections) waa inay</a:t>
            </a:r>
            <a:r>
              <a:rPr lang="en-GB" sz="1100" u="sng">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is barbar socdaan (parallel) midba midka kale.</a:t>
            </a:r>
            <a:r>
              <a:rPr lang="en-GB" sz="1100" u="sng">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096" name="Google Shape;1096;p82"/>
          <p:cNvSpPr txBox="1"/>
          <p:nvPr/>
        </p:nvSpPr>
        <p:spPr>
          <a:xfrm>
            <a:off x="324000" y="652275"/>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2) Ku buuxi jumladaha erayada maqan si aad u sharaxdo waxa murabba' (prism) yahay.</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097" name="Google Shape;1097;p82"/>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Qeexida prism-ka</a:t>
            </a:r>
            <a:endParaRPr/>
          </a:p>
        </p:txBody>
      </p:sp>
      <p:pic>
        <p:nvPicPr>
          <p:cNvPr id="1098" name="Google Shape;1098;p82"/>
          <p:cNvPicPr preferRelativeResize="0"/>
          <p:nvPr/>
        </p:nvPicPr>
        <p:blipFill rotWithShape="1">
          <a:blip r:embed="rId3">
            <a:alphaModFix/>
          </a:blip>
          <a:srcRect b="15945" l="-331" r="85318" t="0"/>
          <a:stretch/>
        </p:blipFill>
        <p:spPr>
          <a:xfrm flipH="1">
            <a:off x="7300856" y="1245145"/>
            <a:ext cx="1407224" cy="2730280"/>
          </a:xfrm>
          <a:prstGeom prst="rect">
            <a:avLst/>
          </a:prstGeom>
          <a:noFill/>
          <a:ln>
            <a:noFill/>
          </a:ln>
        </p:spPr>
      </p:pic>
      <p:pic>
        <p:nvPicPr>
          <p:cNvPr id="1099" name="Google Shape;1099;p82"/>
          <p:cNvPicPr preferRelativeResize="0"/>
          <p:nvPr/>
        </p:nvPicPr>
        <p:blipFill rotWithShape="1">
          <a:blip r:embed="rId3">
            <a:alphaModFix/>
          </a:blip>
          <a:srcRect b="12802" l="20786" r="64200" t="59370"/>
          <a:stretch/>
        </p:blipFill>
        <p:spPr>
          <a:xfrm flipH="1">
            <a:off x="7320800" y="3102636"/>
            <a:ext cx="1407224" cy="903875"/>
          </a:xfrm>
          <a:prstGeom prst="rect">
            <a:avLst/>
          </a:prstGeom>
          <a:noFill/>
          <a:ln>
            <a:noFill/>
          </a:ln>
        </p:spPr>
      </p:pic>
      <p:pic>
        <p:nvPicPr>
          <p:cNvPr id="1100" name="Google Shape;1100;p82"/>
          <p:cNvPicPr preferRelativeResize="0"/>
          <p:nvPr/>
        </p:nvPicPr>
        <p:blipFill rotWithShape="1">
          <a:blip r:embed="rId3">
            <a:alphaModFix/>
          </a:blip>
          <a:srcRect b="12802" l="20786" r="64200" t="59370"/>
          <a:stretch/>
        </p:blipFill>
        <p:spPr>
          <a:xfrm flipH="1">
            <a:off x="7320800" y="1971522"/>
            <a:ext cx="1407224" cy="903875"/>
          </a:xfrm>
          <a:prstGeom prst="rect">
            <a:avLst/>
          </a:prstGeom>
          <a:noFill/>
          <a:ln>
            <a:noFill/>
          </a:ln>
        </p:spPr>
      </p:pic>
      <p:pic>
        <p:nvPicPr>
          <p:cNvPr id="1101" name="Google Shape;1101;p82"/>
          <p:cNvPicPr preferRelativeResize="0"/>
          <p:nvPr/>
        </p:nvPicPr>
        <p:blipFill rotWithShape="1">
          <a:blip r:embed="rId3">
            <a:alphaModFix/>
          </a:blip>
          <a:srcRect b="12802" l="20786" r="64200" t="59370"/>
          <a:stretch/>
        </p:blipFill>
        <p:spPr>
          <a:xfrm flipH="1">
            <a:off x="7320800" y="1217462"/>
            <a:ext cx="1407224" cy="903875"/>
          </a:xfrm>
          <a:prstGeom prst="rect">
            <a:avLst/>
          </a:prstGeom>
          <a:noFill/>
          <a:ln>
            <a:noFill/>
          </a:ln>
        </p:spPr>
      </p:pic>
      <p:sp>
        <p:nvSpPr>
          <p:cNvPr id="1102" name="Google Shape;1102;p82"/>
          <p:cNvSpPr/>
          <p:nvPr/>
        </p:nvSpPr>
        <p:spPr>
          <a:xfrm>
            <a:off x="324000" y="3603900"/>
            <a:ext cx="784200" cy="402600"/>
          </a:xfrm>
          <a:prstGeom prst="roundRect">
            <a:avLst>
              <a:gd fmla="val 16667" name="adj"/>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2D</a:t>
            </a:r>
            <a:endParaRPr sz="1800">
              <a:latin typeface="Lexend"/>
              <a:ea typeface="Lexend"/>
              <a:cs typeface="Lexend"/>
              <a:sym typeface="Lexend"/>
            </a:endParaRPr>
          </a:p>
        </p:txBody>
      </p:sp>
      <p:sp>
        <p:nvSpPr>
          <p:cNvPr id="1103" name="Google Shape;1103;p82"/>
          <p:cNvSpPr/>
          <p:nvPr/>
        </p:nvSpPr>
        <p:spPr>
          <a:xfrm>
            <a:off x="853875" y="4150200"/>
            <a:ext cx="784200" cy="402600"/>
          </a:xfrm>
          <a:prstGeom prst="roundRect">
            <a:avLst>
              <a:gd fmla="val 16667" name="adj"/>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3</a:t>
            </a:r>
            <a:r>
              <a:rPr lang="en-GB" sz="1100">
                <a:latin typeface="Lexend"/>
                <a:ea typeface="Lexend"/>
                <a:cs typeface="Lexend"/>
                <a:sym typeface="Lexend"/>
              </a:rPr>
              <a:t>D</a:t>
            </a:r>
            <a:endParaRPr sz="1800">
              <a:latin typeface="Lexend"/>
              <a:ea typeface="Lexend"/>
              <a:cs typeface="Lexend"/>
              <a:sym typeface="Lexend"/>
            </a:endParaRPr>
          </a:p>
        </p:txBody>
      </p:sp>
      <p:sp>
        <p:nvSpPr>
          <p:cNvPr id="1104" name="Google Shape;1104;p82"/>
          <p:cNvSpPr/>
          <p:nvPr/>
        </p:nvSpPr>
        <p:spPr>
          <a:xfrm>
            <a:off x="1433933" y="3603900"/>
            <a:ext cx="1300800" cy="402600"/>
          </a:xfrm>
          <a:prstGeom prst="roundRect">
            <a:avLst>
              <a:gd fmla="val 16667" name="adj"/>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wareeg (circular)</a:t>
            </a:r>
            <a:endParaRPr sz="1800">
              <a:latin typeface="Lexend"/>
              <a:ea typeface="Lexend"/>
              <a:cs typeface="Lexend"/>
              <a:sym typeface="Lexend"/>
            </a:endParaRPr>
          </a:p>
        </p:txBody>
      </p:sp>
      <p:sp>
        <p:nvSpPr>
          <p:cNvPr id="1105" name="Google Shape;1105;p82"/>
          <p:cNvSpPr/>
          <p:nvPr/>
        </p:nvSpPr>
        <p:spPr>
          <a:xfrm>
            <a:off x="1969450" y="4150200"/>
            <a:ext cx="1300800" cy="402600"/>
          </a:xfrm>
          <a:prstGeom prst="roundRect">
            <a:avLst>
              <a:gd fmla="val 16667" name="adj"/>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geeso badan (polygons)</a:t>
            </a:r>
            <a:endParaRPr sz="1800">
              <a:latin typeface="Lexend"/>
              <a:ea typeface="Lexend"/>
              <a:cs typeface="Lexend"/>
              <a:sym typeface="Lexend"/>
            </a:endParaRPr>
          </a:p>
        </p:txBody>
      </p:sp>
      <p:sp>
        <p:nvSpPr>
          <p:cNvPr id="1106" name="Google Shape;1106;p82"/>
          <p:cNvSpPr/>
          <p:nvPr/>
        </p:nvSpPr>
        <p:spPr>
          <a:xfrm>
            <a:off x="3060467" y="3603900"/>
            <a:ext cx="1300800" cy="402600"/>
          </a:xfrm>
          <a:prstGeom prst="roundRect">
            <a:avLst>
              <a:gd fmla="val 16667" name="adj"/>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isbar-barocod (parallel)</a:t>
            </a:r>
            <a:endParaRPr sz="1800">
              <a:latin typeface="Lexend"/>
              <a:ea typeface="Lexend"/>
              <a:cs typeface="Lexend"/>
              <a:sym typeface="Lexend"/>
            </a:endParaRPr>
          </a:p>
        </p:txBody>
      </p:sp>
      <p:sp>
        <p:nvSpPr>
          <p:cNvPr id="1107" name="Google Shape;1107;p82"/>
          <p:cNvSpPr/>
          <p:nvPr/>
        </p:nvSpPr>
        <p:spPr>
          <a:xfrm>
            <a:off x="3601624" y="4150200"/>
            <a:ext cx="1841400" cy="402600"/>
          </a:xfrm>
          <a:prstGeom prst="roundRect">
            <a:avLst>
              <a:gd fmla="val 16667" name="adj"/>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isku qumman (perpendicular)</a:t>
            </a:r>
            <a:endParaRPr sz="1800">
              <a:latin typeface="Lexend"/>
              <a:ea typeface="Lexend"/>
              <a:cs typeface="Lexend"/>
              <a:sym typeface="Lexend"/>
            </a:endParaRPr>
          </a:p>
        </p:txBody>
      </p:sp>
      <p:sp>
        <p:nvSpPr>
          <p:cNvPr id="1108" name="Google Shape;1108;p82"/>
          <p:cNvSpPr/>
          <p:nvPr/>
        </p:nvSpPr>
        <p:spPr>
          <a:xfrm>
            <a:off x="4687000" y="3603900"/>
            <a:ext cx="1555500" cy="402600"/>
          </a:xfrm>
          <a:prstGeom prst="roundRect">
            <a:avLst>
              <a:gd fmla="val 16667" name="adj"/>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isku mid ah (congruent)</a:t>
            </a:r>
            <a:endParaRPr sz="1800">
              <a:latin typeface="Lexend"/>
              <a:ea typeface="Lexend"/>
              <a:cs typeface="Lexend"/>
              <a:sym typeface="Lexend"/>
            </a:endParaRPr>
          </a:p>
        </p:txBody>
      </p:sp>
      <p:sp>
        <p:nvSpPr>
          <p:cNvPr id="1109" name="Google Shape;1109;p82"/>
          <p:cNvSpPr/>
          <p:nvPr/>
        </p:nvSpPr>
        <p:spPr>
          <a:xfrm>
            <a:off x="5774399" y="4150200"/>
            <a:ext cx="1555500" cy="402600"/>
          </a:xfrm>
          <a:prstGeom prst="roundRect">
            <a:avLst>
              <a:gd fmla="val 16667" name="adj"/>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isku masaafo (equidistant)</a:t>
            </a:r>
            <a:endParaRPr sz="1800">
              <a:latin typeface="Lexend"/>
              <a:ea typeface="Lexend"/>
              <a:cs typeface="Lexend"/>
              <a:sym typeface="Lexen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3" name="Shape 1113"/>
        <p:cNvGrpSpPr/>
        <p:nvPr/>
      </p:nvGrpSpPr>
      <p:grpSpPr>
        <a:xfrm>
          <a:off x="0" y="0"/>
          <a:ext cx="0" cy="0"/>
          <a:chOff x="0" y="0"/>
          <a:chExt cx="0" cy="0"/>
        </a:xfrm>
      </p:grpSpPr>
      <p:pic>
        <p:nvPicPr>
          <p:cNvPr id="1114" name="Google Shape;1114;p83"/>
          <p:cNvPicPr preferRelativeResize="0"/>
          <p:nvPr/>
        </p:nvPicPr>
        <p:blipFill rotWithShape="1">
          <a:blip r:embed="rId3">
            <a:alphaModFix/>
          </a:blip>
          <a:srcRect b="0" l="56739" r="0" t="0"/>
          <a:stretch/>
        </p:blipFill>
        <p:spPr>
          <a:xfrm>
            <a:off x="323989" y="1771237"/>
            <a:ext cx="2038621" cy="2937525"/>
          </a:xfrm>
          <a:prstGeom prst="rect">
            <a:avLst/>
          </a:prstGeom>
          <a:noFill/>
          <a:ln>
            <a:noFill/>
          </a:ln>
        </p:spPr>
      </p:pic>
      <p:sp>
        <p:nvSpPr>
          <p:cNvPr id="1115" name="Google Shape;1115;p83"/>
          <p:cNvSpPr txBox="1"/>
          <p:nvPr/>
        </p:nvSpPr>
        <p:spPr>
          <a:xfrm>
            <a:off x="324000" y="616949"/>
            <a:ext cx="84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3) Jaantusyadani dhamaantood waxay muujinayaan isla prism-ka.</a:t>
            </a:r>
            <a:r>
              <a:rPr lang="en-GB" sz="1800">
                <a:latin typeface="Lexend"/>
                <a:ea typeface="Lexend"/>
                <a:cs typeface="Lexend"/>
                <a:sym typeface="Lexend"/>
              </a:rPr>
              <a:t/>
            </a:r>
            <a:r>
              <a:rPr b="1" lang="en-GB" sz="1800">
                <a:latin typeface="Lexend"/>
                <a:ea typeface="Lexend"/>
                <a:cs typeface="Lexend"/>
                <a:sym typeface="Lexend"/>
              </a:rPr>
              <a:t/>
            </a:r>
            <a:r>
              <a:rPr lang="en-GB" sz="18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None/>
            </a:pPr>
            <a:r>
              <a:rPr lang="en-GB" sz="1800">
                <a:latin typeface="Lexend"/>
                <a:ea typeface="Lexend"/>
                <a:cs typeface="Lexend"/>
                <a:sym typeface="Lexend"/>
              </a:rPr>
              <a:t>Kee jaantusyada ayaa muujinaya qaybaha isgoysyada saxda ah ee ka caawiya in la muujiyo inuu yahay prism? Sharax sida aad u ogaatay.</a:t>
            </a:r>
            <a:r>
              <a:rPr b="1" lang="en-GB" sz="1800">
                <a:latin typeface="Lexend"/>
                <a:ea typeface="Lexend"/>
                <a:cs typeface="Lexend"/>
                <a:sym typeface="Lexend"/>
              </a:rPr>
              <a:t/>
            </a:r>
            <a:r>
              <a:rPr lang="en-GB" sz="1800">
                <a:latin typeface="Lexend"/>
                <a:ea typeface="Lexend"/>
                <a:cs typeface="Lexend"/>
                <a:sym typeface="Lexend"/>
              </a:rPr>
              <a:t/>
            </a:r>
            <a:r>
              <a:rPr b="1" lang="en-GB" sz="1800">
                <a:latin typeface="Lexend"/>
                <a:ea typeface="Lexend"/>
                <a:cs typeface="Lexend"/>
                <a:sym typeface="Lexend"/>
              </a:rPr>
              <a:t/>
            </a:r>
            <a:r>
              <a:rPr lang="en-GB" sz="1800">
                <a:latin typeface="Lexend"/>
                <a:ea typeface="Lexend"/>
                <a:cs typeface="Lexend"/>
                <a:sym typeface="Lexend"/>
              </a:rPr>
              <a:t/>
            </a:r>
            <a:r>
              <a:rPr lang="en-GB" sz="1800">
                <a:latin typeface="Lexend"/>
                <a:ea typeface="Lexend"/>
                <a:cs typeface="Lexend"/>
                <a:sym typeface="Lexend"/>
              </a:rPr>
              <a:t/>
            </a:r>
            <a:endParaRPr sz="1800">
              <a:latin typeface="Lexend"/>
              <a:ea typeface="Lexend"/>
              <a:cs typeface="Lexend"/>
              <a:sym typeface="Lexend"/>
            </a:endParaRPr>
          </a:p>
        </p:txBody>
      </p:sp>
      <p:sp>
        <p:nvSpPr>
          <p:cNvPr id="1116" name="Google Shape;1116;p83"/>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Qeexida prism-ka</a:t>
            </a:r>
            <a:endParaRPr/>
          </a:p>
        </p:txBody>
      </p:sp>
      <p:pic>
        <p:nvPicPr>
          <p:cNvPr id="1117" name="Google Shape;1117;p83"/>
          <p:cNvPicPr preferRelativeResize="0"/>
          <p:nvPr/>
        </p:nvPicPr>
        <p:blipFill rotWithShape="1">
          <a:blip r:embed="rId3">
            <a:alphaModFix/>
          </a:blip>
          <a:srcRect b="0" l="56739" r="0" t="0"/>
          <a:stretch/>
        </p:blipFill>
        <p:spPr>
          <a:xfrm>
            <a:off x="2938139" y="1771237"/>
            <a:ext cx="2038621" cy="2937525"/>
          </a:xfrm>
          <a:prstGeom prst="rect">
            <a:avLst/>
          </a:prstGeom>
          <a:noFill/>
          <a:ln>
            <a:noFill/>
          </a:ln>
        </p:spPr>
      </p:pic>
      <p:pic>
        <p:nvPicPr>
          <p:cNvPr id="1118" name="Google Shape;1118;p83"/>
          <p:cNvPicPr preferRelativeResize="0"/>
          <p:nvPr/>
        </p:nvPicPr>
        <p:blipFill rotWithShape="1">
          <a:blip r:embed="rId3">
            <a:alphaModFix/>
          </a:blip>
          <a:srcRect b="0" l="56739" r="0" t="0"/>
          <a:stretch/>
        </p:blipFill>
        <p:spPr>
          <a:xfrm>
            <a:off x="5552289" y="1771237"/>
            <a:ext cx="2038621" cy="2937525"/>
          </a:xfrm>
          <a:prstGeom prst="rect">
            <a:avLst/>
          </a:prstGeom>
          <a:noFill/>
          <a:ln>
            <a:noFill/>
          </a:ln>
        </p:spPr>
      </p:pic>
      <p:pic>
        <p:nvPicPr>
          <p:cNvPr id="1119" name="Google Shape;1119;p83"/>
          <p:cNvPicPr preferRelativeResize="0"/>
          <p:nvPr/>
        </p:nvPicPr>
        <p:blipFill rotWithShape="1">
          <a:blip r:embed="rId3">
            <a:alphaModFix/>
          </a:blip>
          <a:srcRect b="2" l="-86" r="56826" t="71698"/>
          <a:stretch/>
        </p:blipFill>
        <p:spPr>
          <a:xfrm>
            <a:off x="2945234" y="3877456"/>
            <a:ext cx="2038600" cy="831300"/>
          </a:xfrm>
          <a:prstGeom prst="rect">
            <a:avLst/>
          </a:prstGeom>
          <a:noFill/>
          <a:ln>
            <a:noFill/>
          </a:ln>
        </p:spPr>
      </p:pic>
      <p:pic>
        <p:nvPicPr>
          <p:cNvPr id="1120" name="Google Shape;1120;p83"/>
          <p:cNvPicPr preferRelativeResize="0"/>
          <p:nvPr/>
        </p:nvPicPr>
        <p:blipFill rotWithShape="1">
          <a:blip r:embed="rId3">
            <a:alphaModFix/>
          </a:blip>
          <a:srcRect b="2" l="-86" r="56826" t="71698"/>
          <a:stretch/>
        </p:blipFill>
        <p:spPr>
          <a:xfrm>
            <a:off x="2945234" y="2520931"/>
            <a:ext cx="2038600" cy="831300"/>
          </a:xfrm>
          <a:prstGeom prst="rect">
            <a:avLst/>
          </a:prstGeom>
          <a:noFill/>
          <a:ln>
            <a:noFill/>
          </a:ln>
        </p:spPr>
      </p:pic>
      <p:sp>
        <p:nvSpPr>
          <p:cNvPr id="1121" name="Google Shape;1121;p83"/>
          <p:cNvSpPr/>
          <p:nvPr/>
        </p:nvSpPr>
        <p:spPr>
          <a:xfrm rot="-5400000">
            <a:off x="-678200" y="2873125"/>
            <a:ext cx="2807700" cy="710700"/>
          </a:xfrm>
          <a:prstGeom prst="parallelogram">
            <a:avLst>
              <a:gd fmla="val 89389" name="adj"/>
            </a:avLst>
          </a:prstGeom>
          <a:solidFill>
            <a:srgbClr val="000000">
              <a:alpha val="55000"/>
            </a:srgbClr>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22" name="Google Shape;1122;p83"/>
          <p:cNvSpPr/>
          <p:nvPr/>
        </p:nvSpPr>
        <p:spPr>
          <a:xfrm rot="-5400000">
            <a:off x="781325" y="2767350"/>
            <a:ext cx="2314200" cy="432000"/>
          </a:xfrm>
          <a:prstGeom prst="parallelogram">
            <a:avLst>
              <a:gd fmla="val 31325" name="adj"/>
            </a:avLst>
          </a:prstGeom>
          <a:solidFill>
            <a:srgbClr val="000000">
              <a:alpha val="55000"/>
            </a:srgbClr>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23" name="Google Shape;1123;p83"/>
          <p:cNvSpPr/>
          <p:nvPr/>
        </p:nvSpPr>
        <p:spPr>
          <a:xfrm rot="-5400000">
            <a:off x="4564475" y="2884650"/>
            <a:ext cx="2807700" cy="710700"/>
          </a:xfrm>
          <a:prstGeom prst="parallelogram">
            <a:avLst>
              <a:gd fmla="val 89389" name="adj"/>
            </a:avLst>
          </a:prstGeom>
          <a:solidFill>
            <a:srgbClr val="000000">
              <a:alpha val="55000"/>
            </a:srgbClr>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124" name="Google Shape;1124;p83"/>
          <p:cNvGrpSpPr/>
          <p:nvPr/>
        </p:nvGrpSpPr>
        <p:grpSpPr>
          <a:xfrm>
            <a:off x="1191508" y="1468213"/>
            <a:ext cx="303581" cy="303581"/>
            <a:chOff x="1020916" y="1442088"/>
            <a:chExt cx="457200" cy="457200"/>
          </a:xfrm>
        </p:grpSpPr>
        <p:pic>
          <p:nvPicPr>
            <p:cNvPr id="1125" name="Google Shape;1125;p8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26" name="Google Shape;1126;p8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27" name="Google Shape;1127;p83"/>
          <p:cNvGrpSpPr/>
          <p:nvPr/>
        </p:nvGrpSpPr>
        <p:grpSpPr>
          <a:xfrm>
            <a:off x="3805658" y="1468226"/>
            <a:ext cx="303581" cy="303581"/>
            <a:chOff x="1020916" y="1442088"/>
            <a:chExt cx="457200" cy="457200"/>
          </a:xfrm>
        </p:grpSpPr>
        <p:pic>
          <p:nvPicPr>
            <p:cNvPr id="1128" name="Google Shape;1128;p8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29" name="Google Shape;1129;p8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30" name="Google Shape;1130;p83"/>
          <p:cNvGrpSpPr/>
          <p:nvPr/>
        </p:nvGrpSpPr>
        <p:grpSpPr>
          <a:xfrm>
            <a:off x="6419808" y="1468226"/>
            <a:ext cx="303581" cy="303581"/>
            <a:chOff x="1020916" y="1442088"/>
            <a:chExt cx="457200" cy="457200"/>
          </a:xfrm>
        </p:grpSpPr>
        <p:pic>
          <p:nvPicPr>
            <p:cNvPr id="1131" name="Google Shape;1131;p8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32" name="Google Shape;1132;p8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1133" name="Google Shape;1133;p83"/>
          <p:cNvSpPr/>
          <p:nvPr/>
        </p:nvSpPr>
        <p:spPr>
          <a:xfrm flipH="1" rot="5400000">
            <a:off x="5765546" y="2884650"/>
            <a:ext cx="2807700" cy="710700"/>
          </a:xfrm>
          <a:prstGeom prst="parallelogram">
            <a:avLst>
              <a:gd fmla="val 89389" name="adj"/>
            </a:avLst>
          </a:prstGeom>
          <a:solidFill>
            <a:srgbClr val="000000">
              <a:alpha val="55000"/>
            </a:srgbClr>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7" name="Shape 1137"/>
        <p:cNvGrpSpPr/>
        <p:nvPr/>
      </p:nvGrpSpPr>
      <p:grpSpPr>
        <a:xfrm>
          <a:off x="0" y="0"/>
          <a:ext cx="0" cy="0"/>
          <a:chOff x="0" y="0"/>
          <a:chExt cx="0" cy="0"/>
        </a:xfrm>
      </p:grpSpPr>
      <p:sp>
        <p:nvSpPr>
          <p:cNvPr id="1138" name="Google Shape;1138;p84"/>
          <p:cNvSpPr txBox="1"/>
          <p:nvPr/>
        </p:nvSpPr>
        <p:spPr>
          <a:xfrm>
            <a:off x="324000" y="728475"/>
            <a:ext cx="25161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1) Kee ka mid ah kuwani waxay u dhigmaan sifooyinka prism-ka?</a:t>
            </a:r>
            <a:r>
              <a:rPr b="1"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sp>
        <p:nvSpPr>
          <p:cNvPr id="1139" name="Google Shape;1139;p84"/>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Qeexida prism-ka</a:t>
            </a:r>
            <a:endParaRPr/>
          </a:p>
        </p:txBody>
      </p:sp>
      <p:pic>
        <p:nvPicPr>
          <p:cNvPr id="1140" name="Google Shape;1140;p84"/>
          <p:cNvPicPr preferRelativeResize="0"/>
          <p:nvPr/>
        </p:nvPicPr>
        <p:blipFill rotWithShape="1">
          <a:blip r:embed="rId3">
            <a:alphaModFix/>
          </a:blip>
          <a:srcRect b="1521" l="30054" r="437" t="11035"/>
          <a:stretch/>
        </p:blipFill>
        <p:spPr>
          <a:xfrm>
            <a:off x="4542950" y="652275"/>
            <a:ext cx="4277050" cy="2145575"/>
          </a:xfrm>
          <a:prstGeom prst="rect">
            <a:avLst/>
          </a:prstGeom>
          <a:noFill/>
          <a:ln>
            <a:noFill/>
          </a:ln>
        </p:spPr>
      </p:pic>
      <p:pic>
        <p:nvPicPr>
          <p:cNvPr id="1141" name="Google Shape;1141;p84"/>
          <p:cNvPicPr preferRelativeResize="0"/>
          <p:nvPr/>
        </p:nvPicPr>
        <p:blipFill>
          <a:blip r:embed="rId4">
            <a:alphaModFix/>
          </a:blip>
          <a:stretch>
            <a:fillRect/>
          </a:stretch>
        </p:blipFill>
        <p:spPr>
          <a:xfrm>
            <a:off x="324000" y="2309818"/>
            <a:ext cx="5450399" cy="2510582"/>
          </a:xfrm>
          <a:prstGeom prst="rect">
            <a:avLst/>
          </a:prstGeom>
          <a:noFill/>
          <a:ln>
            <a:noFill/>
          </a:ln>
        </p:spPr>
      </p:pic>
      <p:grpSp>
        <p:nvGrpSpPr>
          <p:cNvPr id="1142" name="Google Shape;1142;p84"/>
          <p:cNvGrpSpPr/>
          <p:nvPr/>
        </p:nvGrpSpPr>
        <p:grpSpPr>
          <a:xfrm>
            <a:off x="2390158" y="1644401"/>
            <a:ext cx="303581" cy="303581"/>
            <a:chOff x="1020916" y="1442088"/>
            <a:chExt cx="457200" cy="457200"/>
          </a:xfrm>
        </p:grpSpPr>
        <p:pic>
          <p:nvPicPr>
            <p:cNvPr id="1143" name="Google Shape;1143;p84"/>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144" name="Google Shape;1144;p8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45" name="Google Shape;1145;p84"/>
          <p:cNvGrpSpPr/>
          <p:nvPr/>
        </p:nvGrpSpPr>
        <p:grpSpPr>
          <a:xfrm>
            <a:off x="5703758" y="776426"/>
            <a:ext cx="303581" cy="303581"/>
            <a:chOff x="1020916" y="1442088"/>
            <a:chExt cx="457200" cy="457200"/>
          </a:xfrm>
        </p:grpSpPr>
        <p:pic>
          <p:nvPicPr>
            <p:cNvPr id="1146" name="Google Shape;1146;p84"/>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147" name="Google Shape;1147;p8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48" name="Google Shape;1148;p84"/>
          <p:cNvGrpSpPr/>
          <p:nvPr/>
        </p:nvGrpSpPr>
        <p:grpSpPr>
          <a:xfrm>
            <a:off x="6579858" y="1340826"/>
            <a:ext cx="303581" cy="303581"/>
            <a:chOff x="1020916" y="1442088"/>
            <a:chExt cx="457200" cy="457200"/>
          </a:xfrm>
        </p:grpSpPr>
        <p:pic>
          <p:nvPicPr>
            <p:cNvPr id="1149" name="Google Shape;1149;p84"/>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150" name="Google Shape;1150;p8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151" name="Google Shape;1151;p84"/>
          <p:cNvGrpSpPr/>
          <p:nvPr/>
        </p:nvGrpSpPr>
        <p:grpSpPr>
          <a:xfrm>
            <a:off x="7922258" y="1517451"/>
            <a:ext cx="303581" cy="303581"/>
            <a:chOff x="1020916" y="1442088"/>
            <a:chExt cx="457200" cy="457200"/>
          </a:xfrm>
        </p:grpSpPr>
        <p:pic>
          <p:nvPicPr>
            <p:cNvPr id="1152" name="Google Shape;1152;p84"/>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153" name="Google Shape;1153;p8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154" name="Google Shape;1154;p84"/>
          <p:cNvGrpSpPr/>
          <p:nvPr/>
        </p:nvGrpSpPr>
        <p:grpSpPr>
          <a:xfrm>
            <a:off x="955908" y="3707701"/>
            <a:ext cx="303581" cy="303581"/>
            <a:chOff x="1020916" y="1442088"/>
            <a:chExt cx="457200" cy="457200"/>
          </a:xfrm>
        </p:grpSpPr>
        <p:pic>
          <p:nvPicPr>
            <p:cNvPr id="1155" name="Google Shape;1155;p84"/>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156" name="Google Shape;1156;p8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1157" name="Google Shape;1157;p84"/>
          <p:cNvGrpSpPr/>
          <p:nvPr/>
        </p:nvGrpSpPr>
        <p:grpSpPr>
          <a:xfrm>
            <a:off x="2785808" y="4011276"/>
            <a:ext cx="303581" cy="303581"/>
            <a:chOff x="1020916" y="1442088"/>
            <a:chExt cx="457200" cy="457200"/>
          </a:xfrm>
        </p:grpSpPr>
        <p:pic>
          <p:nvPicPr>
            <p:cNvPr id="1158" name="Google Shape;1158;p84"/>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159" name="Google Shape;1159;p8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grpSp>
      <p:grpSp>
        <p:nvGrpSpPr>
          <p:cNvPr id="1160" name="Google Shape;1160;p84"/>
          <p:cNvGrpSpPr/>
          <p:nvPr/>
        </p:nvGrpSpPr>
        <p:grpSpPr>
          <a:xfrm>
            <a:off x="5739083" y="3628213"/>
            <a:ext cx="303581" cy="303581"/>
            <a:chOff x="1020916" y="1442088"/>
            <a:chExt cx="457200" cy="457200"/>
          </a:xfrm>
        </p:grpSpPr>
        <p:pic>
          <p:nvPicPr>
            <p:cNvPr id="1161" name="Google Shape;1161;p84"/>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162" name="Google Shape;1162;p8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g</a:t>
              </a:r>
              <a:endParaRPr b="1" sz="1800">
                <a:solidFill>
                  <a:srgbClr val="FFFFFF"/>
                </a:solidFill>
                <a:latin typeface="Lexend"/>
                <a:ea typeface="Lexend"/>
                <a:cs typeface="Lexend"/>
                <a:sym typeface="Lexend"/>
              </a:endParaRPr>
            </a:p>
          </p:txBody>
        </p:sp>
      </p:grpSp>
      <p:pic>
        <p:nvPicPr>
          <p:cNvPr id="1163" name="Google Shape;1163;p84"/>
          <p:cNvPicPr preferRelativeResize="0"/>
          <p:nvPr/>
        </p:nvPicPr>
        <p:blipFill rotWithShape="1">
          <a:blip r:embed="rId6">
            <a:alphaModFix/>
          </a:blip>
          <a:srcRect b="0" l="6050" r="0" t="9346"/>
          <a:stretch/>
        </p:blipFill>
        <p:spPr>
          <a:xfrm>
            <a:off x="2693750" y="953800"/>
            <a:ext cx="1952675" cy="1484345"/>
          </a:xfrm>
          <a:prstGeom prst="rect">
            <a:avLst/>
          </a:prstGeom>
          <a:noFill/>
          <a:ln>
            <a:noFill/>
          </a:ln>
        </p:spPr>
      </p:pic>
      <p:pic>
        <p:nvPicPr>
          <p:cNvPr id="1164" name="Google Shape;1164;p84"/>
          <p:cNvPicPr preferRelativeResize="0"/>
          <p:nvPr/>
        </p:nvPicPr>
        <p:blipFill>
          <a:blip r:embed="rId7">
            <a:alphaModFix/>
          </a:blip>
          <a:stretch>
            <a:fillRect/>
          </a:stretch>
        </p:blipFill>
        <p:spPr>
          <a:xfrm>
            <a:off x="6533646" y="934575"/>
            <a:ext cx="396000" cy="419100"/>
          </a:xfrm>
          <a:prstGeom prst="rect">
            <a:avLst/>
          </a:prstGeom>
          <a:noFill/>
          <a:ln>
            <a:noFill/>
          </a:ln>
        </p:spPr>
      </p:pic>
      <p:pic>
        <p:nvPicPr>
          <p:cNvPr id="1165" name="Google Shape;1165;p84"/>
          <p:cNvPicPr preferRelativeResize="0"/>
          <p:nvPr/>
        </p:nvPicPr>
        <p:blipFill>
          <a:blip r:embed="rId7">
            <a:alphaModFix/>
          </a:blip>
          <a:stretch>
            <a:fillRect/>
          </a:stretch>
        </p:blipFill>
        <p:spPr>
          <a:xfrm>
            <a:off x="909696" y="4011275"/>
            <a:ext cx="396000" cy="419100"/>
          </a:xfrm>
          <a:prstGeom prst="rect">
            <a:avLst/>
          </a:prstGeom>
          <a:noFill/>
          <a:ln>
            <a:noFill/>
          </a:ln>
        </p:spPr>
      </p:pic>
      <p:pic>
        <p:nvPicPr>
          <p:cNvPr id="1166" name="Google Shape;1166;p84"/>
          <p:cNvPicPr preferRelativeResize="0"/>
          <p:nvPr/>
        </p:nvPicPr>
        <p:blipFill>
          <a:blip r:embed="rId7">
            <a:alphaModFix/>
          </a:blip>
          <a:stretch>
            <a:fillRect/>
          </a:stretch>
        </p:blipFill>
        <p:spPr>
          <a:xfrm>
            <a:off x="2739596" y="4314850"/>
            <a:ext cx="396000" cy="419100"/>
          </a:xfrm>
          <a:prstGeom prst="rect">
            <a:avLst/>
          </a:prstGeom>
          <a:noFill/>
          <a:ln>
            <a:noFill/>
          </a:ln>
        </p:spPr>
      </p:pic>
      <p:sp>
        <p:nvSpPr>
          <p:cNvPr id="1167" name="Google Shape;1167;p84"/>
          <p:cNvSpPr/>
          <p:nvPr/>
        </p:nvSpPr>
        <p:spPr>
          <a:xfrm>
            <a:off x="7840200" y="1845050"/>
            <a:ext cx="937200" cy="937200"/>
          </a:xfrm>
          <a:prstGeom prst="ellipse">
            <a:avLst/>
          </a:prstGeom>
          <a:solidFill>
            <a:srgbClr val="FFFFFF">
              <a:alpha val="35000"/>
            </a:srgbClr>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1" name="Shape 1171"/>
        <p:cNvGrpSpPr/>
        <p:nvPr/>
      </p:nvGrpSpPr>
      <p:grpSpPr>
        <a:xfrm>
          <a:off x="0" y="0"/>
          <a:ext cx="0" cy="0"/>
          <a:chOff x="0" y="0"/>
          <a:chExt cx="0" cy="0"/>
        </a:xfrm>
      </p:grpSpPr>
      <p:sp>
        <p:nvSpPr>
          <p:cNvPr id="1172" name="Google Shape;1172;p85"/>
          <p:cNvSpPr txBox="1"/>
          <p:nvPr/>
        </p:nvSpPr>
        <p:spPr>
          <a:xfrm>
            <a:off x="324000" y="1457725"/>
            <a:ext cx="6783600" cy="1939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Prism-ku waa shay .</a:t>
            </a:r>
            <a:r>
              <a:rPr b="1" lang="en-GB" sz="1100">
                <a:latin typeface="Lexend"/>
                <a:ea typeface="Lexend"/>
                <a:cs typeface="Lexend"/>
                <a:sym typeface="Lexend"/>
              </a:rPr>
              <a:t/>
            </a:r>
            <a:r>
              <a:rPr lang="en-GB" sz="1100">
                <a:latin typeface="Lexend"/>
                <a:ea typeface="Lexend"/>
                <a:cs typeface="Lexend"/>
                <a:sym typeface="Lexend"/>
              </a:rPr>
              <a:t/>
            </a:r>
            <a:r>
              <a:rPr lang="en-GB" sz="1100" u="sng">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a:p>
            <a:pPr indent="0" lvl="0" marL="0" rtl="0" algn="l">
              <a:spcBef>
                <a:spcPts val="0"/>
              </a:spcBef>
              <a:spcAft>
                <a:spcPts val="0"/>
              </a:spcAft>
              <a:buNone/>
            </a:pPr>
            <a:r>
              <a:rPr lang="en-GB" sz="1100">
                <a:latin typeface="Lexend"/>
                <a:ea typeface="Lexend"/>
                <a:cs typeface="Lexend"/>
                <a:sym typeface="Lexend"/>
              </a:rPr>
              <a:t>Dhammaan qaybihiisa isgoysyada 2D waa inay ahaadaan .</a:t>
            </a:r>
            <a:r>
              <a:rPr b="1" lang="en-GB" sz="1100">
                <a:latin typeface="Lexend"/>
                <a:ea typeface="Lexend"/>
                <a:cs typeface="Lexend"/>
                <a:sym typeface="Lexend"/>
              </a:rPr>
              <a:t/>
            </a:r>
            <a:r>
              <a:rPr lang="en-GB" sz="1100">
                <a:latin typeface="Lexend"/>
                <a:ea typeface="Lexend"/>
                <a:cs typeface="Lexend"/>
                <a:sym typeface="Lexend"/>
              </a:rPr>
              <a:t/>
            </a:r>
            <a:r>
              <a:rPr lang="en-GB" sz="1100" u="sng">
                <a:solidFill>
                  <a:schemeClr val="dk1"/>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a:p>
            <a:pPr indent="0" lvl="0" marL="0" rtl="0" algn="l">
              <a:spcBef>
                <a:spcPts val="0"/>
              </a:spcBef>
              <a:spcAft>
                <a:spcPts val="0"/>
              </a:spcAft>
              <a:buNone/>
            </a:pPr>
            <a:r>
              <a:rPr lang="en-GB" sz="1100">
                <a:latin typeface="Lexend"/>
                <a:ea typeface="Lexend"/>
                <a:cs typeface="Lexend"/>
                <a:sym typeface="Lexend"/>
              </a:rPr>
              <a:t>Ugu yaraan hal jiho, dhammaan isgoysyada waa inay</a:t>
            </a:r>
            <a:r>
              <a:rPr lang="en-GB" sz="1100" u="sng">
                <a:solidFill>
                  <a:schemeClr val="dk1"/>
                </a:solidFill>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a:p>
            <a:pPr indent="0" lvl="0" marL="0" rtl="0" algn="l">
              <a:spcBef>
                <a:spcPts val="0"/>
              </a:spcBef>
              <a:spcAft>
                <a:spcPts val="0"/>
              </a:spcAft>
              <a:buNone/>
            </a:pPr>
            <a:r>
              <a:rPr lang="en-GB" sz="1100">
                <a:latin typeface="Lexend"/>
                <a:ea typeface="Lexend"/>
                <a:cs typeface="Lexend"/>
                <a:sym typeface="Lexend"/>
              </a:rPr>
              <a:t>isku ahaadaan.</a:t>
            </a:r>
            <a:r>
              <a:rPr lang="en-GB" sz="1100" u="sng">
                <a:solidFill>
                  <a:schemeClr val="dk1"/>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173" name="Google Shape;1173;p85"/>
          <p:cNvSpPr txBox="1"/>
          <p:nvPr/>
        </p:nvSpPr>
        <p:spPr>
          <a:xfrm>
            <a:off x="324000" y="652275"/>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2) Dhammeystir jumladaha erayada la bixiyay si aad u sharaxdo waxa prism-ku yahay.</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174" name="Google Shape;1174;p85"/>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Qeexida prism-ka</a:t>
            </a:r>
            <a:endParaRPr/>
          </a:p>
        </p:txBody>
      </p:sp>
      <p:pic>
        <p:nvPicPr>
          <p:cNvPr id="1175" name="Google Shape;1175;p85"/>
          <p:cNvPicPr preferRelativeResize="0"/>
          <p:nvPr/>
        </p:nvPicPr>
        <p:blipFill rotWithShape="1">
          <a:blip r:embed="rId3">
            <a:alphaModFix/>
          </a:blip>
          <a:srcRect b="15945" l="-331" r="85318" t="0"/>
          <a:stretch/>
        </p:blipFill>
        <p:spPr>
          <a:xfrm flipH="1">
            <a:off x="7300856" y="1245145"/>
            <a:ext cx="1407224" cy="2730280"/>
          </a:xfrm>
          <a:prstGeom prst="rect">
            <a:avLst/>
          </a:prstGeom>
          <a:noFill/>
          <a:ln>
            <a:noFill/>
          </a:ln>
        </p:spPr>
      </p:pic>
      <p:pic>
        <p:nvPicPr>
          <p:cNvPr id="1176" name="Google Shape;1176;p85"/>
          <p:cNvPicPr preferRelativeResize="0"/>
          <p:nvPr/>
        </p:nvPicPr>
        <p:blipFill rotWithShape="1">
          <a:blip r:embed="rId3">
            <a:alphaModFix/>
          </a:blip>
          <a:srcRect b="12802" l="20786" r="64200" t="59370"/>
          <a:stretch/>
        </p:blipFill>
        <p:spPr>
          <a:xfrm flipH="1">
            <a:off x="7320800" y="3102636"/>
            <a:ext cx="1407224" cy="903875"/>
          </a:xfrm>
          <a:prstGeom prst="rect">
            <a:avLst/>
          </a:prstGeom>
          <a:noFill/>
          <a:ln>
            <a:noFill/>
          </a:ln>
        </p:spPr>
      </p:pic>
      <p:pic>
        <p:nvPicPr>
          <p:cNvPr id="1177" name="Google Shape;1177;p85"/>
          <p:cNvPicPr preferRelativeResize="0"/>
          <p:nvPr/>
        </p:nvPicPr>
        <p:blipFill rotWithShape="1">
          <a:blip r:embed="rId3">
            <a:alphaModFix/>
          </a:blip>
          <a:srcRect b="12802" l="20786" r="64200" t="59370"/>
          <a:stretch/>
        </p:blipFill>
        <p:spPr>
          <a:xfrm flipH="1">
            <a:off x="7320800" y="1971522"/>
            <a:ext cx="1407224" cy="903875"/>
          </a:xfrm>
          <a:prstGeom prst="rect">
            <a:avLst/>
          </a:prstGeom>
          <a:noFill/>
          <a:ln>
            <a:noFill/>
          </a:ln>
        </p:spPr>
      </p:pic>
      <p:pic>
        <p:nvPicPr>
          <p:cNvPr id="1178" name="Google Shape;1178;p85"/>
          <p:cNvPicPr preferRelativeResize="0"/>
          <p:nvPr/>
        </p:nvPicPr>
        <p:blipFill rotWithShape="1">
          <a:blip r:embed="rId3">
            <a:alphaModFix/>
          </a:blip>
          <a:srcRect b="12802" l="20786" r="64200" t="59370"/>
          <a:stretch/>
        </p:blipFill>
        <p:spPr>
          <a:xfrm flipH="1">
            <a:off x="7320800" y="1217462"/>
            <a:ext cx="1407224" cy="903875"/>
          </a:xfrm>
          <a:prstGeom prst="rect">
            <a:avLst/>
          </a:prstGeom>
          <a:noFill/>
          <a:ln>
            <a:noFill/>
          </a:ln>
        </p:spPr>
      </p:pic>
      <p:sp>
        <p:nvSpPr>
          <p:cNvPr id="1179" name="Google Shape;1179;p85"/>
          <p:cNvSpPr/>
          <p:nvPr/>
        </p:nvSpPr>
        <p:spPr>
          <a:xfrm>
            <a:off x="1934851" y="1372040"/>
            <a:ext cx="784200" cy="402600"/>
          </a:xfrm>
          <a:prstGeom prst="roundRect">
            <a:avLst>
              <a:gd fmla="val 16667" name="adj"/>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Kalam"/>
                <a:ea typeface="Kalam"/>
                <a:cs typeface="Kalam"/>
                <a:sym typeface="Kalam"/>
              </a:rPr>
              <a:t>3D</a:t>
            </a:r>
            <a:endParaRPr sz="2000">
              <a:latin typeface="Kalam"/>
              <a:ea typeface="Kalam"/>
              <a:cs typeface="Kalam"/>
              <a:sym typeface="Kalam"/>
            </a:endParaRPr>
          </a:p>
        </p:txBody>
      </p:sp>
      <p:sp>
        <p:nvSpPr>
          <p:cNvPr id="1180" name="Google Shape;1180;p85"/>
          <p:cNvSpPr/>
          <p:nvPr/>
        </p:nvSpPr>
        <p:spPr>
          <a:xfrm>
            <a:off x="3521675" y="2463995"/>
            <a:ext cx="1098900" cy="402600"/>
          </a:xfrm>
          <a:prstGeom prst="roundRect">
            <a:avLst>
              <a:gd fmla="val 16667" name="adj"/>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Kalam"/>
                <a:ea typeface="Kalam"/>
                <a:cs typeface="Kalam"/>
                <a:sym typeface="Kalam"/>
              </a:rPr>
              <a:t>isbar-barocod (parallel)</a:t>
            </a:r>
            <a:endParaRPr sz="2000">
              <a:latin typeface="Kalam"/>
              <a:ea typeface="Kalam"/>
              <a:cs typeface="Kalam"/>
              <a:sym typeface="Kalam"/>
            </a:endParaRPr>
          </a:p>
        </p:txBody>
      </p:sp>
      <p:sp>
        <p:nvSpPr>
          <p:cNvPr id="1181" name="Google Shape;1181;p85"/>
          <p:cNvSpPr/>
          <p:nvPr/>
        </p:nvSpPr>
        <p:spPr>
          <a:xfrm>
            <a:off x="600549" y="3015975"/>
            <a:ext cx="1391100" cy="402600"/>
          </a:xfrm>
          <a:prstGeom prst="roundRect">
            <a:avLst>
              <a:gd fmla="val 16667" name="adj"/>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Kalam"/>
                <a:ea typeface="Kalam"/>
                <a:cs typeface="Kalam"/>
                <a:sym typeface="Kalam"/>
              </a:rPr>
              <a:t>isku mid ah (congruent)</a:t>
            </a:r>
            <a:endParaRPr sz="2000">
              <a:latin typeface="Kalam"/>
              <a:ea typeface="Kalam"/>
              <a:cs typeface="Kalam"/>
              <a:sym typeface="Kalam"/>
            </a:endParaRPr>
          </a:p>
        </p:txBody>
      </p:sp>
      <p:sp>
        <p:nvSpPr>
          <p:cNvPr id="1182" name="Google Shape;1182;p85"/>
          <p:cNvSpPr/>
          <p:nvPr/>
        </p:nvSpPr>
        <p:spPr>
          <a:xfrm>
            <a:off x="4193625" y="1912950"/>
            <a:ext cx="1260900" cy="402600"/>
          </a:xfrm>
          <a:prstGeom prst="roundRect">
            <a:avLst>
              <a:gd fmla="val 16667" name="adj"/>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Kalam"/>
                <a:ea typeface="Kalam"/>
                <a:cs typeface="Kalam"/>
                <a:sym typeface="Kalam"/>
              </a:rPr>
              <a:t>geeso badan (polygons)</a:t>
            </a:r>
            <a:endParaRPr sz="2000">
              <a:latin typeface="Kalam"/>
              <a:ea typeface="Kalam"/>
              <a:cs typeface="Kalam"/>
              <a:sym typeface="Kalam"/>
            </a:endParaRPr>
          </a:p>
        </p:txBody>
      </p:sp>
      <p:sp>
        <p:nvSpPr>
          <p:cNvPr id="1183" name="Google Shape;1183;p85"/>
          <p:cNvSpPr/>
          <p:nvPr/>
        </p:nvSpPr>
        <p:spPr>
          <a:xfrm>
            <a:off x="324000" y="3603900"/>
            <a:ext cx="784200" cy="402600"/>
          </a:xfrm>
          <a:prstGeom prst="roundRect">
            <a:avLst>
              <a:gd fmla="val 16667" name="adj"/>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2D</a:t>
            </a:r>
            <a:endParaRPr sz="1800">
              <a:latin typeface="Lexend"/>
              <a:ea typeface="Lexend"/>
              <a:cs typeface="Lexend"/>
              <a:sym typeface="Lexend"/>
            </a:endParaRPr>
          </a:p>
        </p:txBody>
      </p:sp>
      <p:sp>
        <p:nvSpPr>
          <p:cNvPr id="1184" name="Google Shape;1184;p85"/>
          <p:cNvSpPr/>
          <p:nvPr/>
        </p:nvSpPr>
        <p:spPr>
          <a:xfrm>
            <a:off x="1433933" y="3603900"/>
            <a:ext cx="1300800" cy="402600"/>
          </a:xfrm>
          <a:prstGeom prst="roundRect">
            <a:avLst>
              <a:gd fmla="val 16667" name="adj"/>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wareeg (circular)</a:t>
            </a:r>
            <a:endParaRPr sz="1800">
              <a:latin typeface="Lexend"/>
              <a:ea typeface="Lexend"/>
              <a:cs typeface="Lexend"/>
              <a:sym typeface="Lexend"/>
            </a:endParaRPr>
          </a:p>
        </p:txBody>
      </p:sp>
      <p:sp>
        <p:nvSpPr>
          <p:cNvPr id="1185" name="Google Shape;1185;p85"/>
          <p:cNvSpPr/>
          <p:nvPr/>
        </p:nvSpPr>
        <p:spPr>
          <a:xfrm>
            <a:off x="3601624" y="4150200"/>
            <a:ext cx="1841400" cy="402600"/>
          </a:xfrm>
          <a:prstGeom prst="roundRect">
            <a:avLst>
              <a:gd fmla="val 16667" name="adj"/>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toosan (perpendicular)</a:t>
            </a:r>
            <a:endParaRPr sz="1800">
              <a:latin typeface="Lexend"/>
              <a:ea typeface="Lexend"/>
              <a:cs typeface="Lexend"/>
              <a:sym typeface="Lexend"/>
            </a:endParaRPr>
          </a:p>
        </p:txBody>
      </p:sp>
      <p:sp>
        <p:nvSpPr>
          <p:cNvPr id="1186" name="Google Shape;1186;p85"/>
          <p:cNvSpPr/>
          <p:nvPr/>
        </p:nvSpPr>
        <p:spPr>
          <a:xfrm>
            <a:off x="5774399" y="4150200"/>
            <a:ext cx="1555500" cy="402600"/>
          </a:xfrm>
          <a:prstGeom prst="roundRect">
            <a:avLst>
              <a:gd fmla="val 16667" name="adj"/>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isle'eg (equidistant)</a:t>
            </a:r>
            <a:endParaRPr sz="1800">
              <a:latin typeface="Lexend"/>
              <a:ea typeface="Lexend"/>
              <a:cs typeface="Lexend"/>
              <a:sym typeface="Lexen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0" name="Shape 1190"/>
        <p:cNvGrpSpPr/>
        <p:nvPr/>
      </p:nvGrpSpPr>
      <p:grpSpPr>
        <a:xfrm>
          <a:off x="0" y="0"/>
          <a:ext cx="0" cy="0"/>
          <a:chOff x="0" y="0"/>
          <a:chExt cx="0" cy="0"/>
        </a:xfrm>
      </p:grpSpPr>
      <p:sp>
        <p:nvSpPr>
          <p:cNvPr id="1191" name="Google Shape;1191;p86"/>
          <p:cNvSpPr txBox="1"/>
          <p:nvPr/>
        </p:nvSpPr>
        <p:spPr>
          <a:xfrm>
            <a:off x="324000" y="616949"/>
            <a:ext cx="84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3) Jaantusyadani waxay dhammaan muujinayaan isla prism-ka.</a:t>
            </a:r>
            <a:r>
              <a:rPr b="1" lang="en-GB" sz="1800">
                <a:latin typeface="Lexend"/>
                <a:ea typeface="Lexend"/>
                <a:cs typeface="Lexend"/>
                <a:sym typeface="Lexend"/>
              </a:rPr>
              <a:t/>
            </a:r>
            <a:r>
              <a:rPr lang="en-GB" sz="18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None/>
            </a:pPr>
            <a:r>
              <a:rPr lang="en-GB" sz="1800">
                <a:latin typeface="Lexend"/>
                <a:ea typeface="Lexend"/>
                <a:cs typeface="Lexend"/>
                <a:sym typeface="Lexend"/>
              </a:rPr>
              <a:t>Jaantusyadee ayaa muujinaya qaybaha iskutallaabta (cross sections) ee saxda ah ee kaa caawinaya inay muujiso inuu yahay prism? Sharax sida aad u ogaatay.</a:t>
            </a:r>
            <a:r>
              <a:rPr b="1" lang="en-GB" sz="1800">
                <a:latin typeface="Lexend"/>
                <a:ea typeface="Lexend"/>
                <a:cs typeface="Lexend"/>
                <a:sym typeface="Lexend"/>
              </a:rPr>
              <a:t/>
            </a:r>
            <a:r>
              <a:rPr lang="en-GB" sz="1800">
                <a:latin typeface="Lexend"/>
                <a:ea typeface="Lexend"/>
                <a:cs typeface="Lexend"/>
                <a:sym typeface="Lexend"/>
              </a:rPr>
              <a:t/>
            </a:r>
            <a:r>
              <a:rPr b="1" lang="en-GB" sz="1800">
                <a:latin typeface="Lexend"/>
                <a:ea typeface="Lexend"/>
                <a:cs typeface="Lexend"/>
                <a:sym typeface="Lexend"/>
              </a:rPr>
              <a:t/>
            </a:r>
            <a:r>
              <a:rPr lang="en-GB" sz="1800">
                <a:latin typeface="Lexend"/>
                <a:ea typeface="Lexend"/>
                <a:cs typeface="Lexend"/>
                <a:sym typeface="Lexend"/>
              </a:rPr>
              <a:t/>
            </a:r>
            <a:r>
              <a:rPr lang="en-GB" sz="1800">
                <a:latin typeface="Lexend"/>
                <a:ea typeface="Lexend"/>
                <a:cs typeface="Lexend"/>
                <a:sym typeface="Lexend"/>
              </a:rPr>
              <a:t/>
            </a:r>
            <a:endParaRPr sz="1800">
              <a:latin typeface="Lexend"/>
              <a:ea typeface="Lexend"/>
              <a:cs typeface="Lexend"/>
              <a:sym typeface="Lexend"/>
            </a:endParaRPr>
          </a:p>
        </p:txBody>
      </p:sp>
      <p:sp>
        <p:nvSpPr>
          <p:cNvPr id="1192" name="Google Shape;1192;p86"/>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Qeexida prism-ka</a:t>
            </a:r>
            <a:endParaRPr/>
          </a:p>
        </p:txBody>
      </p:sp>
      <p:pic>
        <p:nvPicPr>
          <p:cNvPr id="1193" name="Google Shape;1193;p86"/>
          <p:cNvPicPr preferRelativeResize="0"/>
          <p:nvPr/>
        </p:nvPicPr>
        <p:blipFill rotWithShape="1">
          <a:blip r:embed="rId3">
            <a:alphaModFix/>
          </a:blip>
          <a:srcRect b="0" l="56739" r="0" t="0"/>
          <a:stretch/>
        </p:blipFill>
        <p:spPr>
          <a:xfrm>
            <a:off x="2938139" y="1847437"/>
            <a:ext cx="2038621" cy="2937525"/>
          </a:xfrm>
          <a:prstGeom prst="rect">
            <a:avLst/>
          </a:prstGeom>
          <a:noFill/>
          <a:ln>
            <a:noFill/>
          </a:ln>
        </p:spPr>
      </p:pic>
      <p:pic>
        <p:nvPicPr>
          <p:cNvPr id="1194" name="Google Shape;1194;p86"/>
          <p:cNvPicPr preferRelativeResize="0"/>
          <p:nvPr/>
        </p:nvPicPr>
        <p:blipFill rotWithShape="1">
          <a:blip r:embed="rId3">
            <a:alphaModFix/>
          </a:blip>
          <a:srcRect b="0" l="56739" r="0" t="0"/>
          <a:stretch/>
        </p:blipFill>
        <p:spPr>
          <a:xfrm>
            <a:off x="5552289" y="1847437"/>
            <a:ext cx="2038621" cy="2937525"/>
          </a:xfrm>
          <a:prstGeom prst="rect">
            <a:avLst/>
          </a:prstGeom>
          <a:noFill/>
          <a:ln>
            <a:noFill/>
          </a:ln>
        </p:spPr>
      </p:pic>
      <p:pic>
        <p:nvPicPr>
          <p:cNvPr id="1195" name="Google Shape;1195;p86"/>
          <p:cNvPicPr preferRelativeResize="0"/>
          <p:nvPr/>
        </p:nvPicPr>
        <p:blipFill rotWithShape="1">
          <a:blip r:embed="rId3">
            <a:alphaModFix/>
          </a:blip>
          <a:srcRect b="2" l="-86" r="56826" t="71698"/>
          <a:stretch/>
        </p:blipFill>
        <p:spPr>
          <a:xfrm>
            <a:off x="2945234" y="3953656"/>
            <a:ext cx="2038600" cy="831300"/>
          </a:xfrm>
          <a:prstGeom prst="rect">
            <a:avLst/>
          </a:prstGeom>
          <a:noFill/>
          <a:ln>
            <a:noFill/>
          </a:ln>
        </p:spPr>
      </p:pic>
      <p:pic>
        <p:nvPicPr>
          <p:cNvPr id="1196" name="Google Shape;1196;p86"/>
          <p:cNvPicPr preferRelativeResize="0"/>
          <p:nvPr/>
        </p:nvPicPr>
        <p:blipFill rotWithShape="1">
          <a:blip r:embed="rId3">
            <a:alphaModFix/>
          </a:blip>
          <a:srcRect b="2" l="-86" r="56826" t="71698"/>
          <a:stretch/>
        </p:blipFill>
        <p:spPr>
          <a:xfrm>
            <a:off x="2945234" y="2597131"/>
            <a:ext cx="2038600" cy="831300"/>
          </a:xfrm>
          <a:prstGeom prst="rect">
            <a:avLst/>
          </a:prstGeom>
          <a:noFill/>
          <a:ln>
            <a:noFill/>
          </a:ln>
        </p:spPr>
      </p:pic>
      <p:sp>
        <p:nvSpPr>
          <p:cNvPr id="1197" name="Google Shape;1197;p86"/>
          <p:cNvSpPr/>
          <p:nvPr/>
        </p:nvSpPr>
        <p:spPr>
          <a:xfrm rot="-5400000">
            <a:off x="4564475" y="2960850"/>
            <a:ext cx="2807700" cy="710700"/>
          </a:xfrm>
          <a:prstGeom prst="parallelogram">
            <a:avLst>
              <a:gd fmla="val 89389" name="adj"/>
            </a:avLst>
          </a:prstGeom>
          <a:solidFill>
            <a:srgbClr val="000000">
              <a:alpha val="55000"/>
            </a:srgbClr>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198" name="Google Shape;1198;p86"/>
          <p:cNvGrpSpPr/>
          <p:nvPr/>
        </p:nvGrpSpPr>
        <p:grpSpPr>
          <a:xfrm>
            <a:off x="3805658" y="1544426"/>
            <a:ext cx="303581" cy="303581"/>
            <a:chOff x="1020916" y="1442088"/>
            <a:chExt cx="457200" cy="457200"/>
          </a:xfrm>
        </p:grpSpPr>
        <p:pic>
          <p:nvPicPr>
            <p:cNvPr id="1199" name="Google Shape;1199;p8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00" name="Google Shape;1200;p8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01" name="Google Shape;1201;p86"/>
          <p:cNvGrpSpPr/>
          <p:nvPr/>
        </p:nvGrpSpPr>
        <p:grpSpPr>
          <a:xfrm>
            <a:off x="6419808" y="1544426"/>
            <a:ext cx="303581" cy="303581"/>
            <a:chOff x="1020916" y="1442088"/>
            <a:chExt cx="457200" cy="457200"/>
          </a:xfrm>
        </p:grpSpPr>
        <p:pic>
          <p:nvPicPr>
            <p:cNvPr id="1202" name="Google Shape;1202;p8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03" name="Google Shape;1203;p8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pic>
        <p:nvPicPr>
          <p:cNvPr id="1204" name="Google Shape;1204;p86"/>
          <p:cNvPicPr preferRelativeResize="0"/>
          <p:nvPr/>
        </p:nvPicPr>
        <p:blipFill>
          <a:blip r:embed="rId5">
            <a:alphaModFix/>
          </a:blip>
          <a:stretch>
            <a:fillRect/>
          </a:stretch>
        </p:blipFill>
        <p:spPr>
          <a:xfrm>
            <a:off x="4121996" y="1486663"/>
            <a:ext cx="396000" cy="419100"/>
          </a:xfrm>
          <a:prstGeom prst="rect">
            <a:avLst/>
          </a:prstGeom>
          <a:noFill/>
          <a:ln>
            <a:noFill/>
          </a:ln>
        </p:spPr>
      </p:pic>
      <p:sp>
        <p:nvSpPr>
          <p:cNvPr id="1205" name="Google Shape;1205;p86"/>
          <p:cNvSpPr/>
          <p:nvPr/>
        </p:nvSpPr>
        <p:spPr>
          <a:xfrm flipH="1" rot="5400000">
            <a:off x="5765546" y="2960850"/>
            <a:ext cx="2807700" cy="710700"/>
          </a:xfrm>
          <a:prstGeom prst="parallelogram">
            <a:avLst>
              <a:gd fmla="val 89389" name="adj"/>
            </a:avLst>
          </a:prstGeom>
          <a:solidFill>
            <a:srgbClr val="000000">
              <a:alpha val="55000"/>
            </a:srgbClr>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206" name="Google Shape;1206;p86"/>
          <p:cNvPicPr preferRelativeResize="0"/>
          <p:nvPr/>
        </p:nvPicPr>
        <p:blipFill rotWithShape="1">
          <a:blip r:embed="rId3">
            <a:alphaModFix/>
          </a:blip>
          <a:srcRect b="0" l="56739" r="0" t="0"/>
          <a:stretch/>
        </p:blipFill>
        <p:spPr>
          <a:xfrm>
            <a:off x="323989" y="1847437"/>
            <a:ext cx="2038621" cy="2937525"/>
          </a:xfrm>
          <a:prstGeom prst="rect">
            <a:avLst/>
          </a:prstGeom>
          <a:noFill/>
          <a:ln>
            <a:noFill/>
          </a:ln>
        </p:spPr>
      </p:pic>
      <p:sp>
        <p:nvSpPr>
          <p:cNvPr id="1207" name="Google Shape;1207;p86"/>
          <p:cNvSpPr/>
          <p:nvPr/>
        </p:nvSpPr>
        <p:spPr>
          <a:xfrm rot="-5400000">
            <a:off x="-678200" y="2949325"/>
            <a:ext cx="2807700" cy="710700"/>
          </a:xfrm>
          <a:prstGeom prst="parallelogram">
            <a:avLst>
              <a:gd fmla="val 89389" name="adj"/>
            </a:avLst>
          </a:prstGeom>
          <a:solidFill>
            <a:srgbClr val="000000">
              <a:alpha val="55000"/>
            </a:srgbClr>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08" name="Google Shape;1208;p86"/>
          <p:cNvSpPr/>
          <p:nvPr/>
        </p:nvSpPr>
        <p:spPr>
          <a:xfrm rot="-5400000">
            <a:off x="781325" y="2843550"/>
            <a:ext cx="2314200" cy="432000"/>
          </a:xfrm>
          <a:prstGeom prst="parallelogram">
            <a:avLst>
              <a:gd fmla="val 31325" name="adj"/>
            </a:avLst>
          </a:prstGeom>
          <a:solidFill>
            <a:srgbClr val="000000">
              <a:alpha val="55000"/>
            </a:srgbClr>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209" name="Google Shape;1209;p86"/>
          <p:cNvGrpSpPr/>
          <p:nvPr/>
        </p:nvGrpSpPr>
        <p:grpSpPr>
          <a:xfrm>
            <a:off x="1191508" y="1544413"/>
            <a:ext cx="303581" cy="303581"/>
            <a:chOff x="1020916" y="1442088"/>
            <a:chExt cx="457200" cy="457200"/>
          </a:xfrm>
        </p:grpSpPr>
        <p:pic>
          <p:nvPicPr>
            <p:cNvPr id="1210" name="Google Shape;1210;p8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11" name="Google Shape;1211;p8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5" name="Shape 1215"/>
        <p:cNvGrpSpPr/>
        <p:nvPr/>
      </p:nvGrpSpPr>
      <p:grpSpPr>
        <a:xfrm>
          <a:off x="0" y="0"/>
          <a:ext cx="0" cy="0"/>
          <a:chOff x="0" y="0"/>
          <a:chExt cx="0" cy="0"/>
        </a:xfrm>
      </p:grpSpPr>
      <p:sp>
        <p:nvSpPr>
          <p:cNvPr id="1216" name="Google Shape;1216;p87"/>
          <p:cNvSpPr txBox="1"/>
          <p:nvPr/>
        </p:nvSpPr>
        <p:spPr>
          <a:xfrm>
            <a:off x="324000" y="616949"/>
            <a:ext cx="84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3) Jaantusyadani waxay dhammaan muujinayaan isla prism-ka.</a:t>
            </a:r>
            <a:r>
              <a:rPr b="1" lang="en-GB" sz="1800">
                <a:latin typeface="Lexend"/>
                <a:ea typeface="Lexend"/>
                <a:cs typeface="Lexend"/>
                <a:sym typeface="Lexend"/>
              </a:rPr>
              <a:t/>
            </a:r>
            <a:r>
              <a:rPr lang="en-GB" sz="18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None/>
            </a:pPr>
            <a:r>
              <a:rPr lang="en-GB" sz="1800">
                <a:latin typeface="Lexend"/>
                <a:ea typeface="Lexend"/>
                <a:cs typeface="Lexend"/>
                <a:sym typeface="Lexend"/>
              </a:rPr>
              <a:t>Jaantusyadee ayaa muujinaya qaybaha iskutallaabta (cross sections) ee saxda ah ee kaa caawinaya inay muujiso inuu yahay prism? Sharax sida aad u ogaatay.</a:t>
            </a:r>
            <a:r>
              <a:rPr b="1" lang="en-GB" sz="1800">
                <a:latin typeface="Lexend"/>
                <a:ea typeface="Lexend"/>
                <a:cs typeface="Lexend"/>
                <a:sym typeface="Lexend"/>
              </a:rPr>
              <a:t/>
            </a:r>
            <a:r>
              <a:rPr lang="en-GB" sz="1800">
                <a:latin typeface="Lexend"/>
                <a:ea typeface="Lexend"/>
                <a:cs typeface="Lexend"/>
                <a:sym typeface="Lexend"/>
              </a:rPr>
              <a:t/>
            </a:r>
            <a:r>
              <a:rPr b="1" lang="en-GB" sz="1800">
                <a:latin typeface="Lexend"/>
                <a:ea typeface="Lexend"/>
                <a:cs typeface="Lexend"/>
                <a:sym typeface="Lexend"/>
              </a:rPr>
              <a:t/>
            </a:r>
            <a:r>
              <a:rPr lang="en-GB" sz="1800">
                <a:latin typeface="Lexend"/>
                <a:ea typeface="Lexend"/>
                <a:cs typeface="Lexend"/>
                <a:sym typeface="Lexend"/>
              </a:rPr>
              <a:t/>
            </a:r>
            <a:r>
              <a:rPr lang="en-GB" sz="1800">
                <a:latin typeface="Lexend"/>
                <a:ea typeface="Lexend"/>
                <a:cs typeface="Lexend"/>
                <a:sym typeface="Lexend"/>
              </a:rPr>
              <a:t/>
            </a:r>
            <a:endParaRPr sz="1800">
              <a:latin typeface="Lexend"/>
              <a:ea typeface="Lexend"/>
              <a:cs typeface="Lexend"/>
              <a:sym typeface="Lexend"/>
            </a:endParaRPr>
          </a:p>
        </p:txBody>
      </p:sp>
      <p:sp>
        <p:nvSpPr>
          <p:cNvPr id="1217" name="Google Shape;1217;p87"/>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Qeexida prism-ka</a:t>
            </a:r>
            <a:endParaRPr/>
          </a:p>
        </p:txBody>
      </p:sp>
      <p:pic>
        <p:nvPicPr>
          <p:cNvPr id="1218" name="Google Shape;1218;p87"/>
          <p:cNvPicPr preferRelativeResize="0"/>
          <p:nvPr/>
        </p:nvPicPr>
        <p:blipFill rotWithShape="1">
          <a:blip r:embed="rId3">
            <a:alphaModFix/>
          </a:blip>
          <a:srcRect b="0" l="56739" r="0" t="0"/>
          <a:stretch/>
        </p:blipFill>
        <p:spPr>
          <a:xfrm>
            <a:off x="323989" y="1847437"/>
            <a:ext cx="2038621" cy="2937525"/>
          </a:xfrm>
          <a:prstGeom prst="rect">
            <a:avLst/>
          </a:prstGeom>
          <a:noFill/>
          <a:ln>
            <a:noFill/>
          </a:ln>
        </p:spPr>
      </p:pic>
      <p:sp>
        <p:nvSpPr>
          <p:cNvPr id="1219" name="Google Shape;1219;p87"/>
          <p:cNvSpPr txBox="1"/>
          <p:nvPr/>
        </p:nvSpPr>
        <p:spPr>
          <a:xfrm>
            <a:off x="2811975" y="1829550"/>
            <a:ext cx="6008100" cy="2154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Qaybahan iskutallaabta (cross sections):</a:t>
            </a:r>
            <a:r>
              <a:rPr b="1"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waa geeso badan (polygons)</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is barbar socdaan (parallel)</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isku mid ma aha (not congruent)</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0"/>
              </a:spcBef>
              <a:spcAft>
                <a:spcPts val="0"/>
              </a:spcAft>
              <a:buNone/>
            </a:pPr>
            <a:r>
              <a:rPr>
                <a:latin typeface="Lexend"/>
              </a:rPr>
              <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Sidaa darteed, qaybahan iskutallaabtu kuma caawiyaan muujinta inuu kani yahay prism.</a:t>
            </a:r>
            <a:r>
              <a:rPr b="1" lang="en-GB" sz="1100">
                <a:latin typeface="Kalam"/>
                <a:ea typeface="Kalam"/>
                <a:cs typeface="Kalam"/>
                <a:sym typeface="Kalam"/>
              </a:rPr>
              <a:t/>
            </a:r>
            <a:r>
              <a:rPr lang="en-GB" sz="1100">
                <a:latin typeface="Kalam"/>
                <a:ea typeface="Kalam"/>
                <a:cs typeface="Kalam"/>
                <a:sym typeface="Kalam"/>
              </a:rPr>
              <a:t/>
            </a:r>
            <a:r>
              <a:rPr lang="en-GB" sz="1100">
                <a:solidFill>
                  <a:schemeClr val="dk1"/>
                </a:solidFill>
                <a:latin typeface="Kalam"/>
                <a:ea typeface="Kalam"/>
                <a:cs typeface="Kalam"/>
                <a:sym typeface="Kalam"/>
              </a:rPr>
              <a:t/>
            </a:r>
            <a:r>
              <a:rPr lang="en-GB" sz="1100">
                <a:latin typeface="Kalam"/>
                <a:ea typeface="Kalam"/>
                <a:cs typeface="Kalam"/>
                <a:sym typeface="Kalam"/>
              </a:rPr>
              <a:t/>
            </a:r>
            <a:r>
              <a:rPr b="1"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
        <p:nvSpPr>
          <p:cNvPr id="1220" name="Google Shape;1220;p87"/>
          <p:cNvSpPr/>
          <p:nvPr/>
        </p:nvSpPr>
        <p:spPr>
          <a:xfrm rot="-5400000">
            <a:off x="-678200" y="2949325"/>
            <a:ext cx="2807700" cy="710700"/>
          </a:xfrm>
          <a:prstGeom prst="parallelogram">
            <a:avLst>
              <a:gd fmla="val 89389" name="adj"/>
            </a:avLst>
          </a:prstGeom>
          <a:solidFill>
            <a:srgbClr val="000000">
              <a:alpha val="55000"/>
            </a:srgbClr>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21" name="Google Shape;1221;p87"/>
          <p:cNvSpPr/>
          <p:nvPr/>
        </p:nvSpPr>
        <p:spPr>
          <a:xfrm rot="-5400000">
            <a:off x="781325" y="2843550"/>
            <a:ext cx="2314200" cy="432000"/>
          </a:xfrm>
          <a:prstGeom prst="parallelogram">
            <a:avLst>
              <a:gd fmla="val 31325" name="adj"/>
            </a:avLst>
          </a:prstGeom>
          <a:solidFill>
            <a:srgbClr val="000000">
              <a:alpha val="55000"/>
            </a:srgbClr>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222" name="Google Shape;1222;p87"/>
          <p:cNvGrpSpPr/>
          <p:nvPr/>
        </p:nvGrpSpPr>
        <p:grpSpPr>
          <a:xfrm>
            <a:off x="1191508" y="1544413"/>
            <a:ext cx="303581" cy="303581"/>
            <a:chOff x="1020916" y="1442088"/>
            <a:chExt cx="457200" cy="457200"/>
          </a:xfrm>
        </p:grpSpPr>
        <p:pic>
          <p:nvPicPr>
            <p:cNvPr id="1223" name="Google Shape;1223;p8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24" name="Google Shape;1224;p8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8" name="Shape 1228"/>
        <p:cNvGrpSpPr/>
        <p:nvPr/>
      </p:nvGrpSpPr>
      <p:grpSpPr>
        <a:xfrm>
          <a:off x="0" y="0"/>
          <a:ext cx="0" cy="0"/>
          <a:chOff x="0" y="0"/>
          <a:chExt cx="0" cy="0"/>
        </a:xfrm>
      </p:grpSpPr>
      <p:sp>
        <p:nvSpPr>
          <p:cNvPr id="1229" name="Google Shape;1229;p88"/>
          <p:cNvSpPr txBox="1"/>
          <p:nvPr/>
        </p:nvSpPr>
        <p:spPr>
          <a:xfrm>
            <a:off x="324000" y="616949"/>
            <a:ext cx="84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3) Jaantusyadani waxay dhammaan muujinayaan isla prism-ka.</a:t>
            </a:r>
            <a:r>
              <a:rPr b="1" lang="en-GB" sz="1800">
                <a:latin typeface="Lexend"/>
                <a:ea typeface="Lexend"/>
                <a:cs typeface="Lexend"/>
                <a:sym typeface="Lexend"/>
              </a:rPr>
              <a:t/>
            </a:r>
            <a:r>
              <a:rPr lang="en-GB" sz="18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None/>
            </a:pPr>
            <a:r>
              <a:rPr lang="en-GB" sz="1800">
                <a:latin typeface="Lexend"/>
                <a:ea typeface="Lexend"/>
                <a:cs typeface="Lexend"/>
                <a:sym typeface="Lexend"/>
              </a:rPr>
              <a:t>Jaantusyadee ayaa muujinaya qaybaha iskutallaabta (cross sections) ee saxda ah ee kaa caawinaya inay muujiso inuu yahay prism? Sharax sida aad u ogaatay.</a:t>
            </a:r>
            <a:r>
              <a:rPr b="1" lang="en-GB" sz="1800">
                <a:latin typeface="Lexend"/>
                <a:ea typeface="Lexend"/>
                <a:cs typeface="Lexend"/>
                <a:sym typeface="Lexend"/>
              </a:rPr>
              <a:t/>
            </a:r>
            <a:r>
              <a:rPr lang="en-GB" sz="1800">
                <a:latin typeface="Lexend"/>
                <a:ea typeface="Lexend"/>
                <a:cs typeface="Lexend"/>
                <a:sym typeface="Lexend"/>
              </a:rPr>
              <a:t/>
            </a:r>
            <a:r>
              <a:rPr b="1" lang="en-GB" sz="1800">
                <a:latin typeface="Lexend"/>
                <a:ea typeface="Lexend"/>
                <a:cs typeface="Lexend"/>
                <a:sym typeface="Lexend"/>
              </a:rPr>
              <a:t/>
            </a:r>
            <a:r>
              <a:rPr lang="en-GB" sz="1800">
                <a:latin typeface="Lexend"/>
                <a:ea typeface="Lexend"/>
                <a:cs typeface="Lexend"/>
                <a:sym typeface="Lexend"/>
              </a:rPr>
              <a:t/>
            </a:r>
            <a:r>
              <a:rPr lang="en-GB" sz="1800">
                <a:latin typeface="Lexend"/>
                <a:ea typeface="Lexend"/>
                <a:cs typeface="Lexend"/>
                <a:sym typeface="Lexend"/>
              </a:rPr>
              <a:t/>
            </a:r>
            <a:endParaRPr sz="1800">
              <a:latin typeface="Lexend"/>
              <a:ea typeface="Lexend"/>
              <a:cs typeface="Lexend"/>
              <a:sym typeface="Lexend"/>
            </a:endParaRPr>
          </a:p>
        </p:txBody>
      </p:sp>
      <p:sp>
        <p:nvSpPr>
          <p:cNvPr id="1230" name="Google Shape;1230;p88"/>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Qeexida prism-ka</a:t>
            </a:r>
            <a:endParaRPr/>
          </a:p>
        </p:txBody>
      </p:sp>
      <p:pic>
        <p:nvPicPr>
          <p:cNvPr id="1231" name="Google Shape;1231;p88"/>
          <p:cNvPicPr preferRelativeResize="0"/>
          <p:nvPr/>
        </p:nvPicPr>
        <p:blipFill rotWithShape="1">
          <a:blip r:embed="rId3">
            <a:alphaModFix/>
          </a:blip>
          <a:srcRect b="0" l="56739" r="0" t="0"/>
          <a:stretch/>
        </p:blipFill>
        <p:spPr>
          <a:xfrm>
            <a:off x="323989" y="1847437"/>
            <a:ext cx="2038621" cy="2937525"/>
          </a:xfrm>
          <a:prstGeom prst="rect">
            <a:avLst/>
          </a:prstGeom>
          <a:noFill/>
          <a:ln>
            <a:noFill/>
          </a:ln>
        </p:spPr>
      </p:pic>
      <p:pic>
        <p:nvPicPr>
          <p:cNvPr id="1232" name="Google Shape;1232;p88"/>
          <p:cNvPicPr preferRelativeResize="0"/>
          <p:nvPr/>
        </p:nvPicPr>
        <p:blipFill rotWithShape="1">
          <a:blip r:embed="rId3">
            <a:alphaModFix/>
          </a:blip>
          <a:srcRect b="2" l="-86" r="56826" t="71698"/>
          <a:stretch/>
        </p:blipFill>
        <p:spPr>
          <a:xfrm>
            <a:off x="331084" y="3953656"/>
            <a:ext cx="2038600" cy="831300"/>
          </a:xfrm>
          <a:prstGeom prst="rect">
            <a:avLst/>
          </a:prstGeom>
          <a:noFill/>
          <a:ln>
            <a:noFill/>
          </a:ln>
        </p:spPr>
      </p:pic>
      <p:pic>
        <p:nvPicPr>
          <p:cNvPr id="1233" name="Google Shape;1233;p88"/>
          <p:cNvPicPr preferRelativeResize="0"/>
          <p:nvPr/>
        </p:nvPicPr>
        <p:blipFill rotWithShape="1">
          <a:blip r:embed="rId3">
            <a:alphaModFix/>
          </a:blip>
          <a:srcRect b="2" l="-86" r="56826" t="71698"/>
          <a:stretch/>
        </p:blipFill>
        <p:spPr>
          <a:xfrm>
            <a:off x="331084" y="2597131"/>
            <a:ext cx="2038600" cy="831300"/>
          </a:xfrm>
          <a:prstGeom prst="rect">
            <a:avLst/>
          </a:prstGeom>
          <a:noFill/>
          <a:ln>
            <a:noFill/>
          </a:ln>
        </p:spPr>
      </p:pic>
      <p:grpSp>
        <p:nvGrpSpPr>
          <p:cNvPr id="1234" name="Google Shape;1234;p88"/>
          <p:cNvGrpSpPr/>
          <p:nvPr/>
        </p:nvGrpSpPr>
        <p:grpSpPr>
          <a:xfrm>
            <a:off x="1191508" y="1544426"/>
            <a:ext cx="303581" cy="303581"/>
            <a:chOff x="1020916" y="1442088"/>
            <a:chExt cx="457200" cy="457200"/>
          </a:xfrm>
        </p:grpSpPr>
        <p:pic>
          <p:nvPicPr>
            <p:cNvPr id="1235" name="Google Shape;1235;p8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6" name="Google Shape;1236;p8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237" name="Google Shape;1237;p88"/>
          <p:cNvPicPr preferRelativeResize="0"/>
          <p:nvPr/>
        </p:nvPicPr>
        <p:blipFill>
          <a:blip r:embed="rId5">
            <a:alphaModFix/>
          </a:blip>
          <a:stretch>
            <a:fillRect/>
          </a:stretch>
        </p:blipFill>
        <p:spPr>
          <a:xfrm>
            <a:off x="1535598" y="1458910"/>
            <a:ext cx="396000" cy="419100"/>
          </a:xfrm>
          <a:prstGeom prst="rect">
            <a:avLst/>
          </a:prstGeom>
          <a:noFill/>
          <a:ln>
            <a:noFill/>
          </a:ln>
        </p:spPr>
      </p:pic>
      <p:sp>
        <p:nvSpPr>
          <p:cNvPr id="1238" name="Google Shape;1238;p88"/>
          <p:cNvSpPr txBox="1"/>
          <p:nvPr/>
        </p:nvSpPr>
        <p:spPr>
          <a:xfrm>
            <a:off x="2811975" y="1829550"/>
            <a:ext cx="6008100" cy="2154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Qaybahan iskutallaabta (cross sections):</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waa geeso badan (polygons)</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is barbar socdaan (parallel)</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isku mid yihiin (congruent)</a:t>
            </a:r>
            <a:endParaRPr sz="2000">
              <a:latin typeface="Kalam"/>
              <a:ea typeface="Kalam"/>
              <a:cs typeface="Kalam"/>
              <a:sym typeface="Kalam"/>
            </a:endParaRPr>
          </a:p>
          <a:p>
            <a:pPr indent="0" lvl="0" marL="0" rtl="0" algn="l">
              <a:spcBef>
                <a:spcPts val="0"/>
              </a:spcBef>
              <a:spcAft>
                <a:spcPts val="0"/>
              </a:spcAft>
              <a:buNone/>
            </a:pPr>
            <a:r>
              <a:rPr>
                <a:latin typeface="Lexend"/>
              </a:rPr>
              <a:t/>
            </a:r>
            <a:endParaRPr sz="2000">
              <a:latin typeface="Kalam"/>
              <a:ea typeface="Kalam"/>
              <a:cs typeface="Kalam"/>
              <a:sym typeface="Kalam"/>
            </a:endParaRPr>
          </a:p>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Sidaa darteed, qaybahan iskutallaabtu waxay caawiyaan muujinta inuu kani yahay prism.</a:t>
            </a:r>
            <a:endParaRPr sz="2000">
              <a:latin typeface="Kalam"/>
              <a:ea typeface="Kalam"/>
              <a:cs typeface="Kalam"/>
              <a:sym typeface="Kalam"/>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2" name="Shape 1242"/>
        <p:cNvGrpSpPr/>
        <p:nvPr/>
      </p:nvGrpSpPr>
      <p:grpSpPr>
        <a:xfrm>
          <a:off x="0" y="0"/>
          <a:ext cx="0" cy="0"/>
          <a:chOff x="0" y="0"/>
          <a:chExt cx="0" cy="0"/>
        </a:xfrm>
      </p:grpSpPr>
      <p:sp>
        <p:nvSpPr>
          <p:cNvPr id="1243" name="Google Shape;1243;p89"/>
          <p:cNvSpPr txBox="1"/>
          <p:nvPr/>
        </p:nvSpPr>
        <p:spPr>
          <a:xfrm>
            <a:off x="324000" y="616949"/>
            <a:ext cx="84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3) Jaantusyadani waxay dhammaan muujinayaan isla prism-ka.</a:t>
            </a:r>
            <a:r>
              <a:rPr b="1" lang="en-GB" sz="1800">
                <a:latin typeface="Lexend"/>
                <a:ea typeface="Lexend"/>
                <a:cs typeface="Lexend"/>
                <a:sym typeface="Lexend"/>
              </a:rPr>
              <a:t/>
            </a:r>
            <a:r>
              <a:rPr lang="en-GB" sz="18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None/>
            </a:pPr>
            <a:r>
              <a:rPr lang="en-GB" sz="1800">
                <a:latin typeface="Lexend"/>
                <a:ea typeface="Lexend"/>
                <a:cs typeface="Lexend"/>
                <a:sym typeface="Lexend"/>
              </a:rPr>
              <a:t>Kee ka mid ah jaantusyada ayaa muujinaya goosashada saxda ah ee ka caawinaysa in la muujiyo in ay tahay prism? Sharax sida aad u ogaatay.</a:t>
            </a:r>
            <a:r>
              <a:rPr b="1" lang="en-GB" sz="1800">
                <a:latin typeface="Lexend"/>
                <a:ea typeface="Lexend"/>
                <a:cs typeface="Lexend"/>
                <a:sym typeface="Lexend"/>
              </a:rPr>
              <a:t/>
            </a:r>
            <a:r>
              <a:rPr lang="en-GB" sz="1800">
                <a:latin typeface="Lexend"/>
                <a:ea typeface="Lexend"/>
                <a:cs typeface="Lexend"/>
                <a:sym typeface="Lexend"/>
              </a:rPr>
              <a:t/>
            </a:r>
            <a:r>
              <a:rPr b="1" lang="en-GB" sz="1800">
                <a:latin typeface="Lexend"/>
                <a:ea typeface="Lexend"/>
                <a:cs typeface="Lexend"/>
                <a:sym typeface="Lexend"/>
              </a:rPr>
              <a:t/>
            </a:r>
            <a:r>
              <a:rPr lang="en-GB" sz="1800">
                <a:latin typeface="Lexend"/>
                <a:ea typeface="Lexend"/>
                <a:cs typeface="Lexend"/>
                <a:sym typeface="Lexend"/>
              </a:rPr>
              <a:t/>
            </a:r>
            <a:r>
              <a:rPr lang="en-GB" sz="1800">
                <a:latin typeface="Lexend"/>
                <a:ea typeface="Lexend"/>
                <a:cs typeface="Lexend"/>
                <a:sym typeface="Lexend"/>
              </a:rPr>
              <a:t/>
            </a:r>
            <a:endParaRPr sz="1800">
              <a:latin typeface="Lexend"/>
              <a:ea typeface="Lexend"/>
              <a:cs typeface="Lexend"/>
              <a:sym typeface="Lexend"/>
            </a:endParaRPr>
          </a:p>
        </p:txBody>
      </p:sp>
      <p:sp>
        <p:nvSpPr>
          <p:cNvPr id="1244" name="Google Shape;1244;p89"/>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Qeexida prism-ka</a:t>
            </a:r>
            <a:endParaRPr/>
          </a:p>
        </p:txBody>
      </p:sp>
      <p:pic>
        <p:nvPicPr>
          <p:cNvPr id="1245" name="Google Shape;1245;p89"/>
          <p:cNvPicPr preferRelativeResize="0"/>
          <p:nvPr/>
        </p:nvPicPr>
        <p:blipFill rotWithShape="1">
          <a:blip r:embed="rId3">
            <a:alphaModFix/>
          </a:blip>
          <a:srcRect b="0" l="56739" r="0" t="0"/>
          <a:stretch/>
        </p:blipFill>
        <p:spPr>
          <a:xfrm>
            <a:off x="323989" y="1847437"/>
            <a:ext cx="2038621" cy="2937525"/>
          </a:xfrm>
          <a:prstGeom prst="rect">
            <a:avLst/>
          </a:prstGeom>
          <a:noFill/>
          <a:ln>
            <a:noFill/>
          </a:ln>
        </p:spPr>
      </p:pic>
      <p:sp>
        <p:nvSpPr>
          <p:cNvPr id="1246" name="Google Shape;1246;p89"/>
          <p:cNvSpPr/>
          <p:nvPr/>
        </p:nvSpPr>
        <p:spPr>
          <a:xfrm rot="-5400000">
            <a:off x="-663825" y="2960850"/>
            <a:ext cx="2807700" cy="710700"/>
          </a:xfrm>
          <a:prstGeom prst="parallelogram">
            <a:avLst>
              <a:gd fmla="val 89389" name="adj"/>
            </a:avLst>
          </a:prstGeom>
          <a:solidFill>
            <a:srgbClr val="000000">
              <a:alpha val="55000"/>
            </a:srgbClr>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247" name="Google Shape;1247;p89"/>
          <p:cNvGrpSpPr/>
          <p:nvPr/>
        </p:nvGrpSpPr>
        <p:grpSpPr>
          <a:xfrm>
            <a:off x="1191508" y="1544426"/>
            <a:ext cx="303581" cy="303581"/>
            <a:chOff x="1020916" y="1442088"/>
            <a:chExt cx="457200" cy="457200"/>
          </a:xfrm>
        </p:grpSpPr>
        <p:pic>
          <p:nvPicPr>
            <p:cNvPr id="1248" name="Google Shape;1248;p8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49" name="Google Shape;1249;p8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1250" name="Google Shape;1250;p89"/>
          <p:cNvSpPr/>
          <p:nvPr/>
        </p:nvSpPr>
        <p:spPr>
          <a:xfrm flipH="1" rot="5400000">
            <a:off x="537246" y="2960850"/>
            <a:ext cx="2807700" cy="710700"/>
          </a:xfrm>
          <a:prstGeom prst="parallelogram">
            <a:avLst>
              <a:gd fmla="val 89389" name="adj"/>
            </a:avLst>
          </a:prstGeom>
          <a:solidFill>
            <a:srgbClr val="000000">
              <a:alpha val="55000"/>
            </a:srgbClr>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1" name="Google Shape;1251;p89"/>
          <p:cNvSpPr txBox="1"/>
          <p:nvPr/>
        </p:nvSpPr>
        <p:spPr>
          <a:xfrm>
            <a:off x="2811975" y="1829550"/>
            <a:ext cx="6008100" cy="2154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Goosashadan (cross sections):</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waa geesoolayaal (polygons)</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isku barbar ma aha</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waa isku mid (congruent)</a:t>
            </a:r>
            <a:endParaRPr sz="2000">
              <a:latin typeface="Kalam"/>
              <a:ea typeface="Kalam"/>
              <a:cs typeface="Kalam"/>
              <a:sym typeface="Kalam"/>
            </a:endParaRPr>
          </a:p>
          <a:p>
            <a:pPr indent="0" lvl="0" marL="0" rtl="0" algn="l">
              <a:spcBef>
                <a:spcPts val="0"/>
              </a:spcBef>
              <a:spcAft>
                <a:spcPts val="0"/>
              </a:spcAft>
              <a:buNone/>
            </a:pPr>
            <a:r>
              <a:rPr>
                <a:latin typeface="Lexend"/>
              </a:rPr>
              <a:t/>
            </a:r>
            <a:endParaRPr sz="2000">
              <a:latin typeface="Kalam"/>
              <a:ea typeface="Kalam"/>
              <a:cs typeface="Kalam"/>
              <a:sym typeface="Kalam"/>
            </a:endParaRPr>
          </a:p>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Sidaas darteed, goosashadani kama caawinayaan in la muujiyo in tani tahay prism.</a:t>
            </a:r>
            <a:endParaRPr sz="2000">
              <a:latin typeface="Kalam"/>
              <a:ea typeface="Kalam"/>
              <a:cs typeface="Kalam"/>
              <a:sym typeface="Kalam"/>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5" name="Shape 1255"/>
        <p:cNvGrpSpPr/>
        <p:nvPr/>
      </p:nvGrpSpPr>
      <p:grpSpPr>
        <a:xfrm>
          <a:off x="0" y="0"/>
          <a:ext cx="0" cy="0"/>
          <a:chOff x="0" y="0"/>
          <a:chExt cx="0" cy="0"/>
        </a:xfrm>
      </p:grpSpPr>
      <p:sp>
        <p:nvSpPr>
          <p:cNvPr id="1256" name="Google Shape;1256;p90"/>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Qeexida prism-ka</a:t>
            </a:r>
            <a:endParaRPr/>
          </a:p>
        </p:txBody>
      </p:sp>
      <p:sp>
        <p:nvSpPr>
          <p:cNvPr id="1257" name="Google Shape;1257;p90"/>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Kala saarista prism-yada</a:t>
            </a:r>
            <a:endParaRPr/>
          </a:p>
        </p:txBody>
      </p:sp>
      <p:sp>
        <p:nvSpPr>
          <p:cNvPr id="1258" name="Google Shape;1258;p90"/>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Sifooyinka prism-yada</a:t>
            </a:r>
            <a:r>
              <a:rPr b="1" lang="en-GB">
                <a:latin typeface="Lexend"/>
              </a:rPr>
              <a:t/>
            </a:r>
            <a:endParaRPr b="1"/>
          </a:p>
        </p:txBody>
      </p:sp>
      <p:pic>
        <p:nvPicPr>
          <p:cNvPr id="1259" name="Google Shape;1259;p90"/>
          <p:cNvPicPr preferRelativeResize="0"/>
          <p:nvPr/>
        </p:nvPicPr>
        <p:blipFill>
          <a:blip r:embed="rId3">
            <a:alphaModFix/>
          </a:blip>
          <a:stretch>
            <a:fillRect/>
          </a:stretch>
        </p:blipFill>
        <p:spPr>
          <a:xfrm>
            <a:off x="415261" y="2994678"/>
            <a:ext cx="450575" cy="4467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3" name="Shape 1263"/>
        <p:cNvGrpSpPr/>
        <p:nvPr/>
      </p:nvGrpSpPr>
      <p:grpSpPr>
        <a:xfrm>
          <a:off x="0" y="0"/>
          <a:ext cx="0" cy="0"/>
          <a:chOff x="0" y="0"/>
          <a:chExt cx="0" cy="0"/>
        </a:xfrm>
      </p:grpSpPr>
      <p:pic>
        <p:nvPicPr>
          <p:cNvPr id="1264" name="Google Shape;1264;p91"/>
          <p:cNvPicPr preferRelativeResize="0"/>
          <p:nvPr/>
        </p:nvPicPr>
        <p:blipFill rotWithShape="1">
          <a:blip r:embed="rId3">
            <a:alphaModFix/>
          </a:blip>
          <a:srcRect b="0" l="45142" r="0" t="0"/>
          <a:stretch/>
        </p:blipFill>
        <p:spPr>
          <a:xfrm>
            <a:off x="5172651" y="1420050"/>
            <a:ext cx="2847300" cy="2104375"/>
          </a:xfrm>
          <a:prstGeom prst="rect">
            <a:avLst/>
          </a:prstGeom>
          <a:noFill/>
          <a:ln>
            <a:noFill/>
          </a:ln>
        </p:spPr>
      </p:pic>
      <p:sp>
        <p:nvSpPr>
          <p:cNvPr id="1265" name="Google Shape;1265;p91"/>
          <p:cNvSpPr txBox="1"/>
          <p:nvPr/>
        </p:nvSpPr>
        <p:spPr>
          <a:xfrm>
            <a:off x="770100" y="1018175"/>
            <a:ext cx="8049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Waxaan qaadanaa wejiga ama goosashada (cross section) ee isku mid ah dhammaan qaabka,</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266" name="Google Shape;1266;p91"/>
          <p:cNvSpPr txBox="1"/>
          <p:nvPr/>
        </p:nvSpPr>
        <p:spPr>
          <a:xfrm>
            <a:off x="324000" y="700214"/>
            <a:ext cx="849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Sidee u magacaabnaa noocyada kala duwan ee prism-ka?</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267" name="Google Shape;1267;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Kala saarista prism-yada</a:t>
            </a:r>
            <a:endParaRPr/>
          </a:p>
        </p:txBody>
      </p:sp>
      <p:cxnSp>
        <p:nvCxnSpPr>
          <p:cNvPr id="1268" name="Google Shape;1268;p91"/>
          <p:cNvCxnSpPr/>
          <p:nvPr/>
        </p:nvCxnSpPr>
        <p:spPr>
          <a:xfrm flipH="1" rot="10800000">
            <a:off x="3581975" y="2782525"/>
            <a:ext cx="2392200" cy="1381200"/>
          </a:xfrm>
          <a:prstGeom prst="straightConnector1">
            <a:avLst/>
          </a:prstGeom>
          <a:noFill/>
          <a:ln cap="flat" cmpd="sng" w="38100">
            <a:solidFill>
              <a:schemeClr val="accent5"/>
            </a:solidFill>
            <a:prstDash val="solid"/>
            <a:round/>
            <a:headEnd len="med" w="med" type="none"/>
            <a:tailEnd len="med" w="med" type="triangle"/>
          </a:ln>
        </p:spPr>
      </p:cxnSp>
      <p:pic>
        <p:nvPicPr>
          <p:cNvPr id="1269" name="Google Shape;1269;p91"/>
          <p:cNvPicPr preferRelativeResize="0"/>
          <p:nvPr/>
        </p:nvPicPr>
        <p:blipFill rotWithShape="1">
          <a:blip r:embed="rId3">
            <a:alphaModFix/>
          </a:blip>
          <a:srcRect b="0" l="-433" r="67355" t="56014"/>
          <a:stretch/>
        </p:blipFill>
        <p:spPr>
          <a:xfrm>
            <a:off x="2049120" y="3708094"/>
            <a:ext cx="1716850" cy="925600"/>
          </a:xfrm>
          <a:prstGeom prst="rect">
            <a:avLst/>
          </a:prstGeom>
          <a:noFill/>
          <a:ln>
            <a:noFill/>
          </a:ln>
        </p:spPr>
      </p:pic>
      <p:sp>
        <p:nvSpPr>
          <p:cNvPr id="1270" name="Google Shape;1270;p91"/>
          <p:cNvSpPr txBox="1"/>
          <p:nvPr/>
        </p:nvSpPr>
        <p:spPr>
          <a:xfrm>
            <a:off x="770100" y="1336125"/>
            <a:ext cx="8049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oo waxaan eegnaa qaabkiisa iyo sifooyinkiisa.</a:t>
            </a:r>
            <a:r>
              <a:rPr lang="en-GB" sz="1100">
                <a:latin typeface="Lexend"/>
                <a:ea typeface="Lexend"/>
                <a:cs typeface="Lexend"/>
                <a:sym typeface="Lexend"/>
              </a:rPr>
              <a:t/>
            </a:r>
            <a:endParaRPr sz="1800">
              <a:latin typeface="Lexend"/>
              <a:ea typeface="Lexend"/>
              <a:cs typeface="Lexend"/>
              <a:sym typeface="Lexend"/>
            </a:endParaRPr>
          </a:p>
        </p:txBody>
      </p:sp>
      <p:sp>
        <p:nvSpPr>
          <p:cNvPr id="1271" name="Google Shape;1271;p91"/>
          <p:cNvSpPr txBox="1"/>
          <p:nvPr/>
        </p:nvSpPr>
        <p:spPr>
          <a:xfrm>
            <a:off x="4866950" y="3450700"/>
            <a:ext cx="3342300" cy="108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Sidaas darteed, waxaan ugu yeeri karnaa tani:</a:t>
            </a:r>
            <a:endParaRPr sz="1800">
              <a:latin typeface="Lexend"/>
              <a:ea typeface="Lexend"/>
              <a:cs typeface="Lexend"/>
              <a:sym typeface="Lexend"/>
            </a:endParaRPr>
          </a:p>
          <a:p>
            <a:pPr indent="0" lvl="0" marL="0" rtl="0" algn="l">
              <a:spcBef>
                <a:spcPts val="1000"/>
              </a:spcBef>
              <a:spcAft>
                <a:spcPts val="0"/>
              </a:spcAft>
              <a:buNone/>
            </a:pPr>
            <a:r>
              <a:rPr lang="en-GB" sz="1100">
                <a:latin typeface="Lexend"/>
                <a:ea typeface="Lexend"/>
                <a:cs typeface="Lexend"/>
                <a:sym typeface="Lexend"/>
              </a:rPr>
              <a:t>prism afar geesle (quadrilateral) ama</a:t>
            </a:r>
            <a:r>
              <a:rPr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1000"/>
              </a:spcBef>
              <a:spcAft>
                <a:spcPts val="1000"/>
              </a:spcAft>
              <a:buNone/>
            </a:pPr>
            <a:r>
              <a:rPr lang="en-GB" sz="1100">
                <a:latin typeface="Lexend"/>
                <a:ea typeface="Lexend"/>
                <a:cs typeface="Lexend"/>
                <a:sym typeface="Lexend"/>
              </a:rPr>
              <a:t>prism ku salaysan trapezium</a:t>
            </a:r>
            <a:r>
              <a:rPr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endParaRPr b="1" sz="1800">
              <a:solidFill>
                <a:srgbClr val="0000FF"/>
              </a:solidFill>
              <a:latin typeface="Lexend"/>
              <a:ea typeface="Lexend"/>
              <a:cs typeface="Lexend"/>
              <a:sym typeface="Lexend"/>
            </a:endParaRPr>
          </a:p>
        </p:txBody>
      </p:sp>
      <p:sp>
        <p:nvSpPr>
          <p:cNvPr id="1272" name="Google Shape;1272;p91"/>
          <p:cNvSpPr txBox="1"/>
          <p:nvPr/>
        </p:nvSpPr>
        <p:spPr>
          <a:xfrm>
            <a:off x="2049100" y="2471500"/>
            <a:ext cx="1716900" cy="1236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Tani waa afar geesle (quadrilateral).</a:t>
            </a:r>
            <a:endParaRPr sz="1800">
              <a:latin typeface="Lexend"/>
              <a:ea typeface="Lexend"/>
              <a:cs typeface="Lexend"/>
              <a:sym typeface="Lexend"/>
            </a:endParaRPr>
          </a:p>
          <a:p>
            <a:pPr indent="0" lvl="0" marL="0" rtl="0" algn="l">
              <a:spcBef>
                <a:spcPts val="1000"/>
              </a:spcBef>
              <a:spcAft>
                <a:spcPts val="1000"/>
              </a:spcAft>
              <a:buNone/>
            </a:pPr>
            <a:r>
              <a:rPr lang="en-GB" sz="1100">
                <a:latin typeface="Lexend"/>
                <a:ea typeface="Lexend"/>
                <a:cs typeface="Lexend"/>
                <a:sym typeface="Lexend"/>
              </a:rPr>
              <a:t>Gaar ahaan, waa trapezium.</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1">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6" name="Shape 1276"/>
        <p:cNvGrpSpPr/>
        <p:nvPr/>
      </p:nvGrpSpPr>
      <p:grpSpPr>
        <a:xfrm>
          <a:off x="0" y="0"/>
          <a:ext cx="0" cy="0"/>
          <a:chOff x="0" y="0"/>
          <a:chExt cx="0" cy="0"/>
        </a:xfrm>
      </p:grpSpPr>
      <p:sp>
        <p:nvSpPr>
          <p:cNvPr id="1277" name="Google Shape;1277;p92"/>
          <p:cNvSpPr txBox="1"/>
          <p:nvPr/>
        </p:nvSpPr>
        <p:spPr>
          <a:xfrm>
            <a:off x="324000" y="652275"/>
            <a:ext cx="84960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Magaca prism-ka sidoo kale badanaa wuxuu qeexaa in geesoolaha goosashada uu yahay mid joogto ah iyo in kale.</a:t>
            </a:r>
            <a:r>
              <a:rPr b="1"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a:p>
            <a:pPr indent="0" lvl="0" marL="0" rtl="0" algn="l">
              <a:spcBef>
                <a:spcPts val="0"/>
              </a:spcBef>
              <a:spcAft>
                <a:spcPts val="0"/>
              </a:spcAft>
              <a:buNone/>
            </a:pPr>
            <a:r>
              <a:rPr lang="en-GB" sz="1100">
                <a:latin typeface="Lexend"/>
                <a:ea typeface="Lexend"/>
                <a:cs typeface="Lexend"/>
                <a:sym typeface="Lexend"/>
              </a:rPr>
              <a:t>Marka laga hadlayo afar geeslayaasha, waxaan leenahay:</a:t>
            </a:r>
            <a:endParaRPr sz="1800">
              <a:latin typeface="Lexend"/>
              <a:ea typeface="Lexend"/>
              <a:cs typeface="Lexend"/>
              <a:sym typeface="Lexend"/>
            </a:endParaRPr>
          </a:p>
        </p:txBody>
      </p:sp>
      <p:sp>
        <p:nvSpPr>
          <p:cNvPr id="1278" name="Google Shape;1278;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Kala saarista prism-yada</a:t>
            </a:r>
            <a:endParaRPr/>
          </a:p>
        </p:txBody>
      </p:sp>
      <p:pic>
        <p:nvPicPr>
          <p:cNvPr id="1279" name="Google Shape;1279;p92"/>
          <p:cNvPicPr preferRelativeResize="0"/>
          <p:nvPr/>
        </p:nvPicPr>
        <p:blipFill rotWithShape="1">
          <a:blip r:embed="rId3">
            <a:alphaModFix/>
          </a:blip>
          <a:srcRect b="61382" l="14704" r="56331" t="0"/>
          <a:stretch/>
        </p:blipFill>
        <p:spPr>
          <a:xfrm>
            <a:off x="324000" y="1889271"/>
            <a:ext cx="1808521" cy="1635952"/>
          </a:xfrm>
          <a:prstGeom prst="rect">
            <a:avLst/>
          </a:prstGeom>
          <a:noFill/>
          <a:ln>
            <a:noFill/>
          </a:ln>
        </p:spPr>
      </p:pic>
      <p:pic>
        <p:nvPicPr>
          <p:cNvPr id="1280" name="Google Shape;1280;p92"/>
          <p:cNvPicPr preferRelativeResize="0"/>
          <p:nvPr/>
        </p:nvPicPr>
        <p:blipFill rotWithShape="1">
          <a:blip r:embed="rId3">
            <a:alphaModFix/>
          </a:blip>
          <a:srcRect b="29859" l="33463" r="32850" t="31523"/>
          <a:stretch/>
        </p:blipFill>
        <p:spPr>
          <a:xfrm>
            <a:off x="3045379" y="1889271"/>
            <a:ext cx="2103387" cy="1635952"/>
          </a:xfrm>
          <a:prstGeom prst="rect">
            <a:avLst/>
          </a:prstGeom>
          <a:noFill/>
          <a:ln>
            <a:noFill/>
          </a:ln>
        </p:spPr>
      </p:pic>
      <p:pic>
        <p:nvPicPr>
          <p:cNvPr id="1281" name="Google Shape;1281;p92"/>
          <p:cNvPicPr preferRelativeResize="0"/>
          <p:nvPr/>
        </p:nvPicPr>
        <p:blipFill rotWithShape="1">
          <a:blip r:embed="rId3">
            <a:alphaModFix/>
          </a:blip>
          <a:srcRect b="2566" l="63732" r="205" t="56690"/>
          <a:stretch/>
        </p:blipFill>
        <p:spPr>
          <a:xfrm>
            <a:off x="6061624" y="1799250"/>
            <a:ext cx="2251792" cy="1725974"/>
          </a:xfrm>
          <a:prstGeom prst="rect">
            <a:avLst/>
          </a:prstGeom>
          <a:noFill/>
          <a:ln>
            <a:noFill/>
          </a:ln>
        </p:spPr>
      </p:pic>
      <p:pic>
        <p:nvPicPr>
          <p:cNvPr id="1282" name="Google Shape;1282;p92"/>
          <p:cNvPicPr preferRelativeResize="0"/>
          <p:nvPr/>
        </p:nvPicPr>
        <p:blipFill rotWithShape="1">
          <a:blip r:embed="rId3">
            <a:alphaModFix/>
          </a:blip>
          <a:srcRect b="64363" l="631" r="88637" t="19835"/>
          <a:stretch/>
        </p:blipFill>
        <p:spPr>
          <a:xfrm>
            <a:off x="324000" y="3525222"/>
            <a:ext cx="670099" cy="669376"/>
          </a:xfrm>
          <a:prstGeom prst="rect">
            <a:avLst/>
          </a:prstGeom>
          <a:noFill/>
          <a:ln>
            <a:noFill/>
          </a:ln>
        </p:spPr>
      </p:pic>
      <p:pic>
        <p:nvPicPr>
          <p:cNvPr id="1283" name="Google Shape;1283;p92"/>
          <p:cNvPicPr preferRelativeResize="0"/>
          <p:nvPr/>
        </p:nvPicPr>
        <p:blipFill rotWithShape="1">
          <a:blip r:embed="rId3">
            <a:alphaModFix/>
          </a:blip>
          <a:srcRect b="31926" l="15755" r="66831" t="56233"/>
          <a:stretch/>
        </p:blipFill>
        <p:spPr>
          <a:xfrm>
            <a:off x="3045379" y="3693007"/>
            <a:ext cx="1087297" cy="501592"/>
          </a:xfrm>
          <a:prstGeom prst="rect">
            <a:avLst/>
          </a:prstGeom>
          <a:noFill/>
          <a:ln>
            <a:noFill/>
          </a:ln>
        </p:spPr>
      </p:pic>
      <p:pic>
        <p:nvPicPr>
          <p:cNvPr id="1284" name="Google Shape;1284;p92"/>
          <p:cNvPicPr preferRelativeResize="0"/>
          <p:nvPr/>
        </p:nvPicPr>
        <p:blipFill rotWithShape="1">
          <a:blip r:embed="rId3">
            <a:alphaModFix/>
          </a:blip>
          <a:srcRect b="-36" l="41147" r="38997" t="88196"/>
          <a:stretch/>
        </p:blipFill>
        <p:spPr>
          <a:xfrm>
            <a:off x="6061624" y="3693007"/>
            <a:ext cx="1239774" cy="501592"/>
          </a:xfrm>
          <a:prstGeom prst="rect">
            <a:avLst/>
          </a:prstGeom>
          <a:noFill/>
          <a:ln>
            <a:noFill/>
          </a:ln>
        </p:spPr>
      </p:pic>
      <p:sp>
        <p:nvSpPr>
          <p:cNvPr id="1285" name="Google Shape;1285;p92"/>
          <p:cNvSpPr txBox="1"/>
          <p:nvPr/>
        </p:nvSpPr>
        <p:spPr>
          <a:xfrm>
            <a:off x="324061" y="4194600"/>
            <a:ext cx="18084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sal-labo-geesle (square-based)</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None/>
            </a:pPr>
            <a:r>
              <a:rPr b="1" lang="en-GB" sz="1100">
                <a:latin typeface="Lexend"/>
                <a:ea typeface="Lexend"/>
                <a:cs typeface="Lexend"/>
                <a:sym typeface="Lexend"/>
              </a:rPr>
              <a:t>murabba (prism)</a:t>
            </a:r>
            <a:endParaRPr b="1" sz="1800">
              <a:latin typeface="Lexend"/>
              <a:ea typeface="Lexend"/>
              <a:cs typeface="Lexend"/>
              <a:sym typeface="Lexend"/>
            </a:endParaRPr>
          </a:p>
        </p:txBody>
      </p:sp>
      <p:sp>
        <p:nvSpPr>
          <p:cNvPr id="1286" name="Google Shape;1286;p92"/>
          <p:cNvSpPr txBox="1"/>
          <p:nvPr/>
        </p:nvSpPr>
        <p:spPr>
          <a:xfrm>
            <a:off x="3101650" y="4132190"/>
            <a:ext cx="14124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leydi (rectangular)</a:t>
            </a:r>
            <a:endParaRPr sz="1800">
              <a:latin typeface="Lexend"/>
              <a:ea typeface="Lexend"/>
              <a:cs typeface="Lexend"/>
              <a:sym typeface="Lexend"/>
            </a:endParaRPr>
          </a:p>
          <a:p>
            <a:pPr indent="0" lvl="0" marL="0" rtl="0" algn="l">
              <a:spcBef>
                <a:spcPts val="0"/>
              </a:spcBef>
              <a:spcAft>
                <a:spcPts val="0"/>
              </a:spcAft>
              <a:buNone/>
            </a:pPr>
            <a:r>
              <a:rPr b="1" lang="en-GB" sz="1100">
                <a:latin typeface="Lexend"/>
                <a:ea typeface="Lexend"/>
                <a:cs typeface="Lexend"/>
                <a:sym typeface="Lexend"/>
              </a:rPr>
              <a:t>murabba (prism)</a:t>
            </a:r>
            <a:endParaRPr b="1" sz="1800">
              <a:latin typeface="Lexend"/>
              <a:ea typeface="Lexend"/>
              <a:cs typeface="Lexend"/>
              <a:sym typeface="Lexend"/>
            </a:endParaRPr>
          </a:p>
        </p:txBody>
      </p:sp>
      <p:sp>
        <p:nvSpPr>
          <p:cNvPr id="1287" name="Google Shape;1287;p92"/>
          <p:cNvSpPr txBox="1"/>
          <p:nvPr/>
        </p:nvSpPr>
        <p:spPr>
          <a:xfrm>
            <a:off x="6079200" y="4194600"/>
            <a:ext cx="25974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murabba sal-bar-bar (parallelogram-based prism)</a:t>
            </a:r>
            <a:r>
              <a:rPr b="1" lang="en-GB" sz="1100">
                <a:latin typeface="Lexend"/>
                <a:ea typeface="Lexend"/>
                <a:cs typeface="Lexend"/>
                <a:sym typeface="Lexend"/>
              </a:rPr>
              <a:t/>
            </a:r>
            <a:endParaRPr b="1"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1" name="Shape 1291"/>
        <p:cNvGrpSpPr/>
        <p:nvPr/>
      </p:nvGrpSpPr>
      <p:grpSpPr>
        <a:xfrm>
          <a:off x="0" y="0"/>
          <a:ext cx="0" cy="0"/>
          <a:chOff x="0" y="0"/>
          <a:chExt cx="0" cy="0"/>
        </a:xfrm>
      </p:grpSpPr>
      <p:sp>
        <p:nvSpPr>
          <p:cNvPr id="1292" name="Google Shape;1292;p93"/>
          <p:cNvSpPr txBox="1"/>
          <p:nvPr/>
        </p:nvSpPr>
        <p:spPr>
          <a:xfrm>
            <a:off x="324000" y="652275"/>
            <a:ext cx="84960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Magaca murabbada wuxuu inta badan caddeeyaa in geeso-goynta (cross sectional polygon) ay tahay mid joogto ah (regular) iyo in kale.</a:t>
            </a:r>
            <a:r>
              <a:rPr b="1"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a:p>
            <a:pPr indent="0" lvl="0" marL="0" rtl="0" algn="l">
              <a:spcBef>
                <a:spcPts val="0"/>
              </a:spcBef>
              <a:spcAft>
                <a:spcPts val="0"/>
              </a:spcAft>
              <a:buNone/>
            </a:pPr>
            <a:r>
              <a:rPr lang="en-GB" sz="1100">
                <a:latin typeface="Lexend"/>
                <a:ea typeface="Lexend"/>
                <a:cs typeface="Lexend"/>
                <a:sym typeface="Lexend"/>
              </a:rPr>
              <a:t>Geeso-goyn kale (polygons), waxaan leenahay tusaalooyin, sida:</a:t>
            </a:r>
            <a:endParaRPr sz="1800">
              <a:latin typeface="Lexend"/>
              <a:ea typeface="Lexend"/>
              <a:cs typeface="Lexend"/>
              <a:sym typeface="Lexend"/>
            </a:endParaRPr>
          </a:p>
        </p:txBody>
      </p:sp>
      <p:sp>
        <p:nvSpPr>
          <p:cNvPr id="1293" name="Google Shape;1293;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Kala-saarista murabbada (Categorising prisms)</a:t>
            </a:r>
            <a:endParaRPr/>
          </a:p>
        </p:txBody>
      </p:sp>
      <p:pic>
        <p:nvPicPr>
          <p:cNvPr id="1294" name="Google Shape;1294;p93"/>
          <p:cNvPicPr preferRelativeResize="0"/>
          <p:nvPr/>
        </p:nvPicPr>
        <p:blipFill rotWithShape="1">
          <a:blip r:embed="rId3">
            <a:alphaModFix/>
          </a:blip>
          <a:srcRect b="45301" l="0" r="61519" t="0"/>
          <a:stretch/>
        </p:blipFill>
        <p:spPr>
          <a:xfrm>
            <a:off x="324000" y="1807850"/>
            <a:ext cx="2049924" cy="1597650"/>
          </a:xfrm>
          <a:prstGeom prst="rect">
            <a:avLst/>
          </a:prstGeom>
          <a:noFill/>
          <a:ln>
            <a:noFill/>
          </a:ln>
        </p:spPr>
      </p:pic>
      <p:sp>
        <p:nvSpPr>
          <p:cNvPr id="1295" name="Google Shape;1295;p93"/>
          <p:cNvSpPr txBox="1"/>
          <p:nvPr/>
        </p:nvSpPr>
        <p:spPr>
          <a:xfrm>
            <a:off x="324048" y="3601125"/>
            <a:ext cx="20499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lix-geesle joogto ah (regular hexagonal)</a:t>
            </a:r>
            <a:endParaRPr sz="1800">
              <a:latin typeface="Lexend"/>
              <a:ea typeface="Lexend"/>
              <a:cs typeface="Lexend"/>
              <a:sym typeface="Lexend"/>
            </a:endParaRPr>
          </a:p>
          <a:p>
            <a:pPr indent="0" lvl="0" marL="0" rtl="0" algn="l">
              <a:spcBef>
                <a:spcPts val="0"/>
              </a:spcBef>
              <a:spcAft>
                <a:spcPts val="0"/>
              </a:spcAft>
              <a:buNone/>
            </a:pPr>
            <a:r>
              <a:rPr b="1" lang="en-GB" sz="1100">
                <a:latin typeface="Lexend"/>
                <a:ea typeface="Lexend"/>
                <a:cs typeface="Lexend"/>
                <a:sym typeface="Lexend"/>
              </a:rPr>
              <a:t>murabba (prism)</a:t>
            </a:r>
            <a:endParaRPr b="1" sz="1800">
              <a:latin typeface="Lexend"/>
              <a:ea typeface="Lexend"/>
              <a:cs typeface="Lexend"/>
              <a:sym typeface="Lexend"/>
            </a:endParaRPr>
          </a:p>
        </p:txBody>
      </p:sp>
      <p:sp>
        <p:nvSpPr>
          <p:cNvPr id="1296" name="Google Shape;1296;p93"/>
          <p:cNvSpPr txBox="1"/>
          <p:nvPr/>
        </p:nvSpPr>
        <p:spPr>
          <a:xfrm>
            <a:off x="5291387" y="3601125"/>
            <a:ext cx="19308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lix-geesle (hexagonal)</a:t>
            </a:r>
            <a:endParaRPr sz="1800">
              <a:solidFill>
                <a:schemeClr val="dk1"/>
              </a:solidFill>
              <a:latin typeface="Lexend"/>
              <a:ea typeface="Lexend"/>
              <a:cs typeface="Lexend"/>
              <a:sym typeface="Lexend"/>
            </a:endParaRPr>
          </a:p>
          <a:p>
            <a:pPr indent="0" lvl="0" marL="0" rtl="0" algn="l">
              <a:spcBef>
                <a:spcPts val="0"/>
              </a:spcBef>
              <a:spcAft>
                <a:spcPts val="0"/>
              </a:spcAft>
              <a:buNone/>
            </a:pPr>
            <a:r>
              <a:rPr b="1" lang="en-GB" sz="1100">
                <a:solidFill>
                  <a:schemeClr val="dk1"/>
                </a:solidFill>
                <a:latin typeface="Lexend"/>
                <a:ea typeface="Lexend"/>
                <a:cs typeface="Lexend"/>
                <a:sym typeface="Lexend"/>
              </a:rPr>
              <a:t>murabba (prism)</a:t>
            </a:r>
            <a:endParaRPr sz="1800">
              <a:latin typeface="Lexend"/>
              <a:ea typeface="Lexend"/>
              <a:cs typeface="Lexend"/>
              <a:sym typeface="Lexend"/>
            </a:endParaRPr>
          </a:p>
        </p:txBody>
      </p:sp>
      <p:pic>
        <p:nvPicPr>
          <p:cNvPr id="1297" name="Google Shape;1297;p93"/>
          <p:cNvPicPr preferRelativeResize="0"/>
          <p:nvPr/>
        </p:nvPicPr>
        <p:blipFill rotWithShape="1">
          <a:blip r:embed="rId3">
            <a:alphaModFix/>
          </a:blip>
          <a:srcRect b="13308" l="0" r="83147" t="59342"/>
          <a:stretch/>
        </p:blipFill>
        <p:spPr>
          <a:xfrm>
            <a:off x="2438325" y="3601125"/>
            <a:ext cx="897748" cy="798824"/>
          </a:xfrm>
          <a:prstGeom prst="rect">
            <a:avLst/>
          </a:prstGeom>
          <a:noFill/>
          <a:ln>
            <a:noFill/>
          </a:ln>
        </p:spPr>
      </p:pic>
      <p:pic>
        <p:nvPicPr>
          <p:cNvPr id="1298" name="Google Shape;1298;p93"/>
          <p:cNvPicPr preferRelativeResize="0"/>
          <p:nvPr/>
        </p:nvPicPr>
        <p:blipFill rotWithShape="1">
          <a:blip r:embed="rId3">
            <a:alphaModFix/>
          </a:blip>
          <a:srcRect b="37477" l="49585" r="6051" t="1393"/>
          <a:stretch/>
        </p:blipFill>
        <p:spPr>
          <a:xfrm>
            <a:off x="5231823" y="1807250"/>
            <a:ext cx="2363324" cy="1785501"/>
          </a:xfrm>
          <a:prstGeom prst="rect">
            <a:avLst/>
          </a:prstGeom>
          <a:noFill/>
          <a:ln>
            <a:noFill/>
          </a:ln>
        </p:spPr>
      </p:pic>
      <p:pic>
        <p:nvPicPr>
          <p:cNvPr id="1299" name="Google Shape;1299;p93"/>
          <p:cNvPicPr preferRelativeResize="0"/>
          <p:nvPr/>
        </p:nvPicPr>
        <p:blipFill rotWithShape="1">
          <a:blip r:embed="rId3">
            <a:alphaModFix/>
          </a:blip>
          <a:srcRect b="-1674" l="70962" r="10336" t="66045"/>
          <a:stretch/>
        </p:blipFill>
        <p:spPr>
          <a:xfrm>
            <a:off x="6521230" y="3601125"/>
            <a:ext cx="996249" cy="1040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3" name="Shape 1303"/>
        <p:cNvGrpSpPr/>
        <p:nvPr/>
      </p:nvGrpSpPr>
      <p:grpSpPr>
        <a:xfrm>
          <a:off x="0" y="0"/>
          <a:ext cx="0" cy="0"/>
          <a:chOff x="0" y="0"/>
          <a:chExt cx="0" cy="0"/>
        </a:xfrm>
      </p:grpSpPr>
      <p:sp>
        <p:nvSpPr>
          <p:cNvPr id="1304" name="Google Shape;1304;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Kala-saarista murabbada (Categorising prisms)</a:t>
            </a:r>
            <a:endParaRPr/>
          </a:p>
        </p:txBody>
      </p:sp>
      <p:sp>
        <p:nvSpPr>
          <p:cNvPr id="1305" name="Google Shape;1305;p94"/>
          <p:cNvSpPr txBox="1"/>
          <p:nvPr/>
        </p:nvSpPr>
        <p:spPr>
          <a:xfrm>
            <a:off x="324000" y="652275"/>
            <a:ext cx="3392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Isku-dhig murabbada (prism) magaceeda.</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pic>
        <p:nvPicPr>
          <p:cNvPr id="1306" name="Google Shape;1306;p94"/>
          <p:cNvPicPr preferRelativeResize="0"/>
          <p:nvPr/>
        </p:nvPicPr>
        <p:blipFill rotWithShape="1">
          <a:blip r:embed="rId3">
            <a:alphaModFix/>
          </a:blip>
          <a:srcRect b="24653" l="1506" r="81433" t="0"/>
          <a:stretch/>
        </p:blipFill>
        <p:spPr>
          <a:xfrm>
            <a:off x="324000" y="2859575"/>
            <a:ext cx="2091300" cy="1591975"/>
          </a:xfrm>
          <a:prstGeom prst="rect">
            <a:avLst/>
          </a:prstGeom>
          <a:noFill/>
          <a:ln>
            <a:noFill/>
          </a:ln>
        </p:spPr>
      </p:pic>
      <p:pic>
        <p:nvPicPr>
          <p:cNvPr id="1307" name="Google Shape;1307;p94"/>
          <p:cNvPicPr preferRelativeResize="0"/>
          <p:nvPr/>
        </p:nvPicPr>
        <p:blipFill rotWithShape="1">
          <a:blip r:embed="rId3">
            <a:alphaModFix/>
          </a:blip>
          <a:srcRect b="19715" l="19166" r="65840" t="15726"/>
          <a:stretch/>
        </p:blipFill>
        <p:spPr>
          <a:xfrm>
            <a:off x="2600000" y="1243475"/>
            <a:ext cx="1837972" cy="1364025"/>
          </a:xfrm>
          <a:prstGeom prst="rect">
            <a:avLst/>
          </a:prstGeom>
          <a:noFill/>
          <a:ln>
            <a:noFill/>
          </a:ln>
        </p:spPr>
      </p:pic>
      <p:pic>
        <p:nvPicPr>
          <p:cNvPr id="1308" name="Google Shape;1308;p94"/>
          <p:cNvPicPr preferRelativeResize="0"/>
          <p:nvPr/>
        </p:nvPicPr>
        <p:blipFill rotWithShape="1">
          <a:blip r:embed="rId3">
            <a:alphaModFix/>
          </a:blip>
          <a:srcRect b="2343" l="34153" r="45386" t="22065"/>
          <a:stretch/>
        </p:blipFill>
        <p:spPr>
          <a:xfrm>
            <a:off x="324000" y="1080000"/>
            <a:ext cx="2508175" cy="1597175"/>
          </a:xfrm>
          <a:prstGeom prst="rect">
            <a:avLst/>
          </a:prstGeom>
          <a:noFill/>
          <a:ln>
            <a:noFill/>
          </a:ln>
        </p:spPr>
      </p:pic>
      <p:pic>
        <p:nvPicPr>
          <p:cNvPr id="1309" name="Google Shape;1309;p94"/>
          <p:cNvPicPr preferRelativeResize="0"/>
          <p:nvPr/>
        </p:nvPicPr>
        <p:blipFill rotWithShape="1">
          <a:blip r:embed="rId3">
            <a:alphaModFix/>
          </a:blip>
          <a:srcRect b="22279" l="55185" r="24137" t="14855"/>
          <a:stretch/>
        </p:blipFill>
        <p:spPr>
          <a:xfrm>
            <a:off x="2415300" y="3237475"/>
            <a:ext cx="2534651" cy="1328275"/>
          </a:xfrm>
          <a:prstGeom prst="rect">
            <a:avLst/>
          </a:prstGeom>
          <a:noFill/>
          <a:ln>
            <a:noFill/>
          </a:ln>
        </p:spPr>
      </p:pic>
      <p:pic>
        <p:nvPicPr>
          <p:cNvPr id="1310" name="Google Shape;1310;p94"/>
          <p:cNvPicPr preferRelativeResize="0"/>
          <p:nvPr/>
        </p:nvPicPr>
        <p:blipFill rotWithShape="1">
          <a:blip r:embed="rId3">
            <a:alphaModFix/>
          </a:blip>
          <a:srcRect b="8237" l="76470" r="10691" t="39263"/>
          <a:stretch/>
        </p:blipFill>
        <p:spPr>
          <a:xfrm>
            <a:off x="4056975" y="1581675"/>
            <a:ext cx="1573775" cy="1109250"/>
          </a:xfrm>
          <a:prstGeom prst="rect">
            <a:avLst/>
          </a:prstGeom>
          <a:noFill/>
          <a:ln>
            <a:noFill/>
          </a:ln>
        </p:spPr>
      </p:pic>
      <p:grpSp>
        <p:nvGrpSpPr>
          <p:cNvPr id="1311" name="Google Shape;1311;p94"/>
          <p:cNvGrpSpPr/>
          <p:nvPr/>
        </p:nvGrpSpPr>
        <p:grpSpPr>
          <a:xfrm>
            <a:off x="6066533" y="858213"/>
            <a:ext cx="303581" cy="303581"/>
            <a:chOff x="1020916" y="1442088"/>
            <a:chExt cx="457200" cy="457200"/>
          </a:xfrm>
        </p:grpSpPr>
        <p:pic>
          <p:nvPicPr>
            <p:cNvPr id="1312" name="Google Shape;1312;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13" name="Google Shape;1313;p9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1</a:t>
              </a:r>
              <a:endParaRPr b="1" sz="1800">
                <a:solidFill>
                  <a:srgbClr val="FFFFFF"/>
                </a:solidFill>
                <a:latin typeface="Lexend"/>
                <a:ea typeface="Lexend"/>
                <a:cs typeface="Lexend"/>
                <a:sym typeface="Lexend"/>
              </a:endParaRPr>
            </a:p>
          </p:txBody>
        </p:sp>
      </p:grpSp>
      <p:grpSp>
        <p:nvGrpSpPr>
          <p:cNvPr id="1314" name="Google Shape;1314;p94"/>
          <p:cNvGrpSpPr/>
          <p:nvPr/>
        </p:nvGrpSpPr>
        <p:grpSpPr>
          <a:xfrm>
            <a:off x="324008" y="2548201"/>
            <a:ext cx="303581" cy="303581"/>
            <a:chOff x="1020916" y="1442088"/>
            <a:chExt cx="457200" cy="457200"/>
          </a:xfrm>
        </p:grpSpPr>
        <p:pic>
          <p:nvPicPr>
            <p:cNvPr id="1315" name="Google Shape;1315;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16" name="Google Shape;1316;p9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17" name="Google Shape;1317;p94"/>
          <p:cNvGrpSpPr/>
          <p:nvPr/>
        </p:nvGrpSpPr>
        <p:grpSpPr>
          <a:xfrm>
            <a:off x="2514453" y="2491671"/>
            <a:ext cx="303581" cy="303581"/>
            <a:chOff x="1020916" y="1442088"/>
            <a:chExt cx="457200" cy="457200"/>
          </a:xfrm>
        </p:grpSpPr>
        <p:pic>
          <p:nvPicPr>
            <p:cNvPr id="1318" name="Google Shape;1318;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19" name="Google Shape;1319;p9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20" name="Google Shape;1320;p94"/>
          <p:cNvGrpSpPr/>
          <p:nvPr/>
        </p:nvGrpSpPr>
        <p:grpSpPr>
          <a:xfrm>
            <a:off x="3969878" y="2607496"/>
            <a:ext cx="303581" cy="303581"/>
            <a:chOff x="1020916" y="1442088"/>
            <a:chExt cx="457200" cy="457200"/>
          </a:xfrm>
        </p:grpSpPr>
        <p:pic>
          <p:nvPicPr>
            <p:cNvPr id="1321" name="Google Shape;1321;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2" name="Google Shape;1322;p9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323" name="Google Shape;1323;p94"/>
          <p:cNvGrpSpPr/>
          <p:nvPr/>
        </p:nvGrpSpPr>
        <p:grpSpPr>
          <a:xfrm>
            <a:off x="2514453" y="4319996"/>
            <a:ext cx="303581" cy="303581"/>
            <a:chOff x="1020916" y="1442088"/>
            <a:chExt cx="457200" cy="457200"/>
          </a:xfrm>
        </p:grpSpPr>
        <p:pic>
          <p:nvPicPr>
            <p:cNvPr id="1324" name="Google Shape;1324;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5" name="Google Shape;1325;p9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1326" name="Google Shape;1326;p94"/>
          <p:cNvGrpSpPr/>
          <p:nvPr/>
        </p:nvGrpSpPr>
        <p:grpSpPr>
          <a:xfrm>
            <a:off x="627603" y="4451546"/>
            <a:ext cx="303581" cy="303581"/>
            <a:chOff x="1020916" y="1442088"/>
            <a:chExt cx="457200" cy="457200"/>
          </a:xfrm>
        </p:grpSpPr>
        <p:pic>
          <p:nvPicPr>
            <p:cNvPr id="1327" name="Google Shape;1327;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8" name="Google Shape;1328;p9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1329" name="Google Shape;1329;p94"/>
          <p:cNvSpPr txBox="1"/>
          <p:nvPr/>
        </p:nvSpPr>
        <p:spPr>
          <a:xfrm>
            <a:off x="6391321" y="871425"/>
            <a:ext cx="21363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murabba toddoba-geesle joogto ah (regular heptagonal prism)</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endParaRPr b="1" sz="1800">
              <a:latin typeface="Lexend"/>
              <a:ea typeface="Lexend"/>
              <a:cs typeface="Lexend"/>
              <a:sym typeface="Lexend"/>
            </a:endParaRPr>
          </a:p>
        </p:txBody>
      </p:sp>
      <p:grpSp>
        <p:nvGrpSpPr>
          <p:cNvPr id="1330" name="Google Shape;1330;p94"/>
          <p:cNvGrpSpPr/>
          <p:nvPr/>
        </p:nvGrpSpPr>
        <p:grpSpPr>
          <a:xfrm>
            <a:off x="6066533" y="1657863"/>
            <a:ext cx="303581" cy="303581"/>
            <a:chOff x="1020916" y="1442088"/>
            <a:chExt cx="457200" cy="457200"/>
          </a:xfrm>
        </p:grpSpPr>
        <p:pic>
          <p:nvPicPr>
            <p:cNvPr id="1331" name="Google Shape;1331;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32" name="Google Shape;1332;p9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2</a:t>
              </a:r>
              <a:endParaRPr b="1" sz="1800">
                <a:solidFill>
                  <a:srgbClr val="FFFFFF"/>
                </a:solidFill>
                <a:latin typeface="Lexend"/>
                <a:ea typeface="Lexend"/>
                <a:cs typeface="Lexend"/>
                <a:sym typeface="Lexend"/>
              </a:endParaRPr>
            </a:p>
          </p:txBody>
        </p:sp>
      </p:grpSp>
      <p:sp>
        <p:nvSpPr>
          <p:cNvPr id="1333" name="Google Shape;1333;p94"/>
          <p:cNvSpPr txBox="1"/>
          <p:nvPr/>
        </p:nvSpPr>
        <p:spPr>
          <a:xfrm>
            <a:off x="6391321" y="1671075"/>
            <a:ext cx="2136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murabba shan-geesle (pentagonal prism)</a:t>
            </a:r>
            <a:r>
              <a:rPr lang="en-GB" sz="1100">
                <a:latin typeface="Lexend"/>
                <a:ea typeface="Lexend"/>
                <a:cs typeface="Lexend"/>
                <a:sym typeface="Lexend"/>
              </a:rPr>
              <a:t/>
            </a:r>
            <a:r>
              <a:rPr b="1" lang="en-GB" sz="1100">
                <a:latin typeface="Lexend"/>
                <a:ea typeface="Lexend"/>
                <a:cs typeface="Lexend"/>
                <a:sym typeface="Lexend"/>
              </a:rPr>
              <a:t/>
            </a:r>
            <a:endParaRPr b="1" sz="1800">
              <a:latin typeface="Lexend"/>
              <a:ea typeface="Lexend"/>
              <a:cs typeface="Lexend"/>
              <a:sym typeface="Lexend"/>
            </a:endParaRPr>
          </a:p>
        </p:txBody>
      </p:sp>
      <p:grpSp>
        <p:nvGrpSpPr>
          <p:cNvPr id="1334" name="Google Shape;1334;p94"/>
          <p:cNvGrpSpPr/>
          <p:nvPr/>
        </p:nvGrpSpPr>
        <p:grpSpPr>
          <a:xfrm>
            <a:off x="6066533" y="2498588"/>
            <a:ext cx="303581" cy="303581"/>
            <a:chOff x="1020916" y="1442088"/>
            <a:chExt cx="457200" cy="457200"/>
          </a:xfrm>
        </p:grpSpPr>
        <p:pic>
          <p:nvPicPr>
            <p:cNvPr id="1335" name="Google Shape;1335;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36" name="Google Shape;1336;p9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3</a:t>
              </a:r>
              <a:endParaRPr b="1" sz="1800">
                <a:solidFill>
                  <a:srgbClr val="FFFFFF"/>
                </a:solidFill>
                <a:latin typeface="Lexend"/>
                <a:ea typeface="Lexend"/>
                <a:cs typeface="Lexend"/>
                <a:sym typeface="Lexend"/>
              </a:endParaRPr>
            </a:p>
          </p:txBody>
        </p:sp>
      </p:grpSp>
      <p:sp>
        <p:nvSpPr>
          <p:cNvPr id="1337" name="Google Shape;1337;p94"/>
          <p:cNvSpPr txBox="1"/>
          <p:nvPr/>
        </p:nvSpPr>
        <p:spPr>
          <a:xfrm>
            <a:off x="6391321" y="2511800"/>
            <a:ext cx="2136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murabba trapezium (trapezium prism)</a:t>
            </a:r>
            <a:r>
              <a:rPr lang="en-GB" sz="1100">
                <a:latin typeface="Lexend"/>
                <a:ea typeface="Lexend"/>
                <a:cs typeface="Lexend"/>
                <a:sym typeface="Lexend"/>
              </a:rPr>
              <a:t/>
            </a:r>
            <a:r>
              <a:rPr b="1" lang="en-GB" sz="1100">
                <a:latin typeface="Lexend"/>
                <a:ea typeface="Lexend"/>
                <a:cs typeface="Lexend"/>
                <a:sym typeface="Lexend"/>
              </a:rPr>
              <a:t/>
            </a:r>
            <a:endParaRPr b="1" sz="1800">
              <a:latin typeface="Lexend"/>
              <a:ea typeface="Lexend"/>
              <a:cs typeface="Lexend"/>
              <a:sym typeface="Lexend"/>
            </a:endParaRPr>
          </a:p>
        </p:txBody>
      </p:sp>
      <p:grpSp>
        <p:nvGrpSpPr>
          <p:cNvPr id="1338" name="Google Shape;1338;p94"/>
          <p:cNvGrpSpPr/>
          <p:nvPr/>
        </p:nvGrpSpPr>
        <p:grpSpPr>
          <a:xfrm>
            <a:off x="6066533" y="3352488"/>
            <a:ext cx="303581" cy="303581"/>
            <a:chOff x="1020916" y="1442088"/>
            <a:chExt cx="457200" cy="457200"/>
          </a:xfrm>
        </p:grpSpPr>
        <p:pic>
          <p:nvPicPr>
            <p:cNvPr id="1339" name="Google Shape;1339;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40" name="Google Shape;1340;p9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4</a:t>
              </a:r>
              <a:endParaRPr b="1" sz="1800">
                <a:solidFill>
                  <a:srgbClr val="FFFFFF"/>
                </a:solidFill>
                <a:latin typeface="Lexend"/>
                <a:ea typeface="Lexend"/>
                <a:cs typeface="Lexend"/>
                <a:sym typeface="Lexend"/>
              </a:endParaRPr>
            </a:p>
          </p:txBody>
        </p:sp>
      </p:grpSp>
      <p:sp>
        <p:nvSpPr>
          <p:cNvPr id="1341" name="Google Shape;1341;p94"/>
          <p:cNvSpPr txBox="1"/>
          <p:nvPr/>
        </p:nvSpPr>
        <p:spPr>
          <a:xfrm>
            <a:off x="6391321" y="3365700"/>
            <a:ext cx="21363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murabba shan-geesle joogto ah (regular pentagonal prism)</a:t>
            </a:r>
            <a:r>
              <a:rPr b="1" lang="en-GB" sz="1100">
                <a:solidFill>
                  <a:schemeClr val="dk1"/>
                </a:solidFill>
                <a:latin typeface="Lexend"/>
                <a:ea typeface="Lexend"/>
                <a:cs typeface="Lexend"/>
                <a:sym typeface="Lexend"/>
              </a:rPr>
              <a:t/>
            </a:r>
            <a:endParaRPr sz="1800">
              <a:latin typeface="Lexend"/>
              <a:ea typeface="Lexend"/>
              <a:cs typeface="Lexend"/>
              <a:sym typeface="Lexend"/>
            </a:endParaRPr>
          </a:p>
        </p:txBody>
      </p:sp>
      <p:grpSp>
        <p:nvGrpSpPr>
          <p:cNvPr id="1342" name="Google Shape;1342;p94"/>
          <p:cNvGrpSpPr/>
          <p:nvPr/>
        </p:nvGrpSpPr>
        <p:grpSpPr>
          <a:xfrm>
            <a:off x="6066533" y="4241513"/>
            <a:ext cx="303581" cy="303581"/>
            <a:chOff x="1020916" y="1442088"/>
            <a:chExt cx="457200" cy="457200"/>
          </a:xfrm>
        </p:grpSpPr>
        <p:pic>
          <p:nvPicPr>
            <p:cNvPr id="1343" name="Google Shape;1343;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44" name="Google Shape;1344;p9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5</a:t>
              </a:r>
              <a:endParaRPr b="1" sz="1800">
                <a:solidFill>
                  <a:srgbClr val="FFFFFF"/>
                </a:solidFill>
                <a:latin typeface="Lexend"/>
                <a:ea typeface="Lexend"/>
                <a:cs typeface="Lexend"/>
                <a:sym typeface="Lexend"/>
              </a:endParaRPr>
            </a:p>
          </p:txBody>
        </p:sp>
      </p:grpSp>
      <p:sp>
        <p:nvSpPr>
          <p:cNvPr id="1345" name="Google Shape;1345;p94"/>
          <p:cNvSpPr txBox="1"/>
          <p:nvPr/>
        </p:nvSpPr>
        <p:spPr>
          <a:xfrm>
            <a:off x="6391321" y="4254725"/>
            <a:ext cx="21363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murabba saddex-geesle siman (equilateral triangle prism)</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endParaRPr sz="1800">
              <a:latin typeface="Lexend"/>
              <a:ea typeface="Lexend"/>
              <a:cs typeface="Lexend"/>
              <a:sym typeface="Lexen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9" name="Shape 1349"/>
        <p:cNvGrpSpPr/>
        <p:nvPr/>
      </p:nvGrpSpPr>
      <p:grpSpPr>
        <a:xfrm>
          <a:off x="0" y="0"/>
          <a:ext cx="0" cy="0"/>
          <a:chOff x="0" y="0"/>
          <a:chExt cx="0" cy="0"/>
        </a:xfrm>
      </p:grpSpPr>
      <p:sp>
        <p:nvSpPr>
          <p:cNvPr id="1350" name="Google Shape;1350;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Kala-saarista murabbada (Categorising prisms)</a:t>
            </a:r>
            <a:endParaRPr/>
          </a:p>
        </p:txBody>
      </p:sp>
      <p:sp>
        <p:nvSpPr>
          <p:cNvPr id="1351" name="Google Shape;1351;p95"/>
          <p:cNvSpPr txBox="1"/>
          <p:nvPr/>
        </p:nvSpPr>
        <p:spPr>
          <a:xfrm>
            <a:off x="324000" y="652275"/>
            <a:ext cx="3392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Isku-dhig murabbada (prism) magaceeda.</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pic>
        <p:nvPicPr>
          <p:cNvPr id="1352" name="Google Shape;1352;p95"/>
          <p:cNvPicPr preferRelativeResize="0"/>
          <p:nvPr/>
        </p:nvPicPr>
        <p:blipFill rotWithShape="1">
          <a:blip r:embed="rId3">
            <a:alphaModFix/>
          </a:blip>
          <a:srcRect b="24653" l="1506" r="81433" t="0"/>
          <a:stretch/>
        </p:blipFill>
        <p:spPr>
          <a:xfrm>
            <a:off x="324000" y="2859575"/>
            <a:ext cx="2091300" cy="1591975"/>
          </a:xfrm>
          <a:prstGeom prst="rect">
            <a:avLst/>
          </a:prstGeom>
          <a:noFill/>
          <a:ln>
            <a:noFill/>
          </a:ln>
        </p:spPr>
      </p:pic>
      <p:pic>
        <p:nvPicPr>
          <p:cNvPr id="1353" name="Google Shape;1353;p95"/>
          <p:cNvPicPr preferRelativeResize="0"/>
          <p:nvPr/>
        </p:nvPicPr>
        <p:blipFill rotWithShape="1">
          <a:blip r:embed="rId3">
            <a:alphaModFix/>
          </a:blip>
          <a:srcRect b="19715" l="19166" r="65840" t="15726"/>
          <a:stretch/>
        </p:blipFill>
        <p:spPr>
          <a:xfrm>
            <a:off x="2600000" y="1243475"/>
            <a:ext cx="1837972" cy="1364025"/>
          </a:xfrm>
          <a:prstGeom prst="rect">
            <a:avLst/>
          </a:prstGeom>
          <a:noFill/>
          <a:ln>
            <a:noFill/>
          </a:ln>
        </p:spPr>
      </p:pic>
      <p:pic>
        <p:nvPicPr>
          <p:cNvPr id="1354" name="Google Shape;1354;p95"/>
          <p:cNvPicPr preferRelativeResize="0"/>
          <p:nvPr/>
        </p:nvPicPr>
        <p:blipFill rotWithShape="1">
          <a:blip r:embed="rId3">
            <a:alphaModFix/>
          </a:blip>
          <a:srcRect b="2343" l="34153" r="45386" t="22065"/>
          <a:stretch/>
        </p:blipFill>
        <p:spPr>
          <a:xfrm>
            <a:off x="324000" y="1080000"/>
            <a:ext cx="2508175" cy="1597175"/>
          </a:xfrm>
          <a:prstGeom prst="rect">
            <a:avLst/>
          </a:prstGeom>
          <a:noFill/>
          <a:ln>
            <a:noFill/>
          </a:ln>
        </p:spPr>
      </p:pic>
      <p:pic>
        <p:nvPicPr>
          <p:cNvPr id="1355" name="Google Shape;1355;p95"/>
          <p:cNvPicPr preferRelativeResize="0"/>
          <p:nvPr/>
        </p:nvPicPr>
        <p:blipFill rotWithShape="1">
          <a:blip r:embed="rId3">
            <a:alphaModFix/>
          </a:blip>
          <a:srcRect b="22279" l="55185" r="24137" t="14855"/>
          <a:stretch/>
        </p:blipFill>
        <p:spPr>
          <a:xfrm>
            <a:off x="2415300" y="3237475"/>
            <a:ext cx="2534651" cy="1328275"/>
          </a:xfrm>
          <a:prstGeom prst="rect">
            <a:avLst/>
          </a:prstGeom>
          <a:noFill/>
          <a:ln>
            <a:noFill/>
          </a:ln>
        </p:spPr>
      </p:pic>
      <p:pic>
        <p:nvPicPr>
          <p:cNvPr id="1356" name="Google Shape;1356;p95"/>
          <p:cNvPicPr preferRelativeResize="0"/>
          <p:nvPr/>
        </p:nvPicPr>
        <p:blipFill rotWithShape="1">
          <a:blip r:embed="rId3">
            <a:alphaModFix/>
          </a:blip>
          <a:srcRect b="8237" l="76470" r="10691" t="39263"/>
          <a:stretch/>
        </p:blipFill>
        <p:spPr>
          <a:xfrm>
            <a:off x="4056975" y="1581675"/>
            <a:ext cx="1573775" cy="1109250"/>
          </a:xfrm>
          <a:prstGeom prst="rect">
            <a:avLst/>
          </a:prstGeom>
          <a:noFill/>
          <a:ln>
            <a:noFill/>
          </a:ln>
        </p:spPr>
      </p:pic>
      <p:grpSp>
        <p:nvGrpSpPr>
          <p:cNvPr id="1357" name="Google Shape;1357;p95"/>
          <p:cNvGrpSpPr/>
          <p:nvPr/>
        </p:nvGrpSpPr>
        <p:grpSpPr>
          <a:xfrm>
            <a:off x="6066533" y="858213"/>
            <a:ext cx="303581" cy="303581"/>
            <a:chOff x="1020916" y="1442088"/>
            <a:chExt cx="457200" cy="457200"/>
          </a:xfrm>
        </p:grpSpPr>
        <p:pic>
          <p:nvPicPr>
            <p:cNvPr id="1358" name="Google Shape;1358;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59" name="Google Shape;1359;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1</a:t>
              </a:r>
              <a:endParaRPr b="1" sz="1800">
                <a:solidFill>
                  <a:srgbClr val="FFFFFF"/>
                </a:solidFill>
                <a:latin typeface="Lexend"/>
                <a:ea typeface="Lexend"/>
                <a:cs typeface="Lexend"/>
                <a:sym typeface="Lexend"/>
              </a:endParaRPr>
            </a:p>
          </p:txBody>
        </p:sp>
      </p:grpSp>
      <p:grpSp>
        <p:nvGrpSpPr>
          <p:cNvPr id="1360" name="Google Shape;1360;p95"/>
          <p:cNvGrpSpPr/>
          <p:nvPr/>
        </p:nvGrpSpPr>
        <p:grpSpPr>
          <a:xfrm>
            <a:off x="6066533" y="3656076"/>
            <a:ext cx="303581" cy="303581"/>
            <a:chOff x="1020916" y="1442088"/>
            <a:chExt cx="457200" cy="457200"/>
          </a:xfrm>
        </p:grpSpPr>
        <p:pic>
          <p:nvPicPr>
            <p:cNvPr id="1361" name="Google Shape;1361;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62" name="Google Shape;1362;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63" name="Google Shape;1363;p95"/>
          <p:cNvGrpSpPr/>
          <p:nvPr/>
        </p:nvGrpSpPr>
        <p:grpSpPr>
          <a:xfrm>
            <a:off x="6066540" y="1948271"/>
            <a:ext cx="303581" cy="303581"/>
            <a:chOff x="1020916" y="1442088"/>
            <a:chExt cx="457200" cy="457200"/>
          </a:xfrm>
        </p:grpSpPr>
        <p:pic>
          <p:nvPicPr>
            <p:cNvPr id="1364" name="Google Shape;1364;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65" name="Google Shape;1365;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66" name="Google Shape;1366;p95"/>
          <p:cNvGrpSpPr/>
          <p:nvPr/>
        </p:nvGrpSpPr>
        <p:grpSpPr>
          <a:xfrm>
            <a:off x="6066540" y="4545096"/>
            <a:ext cx="303581" cy="303581"/>
            <a:chOff x="1020916" y="1442088"/>
            <a:chExt cx="457200" cy="457200"/>
          </a:xfrm>
        </p:grpSpPr>
        <p:pic>
          <p:nvPicPr>
            <p:cNvPr id="1367" name="Google Shape;1367;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68" name="Google Shape;1368;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369" name="Google Shape;1369;p95"/>
          <p:cNvGrpSpPr/>
          <p:nvPr/>
        </p:nvGrpSpPr>
        <p:grpSpPr>
          <a:xfrm>
            <a:off x="6066540" y="2802171"/>
            <a:ext cx="303581" cy="303581"/>
            <a:chOff x="1020916" y="1442088"/>
            <a:chExt cx="457200" cy="457200"/>
          </a:xfrm>
        </p:grpSpPr>
        <p:pic>
          <p:nvPicPr>
            <p:cNvPr id="1370" name="Google Shape;1370;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1" name="Google Shape;1371;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1372" name="Google Shape;1372;p95"/>
          <p:cNvGrpSpPr/>
          <p:nvPr/>
        </p:nvGrpSpPr>
        <p:grpSpPr>
          <a:xfrm>
            <a:off x="6066540" y="1161796"/>
            <a:ext cx="303581" cy="303581"/>
            <a:chOff x="1020916" y="1442088"/>
            <a:chExt cx="457200" cy="457200"/>
          </a:xfrm>
        </p:grpSpPr>
        <p:pic>
          <p:nvPicPr>
            <p:cNvPr id="1373" name="Google Shape;1373;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4" name="Google Shape;1374;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1375" name="Google Shape;1375;p95"/>
          <p:cNvSpPr txBox="1"/>
          <p:nvPr/>
        </p:nvSpPr>
        <p:spPr>
          <a:xfrm>
            <a:off x="6391321" y="871425"/>
            <a:ext cx="21363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murabba toddoba-geesle joogto ah (regular heptagonal prism)</a:t>
            </a:r>
            <a:r>
              <a:rPr b="1" lang="en-GB" sz="1100">
                <a:latin typeface="Lexend"/>
                <a:ea typeface="Lexend"/>
                <a:cs typeface="Lexend"/>
                <a:sym typeface="Lexend"/>
              </a:rPr>
              <a:t/>
            </a:r>
            <a:endParaRPr b="1" sz="1800">
              <a:latin typeface="Lexend"/>
              <a:ea typeface="Lexend"/>
              <a:cs typeface="Lexend"/>
              <a:sym typeface="Lexend"/>
            </a:endParaRPr>
          </a:p>
        </p:txBody>
      </p:sp>
      <p:grpSp>
        <p:nvGrpSpPr>
          <p:cNvPr id="1376" name="Google Shape;1376;p95"/>
          <p:cNvGrpSpPr/>
          <p:nvPr/>
        </p:nvGrpSpPr>
        <p:grpSpPr>
          <a:xfrm>
            <a:off x="6066533" y="1657863"/>
            <a:ext cx="303581" cy="303581"/>
            <a:chOff x="1020916" y="1442088"/>
            <a:chExt cx="457200" cy="457200"/>
          </a:xfrm>
        </p:grpSpPr>
        <p:pic>
          <p:nvPicPr>
            <p:cNvPr id="1377" name="Google Shape;1377;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8" name="Google Shape;1378;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2</a:t>
              </a:r>
              <a:endParaRPr b="1" sz="1800">
                <a:solidFill>
                  <a:srgbClr val="FFFFFF"/>
                </a:solidFill>
                <a:latin typeface="Lexend"/>
                <a:ea typeface="Lexend"/>
                <a:cs typeface="Lexend"/>
                <a:sym typeface="Lexend"/>
              </a:endParaRPr>
            </a:p>
          </p:txBody>
        </p:sp>
      </p:grpSp>
      <p:sp>
        <p:nvSpPr>
          <p:cNvPr id="1379" name="Google Shape;1379;p95"/>
          <p:cNvSpPr txBox="1"/>
          <p:nvPr/>
        </p:nvSpPr>
        <p:spPr>
          <a:xfrm>
            <a:off x="6391321" y="1671075"/>
            <a:ext cx="2136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Prism shan-gees (pentagonal prism)</a:t>
            </a:r>
            <a:r>
              <a:rPr b="1" lang="en-GB" sz="1100">
                <a:latin typeface="Lexend"/>
                <a:ea typeface="Lexend"/>
                <a:cs typeface="Lexend"/>
                <a:sym typeface="Lexend"/>
              </a:rPr>
              <a:t/>
            </a:r>
            <a:endParaRPr b="1" sz="1800">
              <a:latin typeface="Lexend"/>
              <a:ea typeface="Lexend"/>
              <a:cs typeface="Lexend"/>
              <a:sym typeface="Lexend"/>
            </a:endParaRPr>
          </a:p>
        </p:txBody>
      </p:sp>
      <p:grpSp>
        <p:nvGrpSpPr>
          <p:cNvPr id="1380" name="Google Shape;1380;p95"/>
          <p:cNvGrpSpPr/>
          <p:nvPr/>
        </p:nvGrpSpPr>
        <p:grpSpPr>
          <a:xfrm>
            <a:off x="6066533" y="2498588"/>
            <a:ext cx="303581" cy="303581"/>
            <a:chOff x="1020916" y="1442088"/>
            <a:chExt cx="457200" cy="457200"/>
          </a:xfrm>
        </p:grpSpPr>
        <p:pic>
          <p:nvPicPr>
            <p:cNvPr id="1381" name="Google Shape;1381;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82" name="Google Shape;1382;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3</a:t>
              </a:r>
              <a:endParaRPr b="1" sz="1800">
                <a:solidFill>
                  <a:srgbClr val="FFFFFF"/>
                </a:solidFill>
                <a:latin typeface="Lexend"/>
                <a:ea typeface="Lexend"/>
                <a:cs typeface="Lexend"/>
                <a:sym typeface="Lexend"/>
              </a:endParaRPr>
            </a:p>
          </p:txBody>
        </p:sp>
      </p:grpSp>
      <p:sp>
        <p:nvSpPr>
          <p:cNvPr id="1383" name="Google Shape;1383;p95"/>
          <p:cNvSpPr txBox="1"/>
          <p:nvPr/>
        </p:nvSpPr>
        <p:spPr>
          <a:xfrm>
            <a:off x="6391321" y="2511800"/>
            <a:ext cx="2136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Prism trapezium (trapezium prism)</a:t>
            </a:r>
            <a:r>
              <a:rPr b="1" lang="en-GB" sz="1100">
                <a:latin typeface="Lexend"/>
                <a:ea typeface="Lexend"/>
                <a:cs typeface="Lexend"/>
                <a:sym typeface="Lexend"/>
              </a:rPr>
              <a:t/>
            </a:r>
            <a:endParaRPr b="1" sz="1800">
              <a:latin typeface="Lexend"/>
              <a:ea typeface="Lexend"/>
              <a:cs typeface="Lexend"/>
              <a:sym typeface="Lexend"/>
            </a:endParaRPr>
          </a:p>
        </p:txBody>
      </p:sp>
      <p:grpSp>
        <p:nvGrpSpPr>
          <p:cNvPr id="1384" name="Google Shape;1384;p95"/>
          <p:cNvGrpSpPr/>
          <p:nvPr/>
        </p:nvGrpSpPr>
        <p:grpSpPr>
          <a:xfrm>
            <a:off x="6066533" y="3352488"/>
            <a:ext cx="303581" cy="303581"/>
            <a:chOff x="1020916" y="1442088"/>
            <a:chExt cx="457200" cy="457200"/>
          </a:xfrm>
        </p:grpSpPr>
        <p:pic>
          <p:nvPicPr>
            <p:cNvPr id="1385" name="Google Shape;1385;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86" name="Google Shape;1386;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4</a:t>
              </a:r>
              <a:endParaRPr b="1" sz="1800">
                <a:solidFill>
                  <a:srgbClr val="FFFFFF"/>
                </a:solidFill>
                <a:latin typeface="Lexend"/>
                <a:ea typeface="Lexend"/>
                <a:cs typeface="Lexend"/>
                <a:sym typeface="Lexend"/>
              </a:endParaRPr>
            </a:p>
          </p:txBody>
        </p:sp>
      </p:grpSp>
      <p:sp>
        <p:nvSpPr>
          <p:cNvPr id="1387" name="Google Shape;1387;p95"/>
          <p:cNvSpPr txBox="1"/>
          <p:nvPr/>
        </p:nvSpPr>
        <p:spPr>
          <a:xfrm>
            <a:off x="6391321" y="3365700"/>
            <a:ext cx="21363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Prism shan-gees joogto ah (regular pentagonal prism)</a:t>
            </a:r>
            <a:r>
              <a:rPr b="1" lang="en-GB" sz="1100">
                <a:solidFill>
                  <a:schemeClr val="dk1"/>
                </a:solidFill>
                <a:latin typeface="Lexend"/>
                <a:ea typeface="Lexend"/>
                <a:cs typeface="Lexend"/>
                <a:sym typeface="Lexend"/>
              </a:rPr>
              <a:t/>
            </a:r>
            <a:endParaRPr sz="1800">
              <a:latin typeface="Lexend"/>
              <a:ea typeface="Lexend"/>
              <a:cs typeface="Lexend"/>
              <a:sym typeface="Lexend"/>
            </a:endParaRPr>
          </a:p>
        </p:txBody>
      </p:sp>
      <p:grpSp>
        <p:nvGrpSpPr>
          <p:cNvPr id="1388" name="Google Shape;1388;p95"/>
          <p:cNvGrpSpPr/>
          <p:nvPr/>
        </p:nvGrpSpPr>
        <p:grpSpPr>
          <a:xfrm>
            <a:off x="6066533" y="4241513"/>
            <a:ext cx="303581" cy="303581"/>
            <a:chOff x="1020916" y="1442088"/>
            <a:chExt cx="457200" cy="457200"/>
          </a:xfrm>
        </p:grpSpPr>
        <p:pic>
          <p:nvPicPr>
            <p:cNvPr id="1389" name="Google Shape;1389;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90" name="Google Shape;1390;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5</a:t>
              </a:r>
              <a:endParaRPr b="1" sz="1800">
                <a:solidFill>
                  <a:srgbClr val="FFFFFF"/>
                </a:solidFill>
                <a:latin typeface="Lexend"/>
                <a:ea typeface="Lexend"/>
                <a:cs typeface="Lexend"/>
                <a:sym typeface="Lexend"/>
              </a:endParaRPr>
            </a:p>
          </p:txBody>
        </p:sp>
      </p:grpSp>
      <p:sp>
        <p:nvSpPr>
          <p:cNvPr id="1391" name="Google Shape;1391;p95"/>
          <p:cNvSpPr txBox="1"/>
          <p:nvPr/>
        </p:nvSpPr>
        <p:spPr>
          <a:xfrm>
            <a:off x="6391321" y="4254725"/>
            <a:ext cx="21363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Prism saddex-gees siman (equilateral triangle prism)</a:t>
            </a:r>
            <a:r>
              <a:rPr b="1" lang="en-GB" sz="1100">
                <a:solidFill>
                  <a:schemeClr val="dk1"/>
                </a:solidFill>
                <a:latin typeface="Lexend"/>
                <a:ea typeface="Lexend"/>
                <a:cs typeface="Lexend"/>
                <a:sym typeface="Lexend"/>
              </a:rPr>
              <a:t/>
            </a:r>
            <a:endParaRPr sz="1800">
              <a:latin typeface="Lexend"/>
              <a:ea typeface="Lexend"/>
              <a:cs typeface="Lexend"/>
              <a:sym typeface="Lexend"/>
            </a:endParaRPr>
          </a:p>
        </p:txBody>
      </p:sp>
      <p:grpSp>
        <p:nvGrpSpPr>
          <p:cNvPr id="1392" name="Google Shape;1392;p95"/>
          <p:cNvGrpSpPr/>
          <p:nvPr/>
        </p:nvGrpSpPr>
        <p:grpSpPr>
          <a:xfrm>
            <a:off x="627603" y="4451546"/>
            <a:ext cx="303581" cy="303581"/>
            <a:chOff x="1020916" y="1442088"/>
            <a:chExt cx="457200" cy="457200"/>
          </a:xfrm>
        </p:grpSpPr>
        <p:pic>
          <p:nvPicPr>
            <p:cNvPr id="1393" name="Google Shape;1393;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94" name="Google Shape;1394;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395" name="Google Shape;1395;p95"/>
          <p:cNvGrpSpPr/>
          <p:nvPr/>
        </p:nvGrpSpPr>
        <p:grpSpPr>
          <a:xfrm>
            <a:off x="324008" y="2548201"/>
            <a:ext cx="303581" cy="303581"/>
            <a:chOff x="1020916" y="1442088"/>
            <a:chExt cx="457200" cy="457200"/>
          </a:xfrm>
        </p:grpSpPr>
        <p:pic>
          <p:nvPicPr>
            <p:cNvPr id="1396" name="Google Shape;1396;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97" name="Google Shape;1397;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98" name="Google Shape;1398;p95"/>
          <p:cNvGrpSpPr/>
          <p:nvPr/>
        </p:nvGrpSpPr>
        <p:grpSpPr>
          <a:xfrm>
            <a:off x="2514453" y="2491671"/>
            <a:ext cx="303581" cy="303581"/>
            <a:chOff x="1020916" y="1442088"/>
            <a:chExt cx="457200" cy="457200"/>
          </a:xfrm>
        </p:grpSpPr>
        <p:pic>
          <p:nvPicPr>
            <p:cNvPr id="1399" name="Google Shape;1399;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00" name="Google Shape;1400;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01" name="Google Shape;1401;p95"/>
          <p:cNvGrpSpPr/>
          <p:nvPr/>
        </p:nvGrpSpPr>
        <p:grpSpPr>
          <a:xfrm>
            <a:off x="2514453" y="4319996"/>
            <a:ext cx="303581" cy="303581"/>
            <a:chOff x="1020916" y="1442088"/>
            <a:chExt cx="457200" cy="457200"/>
          </a:xfrm>
        </p:grpSpPr>
        <p:pic>
          <p:nvPicPr>
            <p:cNvPr id="1402" name="Google Shape;1402;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03" name="Google Shape;1403;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1404" name="Google Shape;1404;p95"/>
          <p:cNvGrpSpPr/>
          <p:nvPr/>
        </p:nvGrpSpPr>
        <p:grpSpPr>
          <a:xfrm>
            <a:off x="3969878" y="2607496"/>
            <a:ext cx="303581" cy="303581"/>
            <a:chOff x="1020916" y="1442088"/>
            <a:chExt cx="457200" cy="457200"/>
          </a:xfrm>
        </p:grpSpPr>
        <p:pic>
          <p:nvPicPr>
            <p:cNvPr id="1405" name="Google Shape;1405;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06" name="Google Shape;1406;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0" name="Shape 1410"/>
        <p:cNvGrpSpPr/>
        <p:nvPr/>
      </p:nvGrpSpPr>
      <p:grpSpPr>
        <a:xfrm>
          <a:off x="0" y="0"/>
          <a:ext cx="0" cy="0"/>
          <a:chOff x="0" y="0"/>
          <a:chExt cx="0" cy="0"/>
        </a:xfrm>
      </p:grpSpPr>
      <p:sp>
        <p:nvSpPr>
          <p:cNvPr id="1411" name="Google Shape;1411;p96"/>
          <p:cNvSpPr txBox="1"/>
          <p:nvPr/>
        </p:nvSpPr>
        <p:spPr>
          <a:xfrm>
            <a:off x="2244612" y="4389120"/>
            <a:ext cx="2260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I-beam</a:t>
            </a:r>
            <a:endParaRPr b="1" sz="1800">
              <a:latin typeface="Lexend"/>
              <a:ea typeface="Lexend"/>
              <a:cs typeface="Lexend"/>
              <a:sym typeface="Lexend"/>
            </a:endParaRPr>
          </a:p>
        </p:txBody>
      </p:sp>
      <p:sp>
        <p:nvSpPr>
          <p:cNvPr id="1412" name="Google Shape;1412;p96"/>
          <p:cNvSpPr txBox="1"/>
          <p:nvPr/>
        </p:nvSpPr>
        <p:spPr>
          <a:xfrm>
            <a:off x="324000" y="652275"/>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b="1" lang="en-GB" sz="1800">
                <a:latin typeface="Lexend"/>
                <a:ea typeface="Lexend"/>
                <a:cs typeface="Lexend"/>
                <a:sym typeface="Lexend"/>
              </a:rPr>
              <a:t>Prism-yada waxaa loo isticmaalaa meelo kala duwan, oo ay ku jiraan dhismaha.</a:t>
            </a:r>
            <a:r>
              <a:rPr lang="en-GB" sz="18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None/>
            </a:pPr>
            <a:r>
              <a:rPr lang="en-GB" sz="1800">
                <a:latin typeface="Lexend"/>
                <a:ea typeface="Lexend"/>
                <a:cs typeface="Lexend"/>
                <a:sym typeface="Lexend"/>
              </a:rPr>
              <a:t>Waa kuwan tusaalayaal caadi ah.</a:t>
            </a:r>
            <a:endParaRPr sz="1800">
              <a:latin typeface="Lexend"/>
              <a:ea typeface="Lexend"/>
              <a:cs typeface="Lexend"/>
              <a:sym typeface="Lexend"/>
            </a:endParaRPr>
          </a:p>
        </p:txBody>
      </p:sp>
      <p:sp>
        <p:nvSpPr>
          <p:cNvPr id="1413" name="Google Shape;1413;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Kala-saarista prism-yada</a:t>
            </a:r>
            <a:endParaRPr/>
          </a:p>
        </p:txBody>
      </p:sp>
      <p:sp>
        <p:nvSpPr>
          <p:cNvPr id="1414" name="Google Shape;1414;p96"/>
          <p:cNvSpPr txBox="1"/>
          <p:nvPr/>
        </p:nvSpPr>
        <p:spPr>
          <a:xfrm>
            <a:off x="411480" y="4389120"/>
            <a:ext cx="15771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L-frame</a:t>
            </a:r>
            <a:endParaRPr sz="1800">
              <a:latin typeface="Lexend"/>
              <a:ea typeface="Lexend"/>
              <a:cs typeface="Lexend"/>
              <a:sym typeface="Lexend"/>
            </a:endParaRPr>
          </a:p>
        </p:txBody>
      </p:sp>
      <p:pic>
        <p:nvPicPr>
          <p:cNvPr id="1415" name="Google Shape;1415;p96"/>
          <p:cNvPicPr preferRelativeResize="0"/>
          <p:nvPr/>
        </p:nvPicPr>
        <p:blipFill rotWithShape="1">
          <a:blip r:embed="rId3">
            <a:alphaModFix/>
          </a:blip>
          <a:srcRect b="38878" l="1199" r="45031" t="5997"/>
          <a:stretch/>
        </p:blipFill>
        <p:spPr>
          <a:xfrm>
            <a:off x="324000" y="1441300"/>
            <a:ext cx="2260874" cy="2159824"/>
          </a:xfrm>
          <a:prstGeom prst="rect">
            <a:avLst/>
          </a:prstGeom>
          <a:noFill/>
          <a:ln>
            <a:noFill/>
          </a:ln>
        </p:spPr>
      </p:pic>
      <p:pic>
        <p:nvPicPr>
          <p:cNvPr id="1416" name="Google Shape;1416;p96"/>
          <p:cNvPicPr preferRelativeResize="0"/>
          <p:nvPr/>
        </p:nvPicPr>
        <p:blipFill rotWithShape="1">
          <a:blip r:embed="rId3">
            <a:alphaModFix/>
          </a:blip>
          <a:srcRect b="1069" l="60871" r="1620" t="48259"/>
          <a:stretch/>
        </p:blipFill>
        <p:spPr>
          <a:xfrm>
            <a:off x="4985838" y="1441300"/>
            <a:ext cx="1577124" cy="1985349"/>
          </a:xfrm>
          <a:prstGeom prst="rect">
            <a:avLst/>
          </a:prstGeom>
          <a:noFill/>
          <a:ln>
            <a:noFill/>
          </a:ln>
        </p:spPr>
      </p:pic>
      <p:sp>
        <p:nvSpPr>
          <p:cNvPr id="1417" name="Google Shape;1417;p96"/>
          <p:cNvSpPr txBox="1"/>
          <p:nvPr/>
        </p:nvSpPr>
        <p:spPr>
          <a:xfrm>
            <a:off x="324000" y="4199025"/>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Marka la eego dhismaha, I-beam iyo L-frame waa magacyada ay doorbidaan.</a:t>
            </a:r>
            <a:r>
              <a:rPr lang="en-GB" sz="1800">
                <a:latin typeface="Lexend"/>
                <a:ea typeface="Lexend"/>
                <a:cs typeface="Lexend"/>
                <a:sym typeface="Lexend"/>
              </a:rPr>
              <a:t/>
            </a:r>
            <a:r>
              <a:rPr lang="en-GB" sz="1800">
                <a:latin typeface="Lexend"/>
                <a:ea typeface="Lexend"/>
                <a:cs typeface="Lexend"/>
                <a:sym typeface="Lexend"/>
              </a:rPr>
              <a:t/>
            </a:r>
            <a:endParaRPr sz="1800">
              <a:latin typeface="Lexend"/>
              <a:ea typeface="Lexend"/>
              <a:cs typeface="Lexend"/>
              <a:sym typeface="Lexend"/>
            </a:endParaRPr>
          </a:p>
        </p:txBody>
      </p:sp>
      <p:sp>
        <p:nvSpPr>
          <p:cNvPr id="1418" name="TextBox 1417"/>
          <p:cNvSpPr txBox="1"/>
          <p:nvPr/>
        </p:nvSpPr>
        <p:spPr>
          <a:xfrm>
            <a:off x="411480" y="411480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1" name="Shape 1421"/>
        <p:cNvGrpSpPr/>
        <p:nvPr/>
      </p:nvGrpSpPr>
      <p:grpSpPr>
        <a:xfrm>
          <a:off x="0" y="0"/>
          <a:ext cx="0" cy="0"/>
          <a:chOff x="0" y="0"/>
          <a:chExt cx="0" cy="0"/>
        </a:xfrm>
      </p:grpSpPr>
      <p:sp>
        <p:nvSpPr>
          <p:cNvPr id="1422" name="Google Shape;1422;p97"/>
          <p:cNvSpPr txBox="1"/>
          <p:nvPr/>
        </p:nvSpPr>
        <p:spPr>
          <a:xfrm>
            <a:off x="324000" y="652275"/>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Hase yeeshe, waxaa sidoo kale lagu tilmaami karaa iyadoo la adeegsanayo geesoolayaasha isgoysyada (cross sectional polygon).</a:t>
            </a:r>
            <a:r>
              <a:rPr b="1" lang="en-GB" sz="1100">
                <a:solidFill>
                  <a:schemeClr val="dk1"/>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423" name="Google Shape;1423;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Kala-saarista prism-yada</a:t>
            </a:r>
            <a:endParaRPr/>
          </a:p>
        </p:txBody>
      </p:sp>
      <p:sp>
        <p:nvSpPr>
          <p:cNvPr id="1424" name="Google Shape;1424;p97"/>
          <p:cNvSpPr txBox="1"/>
          <p:nvPr/>
        </p:nvSpPr>
        <p:spPr>
          <a:xfrm>
            <a:off x="411480" y="4663440"/>
            <a:ext cx="2260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I-beam</a:t>
            </a:r>
            <a:endParaRPr b="1" sz="1800">
              <a:latin typeface="Lexend"/>
              <a:ea typeface="Lexend"/>
              <a:cs typeface="Lexend"/>
              <a:sym typeface="Lexend"/>
            </a:endParaRPr>
          </a:p>
        </p:txBody>
      </p:sp>
      <p:sp>
        <p:nvSpPr>
          <p:cNvPr id="1425" name="Google Shape;1425;p97"/>
          <p:cNvSpPr txBox="1"/>
          <p:nvPr/>
        </p:nvSpPr>
        <p:spPr>
          <a:xfrm>
            <a:off x="6438276" y="4389120"/>
            <a:ext cx="15771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L-frame</a:t>
            </a:r>
            <a:endParaRPr sz="1800">
              <a:latin typeface="Lexend"/>
              <a:ea typeface="Lexend"/>
              <a:cs typeface="Lexend"/>
              <a:sym typeface="Lexend"/>
            </a:endParaRPr>
          </a:p>
        </p:txBody>
      </p:sp>
      <p:pic>
        <p:nvPicPr>
          <p:cNvPr id="1426" name="Google Shape;1426;p97"/>
          <p:cNvPicPr preferRelativeResize="0"/>
          <p:nvPr/>
        </p:nvPicPr>
        <p:blipFill rotWithShape="1">
          <a:blip r:embed="rId3">
            <a:alphaModFix/>
          </a:blip>
          <a:srcRect b="38878" l="1199" r="45031" t="5997"/>
          <a:stretch/>
        </p:blipFill>
        <p:spPr>
          <a:xfrm>
            <a:off x="324000" y="2203300"/>
            <a:ext cx="2260874" cy="2159824"/>
          </a:xfrm>
          <a:prstGeom prst="rect">
            <a:avLst/>
          </a:prstGeom>
          <a:noFill/>
          <a:ln>
            <a:noFill/>
          </a:ln>
        </p:spPr>
      </p:pic>
      <p:pic>
        <p:nvPicPr>
          <p:cNvPr id="1427" name="Google Shape;1427;p97"/>
          <p:cNvPicPr preferRelativeResize="0"/>
          <p:nvPr/>
        </p:nvPicPr>
        <p:blipFill rotWithShape="1">
          <a:blip r:embed="rId3">
            <a:alphaModFix/>
          </a:blip>
          <a:srcRect b="1069" l="60871" r="1620" t="48259"/>
          <a:stretch/>
        </p:blipFill>
        <p:spPr>
          <a:xfrm>
            <a:off x="4985838" y="2355700"/>
            <a:ext cx="1577124" cy="1985349"/>
          </a:xfrm>
          <a:prstGeom prst="rect">
            <a:avLst/>
          </a:prstGeom>
          <a:noFill/>
          <a:ln>
            <a:noFill/>
          </a:ln>
        </p:spPr>
      </p:pic>
      <p:sp>
        <p:nvSpPr>
          <p:cNvPr id="1428" name="Google Shape;1428;p97"/>
          <p:cNvSpPr txBox="1"/>
          <p:nvPr/>
        </p:nvSpPr>
        <p:spPr>
          <a:xfrm>
            <a:off x="324000" y="1196850"/>
            <a:ext cx="84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Haddii tirada dhinacyada prism-ka ay adag tahay in la arko aragtida 3D, waxaad had iyo jeer qori kartaa geesoolaha isgoysyada 2D marka hore oo tiri tirada dhinacyada.</a:t>
            </a:r>
            <a:r>
              <a:rPr b="1"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pic>
        <p:nvPicPr>
          <p:cNvPr id="1429" name="Google Shape;1429;p97"/>
          <p:cNvPicPr preferRelativeResize="0"/>
          <p:nvPr/>
        </p:nvPicPr>
        <p:blipFill rotWithShape="1">
          <a:blip r:embed="rId4">
            <a:alphaModFix/>
          </a:blip>
          <a:srcRect b="61716" l="0" r="0" t="0"/>
          <a:stretch/>
        </p:blipFill>
        <p:spPr>
          <a:xfrm>
            <a:off x="2627266" y="2119575"/>
            <a:ext cx="1678000" cy="1391850"/>
          </a:xfrm>
          <a:prstGeom prst="rect">
            <a:avLst/>
          </a:prstGeom>
          <a:noFill/>
          <a:ln>
            <a:noFill/>
          </a:ln>
        </p:spPr>
      </p:pic>
      <p:pic>
        <p:nvPicPr>
          <p:cNvPr id="1430" name="Google Shape;1430;p97"/>
          <p:cNvPicPr preferRelativeResize="0"/>
          <p:nvPr/>
        </p:nvPicPr>
        <p:blipFill rotWithShape="1">
          <a:blip r:embed="rId4">
            <a:alphaModFix/>
          </a:blip>
          <a:srcRect b="-310" l="0" r="0" t="54640"/>
          <a:stretch/>
        </p:blipFill>
        <p:spPr>
          <a:xfrm>
            <a:off x="6668600" y="2119575"/>
            <a:ext cx="1678000" cy="1660426"/>
          </a:xfrm>
          <a:prstGeom prst="rect">
            <a:avLst/>
          </a:prstGeom>
          <a:noFill/>
          <a:ln>
            <a:noFill/>
          </a:ln>
        </p:spPr>
      </p:pic>
      <p:sp>
        <p:nvSpPr>
          <p:cNvPr id="1431" name="Google Shape;1431;p97"/>
          <p:cNvSpPr txBox="1"/>
          <p:nvPr/>
        </p:nvSpPr>
        <p:spPr>
          <a:xfrm>
            <a:off x="411480" y="4389120"/>
            <a:ext cx="1613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Dodecagon (dodecagon)</a:t>
            </a:r>
            <a:endParaRPr b="1" sz="1800">
              <a:latin typeface="Lexend"/>
              <a:ea typeface="Lexend"/>
              <a:cs typeface="Lexend"/>
              <a:sym typeface="Lexend"/>
            </a:endParaRPr>
          </a:p>
        </p:txBody>
      </p:sp>
      <p:sp>
        <p:nvSpPr>
          <p:cNvPr id="1432" name="Google Shape;1432;p97"/>
          <p:cNvSpPr txBox="1"/>
          <p:nvPr/>
        </p:nvSpPr>
        <p:spPr>
          <a:xfrm>
            <a:off x="2928312" y="4663440"/>
            <a:ext cx="2260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Prism dodecagonal (dodecagonal prism)</a:t>
            </a:r>
            <a:r>
              <a:rPr lang="en-GB" sz="1100">
                <a:latin typeface="Lexend"/>
                <a:ea typeface="Lexend"/>
                <a:cs typeface="Lexend"/>
                <a:sym typeface="Lexend"/>
              </a:rPr>
              <a:t/>
            </a:r>
            <a:r>
              <a:rPr b="1" lang="en-GB" sz="1100">
                <a:latin typeface="Lexend"/>
                <a:ea typeface="Lexend"/>
                <a:cs typeface="Lexend"/>
                <a:sym typeface="Lexend"/>
              </a:rPr>
              <a:t/>
            </a:r>
            <a:endParaRPr b="1" sz="1800">
              <a:latin typeface="Lexend"/>
              <a:ea typeface="Lexend"/>
              <a:cs typeface="Lexend"/>
              <a:sym typeface="Lexend"/>
            </a:endParaRPr>
          </a:p>
        </p:txBody>
      </p:sp>
      <p:sp>
        <p:nvSpPr>
          <p:cNvPr id="1433" name="Google Shape;1433;p97"/>
          <p:cNvSpPr txBox="1"/>
          <p:nvPr/>
        </p:nvSpPr>
        <p:spPr>
          <a:xfrm>
            <a:off x="2281212" y="4389120"/>
            <a:ext cx="1613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Hexagon (hexagon)</a:t>
            </a:r>
            <a:r>
              <a:rPr lang="en-GB" sz="1100">
                <a:latin typeface="Lexend"/>
                <a:ea typeface="Lexend"/>
                <a:cs typeface="Lexend"/>
                <a:sym typeface="Lexend"/>
              </a:rPr>
              <a:t/>
            </a:r>
            <a:endParaRPr b="1" sz="1800">
              <a:latin typeface="Lexend"/>
              <a:ea typeface="Lexend"/>
              <a:cs typeface="Lexend"/>
              <a:sym typeface="Lexend"/>
            </a:endParaRPr>
          </a:p>
        </p:txBody>
      </p:sp>
      <p:sp>
        <p:nvSpPr>
          <p:cNvPr id="1434" name="Google Shape;1434;p97"/>
          <p:cNvSpPr txBox="1"/>
          <p:nvPr/>
        </p:nvSpPr>
        <p:spPr>
          <a:xfrm>
            <a:off x="4150944" y="4389120"/>
            <a:ext cx="20313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Prism hexagonal (hexagonal prism)</a:t>
            </a:r>
            <a:r>
              <a:rPr lang="en-GB" sz="1100">
                <a:latin typeface="Lexend"/>
                <a:ea typeface="Lexend"/>
                <a:cs typeface="Lexend"/>
                <a:sym typeface="Lexend"/>
              </a:rPr>
              <a:t/>
            </a:r>
            <a:r>
              <a:rPr b="1" lang="en-GB" sz="1100">
                <a:latin typeface="Lexend"/>
                <a:ea typeface="Lexend"/>
                <a:cs typeface="Lexend"/>
                <a:sym typeface="Lexend"/>
              </a:rPr>
              <a:t/>
            </a:r>
            <a:endParaRPr b="1" sz="1800">
              <a:latin typeface="Lexend"/>
              <a:ea typeface="Lexend"/>
              <a:cs typeface="Lexend"/>
              <a:sym typeface="Lexend"/>
            </a:endParaRPr>
          </a:p>
        </p:txBody>
      </p:sp>
      <p:sp>
        <p:nvSpPr>
          <p:cNvPr id="1435" name="TextBox 1434"/>
          <p:cNvSpPr txBox="1"/>
          <p:nvPr/>
        </p:nvSpPr>
        <p:spPr>
          <a:xfrm>
            <a:off x="411480" y="411480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42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4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42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4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8" name="Shape 1438"/>
        <p:cNvGrpSpPr/>
        <p:nvPr/>
      </p:nvGrpSpPr>
      <p:grpSpPr>
        <a:xfrm>
          <a:off x="0" y="0"/>
          <a:ext cx="0" cy="0"/>
          <a:chOff x="0" y="0"/>
          <a:chExt cx="0" cy="0"/>
        </a:xfrm>
      </p:grpSpPr>
      <p:sp>
        <p:nvSpPr>
          <p:cNvPr id="1439" name="Google Shape;1439;p98"/>
          <p:cNvSpPr txBox="1"/>
          <p:nvPr/>
        </p:nvSpPr>
        <p:spPr>
          <a:xfrm>
            <a:off x="324000" y="652275"/>
            <a:ext cx="59328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Adigoo qoraya geesoolaha isgoysyada ee prism-kan, tiri inta dhinac ee uu leeyahay geesoolaha isgoysyada.</a:t>
            </a:r>
            <a:r>
              <a:rPr b="1" lang="en-GB" sz="1800">
                <a:latin typeface="Lexend"/>
                <a:ea typeface="Lexend"/>
                <a:cs typeface="Lexend"/>
                <a:sym typeface="Lexend"/>
              </a:rPr>
              <a:t/>
            </a:r>
            <a:r>
              <a:rPr lang="en-GB" sz="1800">
                <a:latin typeface="Lexend"/>
                <a:ea typeface="Lexend"/>
                <a:cs typeface="Lexend"/>
                <a:sym typeface="Lexend"/>
              </a:rPr>
              <a:t/>
            </a:r>
            <a:r>
              <a:rPr b="1" lang="en-GB" sz="1800">
                <a:latin typeface="Lexend"/>
                <a:ea typeface="Lexend"/>
                <a:cs typeface="Lexend"/>
                <a:sym typeface="Lexend"/>
              </a:rPr>
              <a:t/>
            </a:r>
            <a:r>
              <a:rPr lang="en-GB" sz="1800">
                <a:latin typeface="Lexend"/>
                <a:ea typeface="Lexend"/>
                <a:cs typeface="Lexend"/>
                <a:sym typeface="Lexend"/>
              </a:rPr>
              <a:t/>
            </a:r>
            <a:r>
              <a:rPr lang="en-GB" sz="1800">
                <a:latin typeface="Lexend"/>
                <a:ea typeface="Lexend"/>
                <a:cs typeface="Lexend"/>
                <a:sym typeface="Lexend"/>
              </a:rPr>
              <a:t/>
            </a:r>
            <a:r>
              <a:rPr b="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440" name="Google Shape;1440;p9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Kala-saarista prism-yada</a:t>
            </a:r>
            <a:endParaRPr/>
          </a:p>
        </p:txBody>
      </p:sp>
      <p:pic>
        <p:nvPicPr>
          <p:cNvPr id="1441" name="Google Shape;1441;p98"/>
          <p:cNvPicPr preferRelativeResize="0"/>
          <p:nvPr/>
        </p:nvPicPr>
        <p:blipFill>
          <a:blip r:embed="rId3">
            <a:alphaModFix/>
          </a:blip>
          <a:stretch>
            <a:fillRect/>
          </a:stretch>
        </p:blipFill>
        <p:spPr>
          <a:xfrm>
            <a:off x="323998" y="2120400"/>
            <a:ext cx="2833779" cy="2700000"/>
          </a:xfrm>
          <a:prstGeom prst="rect">
            <a:avLst/>
          </a:prstGeom>
          <a:noFill/>
          <a:ln>
            <a:noFill/>
          </a:ln>
        </p:spPr>
      </p:pic>
      <p:sp>
        <p:nvSpPr>
          <p:cNvPr id="1442" name="Google Shape;1442;p98"/>
          <p:cNvSpPr txBox="1"/>
          <p:nvPr/>
        </p:nvSpPr>
        <p:spPr>
          <a:xfrm>
            <a:off x="5791519" y="2006100"/>
            <a:ext cx="10536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8 dhinac</a:t>
            </a:r>
            <a:endParaRPr sz="2000">
              <a:solidFill>
                <a:schemeClr val="dk1"/>
              </a:solidFill>
              <a:latin typeface="Kalam"/>
              <a:ea typeface="Kalam"/>
              <a:cs typeface="Kalam"/>
              <a:sym typeface="Kalam"/>
            </a:endParaRPr>
          </a:p>
        </p:txBody>
      </p:sp>
      <p:sp>
        <p:nvSpPr>
          <p:cNvPr id="1443" name="Google Shape;1443;p98"/>
          <p:cNvSpPr/>
          <p:nvPr/>
        </p:nvSpPr>
        <p:spPr>
          <a:xfrm>
            <a:off x="5131650" y="2160000"/>
            <a:ext cx="2327550" cy="1465200"/>
          </a:xfrm>
          <a:custGeom>
            <a:rect b="b" l="l" r="r" t="t"/>
            <a:pathLst>
              <a:path extrusionOk="0" h="58608" w="93102">
                <a:moveTo>
                  <a:pt x="0" y="0"/>
                </a:moveTo>
                <a:lnTo>
                  <a:pt x="0" y="58608"/>
                </a:lnTo>
                <a:lnTo>
                  <a:pt x="93102" y="58608"/>
                </a:lnTo>
                <a:lnTo>
                  <a:pt x="93102" y="0"/>
                </a:lnTo>
                <a:lnTo>
                  <a:pt x="70513" y="0"/>
                </a:lnTo>
                <a:lnTo>
                  <a:pt x="70513" y="34798"/>
                </a:lnTo>
                <a:lnTo>
                  <a:pt x="24420" y="34798"/>
                </a:lnTo>
                <a:lnTo>
                  <a:pt x="24420" y="305"/>
                </a:lnTo>
                <a:close/>
              </a:path>
            </a:pathLst>
          </a:custGeom>
          <a:solidFill>
            <a:srgbClr val="0B5FA5"/>
          </a:solidFill>
          <a:ln cap="flat" cmpd="sng" w="38100">
            <a:solidFill>
              <a:schemeClr val="dk1"/>
            </a:solidFill>
            <a:prstDash val="solid"/>
            <a:round/>
            <a:headEnd len="med" w="med" type="none"/>
            <a:tailEnd len="med" w="med" type="none"/>
          </a:ln>
        </p:spPr>
        <p:txBody>
          <a:bodyPr wrap="square">
            <a:normAutofit/>
          </a:body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7" name="Shape 1447"/>
        <p:cNvGrpSpPr/>
        <p:nvPr/>
      </p:nvGrpSpPr>
      <p:grpSpPr>
        <a:xfrm>
          <a:off x="0" y="0"/>
          <a:ext cx="0" cy="0"/>
          <a:chOff x="0" y="0"/>
          <a:chExt cx="0" cy="0"/>
        </a:xfrm>
      </p:grpSpPr>
      <p:sp>
        <p:nvSpPr>
          <p:cNvPr id="1448" name="Google Shape;1448;p99"/>
          <p:cNvSpPr txBox="1"/>
          <p:nvPr/>
        </p:nvSpPr>
        <p:spPr>
          <a:xfrm>
            <a:off x="324000" y="652275"/>
            <a:ext cx="5243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Waa maxay magaca priism-kaan?</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449" name="Google Shape;1449;p9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Kala-saarista priism-yada</a:t>
            </a:r>
            <a:endParaRPr/>
          </a:p>
        </p:txBody>
      </p:sp>
      <p:grpSp>
        <p:nvGrpSpPr>
          <p:cNvPr id="1450" name="Google Shape;1450;p99"/>
          <p:cNvGrpSpPr/>
          <p:nvPr/>
        </p:nvGrpSpPr>
        <p:grpSpPr>
          <a:xfrm>
            <a:off x="3523058" y="1402238"/>
            <a:ext cx="303581" cy="303581"/>
            <a:chOff x="1020916" y="1442088"/>
            <a:chExt cx="457200" cy="457200"/>
          </a:xfrm>
        </p:grpSpPr>
        <p:pic>
          <p:nvPicPr>
            <p:cNvPr id="1451" name="Google Shape;1451;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52" name="Google Shape;1452;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2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
        <p:nvSpPr>
          <p:cNvPr id="1453" name="Google Shape;1453;p99"/>
          <p:cNvSpPr txBox="1"/>
          <p:nvPr/>
        </p:nvSpPr>
        <p:spPr>
          <a:xfrm>
            <a:off x="3876116" y="1415450"/>
            <a:ext cx="44892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Priismka U-beam</a:t>
            </a:r>
            <a:r>
              <a:rPr b="1" lang="en-GB" sz="1100">
                <a:latin typeface="Lexend"/>
                <a:ea typeface="Lexend"/>
                <a:cs typeface="Lexend"/>
                <a:sym typeface="Lexend"/>
              </a:rPr>
              <a:t/>
            </a:r>
            <a:endParaRPr b="1" sz="1800">
              <a:latin typeface="Lexend"/>
              <a:ea typeface="Lexend"/>
              <a:cs typeface="Lexend"/>
              <a:sym typeface="Lexend"/>
            </a:endParaRPr>
          </a:p>
        </p:txBody>
      </p:sp>
      <p:pic>
        <p:nvPicPr>
          <p:cNvPr id="1454" name="Google Shape;1454;p99"/>
          <p:cNvPicPr preferRelativeResize="0"/>
          <p:nvPr/>
        </p:nvPicPr>
        <p:blipFill>
          <a:blip r:embed="rId4">
            <a:alphaModFix/>
          </a:blip>
          <a:stretch>
            <a:fillRect/>
          </a:stretch>
        </p:blipFill>
        <p:spPr>
          <a:xfrm>
            <a:off x="323998" y="2120400"/>
            <a:ext cx="2833779" cy="2700000"/>
          </a:xfrm>
          <a:prstGeom prst="rect">
            <a:avLst/>
          </a:prstGeom>
          <a:noFill/>
          <a:ln>
            <a:noFill/>
          </a:ln>
        </p:spPr>
      </p:pic>
      <p:grpSp>
        <p:nvGrpSpPr>
          <p:cNvPr id="1455" name="Google Shape;1455;p99"/>
          <p:cNvGrpSpPr/>
          <p:nvPr/>
        </p:nvGrpSpPr>
        <p:grpSpPr>
          <a:xfrm>
            <a:off x="3523058" y="1889738"/>
            <a:ext cx="303581" cy="303581"/>
            <a:chOff x="1020916" y="1442088"/>
            <a:chExt cx="457200" cy="457200"/>
          </a:xfrm>
        </p:grpSpPr>
        <p:pic>
          <p:nvPicPr>
            <p:cNvPr id="1456" name="Google Shape;1456;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57" name="Google Shape;1457;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2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1458" name="Google Shape;1458;p99"/>
          <p:cNvSpPr txBox="1"/>
          <p:nvPr/>
        </p:nvSpPr>
        <p:spPr>
          <a:xfrm>
            <a:off x="3876116" y="1902950"/>
            <a:ext cx="44892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priismka lix-geesoodka (hexagonal prism)</a:t>
            </a:r>
            <a:r>
              <a:rPr b="1" lang="en-GB" sz="1100">
                <a:latin typeface="Lexend"/>
                <a:ea typeface="Lexend"/>
                <a:cs typeface="Lexend"/>
                <a:sym typeface="Lexend"/>
              </a:rPr>
              <a:t/>
            </a:r>
            <a:endParaRPr b="1" sz="1800">
              <a:latin typeface="Lexend"/>
              <a:ea typeface="Lexend"/>
              <a:cs typeface="Lexend"/>
              <a:sym typeface="Lexend"/>
            </a:endParaRPr>
          </a:p>
        </p:txBody>
      </p:sp>
      <p:grpSp>
        <p:nvGrpSpPr>
          <p:cNvPr id="1459" name="Google Shape;1459;p99"/>
          <p:cNvGrpSpPr/>
          <p:nvPr/>
        </p:nvGrpSpPr>
        <p:grpSpPr>
          <a:xfrm>
            <a:off x="3523058" y="2377238"/>
            <a:ext cx="303581" cy="303581"/>
            <a:chOff x="1020916" y="1442088"/>
            <a:chExt cx="457200" cy="457200"/>
          </a:xfrm>
        </p:grpSpPr>
        <p:pic>
          <p:nvPicPr>
            <p:cNvPr id="1460" name="Google Shape;1460;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61" name="Google Shape;1461;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2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1462" name="Google Shape;1462;p99"/>
          <p:cNvSpPr txBox="1"/>
          <p:nvPr/>
        </p:nvSpPr>
        <p:spPr>
          <a:xfrm>
            <a:off x="3876116" y="2390450"/>
            <a:ext cx="44892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priismka lix-geesoodka joogtada ah (regular hexagonal prism)</a:t>
            </a:r>
            <a:r>
              <a:rPr b="1" lang="en-GB" sz="1100">
                <a:solidFill>
                  <a:schemeClr val="dk1"/>
                </a:solidFill>
                <a:latin typeface="Lexend"/>
                <a:ea typeface="Lexend"/>
                <a:cs typeface="Lexend"/>
                <a:sym typeface="Lexend"/>
              </a:rPr>
              <a:t/>
            </a:r>
            <a:endParaRPr sz="1800">
              <a:latin typeface="Lexend"/>
              <a:ea typeface="Lexend"/>
              <a:cs typeface="Lexend"/>
              <a:sym typeface="Lexend"/>
            </a:endParaRPr>
          </a:p>
        </p:txBody>
      </p:sp>
      <p:grpSp>
        <p:nvGrpSpPr>
          <p:cNvPr id="1463" name="Google Shape;1463;p99"/>
          <p:cNvGrpSpPr/>
          <p:nvPr/>
        </p:nvGrpSpPr>
        <p:grpSpPr>
          <a:xfrm>
            <a:off x="3523058" y="2864738"/>
            <a:ext cx="303581" cy="303581"/>
            <a:chOff x="1020916" y="1442088"/>
            <a:chExt cx="457200" cy="457200"/>
          </a:xfrm>
        </p:grpSpPr>
        <p:pic>
          <p:nvPicPr>
            <p:cNvPr id="1464" name="Google Shape;1464;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65" name="Google Shape;1465;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2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1466" name="Google Shape;1466;p99"/>
          <p:cNvSpPr txBox="1"/>
          <p:nvPr/>
        </p:nvSpPr>
        <p:spPr>
          <a:xfrm>
            <a:off x="3876116" y="2877950"/>
            <a:ext cx="44892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priismka siddeed-geesoodka (octagonal prism)</a:t>
            </a:r>
            <a:r>
              <a:rPr b="1" lang="en-GB" sz="1100">
                <a:solidFill>
                  <a:schemeClr val="dk1"/>
                </a:solidFill>
                <a:latin typeface="Lexend"/>
                <a:ea typeface="Lexend"/>
                <a:cs typeface="Lexend"/>
                <a:sym typeface="Lexend"/>
              </a:rPr>
              <a:t/>
            </a:r>
            <a:endParaRPr sz="1800">
              <a:latin typeface="Lexend"/>
              <a:ea typeface="Lexend"/>
              <a:cs typeface="Lexend"/>
              <a:sym typeface="Lexend"/>
            </a:endParaRPr>
          </a:p>
        </p:txBody>
      </p:sp>
      <p:grpSp>
        <p:nvGrpSpPr>
          <p:cNvPr id="1467" name="Google Shape;1467;p99"/>
          <p:cNvGrpSpPr/>
          <p:nvPr/>
        </p:nvGrpSpPr>
        <p:grpSpPr>
          <a:xfrm>
            <a:off x="3523058" y="3352238"/>
            <a:ext cx="303581" cy="303581"/>
            <a:chOff x="1020916" y="1442088"/>
            <a:chExt cx="457200" cy="457200"/>
          </a:xfrm>
        </p:grpSpPr>
        <p:pic>
          <p:nvPicPr>
            <p:cNvPr id="1468" name="Google Shape;1468;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69" name="Google Shape;1469;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2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sp>
        <p:nvSpPr>
          <p:cNvPr id="1470" name="Google Shape;1470;p99"/>
          <p:cNvSpPr txBox="1"/>
          <p:nvPr/>
        </p:nvSpPr>
        <p:spPr>
          <a:xfrm>
            <a:off x="3876116" y="3365450"/>
            <a:ext cx="44892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priismka siddeed-geesoodka joogtada ah (regular octagonal prism)</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endParaRPr sz="1800">
              <a:latin typeface="Lexend"/>
              <a:ea typeface="Lexend"/>
              <a:cs typeface="Lexend"/>
              <a:sym typeface="Lexend"/>
            </a:endParaRPr>
          </a:p>
        </p:txBody>
      </p:sp>
      <p:pic>
        <p:nvPicPr>
          <p:cNvPr id="1471" name="Google Shape;1471;p99"/>
          <p:cNvPicPr preferRelativeResize="0"/>
          <p:nvPr/>
        </p:nvPicPr>
        <p:blipFill>
          <a:blip r:embed="rId5">
            <a:alphaModFix/>
          </a:blip>
          <a:stretch>
            <a:fillRect/>
          </a:stretch>
        </p:blipFill>
        <p:spPr>
          <a:xfrm>
            <a:off x="5806662" y="28070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5" name="Shape 1475"/>
        <p:cNvGrpSpPr/>
        <p:nvPr/>
      </p:nvGrpSpPr>
      <p:grpSpPr>
        <a:xfrm>
          <a:off x="0" y="0"/>
          <a:ext cx="0" cy="0"/>
          <a:chOff x="0" y="0"/>
          <a:chExt cx="0" cy="0"/>
        </a:xfrm>
      </p:grpSpPr>
      <p:sp>
        <p:nvSpPr>
          <p:cNvPr id="1476" name="Google Shape;1476;p100"/>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Kala-saarista priism-yada</a:t>
            </a:r>
            <a:endParaRPr/>
          </a:p>
        </p:txBody>
      </p:sp>
      <p:sp>
        <p:nvSpPr>
          <p:cNvPr id="1477" name="Google Shape;1477;p100"/>
          <p:cNvSpPr txBox="1"/>
          <p:nvPr/>
        </p:nvSpPr>
        <p:spPr>
          <a:xfrm>
            <a:off x="324000" y="652275"/>
            <a:ext cx="62961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1) Dhig qaababkan 3D-ga ah safka saxda ah ee shaxda.</a:t>
            </a:r>
            <a:endParaRPr sz="1800">
              <a:solidFill>
                <a:schemeClr val="dk1"/>
              </a:solidFill>
              <a:latin typeface="Lexend"/>
              <a:ea typeface="Lexend"/>
              <a:cs typeface="Lexend"/>
              <a:sym typeface="Lexend"/>
            </a:endParaRPr>
          </a:p>
        </p:txBody>
      </p:sp>
      <p:graphicFrame>
        <p:nvGraphicFramePr>
          <p:cNvPr id="1478" name="Google Shape;1478;p100"/>
          <p:cNvGraphicFramePr/>
          <p:nvPr/>
        </p:nvGraphicFramePr>
        <p:xfrm>
          <a:off x="6696000" y="734671"/>
          <a:ext cx="3000000" cy="3000000"/>
        </p:xfrm>
        <a:graphic>
          <a:graphicData uri="http://schemas.openxmlformats.org/drawingml/2006/table">
            <a:tbl>
              <a:tblPr>
                <a:noFill/>
                <a:tableStyleId>{2BD831A0-A349-48F5-81DF-75146D7A38F2}</a:tableStyleId>
              </a:tblPr>
              <a:tblGrid>
                <a:gridCol w="2124000"/>
              </a:tblGrid>
              <a:tr h="445950">
                <a:tc>
                  <a:txBody>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priismka saddex-geesoodka (triangular prism)</a:t>
                      </a:r>
                      <a:r>
                        <a:rPr lang="en-GB" sz="1100">
                          <a:solidFill>
                            <a:schemeClr val="lt1"/>
                          </a:solidFill>
                          <a:latin typeface="Lexend"/>
                          <a:ea typeface="Lexend"/>
                          <a:cs typeface="Lexend"/>
                          <a:sym typeface="Lexend"/>
                        </a:rPr>
                        <a:t/>
                      </a:r>
                      <a:r>
                        <a:rPr b="1" lang="en-GB" sz="1100">
                          <a:solidFill>
                            <a:schemeClr val="lt1"/>
                          </a:solidFill>
                          <a:latin typeface="Lexend"/>
                          <a:ea typeface="Lexend"/>
                          <a:cs typeface="Lexend"/>
                          <a:sym typeface="Lexend"/>
                        </a:rPr>
                        <a:t/>
                      </a:r>
                      <a:endParaRPr b="1" sz="1600">
                        <a:solidFill>
                          <a:schemeClr val="lt1"/>
                        </a:solidFill>
                        <a:latin typeface="Lexend"/>
                        <a:ea typeface="Lexend"/>
                        <a:cs typeface="Lexend"/>
                        <a:sym typeface="Lexend"/>
                      </a:endParaRPr>
                    </a:p>
                  </a:txBody>
                  <a:tcPr marT="91425" marB="91425" marR="91425" marL="91425" anchor="ctr">
                    <a:solidFill>
                      <a:schemeClr val="accent5"/>
                    </a:solidFill>
                  </a:tcPr>
                </a:tc>
              </a:tr>
              <a:tr h="473025">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lnB cap="flat" cmpd="sng" w="9525">
                      <a:solidFill>
                        <a:srgbClr val="9E9E9E"/>
                      </a:solidFill>
                      <a:prstDash val="solid"/>
                      <a:round/>
                      <a:headEnd len="sm" w="sm" type="none"/>
                      <a:tailEnd len="sm" w="sm" type="none"/>
                    </a:lnB>
                  </a:tcPr>
                </a:tc>
              </a:tr>
              <a:tr h="445950">
                <a:tc>
                  <a:txBody>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priismka afar-geesoodka (quadrilateral prism)</a:t>
                      </a:r>
                      <a:r>
                        <a:rPr b="1" lang="en-GB" sz="1100">
                          <a:solidFill>
                            <a:schemeClr val="lt1"/>
                          </a:solidFill>
                          <a:latin typeface="Lexend"/>
                          <a:ea typeface="Lexend"/>
                          <a:cs typeface="Lexend"/>
                          <a:sym typeface="Lexend"/>
                        </a:rPr>
                        <a:t/>
                      </a:r>
                      <a:endParaRPr b="1" sz="1600">
                        <a:solidFill>
                          <a:schemeClr val="lt1"/>
                        </a:solidFill>
                        <a:latin typeface="Lexend"/>
                        <a:ea typeface="Lexend"/>
                        <a:cs typeface="Lexend"/>
                        <a:sym typeface="Lexend"/>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5"/>
                    </a:solidFill>
                  </a:tcPr>
                </a:tc>
              </a:tr>
              <a:tr h="473025">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445950">
                <a:tc>
                  <a:txBody>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priismka shan-geesoodka (pentagonal prism)</a:t>
                      </a:r>
                      <a:r>
                        <a:rPr b="1" lang="en-GB" sz="1100">
                          <a:solidFill>
                            <a:schemeClr val="lt1"/>
                          </a:solidFill>
                          <a:latin typeface="Lexend"/>
                          <a:ea typeface="Lexend"/>
                          <a:cs typeface="Lexend"/>
                          <a:sym typeface="Lexend"/>
                        </a:rPr>
                        <a:t/>
                      </a:r>
                      <a:endParaRPr b="1" sz="1600">
                        <a:solidFill>
                          <a:schemeClr val="lt1"/>
                        </a:solidFill>
                        <a:latin typeface="Lexend"/>
                        <a:ea typeface="Lexend"/>
                        <a:cs typeface="Lexend"/>
                        <a:sym typeface="Lexend"/>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5"/>
                    </a:solidFill>
                  </a:tcPr>
                </a:tc>
              </a:tr>
              <a:tr h="473025">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445950">
                <a:tc>
                  <a:txBody>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ma aha priism</a:t>
                      </a:r>
                      <a:r>
                        <a:rPr b="1" lang="en-GB" sz="1100">
                          <a:solidFill>
                            <a:schemeClr val="lt1"/>
                          </a:solidFill>
                          <a:latin typeface="Lexend"/>
                          <a:ea typeface="Lexend"/>
                          <a:cs typeface="Lexend"/>
                          <a:sym typeface="Lexend"/>
                        </a:rPr>
                        <a:t/>
                      </a:r>
                      <a:endParaRPr b="1" sz="1600">
                        <a:solidFill>
                          <a:schemeClr val="lt1"/>
                        </a:solidFill>
                        <a:latin typeface="Lexend"/>
                        <a:ea typeface="Lexend"/>
                        <a:cs typeface="Lexend"/>
                        <a:sym typeface="Lexend"/>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5"/>
                    </a:solidFill>
                  </a:tcPr>
                </a:tc>
              </a:tr>
              <a:tr h="473025">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pic>
        <p:nvPicPr>
          <p:cNvPr id="1479" name="Google Shape;1479;p100"/>
          <p:cNvPicPr preferRelativeResize="0"/>
          <p:nvPr/>
        </p:nvPicPr>
        <p:blipFill rotWithShape="1">
          <a:blip r:embed="rId3">
            <a:alphaModFix/>
          </a:blip>
          <a:srcRect b="6418" l="0" r="0" t="59528"/>
          <a:stretch/>
        </p:blipFill>
        <p:spPr>
          <a:xfrm>
            <a:off x="324000" y="3491600"/>
            <a:ext cx="6236351" cy="1180424"/>
          </a:xfrm>
          <a:prstGeom prst="rect">
            <a:avLst/>
          </a:prstGeom>
          <a:noFill/>
          <a:ln>
            <a:noFill/>
          </a:ln>
        </p:spPr>
      </p:pic>
      <p:grpSp>
        <p:nvGrpSpPr>
          <p:cNvPr id="1480" name="Google Shape;1480;p100"/>
          <p:cNvGrpSpPr/>
          <p:nvPr/>
        </p:nvGrpSpPr>
        <p:grpSpPr>
          <a:xfrm>
            <a:off x="1266433" y="1121463"/>
            <a:ext cx="303581" cy="303581"/>
            <a:chOff x="1020916" y="1442088"/>
            <a:chExt cx="457200" cy="457200"/>
          </a:xfrm>
        </p:grpSpPr>
        <p:pic>
          <p:nvPicPr>
            <p:cNvPr id="1481" name="Google Shape;1481;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82" name="Google Shape;1482;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83" name="Google Shape;1483;p100"/>
          <p:cNvGrpSpPr/>
          <p:nvPr/>
        </p:nvGrpSpPr>
        <p:grpSpPr>
          <a:xfrm>
            <a:off x="3541433" y="1121463"/>
            <a:ext cx="303581" cy="303581"/>
            <a:chOff x="1020916" y="1442088"/>
            <a:chExt cx="457200" cy="457200"/>
          </a:xfrm>
        </p:grpSpPr>
        <p:pic>
          <p:nvPicPr>
            <p:cNvPr id="1484" name="Google Shape;1484;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85" name="Google Shape;1485;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86" name="Google Shape;1486;p100"/>
          <p:cNvGrpSpPr/>
          <p:nvPr/>
        </p:nvGrpSpPr>
        <p:grpSpPr>
          <a:xfrm>
            <a:off x="5622608" y="1391388"/>
            <a:ext cx="303581" cy="303581"/>
            <a:chOff x="1020916" y="1442088"/>
            <a:chExt cx="457200" cy="457200"/>
          </a:xfrm>
        </p:grpSpPr>
        <p:pic>
          <p:nvPicPr>
            <p:cNvPr id="1487" name="Google Shape;1487;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88" name="Google Shape;1488;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489" name="Google Shape;1489;p100"/>
          <p:cNvGrpSpPr/>
          <p:nvPr/>
        </p:nvGrpSpPr>
        <p:grpSpPr>
          <a:xfrm>
            <a:off x="439783" y="3434313"/>
            <a:ext cx="303581" cy="303581"/>
            <a:chOff x="1020916" y="1442088"/>
            <a:chExt cx="457200" cy="457200"/>
          </a:xfrm>
        </p:grpSpPr>
        <p:pic>
          <p:nvPicPr>
            <p:cNvPr id="1490" name="Google Shape;1490;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91" name="Google Shape;1491;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492" name="Google Shape;1492;p100"/>
          <p:cNvGrpSpPr/>
          <p:nvPr/>
        </p:nvGrpSpPr>
        <p:grpSpPr>
          <a:xfrm>
            <a:off x="3369608" y="3398988"/>
            <a:ext cx="303581" cy="303581"/>
            <a:chOff x="1020916" y="1442088"/>
            <a:chExt cx="457200" cy="457200"/>
          </a:xfrm>
        </p:grpSpPr>
        <p:pic>
          <p:nvPicPr>
            <p:cNvPr id="1493" name="Google Shape;1493;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94" name="Google Shape;1494;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1495" name="Google Shape;1495;p100"/>
          <p:cNvGrpSpPr/>
          <p:nvPr/>
        </p:nvGrpSpPr>
        <p:grpSpPr>
          <a:xfrm>
            <a:off x="5743533" y="3526163"/>
            <a:ext cx="303581" cy="303581"/>
            <a:chOff x="1020916" y="1442088"/>
            <a:chExt cx="457200" cy="457200"/>
          </a:xfrm>
        </p:grpSpPr>
        <p:pic>
          <p:nvPicPr>
            <p:cNvPr id="1496" name="Google Shape;1496;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97" name="Google Shape;1497;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grpSp>
      <p:pic>
        <p:nvPicPr>
          <p:cNvPr id="1498" name="Google Shape;1498;p100"/>
          <p:cNvPicPr preferRelativeResize="0"/>
          <p:nvPr/>
        </p:nvPicPr>
        <p:blipFill rotWithShape="1">
          <a:blip r:embed="rId3">
            <a:alphaModFix/>
          </a:blip>
          <a:srcRect b="39777" l="0" r="0" t="0"/>
          <a:stretch/>
        </p:blipFill>
        <p:spPr>
          <a:xfrm>
            <a:off x="324000" y="1176651"/>
            <a:ext cx="6236351" cy="208757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2" name="Shape 1502"/>
        <p:cNvGrpSpPr/>
        <p:nvPr/>
      </p:nvGrpSpPr>
      <p:grpSpPr>
        <a:xfrm>
          <a:off x="0" y="0"/>
          <a:ext cx="0" cy="0"/>
          <a:chOff x="0" y="0"/>
          <a:chExt cx="0" cy="0"/>
        </a:xfrm>
      </p:grpSpPr>
      <p:sp>
        <p:nvSpPr>
          <p:cNvPr id="1503" name="Google Shape;1503;p101"/>
          <p:cNvSpPr txBox="1"/>
          <p:nvPr/>
        </p:nvSpPr>
        <p:spPr>
          <a:xfrm>
            <a:off x="324000" y="652275"/>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2) Waraaqaha shaxanka (squared paper), sawir qaabka isgoysyada (cross sectional polygon) ee priism kasta.</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504" name="Google Shape;1504;p101"/>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Kala-saarista priism-yada</a:t>
            </a:r>
            <a:endParaRPr/>
          </a:p>
        </p:txBody>
      </p:sp>
      <p:pic>
        <p:nvPicPr>
          <p:cNvPr id="1505" name="Google Shape;1505;p101"/>
          <p:cNvPicPr preferRelativeResize="0"/>
          <p:nvPr/>
        </p:nvPicPr>
        <p:blipFill>
          <a:blip r:embed="rId3">
            <a:alphaModFix/>
          </a:blip>
          <a:stretch>
            <a:fillRect/>
          </a:stretch>
        </p:blipFill>
        <p:spPr>
          <a:xfrm>
            <a:off x="911425" y="1206375"/>
            <a:ext cx="7321151" cy="21765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9" name="Shape 1509"/>
        <p:cNvGrpSpPr/>
        <p:nvPr/>
      </p:nvGrpSpPr>
      <p:grpSpPr>
        <a:xfrm>
          <a:off x="0" y="0"/>
          <a:ext cx="0" cy="0"/>
          <a:chOff x="0" y="0"/>
          <a:chExt cx="0" cy="0"/>
        </a:xfrm>
      </p:grpSpPr>
      <p:pic>
        <p:nvPicPr>
          <p:cNvPr id="1510" name="Google Shape;1510;p102"/>
          <p:cNvPicPr preferRelativeResize="0"/>
          <p:nvPr/>
        </p:nvPicPr>
        <p:blipFill>
          <a:blip r:embed="rId3">
            <a:alphaModFix/>
          </a:blip>
          <a:stretch>
            <a:fillRect/>
          </a:stretch>
        </p:blipFill>
        <p:spPr>
          <a:xfrm>
            <a:off x="363577" y="929476"/>
            <a:ext cx="4820887" cy="3890925"/>
          </a:xfrm>
          <a:prstGeom prst="rect">
            <a:avLst/>
          </a:prstGeom>
          <a:noFill/>
          <a:ln>
            <a:noFill/>
          </a:ln>
        </p:spPr>
      </p:pic>
      <p:sp>
        <p:nvSpPr>
          <p:cNvPr id="1511" name="Google Shape;1511;p102"/>
          <p:cNvSpPr txBox="1"/>
          <p:nvPr/>
        </p:nvSpPr>
        <p:spPr>
          <a:xfrm>
            <a:off x="324000" y="652275"/>
            <a:ext cx="6296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3) Qor magac ku habboon priism kasta.</a:t>
            </a:r>
            <a:r>
              <a:rPr lang="en-GB" sz="1800">
                <a:latin typeface="Lexend"/>
                <a:ea typeface="Lexend"/>
                <a:cs typeface="Lexend"/>
                <a:sym typeface="Lexend"/>
              </a:rPr>
              <a:t/>
            </a:r>
            <a:r>
              <a:rPr b="1" lang="en-GB" sz="1800">
                <a:latin typeface="Lexend"/>
                <a:ea typeface="Lexend"/>
                <a:cs typeface="Lexend"/>
                <a:sym typeface="Lexend"/>
              </a:rPr>
              <a:t/>
            </a:r>
            <a:r>
              <a:rPr lang="en-GB" sz="1800">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512" name="Google Shape;1512;p102"/>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Kala-saarista priism-yada</a:t>
            </a:r>
            <a:endParaRPr/>
          </a:p>
        </p:txBody>
      </p:sp>
      <p:grpSp>
        <p:nvGrpSpPr>
          <p:cNvPr id="1513" name="Google Shape;1513;p102"/>
          <p:cNvGrpSpPr/>
          <p:nvPr/>
        </p:nvGrpSpPr>
        <p:grpSpPr>
          <a:xfrm>
            <a:off x="821308" y="1015488"/>
            <a:ext cx="303581" cy="303581"/>
            <a:chOff x="1020916" y="1442088"/>
            <a:chExt cx="457200" cy="457200"/>
          </a:xfrm>
        </p:grpSpPr>
        <p:pic>
          <p:nvPicPr>
            <p:cNvPr id="1514" name="Google Shape;1514;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15" name="Google Shape;1515;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516" name="Google Shape;1516;p102"/>
          <p:cNvGrpSpPr/>
          <p:nvPr/>
        </p:nvGrpSpPr>
        <p:grpSpPr>
          <a:xfrm>
            <a:off x="3499058" y="1255688"/>
            <a:ext cx="303581" cy="303581"/>
            <a:chOff x="1020916" y="1442088"/>
            <a:chExt cx="457200" cy="457200"/>
          </a:xfrm>
        </p:grpSpPr>
        <p:pic>
          <p:nvPicPr>
            <p:cNvPr id="1517" name="Google Shape;1517;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18" name="Google Shape;1518;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519" name="Google Shape;1519;p102"/>
          <p:cNvGrpSpPr/>
          <p:nvPr/>
        </p:nvGrpSpPr>
        <p:grpSpPr>
          <a:xfrm>
            <a:off x="634533" y="2896288"/>
            <a:ext cx="303581" cy="303581"/>
            <a:chOff x="1020916" y="1442088"/>
            <a:chExt cx="457200" cy="457200"/>
          </a:xfrm>
        </p:grpSpPr>
        <p:pic>
          <p:nvPicPr>
            <p:cNvPr id="1520" name="Google Shape;1520;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21" name="Google Shape;1521;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522" name="Google Shape;1522;p102"/>
          <p:cNvGrpSpPr/>
          <p:nvPr/>
        </p:nvGrpSpPr>
        <p:grpSpPr>
          <a:xfrm>
            <a:off x="3217808" y="2723138"/>
            <a:ext cx="303581" cy="303581"/>
            <a:chOff x="1020916" y="1442088"/>
            <a:chExt cx="457200" cy="457200"/>
          </a:xfrm>
        </p:grpSpPr>
        <p:pic>
          <p:nvPicPr>
            <p:cNvPr id="1523" name="Google Shape;1523;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24" name="Google Shape;1524;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1525" name="Google Shape;1525;p102"/>
          <p:cNvSpPr/>
          <p:nvPr/>
        </p:nvSpPr>
        <p:spPr>
          <a:xfrm rot="5400000">
            <a:off x="1894475" y="1805225"/>
            <a:ext cx="222000" cy="159000"/>
          </a:xfrm>
          <a:prstGeom prst="parallelogram">
            <a:avLst>
              <a:gd fmla="val 52893" name="adj"/>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526" name="Google Shape;1526;p102"/>
          <p:cNvPicPr preferRelativeResize="0"/>
          <p:nvPr/>
        </p:nvPicPr>
        <p:blipFill rotWithShape="1">
          <a:blip r:embed="rId5">
            <a:alphaModFix/>
          </a:blip>
          <a:srcRect b="0" l="0" r="0" t="3456"/>
          <a:stretch/>
        </p:blipFill>
        <p:spPr>
          <a:xfrm>
            <a:off x="6076100" y="1109575"/>
            <a:ext cx="2427850" cy="2558649"/>
          </a:xfrm>
          <a:prstGeom prst="rect">
            <a:avLst/>
          </a:prstGeom>
          <a:noFill/>
          <a:ln>
            <a:noFill/>
          </a:ln>
        </p:spPr>
      </p:pic>
      <p:grpSp>
        <p:nvGrpSpPr>
          <p:cNvPr id="1527" name="Google Shape;1527;p102"/>
          <p:cNvGrpSpPr/>
          <p:nvPr/>
        </p:nvGrpSpPr>
        <p:grpSpPr>
          <a:xfrm>
            <a:off x="5851783" y="1255688"/>
            <a:ext cx="303581" cy="303581"/>
            <a:chOff x="1020916" y="1442088"/>
            <a:chExt cx="457200" cy="457200"/>
          </a:xfrm>
        </p:grpSpPr>
        <p:pic>
          <p:nvPicPr>
            <p:cNvPr id="1528" name="Google Shape;1528;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29" name="Google Shape;1529;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3" name="Shape 1533"/>
        <p:cNvGrpSpPr/>
        <p:nvPr/>
      </p:nvGrpSpPr>
      <p:grpSpPr>
        <a:xfrm>
          <a:off x="0" y="0"/>
          <a:ext cx="0" cy="0"/>
          <a:chOff x="0" y="0"/>
          <a:chExt cx="0" cy="0"/>
        </a:xfrm>
      </p:grpSpPr>
      <p:graphicFrame>
        <p:nvGraphicFramePr>
          <p:cNvPr id="1534" name="Google Shape;1534;p103"/>
          <p:cNvGraphicFramePr/>
          <p:nvPr/>
        </p:nvGraphicFramePr>
        <p:xfrm>
          <a:off x="6696000" y="734671"/>
          <a:ext cx="3000000" cy="3000000"/>
        </p:xfrm>
        <a:graphic>
          <a:graphicData uri="http://schemas.openxmlformats.org/drawingml/2006/table">
            <a:tbl>
              <a:tblPr>
                <a:noFill/>
                <a:tableStyleId>{2BD831A0-A349-48F5-81DF-75146D7A38F2}</a:tableStyleId>
              </a:tblPr>
              <a:tblGrid>
                <a:gridCol w="2124000"/>
              </a:tblGrid>
              <a:tr h="445950">
                <a:tc>
                  <a:txBody>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priismka saddex-geesoodka (triangular prism)</a:t>
                      </a:r>
                      <a:r>
                        <a:rPr b="1" lang="en-GB" sz="1100">
                          <a:solidFill>
                            <a:schemeClr val="lt1"/>
                          </a:solidFill>
                          <a:latin typeface="Lexend"/>
                          <a:ea typeface="Lexend"/>
                          <a:cs typeface="Lexend"/>
                          <a:sym typeface="Lexend"/>
                        </a:rPr>
                        <a:t/>
                      </a:r>
                      <a:endParaRPr b="1" sz="1600">
                        <a:solidFill>
                          <a:schemeClr val="lt1"/>
                        </a:solidFill>
                        <a:latin typeface="Lexend"/>
                        <a:ea typeface="Lexend"/>
                        <a:cs typeface="Lexend"/>
                        <a:sym typeface="Lexend"/>
                      </a:endParaRPr>
                    </a:p>
                  </a:txBody>
                  <a:tcPr marT="91425" marB="91425" marR="91425" marL="91425" anchor="ctr">
                    <a:solidFill>
                      <a:schemeClr val="accent5"/>
                    </a:solidFill>
                  </a:tcPr>
                </a:tc>
              </a:tr>
              <a:tr h="473025">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lnB cap="flat" cmpd="sng" w="9525">
                      <a:solidFill>
                        <a:srgbClr val="9E9E9E"/>
                      </a:solidFill>
                      <a:prstDash val="solid"/>
                      <a:round/>
                      <a:headEnd len="sm" w="sm" type="none"/>
                      <a:tailEnd len="sm" w="sm" type="none"/>
                    </a:lnB>
                  </a:tcPr>
                </a:tc>
              </a:tr>
              <a:tr h="445950">
                <a:tc>
                  <a:txBody>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priismka afar-geesoodka (quadrilateral prism)</a:t>
                      </a:r>
                      <a:r>
                        <a:rPr b="1" lang="en-GB" sz="1100">
                          <a:solidFill>
                            <a:schemeClr val="lt1"/>
                          </a:solidFill>
                          <a:latin typeface="Lexend"/>
                          <a:ea typeface="Lexend"/>
                          <a:cs typeface="Lexend"/>
                          <a:sym typeface="Lexend"/>
                        </a:rPr>
                        <a:t/>
                      </a:r>
                      <a:endParaRPr b="1" sz="1600">
                        <a:solidFill>
                          <a:schemeClr val="lt1"/>
                        </a:solidFill>
                        <a:latin typeface="Lexend"/>
                        <a:ea typeface="Lexend"/>
                        <a:cs typeface="Lexend"/>
                        <a:sym typeface="Lexend"/>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5"/>
                    </a:solidFill>
                  </a:tcPr>
                </a:tc>
              </a:tr>
              <a:tr h="473025">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445950">
                <a:tc>
                  <a:txBody>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priismka shan-geesoodka (pentagonal prism)</a:t>
                      </a:r>
                      <a:r>
                        <a:rPr b="1" lang="en-GB" sz="1100">
                          <a:solidFill>
                            <a:schemeClr val="lt1"/>
                          </a:solidFill>
                          <a:latin typeface="Lexend"/>
                          <a:ea typeface="Lexend"/>
                          <a:cs typeface="Lexend"/>
                          <a:sym typeface="Lexend"/>
                        </a:rPr>
                        <a:t/>
                      </a:r>
                      <a:endParaRPr b="1" sz="1600">
                        <a:solidFill>
                          <a:schemeClr val="lt1"/>
                        </a:solidFill>
                        <a:latin typeface="Lexend"/>
                        <a:ea typeface="Lexend"/>
                        <a:cs typeface="Lexend"/>
                        <a:sym typeface="Lexend"/>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5"/>
                    </a:solidFill>
                  </a:tcPr>
                </a:tc>
              </a:tr>
              <a:tr h="473025">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445950">
                <a:tc>
                  <a:txBody>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ma aha priism</a:t>
                      </a:r>
                      <a:r>
                        <a:rPr b="1" lang="en-GB" sz="1100">
                          <a:solidFill>
                            <a:schemeClr val="lt1"/>
                          </a:solidFill>
                          <a:latin typeface="Lexend"/>
                          <a:ea typeface="Lexend"/>
                          <a:cs typeface="Lexend"/>
                          <a:sym typeface="Lexend"/>
                        </a:rPr>
                        <a:t/>
                      </a:r>
                      <a:endParaRPr b="1" sz="1600">
                        <a:solidFill>
                          <a:schemeClr val="lt1"/>
                        </a:solidFill>
                        <a:latin typeface="Lexend"/>
                        <a:ea typeface="Lexend"/>
                        <a:cs typeface="Lexend"/>
                        <a:sym typeface="Lexend"/>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5"/>
                    </a:solidFill>
                  </a:tcPr>
                </a:tc>
              </a:tr>
              <a:tr h="473025">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pic>
        <p:nvPicPr>
          <p:cNvPr id="1535" name="Google Shape;1535;p103"/>
          <p:cNvPicPr preferRelativeResize="0"/>
          <p:nvPr/>
        </p:nvPicPr>
        <p:blipFill rotWithShape="1">
          <a:blip r:embed="rId3">
            <a:alphaModFix/>
          </a:blip>
          <a:srcRect b="39777" l="0" r="0" t="0"/>
          <a:stretch/>
        </p:blipFill>
        <p:spPr>
          <a:xfrm>
            <a:off x="324000" y="1176651"/>
            <a:ext cx="6236351" cy="2087575"/>
          </a:xfrm>
          <a:prstGeom prst="rect">
            <a:avLst/>
          </a:prstGeom>
          <a:noFill/>
          <a:ln>
            <a:noFill/>
          </a:ln>
        </p:spPr>
      </p:pic>
      <p:sp>
        <p:nvSpPr>
          <p:cNvPr id="1536" name="Google Shape;1536;p103"/>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Kala-saarista priism-yada</a:t>
            </a:r>
            <a:endParaRPr/>
          </a:p>
        </p:txBody>
      </p:sp>
      <p:sp>
        <p:nvSpPr>
          <p:cNvPr id="1537" name="Google Shape;1537;p103"/>
          <p:cNvSpPr txBox="1"/>
          <p:nvPr/>
        </p:nvSpPr>
        <p:spPr>
          <a:xfrm>
            <a:off x="324000" y="652275"/>
            <a:ext cx="62961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1) Dhig qaababkan 3D ee safka saxda ah ee shaxda.</a:t>
            </a:r>
            <a:endParaRPr sz="1800">
              <a:solidFill>
                <a:schemeClr val="dk1"/>
              </a:solidFill>
              <a:latin typeface="Lexend"/>
              <a:ea typeface="Lexend"/>
              <a:cs typeface="Lexend"/>
              <a:sym typeface="Lexend"/>
            </a:endParaRPr>
          </a:p>
        </p:txBody>
      </p:sp>
      <p:pic>
        <p:nvPicPr>
          <p:cNvPr id="1538" name="Google Shape;1538;p103"/>
          <p:cNvPicPr preferRelativeResize="0"/>
          <p:nvPr/>
        </p:nvPicPr>
        <p:blipFill rotWithShape="1">
          <a:blip r:embed="rId3">
            <a:alphaModFix/>
          </a:blip>
          <a:srcRect b="6418" l="0" r="0" t="59528"/>
          <a:stretch/>
        </p:blipFill>
        <p:spPr>
          <a:xfrm>
            <a:off x="324000" y="3491600"/>
            <a:ext cx="6236351" cy="1180424"/>
          </a:xfrm>
          <a:prstGeom prst="rect">
            <a:avLst/>
          </a:prstGeom>
          <a:noFill/>
          <a:ln>
            <a:noFill/>
          </a:ln>
        </p:spPr>
      </p:pic>
      <p:grpSp>
        <p:nvGrpSpPr>
          <p:cNvPr id="1539" name="Google Shape;1539;p103"/>
          <p:cNvGrpSpPr/>
          <p:nvPr/>
        </p:nvGrpSpPr>
        <p:grpSpPr>
          <a:xfrm>
            <a:off x="1266433" y="1121463"/>
            <a:ext cx="303581" cy="303581"/>
            <a:chOff x="1020916" y="1442088"/>
            <a:chExt cx="457200" cy="457200"/>
          </a:xfrm>
        </p:grpSpPr>
        <p:pic>
          <p:nvPicPr>
            <p:cNvPr id="1540" name="Google Shape;1540;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41" name="Google Shape;1541;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542" name="Google Shape;1542;p103"/>
          <p:cNvGrpSpPr/>
          <p:nvPr/>
        </p:nvGrpSpPr>
        <p:grpSpPr>
          <a:xfrm>
            <a:off x="3541433" y="1121463"/>
            <a:ext cx="303581" cy="303581"/>
            <a:chOff x="1020916" y="1442088"/>
            <a:chExt cx="457200" cy="457200"/>
          </a:xfrm>
        </p:grpSpPr>
        <p:pic>
          <p:nvPicPr>
            <p:cNvPr id="1543" name="Google Shape;1543;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44" name="Google Shape;1544;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545" name="Google Shape;1545;p103"/>
          <p:cNvGrpSpPr/>
          <p:nvPr/>
        </p:nvGrpSpPr>
        <p:grpSpPr>
          <a:xfrm>
            <a:off x="5622608" y="1391388"/>
            <a:ext cx="303581" cy="303581"/>
            <a:chOff x="1020916" y="1442088"/>
            <a:chExt cx="457200" cy="457200"/>
          </a:xfrm>
        </p:grpSpPr>
        <p:pic>
          <p:nvPicPr>
            <p:cNvPr id="1546" name="Google Shape;1546;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47" name="Google Shape;1547;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548" name="Google Shape;1548;p103"/>
          <p:cNvGrpSpPr/>
          <p:nvPr/>
        </p:nvGrpSpPr>
        <p:grpSpPr>
          <a:xfrm>
            <a:off x="439783" y="3434313"/>
            <a:ext cx="303581" cy="303581"/>
            <a:chOff x="1020916" y="1442088"/>
            <a:chExt cx="457200" cy="457200"/>
          </a:xfrm>
        </p:grpSpPr>
        <p:pic>
          <p:nvPicPr>
            <p:cNvPr id="1549" name="Google Shape;1549;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50" name="Google Shape;1550;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551" name="Google Shape;1551;p103"/>
          <p:cNvGrpSpPr/>
          <p:nvPr/>
        </p:nvGrpSpPr>
        <p:grpSpPr>
          <a:xfrm>
            <a:off x="3369608" y="3398988"/>
            <a:ext cx="303581" cy="303581"/>
            <a:chOff x="1020916" y="1442088"/>
            <a:chExt cx="457200" cy="457200"/>
          </a:xfrm>
        </p:grpSpPr>
        <p:pic>
          <p:nvPicPr>
            <p:cNvPr id="1552" name="Google Shape;1552;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53" name="Google Shape;1553;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1554" name="Google Shape;1554;p103"/>
          <p:cNvGrpSpPr/>
          <p:nvPr/>
        </p:nvGrpSpPr>
        <p:grpSpPr>
          <a:xfrm>
            <a:off x="5743533" y="3526163"/>
            <a:ext cx="303581" cy="303581"/>
            <a:chOff x="1020916" y="1442088"/>
            <a:chExt cx="457200" cy="457200"/>
          </a:xfrm>
        </p:grpSpPr>
        <p:pic>
          <p:nvPicPr>
            <p:cNvPr id="1555" name="Google Shape;1555;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56" name="Google Shape;1556;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grpSp>
      <p:grpSp>
        <p:nvGrpSpPr>
          <p:cNvPr id="1557" name="Google Shape;1557;p103"/>
          <p:cNvGrpSpPr/>
          <p:nvPr/>
        </p:nvGrpSpPr>
        <p:grpSpPr>
          <a:xfrm>
            <a:off x="7454408" y="1258331"/>
            <a:ext cx="303581" cy="303581"/>
            <a:chOff x="1020916" y="1442088"/>
            <a:chExt cx="457200" cy="457200"/>
          </a:xfrm>
        </p:grpSpPr>
        <p:pic>
          <p:nvPicPr>
            <p:cNvPr id="1558" name="Google Shape;1558;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59" name="Google Shape;1559;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560" name="Google Shape;1560;p103"/>
          <p:cNvGrpSpPr/>
          <p:nvPr/>
        </p:nvGrpSpPr>
        <p:grpSpPr>
          <a:xfrm>
            <a:off x="7606208" y="3096281"/>
            <a:ext cx="303581" cy="303581"/>
            <a:chOff x="1020916" y="1442088"/>
            <a:chExt cx="457200" cy="457200"/>
          </a:xfrm>
        </p:grpSpPr>
        <p:pic>
          <p:nvPicPr>
            <p:cNvPr id="1561" name="Google Shape;1561;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62" name="Google Shape;1562;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563" name="Google Shape;1563;p103"/>
          <p:cNvGrpSpPr/>
          <p:nvPr/>
        </p:nvGrpSpPr>
        <p:grpSpPr>
          <a:xfrm>
            <a:off x="7758008" y="2177306"/>
            <a:ext cx="303581" cy="303581"/>
            <a:chOff x="1020916" y="1442088"/>
            <a:chExt cx="457200" cy="457200"/>
          </a:xfrm>
        </p:grpSpPr>
        <p:pic>
          <p:nvPicPr>
            <p:cNvPr id="1564" name="Google Shape;1564;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65" name="Google Shape;1565;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566" name="Google Shape;1566;p103"/>
          <p:cNvGrpSpPr/>
          <p:nvPr/>
        </p:nvGrpSpPr>
        <p:grpSpPr>
          <a:xfrm>
            <a:off x="7454408" y="2177306"/>
            <a:ext cx="303581" cy="303581"/>
            <a:chOff x="1020916" y="1442088"/>
            <a:chExt cx="457200" cy="457200"/>
          </a:xfrm>
        </p:grpSpPr>
        <p:pic>
          <p:nvPicPr>
            <p:cNvPr id="1567" name="Google Shape;1567;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68" name="Google Shape;1568;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569" name="Google Shape;1569;p103"/>
          <p:cNvGrpSpPr/>
          <p:nvPr/>
        </p:nvGrpSpPr>
        <p:grpSpPr>
          <a:xfrm>
            <a:off x="7606208" y="4015256"/>
            <a:ext cx="303581" cy="303581"/>
            <a:chOff x="1020916" y="1442088"/>
            <a:chExt cx="457200" cy="457200"/>
          </a:xfrm>
        </p:grpSpPr>
        <p:pic>
          <p:nvPicPr>
            <p:cNvPr id="1570" name="Google Shape;1570;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71" name="Google Shape;1571;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1572" name="Google Shape;1572;p103"/>
          <p:cNvGrpSpPr/>
          <p:nvPr/>
        </p:nvGrpSpPr>
        <p:grpSpPr>
          <a:xfrm>
            <a:off x="7758008" y="1258331"/>
            <a:ext cx="303581" cy="303581"/>
            <a:chOff x="1020916" y="1442088"/>
            <a:chExt cx="457200" cy="457200"/>
          </a:xfrm>
        </p:grpSpPr>
        <p:pic>
          <p:nvPicPr>
            <p:cNvPr id="1573" name="Google Shape;1573;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74" name="Google Shape;1574;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8" name="Shape 1578"/>
        <p:cNvGrpSpPr/>
        <p:nvPr/>
      </p:nvGrpSpPr>
      <p:grpSpPr>
        <a:xfrm>
          <a:off x="0" y="0"/>
          <a:ext cx="0" cy="0"/>
          <a:chOff x="0" y="0"/>
          <a:chExt cx="0" cy="0"/>
        </a:xfrm>
      </p:grpSpPr>
      <p:sp>
        <p:nvSpPr>
          <p:cNvPr id="1579" name="Google Shape;1579;p104"/>
          <p:cNvSpPr txBox="1"/>
          <p:nvPr/>
        </p:nvSpPr>
        <p:spPr>
          <a:xfrm>
            <a:off x="324000" y="652275"/>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2) Waraaqo laba jibaaran, sawir qaabka isgoyska (cross section) ee mid kasta oo ka mid ah prism-yadan.</a:t>
            </a:r>
            <a:r>
              <a:rPr b="1"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580" name="Google Shape;1580;p104"/>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Kala saarista prism-yada</a:t>
            </a:r>
            <a:endParaRPr/>
          </a:p>
        </p:txBody>
      </p:sp>
      <p:pic>
        <p:nvPicPr>
          <p:cNvPr id="1581" name="Google Shape;1581;p104"/>
          <p:cNvPicPr preferRelativeResize="0"/>
          <p:nvPr/>
        </p:nvPicPr>
        <p:blipFill rotWithShape="1">
          <a:blip r:embed="rId3">
            <a:alphaModFix/>
          </a:blip>
          <a:srcRect b="0" l="0" r="0" t="17763"/>
          <a:stretch/>
        </p:blipFill>
        <p:spPr>
          <a:xfrm>
            <a:off x="607600" y="2957825"/>
            <a:ext cx="7928799" cy="1232550"/>
          </a:xfrm>
          <a:prstGeom prst="rect">
            <a:avLst/>
          </a:prstGeom>
          <a:noFill/>
          <a:ln cap="flat" cmpd="sng" w="19050">
            <a:solidFill>
              <a:schemeClr val="dk1"/>
            </a:solidFill>
            <a:prstDash val="solid"/>
            <a:round/>
            <a:headEnd len="sm" w="sm" type="none"/>
            <a:tailEnd len="sm" w="sm" type="none"/>
          </a:ln>
        </p:spPr>
      </p:pic>
      <p:pic>
        <p:nvPicPr>
          <p:cNvPr id="1582" name="Google Shape;1582;p104"/>
          <p:cNvPicPr preferRelativeResize="0"/>
          <p:nvPr/>
        </p:nvPicPr>
        <p:blipFill>
          <a:blip r:embed="rId4">
            <a:alphaModFix/>
          </a:blip>
          <a:stretch>
            <a:fillRect/>
          </a:stretch>
        </p:blipFill>
        <p:spPr>
          <a:xfrm>
            <a:off x="911425" y="756722"/>
            <a:ext cx="7321151" cy="2176550"/>
          </a:xfrm>
          <a:prstGeom prst="rect">
            <a:avLst/>
          </a:prstGeom>
          <a:noFill/>
          <a:ln>
            <a:noFill/>
          </a:ln>
        </p:spPr>
      </p:pic>
      <p:sp>
        <p:nvSpPr>
          <p:cNvPr id="1583" name="Google Shape;1583;p104"/>
          <p:cNvSpPr txBox="1"/>
          <p:nvPr/>
        </p:nvSpPr>
        <p:spPr>
          <a:xfrm>
            <a:off x="770100" y="4211082"/>
            <a:ext cx="76038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Kuwani waa qaabab qiyaas ah - haddii sawirkaagu wax yar ka duwan yahay, waa ok.</a:t>
            </a:r>
            <a:endParaRPr sz="2000">
              <a:solidFill>
                <a:schemeClr val="dk1"/>
              </a:solidFill>
              <a:latin typeface="Kalam"/>
              <a:ea typeface="Kalam"/>
              <a:cs typeface="Kalam"/>
              <a:sym typeface="Kalam"/>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7" name="Shape 1587"/>
        <p:cNvGrpSpPr/>
        <p:nvPr/>
      </p:nvGrpSpPr>
      <p:grpSpPr>
        <a:xfrm>
          <a:off x="0" y="0"/>
          <a:ext cx="0" cy="0"/>
          <a:chOff x="0" y="0"/>
          <a:chExt cx="0" cy="0"/>
        </a:xfrm>
      </p:grpSpPr>
      <p:sp>
        <p:nvSpPr>
          <p:cNvPr id="1588" name="Google Shape;1588;p105"/>
          <p:cNvSpPr txBox="1"/>
          <p:nvPr/>
        </p:nvSpPr>
        <p:spPr>
          <a:xfrm>
            <a:off x="5774566" y="2811375"/>
            <a:ext cx="30972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prism hexagonal</a:t>
            </a:r>
            <a:r>
              <a:rPr lang="en-GB" sz="1100">
                <a:latin typeface="Kalam"/>
                <a:ea typeface="Kalam"/>
                <a:cs typeface="Kalam"/>
                <a:sym typeface="Kalam"/>
              </a:rPr>
              <a:t/>
            </a:r>
            <a:r>
              <a:rPr b="1" lang="en-GB" sz="1100">
                <a:latin typeface="Kalam"/>
                <a:ea typeface="Kalam"/>
                <a:cs typeface="Kalam"/>
                <a:sym typeface="Kalam"/>
              </a:rPr>
              <a:t/>
            </a:r>
            <a:endParaRPr b="1"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prism hexagonal aan joogto ahayn</a:t>
            </a:r>
            <a:r>
              <a:rPr lang="en-GB" sz="1100">
                <a:latin typeface="Kalam"/>
                <a:ea typeface="Kalam"/>
                <a:cs typeface="Kalam"/>
                <a:sym typeface="Kalam"/>
              </a:rPr>
              <a:t/>
            </a:r>
            <a:r>
              <a:rPr lang="en-GB" sz="1100">
                <a:solidFill>
                  <a:schemeClr val="dk1"/>
                </a:solidFill>
                <a:latin typeface="Kalam"/>
                <a:ea typeface="Kalam"/>
                <a:cs typeface="Kalam"/>
                <a:sym typeface="Kalam"/>
              </a:rPr>
              <a:t/>
            </a:r>
            <a:r>
              <a:rPr lang="en-GB" sz="1100">
                <a:latin typeface="Kalam"/>
                <a:ea typeface="Kalam"/>
                <a:cs typeface="Kalam"/>
                <a:sym typeface="Kalam"/>
              </a:rPr>
              <a:t/>
            </a:r>
            <a:r>
              <a:rPr b="1" lang="en-GB" sz="1100">
                <a:latin typeface="Kalam"/>
                <a:ea typeface="Kalam"/>
                <a:cs typeface="Kalam"/>
                <a:sym typeface="Kalam"/>
              </a:rPr>
              <a:t/>
            </a:r>
            <a:endParaRPr b="1" sz="2000">
              <a:latin typeface="Kalam"/>
              <a:ea typeface="Kalam"/>
              <a:cs typeface="Kalam"/>
              <a:sym typeface="Kalam"/>
            </a:endParaRPr>
          </a:p>
        </p:txBody>
      </p:sp>
      <p:pic>
        <p:nvPicPr>
          <p:cNvPr id="1589" name="Google Shape;1589;p105"/>
          <p:cNvPicPr preferRelativeResize="0"/>
          <p:nvPr/>
        </p:nvPicPr>
        <p:blipFill>
          <a:blip r:embed="rId3">
            <a:alphaModFix/>
          </a:blip>
          <a:stretch>
            <a:fillRect/>
          </a:stretch>
        </p:blipFill>
        <p:spPr>
          <a:xfrm>
            <a:off x="363577" y="929476"/>
            <a:ext cx="4820887" cy="3890925"/>
          </a:xfrm>
          <a:prstGeom prst="rect">
            <a:avLst/>
          </a:prstGeom>
          <a:noFill/>
          <a:ln>
            <a:noFill/>
          </a:ln>
        </p:spPr>
      </p:pic>
      <p:sp>
        <p:nvSpPr>
          <p:cNvPr id="1590" name="Google Shape;1590;p105"/>
          <p:cNvSpPr txBox="1"/>
          <p:nvPr/>
        </p:nvSpPr>
        <p:spPr>
          <a:xfrm>
            <a:off x="324000" y="652275"/>
            <a:ext cx="6296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3) Qor magac ku habboon prism kasta.</a:t>
            </a:r>
            <a:r>
              <a:rPr lang="en-GB" sz="1800">
                <a:solidFill>
                  <a:schemeClr val="dk1"/>
                </a:solidFill>
                <a:latin typeface="Lexend"/>
                <a:ea typeface="Lexend"/>
                <a:cs typeface="Lexend"/>
                <a:sym typeface="Lexend"/>
              </a:rPr>
              <a:t/>
            </a:r>
            <a:r>
              <a:rPr lang="en-GB" sz="1800">
                <a:latin typeface="Lexend"/>
                <a:ea typeface="Lexend"/>
                <a:cs typeface="Lexend"/>
                <a:sym typeface="Lexend"/>
              </a:rPr>
              <a:t/>
            </a:r>
            <a:r>
              <a:rPr b="1" lang="en-GB" sz="1800">
                <a:latin typeface="Lexend"/>
                <a:ea typeface="Lexend"/>
                <a:cs typeface="Lexend"/>
                <a:sym typeface="Lexend"/>
              </a:rPr>
              <a:t/>
            </a:r>
            <a:r>
              <a:rPr lang="en-GB" sz="1800">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591" name="Google Shape;1591;p105"/>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Kala saarista prism-yada</a:t>
            </a:r>
            <a:endParaRPr/>
          </a:p>
        </p:txBody>
      </p:sp>
      <p:grpSp>
        <p:nvGrpSpPr>
          <p:cNvPr id="1592" name="Google Shape;1592;p105"/>
          <p:cNvGrpSpPr/>
          <p:nvPr/>
        </p:nvGrpSpPr>
        <p:grpSpPr>
          <a:xfrm>
            <a:off x="821308" y="1015488"/>
            <a:ext cx="303581" cy="303581"/>
            <a:chOff x="1020916" y="1442088"/>
            <a:chExt cx="457200" cy="457200"/>
          </a:xfrm>
        </p:grpSpPr>
        <p:pic>
          <p:nvPicPr>
            <p:cNvPr id="1593" name="Google Shape;1593;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94" name="Google Shape;1594;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595" name="Google Shape;1595;p105"/>
          <p:cNvGrpSpPr/>
          <p:nvPr/>
        </p:nvGrpSpPr>
        <p:grpSpPr>
          <a:xfrm>
            <a:off x="3499058" y="1255688"/>
            <a:ext cx="303581" cy="303581"/>
            <a:chOff x="1020916" y="1442088"/>
            <a:chExt cx="457200" cy="457200"/>
          </a:xfrm>
        </p:grpSpPr>
        <p:pic>
          <p:nvPicPr>
            <p:cNvPr id="1596" name="Google Shape;1596;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97" name="Google Shape;1597;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598" name="Google Shape;1598;p105"/>
          <p:cNvGrpSpPr/>
          <p:nvPr/>
        </p:nvGrpSpPr>
        <p:grpSpPr>
          <a:xfrm>
            <a:off x="634533" y="2896288"/>
            <a:ext cx="303581" cy="303581"/>
            <a:chOff x="1020916" y="1442088"/>
            <a:chExt cx="457200" cy="457200"/>
          </a:xfrm>
        </p:grpSpPr>
        <p:pic>
          <p:nvPicPr>
            <p:cNvPr id="1599" name="Google Shape;1599;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600" name="Google Shape;1600;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601" name="Google Shape;1601;p105"/>
          <p:cNvGrpSpPr/>
          <p:nvPr/>
        </p:nvGrpSpPr>
        <p:grpSpPr>
          <a:xfrm>
            <a:off x="3217808" y="2723138"/>
            <a:ext cx="303581" cy="303581"/>
            <a:chOff x="1020916" y="1442088"/>
            <a:chExt cx="457200" cy="457200"/>
          </a:xfrm>
        </p:grpSpPr>
        <p:pic>
          <p:nvPicPr>
            <p:cNvPr id="1602" name="Google Shape;1602;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603" name="Google Shape;1603;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604" name="Google Shape;1604;p105"/>
          <p:cNvGrpSpPr/>
          <p:nvPr/>
        </p:nvGrpSpPr>
        <p:grpSpPr>
          <a:xfrm>
            <a:off x="5419208" y="1033363"/>
            <a:ext cx="303581" cy="303581"/>
            <a:chOff x="1020916" y="1442088"/>
            <a:chExt cx="457200" cy="457200"/>
          </a:xfrm>
        </p:grpSpPr>
        <p:pic>
          <p:nvPicPr>
            <p:cNvPr id="1605" name="Google Shape;1605;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606" name="Google Shape;1606;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607" name="Google Shape;1607;p105"/>
          <p:cNvGrpSpPr/>
          <p:nvPr/>
        </p:nvGrpSpPr>
        <p:grpSpPr>
          <a:xfrm>
            <a:off x="5419208" y="1922363"/>
            <a:ext cx="303581" cy="303581"/>
            <a:chOff x="1020916" y="1442088"/>
            <a:chExt cx="457200" cy="457200"/>
          </a:xfrm>
        </p:grpSpPr>
        <p:pic>
          <p:nvPicPr>
            <p:cNvPr id="1608" name="Google Shape;1608;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609" name="Google Shape;1609;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1610" name="Google Shape;1610;p105"/>
          <p:cNvSpPr txBox="1"/>
          <p:nvPr/>
        </p:nvSpPr>
        <p:spPr>
          <a:xfrm>
            <a:off x="5774566" y="1033375"/>
            <a:ext cx="32073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prism saddexagal</a:t>
            </a:r>
            <a:r>
              <a:rPr lang="en-GB" sz="1100">
                <a:latin typeface="Kalam"/>
                <a:ea typeface="Kalam"/>
                <a:cs typeface="Kalam"/>
                <a:sym typeface="Kalam"/>
              </a:rPr>
              <a:t/>
            </a:r>
            <a:r>
              <a:rPr b="1" lang="en-GB" sz="1100">
                <a:latin typeface="Kalam"/>
                <a:ea typeface="Kalam"/>
                <a:cs typeface="Kalam"/>
                <a:sym typeface="Kalam"/>
              </a:rPr>
              <a:t/>
            </a:r>
            <a:endParaRPr b="1"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prism saddexagal xagal-qumman</a:t>
            </a:r>
            <a:r>
              <a:rPr b="1" lang="en-GB" sz="1100">
                <a:latin typeface="Kalam"/>
                <a:ea typeface="Kalam"/>
                <a:cs typeface="Kalam"/>
                <a:sym typeface="Kalam"/>
              </a:rPr>
              <a:t/>
            </a:r>
            <a:endParaRPr b="1" sz="2000">
              <a:latin typeface="Kalam"/>
              <a:ea typeface="Kalam"/>
              <a:cs typeface="Kalam"/>
              <a:sym typeface="Kalam"/>
            </a:endParaRPr>
          </a:p>
        </p:txBody>
      </p:sp>
      <p:sp>
        <p:nvSpPr>
          <p:cNvPr id="1611" name="Google Shape;1611;p105"/>
          <p:cNvSpPr txBox="1"/>
          <p:nvPr/>
        </p:nvSpPr>
        <p:spPr>
          <a:xfrm>
            <a:off x="5774566" y="1922375"/>
            <a:ext cx="30972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prism afar-geesood</a:t>
            </a:r>
            <a:r>
              <a:rPr lang="en-GB" sz="1100">
                <a:latin typeface="Kalam"/>
                <a:ea typeface="Kalam"/>
                <a:cs typeface="Kalam"/>
                <a:sym typeface="Kalam"/>
              </a:rPr>
              <a:t/>
            </a:r>
            <a:r>
              <a:rPr b="1" lang="en-GB" sz="1100">
                <a:latin typeface="Kalam"/>
                <a:ea typeface="Kalam"/>
                <a:cs typeface="Kalam"/>
                <a:sym typeface="Kalam"/>
              </a:rPr>
              <a:t/>
            </a:r>
            <a:endParaRPr b="1"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prism leydi</a:t>
            </a:r>
            <a:r>
              <a:rPr lang="en-GB" sz="1100">
                <a:latin typeface="Kalam"/>
                <a:ea typeface="Kalam"/>
                <a:cs typeface="Kalam"/>
                <a:sym typeface="Kalam"/>
              </a:rPr>
              <a:t/>
            </a:r>
            <a:r>
              <a:rPr b="1" lang="en-GB" sz="1100">
                <a:latin typeface="Kalam"/>
                <a:ea typeface="Kalam"/>
                <a:cs typeface="Kalam"/>
                <a:sym typeface="Kalam"/>
              </a:rPr>
              <a:t/>
            </a:r>
            <a:endParaRPr b="1" sz="2000">
              <a:latin typeface="Kalam"/>
              <a:ea typeface="Kalam"/>
              <a:cs typeface="Kalam"/>
              <a:sym typeface="Kalam"/>
            </a:endParaRPr>
          </a:p>
        </p:txBody>
      </p:sp>
      <p:grpSp>
        <p:nvGrpSpPr>
          <p:cNvPr id="1612" name="Google Shape;1612;p105"/>
          <p:cNvGrpSpPr/>
          <p:nvPr/>
        </p:nvGrpSpPr>
        <p:grpSpPr>
          <a:xfrm>
            <a:off x="5419208" y="2811363"/>
            <a:ext cx="303581" cy="303581"/>
            <a:chOff x="1020916" y="1442088"/>
            <a:chExt cx="457200" cy="457200"/>
          </a:xfrm>
        </p:grpSpPr>
        <p:pic>
          <p:nvPicPr>
            <p:cNvPr id="1613" name="Google Shape;1613;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614" name="Google Shape;1614;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615" name="Google Shape;1615;p105"/>
          <p:cNvGrpSpPr/>
          <p:nvPr/>
        </p:nvGrpSpPr>
        <p:grpSpPr>
          <a:xfrm>
            <a:off x="5419208" y="3700363"/>
            <a:ext cx="303581" cy="303581"/>
            <a:chOff x="1020916" y="1442088"/>
            <a:chExt cx="457200" cy="457200"/>
          </a:xfrm>
        </p:grpSpPr>
        <p:pic>
          <p:nvPicPr>
            <p:cNvPr id="1616" name="Google Shape;1616;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617" name="Google Shape;1617;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1618" name="Google Shape;1618;p105"/>
          <p:cNvSpPr txBox="1"/>
          <p:nvPr/>
        </p:nvSpPr>
        <p:spPr>
          <a:xfrm>
            <a:off x="5774566" y="3700375"/>
            <a:ext cx="30972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prism sideed-gees</a:t>
            </a:r>
            <a:r>
              <a:rPr lang="en-GB" sz="1100">
                <a:latin typeface="Kalam"/>
                <a:ea typeface="Kalam"/>
                <a:cs typeface="Kalam"/>
                <a:sym typeface="Kalam"/>
              </a:rPr>
              <a:t/>
            </a:r>
            <a:r>
              <a:rPr b="1" lang="en-GB" sz="1100">
                <a:latin typeface="Kalam"/>
                <a:ea typeface="Kalam"/>
                <a:cs typeface="Kalam"/>
                <a:sym typeface="Kalam"/>
              </a:rPr>
              <a:t/>
            </a:r>
            <a:endParaRPr b="1"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prism sideed-gees joogto ah</a:t>
            </a:r>
            <a:r>
              <a:rPr lang="en-GB" sz="1100">
                <a:solidFill>
                  <a:schemeClr val="dk1"/>
                </a:solidFill>
                <a:latin typeface="Kalam"/>
                <a:ea typeface="Kalam"/>
                <a:cs typeface="Kalam"/>
                <a:sym typeface="Kalam"/>
              </a:rPr>
              <a:t/>
            </a:r>
            <a:r>
              <a:rPr lang="en-GB" sz="1100">
                <a:latin typeface="Kalam"/>
                <a:ea typeface="Kalam"/>
                <a:cs typeface="Kalam"/>
                <a:sym typeface="Kalam"/>
              </a:rPr>
              <a:t/>
            </a:r>
            <a:r>
              <a:rPr b="1" lang="en-GB" sz="1100">
                <a:latin typeface="Kalam"/>
                <a:ea typeface="Kalam"/>
                <a:cs typeface="Kalam"/>
                <a:sym typeface="Kalam"/>
              </a:rPr>
              <a:t/>
            </a:r>
            <a:endParaRPr b="1" sz="2000">
              <a:latin typeface="Kalam"/>
              <a:ea typeface="Kalam"/>
              <a:cs typeface="Kalam"/>
              <a:sym typeface="Kalam"/>
            </a:endParaRPr>
          </a:p>
        </p:txBody>
      </p:sp>
      <p:sp>
        <p:nvSpPr>
          <p:cNvPr id="1619" name="Google Shape;1619;p105"/>
          <p:cNvSpPr/>
          <p:nvPr/>
        </p:nvSpPr>
        <p:spPr>
          <a:xfrm rot="5400000">
            <a:off x="1894475" y="1805225"/>
            <a:ext cx="222000" cy="159000"/>
          </a:xfrm>
          <a:prstGeom prst="parallelogram">
            <a:avLst>
              <a:gd fmla="val 52893" name="adj"/>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20" name="Google Shape;1620;p105"/>
          <p:cNvSpPr txBox="1"/>
          <p:nvPr/>
        </p:nvSpPr>
        <p:spPr>
          <a:xfrm>
            <a:off x="4680409" y="4322480"/>
            <a:ext cx="4007400" cy="492600"/>
          </a:xfrm>
          <a:prstGeom prst="rect">
            <a:avLst/>
          </a:prstGeom>
          <a:noFill/>
          <a:ln>
            <a:noFill/>
          </a:ln>
        </p:spPr>
        <p:txBody>
          <a:bodyPr anchorCtr="0" anchor="t" bIns="0" lIns="0" spcFirstLastPara="1" rIns="0" wrap="square" tIns="0">
            <a:normAutofit/>
          </a:bodyPr>
          <a:lstStyle/>
          <a:p>
            <a:pPr indent="0" lvl="0" marL="0" rtl="0" algn="l">
              <a:lnSpc>
                <a:spcPct val="80000"/>
              </a:lnSpc>
              <a:spcBef>
                <a:spcPts val="0"/>
              </a:spcBef>
              <a:spcAft>
                <a:spcPts val="0"/>
              </a:spcAft>
              <a:buNone/>
            </a:pPr>
            <a:r>
              <a:rPr lang="en-GB" sz="1100">
                <a:latin typeface="Kalam"/>
                <a:ea typeface="Kalam"/>
                <a:cs typeface="Kalam"/>
                <a:sym typeface="Kalam"/>
              </a:rPr>
              <a:t>Haddii aad la timid jawaab ka duwan, ma caddeyn kartaa?</a:t>
            </a:r>
            <a:endParaRPr b="1" sz="2000">
              <a:latin typeface="Kalam"/>
              <a:ea typeface="Kalam"/>
              <a:cs typeface="Kalam"/>
              <a:sym typeface="Kalam"/>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4" name="Shape 1624"/>
        <p:cNvGrpSpPr/>
        <p:nvPr/>
      </p:nvGrpSpPr>
      <p:grpSpPr>
        <a:xfrm>
          <a:off x="0" y="0"/>
          <a:ext cx="0" cy="0"/>
          <a:chOff x="0" y="0"/>
          <a:chExt cx="0" cy="0"/>
        </a:xfrm>
      </p:grpSpPr>
      <p:sp>
        <p:nvSpPr>
          <p:cNvPr id="1625" name="Google Shape;1625;p106"/>
          <p:cNvSpPr txBox="1"/>
          <p:nvPr/>
        </p:nvSpPr>
        <p:spPr>
          <a:xfrm>
            <a:off x="3355975" y="1142063"/>
            <a:ext cx="30972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prism sideed-gees</a:t>
            </a:r>
            <a:r>
              <a:rPr lang="en-GB" sz="1100">
                <a:latin typeface="Kalam"/>
                <a:ea typeface="Kalam"/>
                <a:cs typeface="Kalam"/>
                <a:sym typeface="Kalam"/>
              </a:rPr>
              <a:t/>
            </a:r>
            <a:r>
              <a:rPr b="1" lang="en-GB" sz="1100">
                <a:latin typeface="Kalam"/>
                <a:ea typeface="Kalam"/>
                <a:cs typeface="Kalam"/>
                <a:sym typeface="Kalam"/>
              </a:rPr>
              <a:t/>
            </a:r>
            <a:endParaRPr b="1" sz="2000">
              <a:latin typeface="Kalam"/>
              <a:ea typeface="Kalam"/>
              <a:cs typeface="Kalam"/>
              <a:sym typeface="Kalam"/>
            </a:endParaRPr>
          </a:p>
          <a:p>
            <a:pPr indent="0" lvl="0" marL="0" rtl="0" algn="l">
              <a:spcBef>
                <a:spcPts val="0"/>
              </a:spcBef>
              <a:spcAft>
                <a:spcPts val="0"/>
              </a:spcAft>
              <a:buNone/>
            </a:pPr>
            <a:r>
              <a:rPr lang="en-GB" sz="1100">
                <a:solidFill>
                  <a:schemeClr val="dk1"/>
                </a:solidFill>
                <a:latin typeface="Kalam"/>
                <a:ea typeface="Kalam"/>
                <a:cs typeface="Kalam"/>
                <a:sym typeface="Kalam"/>
              </a:rPr>
              <a:t>prism sideed-gees aan joogto ahayn</a:t>
            </a:r>
            <a:r>
              <a:rPr b="1" lang="en-GB" sz="1100">
                <a:solidFill>
                  <a:schemeClr val="dk1"/>
                </a:solidFill>
                <a:latin typeface="Kalam"/>
                <a:ea typeface="Kalam"/>
                <a:cs typeface="Kalam"/>
                <a:sym typeface="Kalam"/>
              </a:rPr>
              <a:t/>
            </a:r>
            <a:endParaRPr b="1" sz="2000">
              <a:latin typeface="Kalam"/>
              <a:ea typeface="Kalam"/>
              <a:cs typeface="Kalam"/>
              <a:sym typeface="Kalam"/>
            </a:endParaRPr>
          </a:p>
        </p:txBody>
      </p:sp>
      <p:sp>
        <p:nvSpPr>
          <p:cNvPr id="1626" name="Google Shape;1626;p106"/>
          <p:cNvSpPr txBox="1"/>
          <p:nvPr/>
        </p:nvSpPr>
        <p:spPr>
          <a:xfrm>
            <a:off x="324000" y="652275"/>
            <a:ext cx="6296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3) Qor magac ku habboon prism kasta.</a:t>
            </a:r>
            <a:r>
              <a:rPr b="1" lang="en-GB" sz="1800">
                <a:latin typeface="Lexend"/>
                <a:ea typeface="Lexend"/>
                <a:cs typeface="Lexend"/>
                <a:sym typeface="Lexend"/>
              </a:rPr>
              <a:t/>
            </a:r>
            <a:r>
              <a:rPr lang="en-GB" sz="1800">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627" name="Google Shape;1627;p106"/>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Kala saarista prism-yada</a:t>
            </a:r>
            <a:endParaRPr/>
          </a:p>
        </p:txBody>
      </p:sp>
      <p:pic>
        <p:nvPicPr>
          <p:cNvPr id="1628" name="Google Shape;1628;p106"/>
          <p:cNvPicPr preferRelativeResize="0"/>
          <p:nvPr/>
        </p:nvPicPr>
        <p:blipFill rotWithShape="1">
          <a:blip r:embed="rId3">
            <a:alphaModFix/>
          </a:blip>
          <a:srcRect b="0" l="0" r="0" t="3456"/>
          <a:stretch/>
        </p:blipFill>
        <p:spPr>
          <a:xfrm>
            <a:off x="548325" y="1151950"/>
            <a:ext cx="2427850" cy="2558649"/>
          </a:xfrm>
          <a:prstGeom prst="rect">
            <a:avLst/>
          </a:prstGeom>
          <a:noFill/>
          <a:ln>
            <a:noFill/>
          </a:ln>
        </p:spPr>
      </p:pic>
      <p:grpSp>
        <p:nvGrpSpPr>
          <p:cNvPr id="1629" name="Google Shape;1629;p106"/>
          <p:cNvGrpSpPr/>
          <p:nvPr/>
        </p:nvGrpSpPr>
        <p:grpSpPr>
          <a:xfrm>
            <a:off x="324008" y="1298063"/>
            <a:ext cx="303581" cy="303581"/>
            <a:chOff x="1020916" y="1442088"/>
            <a:chExt cx="457200" cy="457200"/>
          </a:xfrm>
        </p:grpSpPr>
        <p:pic>
          <p:nvPicPr>
            <p:cNvPr id="1630" name="Google Shape;1630;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631" name="Google Shape;1631;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1632" name="Google Shape;1632;p106"/>
          <p:cNvGrpSpPr/>
          <p:nvPr/>
        </p:nvGrpSpPr>
        <p:grpSpPr>
          <a:xfrm>
            <a:off x="2976183" y="1142051"/>
            <a:ext cx="303581" cy="303581"/>
            <a:chOff x="1020916" y="1442088"/>
            <a:chExt cx="457200" cy="457200"/>
          </a:xfrm>
        </p:grpSpPr>
        <p:pic>
          <p:nvPicPr>
            <p:cNvPr id="1633" name="Google Shape;1633;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634" name="Google Shape;1634;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sp>
        <p:nvSpPr>
          <p:cNvPr id="1635" name="Google Shape;1635;p106"/>
          <p:cNvSpPr txBox="1"/>
          <p:nvPr/>
        </p:nvSpPr>
        <p:spPr>
          <a:xfrm>
            <a:off x="4417850" y="2571755"/>
            <a:ext cx="4007400" cy="101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Haddii aad la timid magac ka duwan prism kasta, ma caddeyn kartaa?</a:t>
            </a:r>
            <a:r>
              <a:rPr b="1" lang="en-GB" sz="1100">
                <a:latin typeface="Kalam"/>
                <a:ea typeface="Kalam"/>
                <a:cs typeface="Kalam"/>
                <a:sym typeface="Kalam"/>
              </a:rPr>
              <a:t/>
            </a:r>
            <a:r>
              <a:rPr lang="en-GB" sz="1100">
                <a:latin typeface="Kalam"/>
                <a:ea typeface="Kalam"/>
                <a:cs typeface="Kalam"/>
                <a:sym typeface="Kalam"/>
              </a:rPr>
              <a:t/>
            </a:r>
            <a:endParaRPr b="1" sz="2000">
              <a:latin typeface="Kalam"/>
              <a:ea typeface="Kalam"/>
              <a:cs typeface="Kalam"/>
              <a:sym typeface="Kalam"/>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9" name="Shape 1639"/>
        <p:cNvGrpSpPr/>
        <p:nvPr/>
      </p:nvGrpSpPr>
      <p:grpSpPr>
        <a:xfrm>
          <a:off x="0" y="0"/>
          <a:ext cx="0" cy="0"/>
          <a:chOff x="0" y="0"/>
          <a:chExt cx="0" cy="0"/>
        </a:xfrm>
      </p:grpSpPr>
      <p:sp>
        <p:nvSpPr>
          <p:cNvPr id="1640" name="Google Shape;1640;p107"/>
          <p:cNvSpPr txBox="1"/>
          <p:nvPr/>
        </p:nvSpPr>
        <p:spPr>
          <a:xfrm>
            <a:off x="324000" y="957075"/>
            <a:ext cx="8496000" cy="2770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Fahanka sifooyinka prism-ka wuxuu fududeeyaa in la garto prism-yada iyo kuwa aan ahayn.</a:t>
            </a:r>
            <a:r>
              <a:rPr b="1" lang="en-GB" sz="1400">
                <a:latin typeface="Lexend"/>
                <a:ea typeface="Lexend"/>
                <a:cs typeface="Lexend"/>
                <a:sym typeface="Lexend"/>
              </a:rPr>
              <a:t/>
            </a:r>
            <a:r>
              <a:rPr lang="en-GB" sz="1400">
                <a:latin typeface="Lexend"/>
                <a:ea typeface="Lexend"/>
                <a:cs typeface="Lexend"/>
                <a:sym typeface="Lexend"/>
              </a:rPr>
              <a:t/>
            </a:r>
            <a:r>
              <a:rPr b="1" lang="en-GB" sz="1400">
                <a:latin typeface="Lexend"/>
                <a:ea typeface="Lexend"/>
                <a:cs typeface="Lexend"/>
                <a:sym typeface="Lexend"/>
              </a:rPr>
              <a:t/>
            </a:r>
            <a:r>
              <a:rPr lang="en-GB" sz="1400">
                <a:latin typeface="Lexend"/>
                <a:ea typeface="Lexend"/>
                <a:cs typeface="Lexend"/>
                <a:sym typeface="Lexend"/>
              </a:rPr>
              <a:t/>
            </a:r>
            <a:r>
              <a:rPr b="1" lang="en-GB" sz="1400">
                <a:latin typeface="Lexend"/>
                <a:ea typeface="Lexend"/>
                <a:cs typeface="Lexend"/>
                <a:sym typeface="Lexend"/>
              </a:rPr>
              <a:t/>
            </a:r>
            <a:r>
              <a:rPr lang="en-GB" sz="1400">
                <a:latin typeface="Lexend"/>
                <a:ea typeface="Lexend"/>
                <a:cs typeface="Lexend"/>
                <a:sym typeface="Lexend"/>
              </a:rPr>
              <a:t/>
            </a:r>
            <a:endParaRPr sz="2000">
              <a:latin typeface="Lexend"/>
              <a:ea typeface="Lexend"/>
              <a:cs typeface="Lexend"/>
              <a:sym typeface="Lexend"/>
            </a:endParaRPr>
          </a:p>
          <a:p>
            <a:pPr indent="0" lvl="0" marL="0" rtl="0" algn="l">
              <a:spcBef>
                <a:spcPts val="0"/>
              </a:spcBef>
              <a:spcAft>
                <a:spcPts val="0"/>
              </a:spcAft>
              <a:buNone/>
            </a:pPr>
            <a:r>
              <a:rPr>
                <a:latin typeface="Lexend"/>
              </a:rPr>
              <a:t/>
            </a:r>
            <a:endParaRPr sz="20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Ogaanshaha in prism-yada badanaa lagu garto qaabka iyo sifooyinka geesoolaha isgoyska (cross-sectional polygon) wuxuu u oggolaanayaa magacaabista iyo kala saarista prism-yada.</a:t>
            </a:r>
            <a:r>
              <a:rPr b="1" lang="en-GB" sz="1400">
                <a:latin typeface="Lexend"/>
                <a:ea typeface="Lexend"/>
                <a:cs typeface="Lexend"/>
                <a:sym typeface="Lexend"/>
              </a:rPr>
              <a:t/>
            </a:r>
            <a:r>
              <a:rPr lang="en-GB" sz="1400">
                <a:latin typeface="Lexend"/>
                <a:ea typeface="Lexend"/>
                <a:cs typeface="Lexend"/>
                <a:sym typeface="Lexend"/>
              </a:rPr>
              <a:t/>
            </a:r>
            <a:r>
              <a:rPr b="1" lang="en-GB" sz="1400">
                <a:latin typeface="Lexend"/>
                <a:ea typeface="Lexend"/>
                <a:cs typeface="Lexend"/>
                <a:sym typeface="Lexend"/>
              </a:rPr>
              <a:t/>
            </a:r>
            <a:r>
              <a:rPr lang="en-GB" sz="1400">
                <a:latin typeface="Lexend"/>
                <a:ea typeface="Lexend"/>
                <a:cs typeface="Lexend"/>
                <a:sym typeface="Lexend"/>
              </a:rPr>
              <a:t/>
            </a:r>
            <a:r>
              <a:rPr b="1" lang="en-GB" sz="1400">
                <a:latin typeface="Lexend"/>
                <a:ea typeface="Lexend"/>
                <a:cs typeface="Lexend"/>
                <a:sym typeface="Lexend"/>
              </a:rPr>
              <a:t/>
            </a:r>
            <a:r>
              <a:rPr lang="en-GB" sz="1400">
                <a:latin typeface="Lexend"/>
                <a:ea typeface="Lexend"/>
                <a:cs typeface="Lexend"/>
                <a:sym typeface="Lexend"/>
              </a:rPr>
              <a:t/>
            </a:r>
            <a:endParaRPr sz="2000">
              <a:latin typeface="Lexend"/>
              <a:ea typeface="Lexend"/>
              <a:cs typeface="Lexend"/>
              <a:sym typeface="Lexend"/>
            </a:endParaRPr>
          </a:p>
          <a:p>
            <a:pPr indent="0" lvl="0" marL="0" rtl="0" algn="l">
              <a:spcBef>
                <a:spcPts val="0"/>
              </a:spcBef>
              <a:spcAft>
                <a:spcPts val="0"/>
              </a:spcAft>
              <a:buNone/>
            </a:pPr>
            <a:r>
              <a:rPr>
                <a:latin typeface="Lexend"/>
              </a:rPr>
              <a:t/>
            </a:r>
            <a:endParaRPr sz="20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Fahamka in ay jiraan laba nooc oo prism (prism) ah: mid toosan (right) iyo mid qalloocan (oblique), wuxuu ballaariyaa fahamka waxa loo aqoonsan karo prism (prism).</a:t>
            </a:r>
            <a:r>
              <a:rPr b="1" lang="en-GB" sz="1400">
                <a:latin typeface="Lexend"/>
                <a:ea typeface="Lexend"/>
                <a:cs typeface="Lexend"/>
                <a:sym typeface="Lexend"/>
              </a:rPr>
              <a:t/>
            </a:r>
            <a:r>
              <a:rPr lang="en-GB" sz="1400">
                <a:latin typeface="Lexend"/>
                <a:ea typeface="Lexend"/>
                <a:cs typeface="Lexend"/>
                <a:sym typeface="Lexend"/>
              </a:rPr>
              <a:t/>
            </a:r>
            <a:r>
              <a:rPr b="1" lang="en-GB" sz="1400">
                <a:latin typeface="Lexend"/>
                <a:ea typeface="Lexend"/>
                <a:cs typeface="Lexend"/>
                <a:sym typeface="Lexend"/>
              </a:rPr>
              <a:t/>
            </a:r>
            <a:r>
              <a:rPr lang="en-GB" sz="1400">
                <a:latin typeface="Lexend"/>
                <a:ea typeface="Lexend"/>
                <a:cs typeface="Lexend"/>
                <a:sym typeface="Lexend"/>
              </a:rPr>
              <a:t/>
            </a:r>
            <a:endParaRPr sz="2000">
              <a:latin typeface="Lexend"/>
              <a:ea typeface="Lexend"/>
              <a:cs typeface="Lexend"/>
              <a:sym typeface="Lexend"/>
            </a:endParaRPr>
          </a:p>
        </p:txBody>
      </p:sp>
      <p:sp>
        <p:nvSpPr>
          <p:cNvPr id="1641" name="Google Shape;1641;p107"/>
          <p:cNvSpPr txBox="1"/>
          <p:nvPr>
            <p:ph type="title"/>
          </p:nvPr>
        </p:nvSpPr>
        <p:spPr>
          <a:xfrm>
            <a:off x="1684800" y="157525"/>
            <a:ext cx="57414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Sifooyinka prisms (prisms)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