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846" r:id="rId3"/>
    <p:sldMasterId id="2147483847" r:id="rId4"/>
    <p:sldMasterId id="21474838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2da7cda1408_0_2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2da7cda1408_0_2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2da7cda1408_0_2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2da7cda1408_0_2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2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g2da7cda1408_0_2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4" name="Google Shape;2404;g2da7cda1408_0_2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g2da7cda1408_0_2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g2da7cda1408_0_2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9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g2da7cda1408_0_2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1" name="Google Shape;2421;g2da7cda1408_0_2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8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Google Shape;2429;g2da7cda1408_0_25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0" name="Google Shape;2430;g2da7cda1408_0_2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9" name="Shape 2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0" name="Google Shape;2440;g2da85d0c0e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1" name="Google Shape;2441;g2da85d0c0e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2da85d0c0e4_1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2da85d0c0e4_1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0" name="Shape 2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Google Shape;2471;g2da8e0d91f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2" name="Google Shape;2472;g2da8e0d91f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g2ddde68c1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5" name="Google Shape;2505;g2ddde68c1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4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g2dac47f83e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6" name="Google Shape;2556;g2dac47f83e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9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g2dac47f83ec_2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1" name="Google Shape;2581;g2dac47f83ec_2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3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g2dac47f83ec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5" name="Google Shape;2625;g2dac47f83ec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g2dac47f83ec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4" name="Google Shape;2634;g2dac47f83ec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5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2da7cda1408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2da7cda1408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8" name="Shape 2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9" name="Google Shape;2669;g2da7cda1408_0_2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0" name="Google Shape;2670;g2da7cda1408_0_2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0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1" name="Google Shape;2681;g2da7cda1408_0_2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2" name="Google Shape;2682;g2da7cda1408_0_2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2" name="Shape 2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" name="Google Shape;2693;g2da7cda1408_0_2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4" name="Google Shape;2694;g2da7cda1408_0_2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g2dac47f83ec_2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3" name="Google Shape;2703;g2dac47f83ec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9" name="Shape 2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0" name="Google Shape;2720;g2ddde68c1a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1" name="Google Shape;2721;g2ddde68c1a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2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3" name="Google Shape;2743;g2da7cda1408_0_2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4" name="Google Shape;2744;g2da7cda1408_0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3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g2dac47f83ec_2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5" name="Google Shape;2755;g2dac47f83ec_2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3" name="Shape 2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" name="Google Shape;2764;g2dac47f83ec_2_8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5" name="Google Shape;2765;g2dac47f83ec_2_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4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" name="Google Shape;2775;g2dac47f83ec_2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6" name="Google Shape;2776;g2dac47f83ec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7" name="Shape 2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Google Shape;2798;g2dac47f83ec_2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9" name="Google Shape;2799;g2dac47f83ec_2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4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g2dac47f83ec_2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6" name="Google Shape;2806;g2dac47f83ec_2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1" name="Shape 2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2" name="Google Shape;2812;g2da7cda1408_0_2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3" name="Google Shape;2813;g2da7cda1408_0_2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0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1" name="Google Shape;2821;g2da7cda1408_0_2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2" name="Google Shape;2822;g2da7cda1408_0_2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1" name="Shape 2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2" name="Google Shape;2832;g2dac47f83ec_2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3" name="Google Shape;2833;g2dac47f83ec_2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1" name="Shape 2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2" name="Google Shape;2842;g2dac47f83ec_2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3" name="Google Shape;2843;g2dac47f83ec_2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2" name="Shape 2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3" name="Google Shape;2853;g2dac47f83ec_2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4" name="Google Shape;2854;g2dac47f83ec_2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4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g2dac47f83ec_2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6" name="Google Shape;2876;g2dac47f83ec_2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8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9" name="Google Shape;2889;g2da7cda1408_1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0" name="Google Shape;2890;g2da7cda1408_1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8" name="Shape 2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9" name="Google Shape;2919;g2dac47f83ec_2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0" name="Google Shape;2920;g2dac47f83ec_2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0" name="Shape 2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" name="Google Shape;2941;g2dac47f83ec_2_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2" name="Google Shape;2942;g2dac47f83ec_2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4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5" name="Google Shape;2955;g2dac47f83ec_2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6" name="Google Shape;2956;g2dac47f83ec_2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7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g2da7cda1408_0_2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9" name="Google Shape;2969;g2da7cda1408_0_2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38.pn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Relationship Id="rId3" Type="http://schemas.openxmlformats.org/officeDocument/2006/relationships/image" Target="../media/image31.png"/><Relationship Id="rId4" Type="http://schemas.openxmlformats.org/officeDocument/2006/relationships/image" Target="../media/image57.png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9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42.png"/><Relationship Id="rId5" Type="http://schemas.openxmlformats.org/officeDocument/2006/relationships/image" Target="../media/image33.png"/><Relationship Id="rId6" Type="http://schemas.openxmlformats.org/officeDocument/2006/relationships/image" Target="../media/image31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9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8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8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Relationship Id="rId3" Type="http://schemas.openxmlformats.org/officeDocument/2006/relationships/image" Target="../media/image59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9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9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38.pn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3.png"/><Relationship Id="rId3" Type="http://schemas.openxmlformats.org/officeDocument/2006/relationships/image" Target="../media/image31.png"/><Relationship Id="rId4" Type="http://schemas.openxmlformats.org/officeDocument/2006/relationships/image" Target="../media/image57.png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35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9.png"/><Relationship Id="rId9" Type="http://schemas.openxmlformats.org/officeDocument/2006/relationships/image" Target="../media/image35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42.png"/><Relationship Id="rId5" Type="http://schemas.openxmlformats.org/officeDocument/2006/relationships/image" Target="../media/image33.png"/><Relationship Id="rId6" Type="http://schemas.openxmlformats.org/officeDocument/2006/relationships/image" Target="../media/image31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9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5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8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8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8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6.png"/><Relationship Id="rId3" Type="http://schemas.openxmlformats.org/officeDocument/2006/relationships/image" Target="../media/image59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9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9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5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png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png"/><Relationship Id="rId3" Type="http://schemas.openxmlformats.org/officeDocument/2006/relationships/image" Target="../media/image38.png"/><Relationship Id="rId4" Type="http://schemas.openxmlformats.org/officeDocument/2006/relationships/image" Target="../media/image34.png"/><Relationship Id="rId5" Type="http://schemas.openxmlformats.org/officeDocument/2006/relationships/image" Target="../media/image36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3.png"/><Relationship Id="rId3" Type="http://schemas.openxmlformats.org/officeDocument/2006/relationships/image" Target="../media/image31.png"/><Relationship Id="rId4" Type="http://schemas.openxmlformats.org/officeDocument/2006/relationships/image" Target="../media/image57.png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35.png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9.png"/><Relationship Id="rId9" Type="http://schemas.openxmlformats.org/officeDocument/2006/relationships/image" Target="../media/image35.png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0.png"/><Relationship Id="rId3" Type="http://schemas.openxmlformats.org/officeDocument/2006/relationships/image" Target="../media/image57.png"/><Relationship Id="rId4" Type="http://schemas.openxmlformats.org/officeDocument/2006/relationships/image" Target="../media/image42.png"/><Relationship Id="rId5" Type="http://schemas.openxmlformats.org/officeDocument/2006/relationships/image" Target="../media/image33.png"/><Relationship Id="rId6" Type="http://schemas.openxmlformats.org/officeDocument/2006/relationships/image" Target="../media/image31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9.png"/><Relationship Id="rId10" Type="http://schemas.openxmlformats.org/officeDocument/2006/relationships/image" Target="../media/image48.png"/><Relationship Id="rId11" Type="http://schemas.openxmlformats.org/officeDocument/2006/relationships/image" Target="../media/image35.png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5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4.png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8.png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8.png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8.png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9.png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9.png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png"/><Relationship Id="rId3" Type="http://schemas.openxmlformats.org/officeDocument/2006/relationships/image" Target="../media/image59.png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2.png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8.png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6.png"/><Relationship Id="rId3" Type="http://schemas.openxmlformats.org/officeDocument/2006/relationships/image" Target="../media/image59.png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8.png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Relationship Id="rId3" Type="http://schemas.openxmlformats.org/officeDocument/2006/relationships/image" Target="../media/image59.png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7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74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1" name="Google Shape;871;p74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873" name="Google Shape;87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8" name="Google Shape;878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81" name="Google Shape;881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82" name="Google Shape;882;p7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7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7" name="Google Shape;887;p7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6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0" name="Google Shape;890;p7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Google Shape;892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4" name="Google Shape;894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7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7" name="Google Shape;897;p7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98" name="Google Shape;898;p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99" name="Google Shape;899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0" name="Google Shape;900;p77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01" name="Google Shape;901;p7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5" name="Google Shape;905;p7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8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8" name="Google Shape;908;p7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09" name="Google Shape;909;p78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2" name="Google Shape;912;p7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9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15" name="Google Shape;915;p7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16" name="Google Shape;916;p79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7" name="Google Shape;917;p7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18" name="Google Shape;918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9" name="Google Shape;919;p79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20" name="Google Shape;920;p7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8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5" name="Google Shape;925;p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80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28" name="Google Shape;928;p8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8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2" name="Google Shape;932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81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35" name="Google Shape;935;p8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36" name="Google Shape;936;p8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37" name="Google Shape;937;p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8" name="Google Shape;938;p81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39" name="Google Shape;939;p8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4" name="Google Shape;944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7" name="Google Shape;947;p8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8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8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84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84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4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84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4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8" name="Google Shape;958;p84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959" name="Google Shape;959;p8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0" name="Google Shape;960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1" name="Google Shape;961;p8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2" name="Google Shape;962;p8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963" name="Google Shape;963;p84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8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7" name="Google Shape;967;p8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0" name="Google Shape;970;p8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2" name="Google Shape;972;p8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3" name="Google Shape;973;p8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4" name="Google Shape;974;p8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7" name="Google Shape;977;p8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8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8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0" name="Google Shape;980;p8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1" name="Google Shape;981;p8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2" name="Google Shape;982;p8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3" name="Google Shape;983;p8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4" name="Google Shape;984;p8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5" name="Google Shape;985;p8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6" name="Google Shape;986;p8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9" name="Google Shape;989;p8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8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8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2" name="Google Shape;992;p8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3" name="Google Shape;993;p8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4" name="Google Shape;994;p8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5" name="Google Shape;995;p8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6" name="Google Shape;996;p8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7" name="Google Shape;997;p8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8" name="Google Shape;998;p8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9" name="Google Shape;999;p8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00" name="Google Shape;1000;p8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3" name="Google Shape;1003;p8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8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8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6" name="Google Shape;1006;p8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7" name="Google Shape;1007;p8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8" name="Google Shape;1008;p8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1" name="Google Shape;1011;p8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8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4" name="Google Shape;1014;p89"/>
          <p:cNvCxnSpPr>
            <a:endCxn id="1015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16" name="Google Shape;1016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8" name="Google Shape;1018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15" name="Google Shape;1015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8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8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3" name="Google Shape;1023;p9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9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9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9" name="Google Shape;1029;p90"/>
          <p:cNvCxnSpPr>
            <a:endCxn id="1030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0" name="Google Shape;1030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9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033" name="Google Shape;1033;p9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034" name="Google Shape;1034;p9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035" name="Google Shape;1035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7" name="Google Shape;1037;p9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Google Shape;1041;p9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9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9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9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9" name="Google Shape;1049;p9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50" name="Google Shape;1050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9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4" name="Google Shape;1054;p9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5" name="Google Shape;1055;p9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6" name="Google Shape;1056;p9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57" name="Google Shape;1057;p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9" name="Google Shape;1059;p9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9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9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9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66" name="Google Shape;1066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67" name="Google Shape;106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9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3" name="Google Shape;1073;p9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75" name="Google Shape;1075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9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0" name="Google Shape;1080;p9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82" name="Google Shape;1082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Google Shape;1084;p9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7" name="Google Shape;1087;p9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89" name="Google Shape;1089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2" name="Google Shape;1092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9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5" name="Google Shape;1095;p9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6" name="Google Shape;1096;p9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97" name="Google Shape;1097;p9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98" name="Google Shape;1098;p9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9" name="Google Shape;1099;p9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0" name="Google Shape;1100;p9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01" name="Google Shape;1101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9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9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5" name="Google Shape;1105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9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8" name="Google Shape;1108;p9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9" name="Google Shape;1109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10" name="Google Shape;1110;p9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11" name="Google Shape;1111;p9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2" name="Google Shape;1112;p9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3" name="Google Shape;1113;p9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14" name="Google Shape;1114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5" name="Google Shape;1115;p9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8" name="Google Shape;1118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9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1" name="Google Shape;1121;p9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23" name="Google Shape;1123;p9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24" name="Google Shape;1124;p9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5" name="Google Shape;1125;p9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6" name="Google Shape;1126;p9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27" name="Google Shape;1127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8" name="Google Shape;1128;p9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9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1" name="Google Shape;1131;p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9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9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4" name="Google Shape;1134;p9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5" name="Google Shape;113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36" name="Google Shape;1136;p9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37" name="Google Shape;1137;p9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8" name="Google Shape;1138;p9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9" name="Google Shape;1139;p9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40" name="Google Shape;1140;p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1" name="Google Shape;1141;p9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Google Shape;1143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10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10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10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10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1" name="Google Shape;1151;p10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2" name="Google Shape;1152;p10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153" name="Google Shape;1153;p10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4" name="Google Shape;1154;p10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10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6" name="Google Shape;1156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59" name="Google Shape;1159;p10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60" name="Google Shape;1160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1" name="Google Shape;116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2" name="Google Shape;1162;p10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63" name="Google Shape;1163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4" name="Google Shape;1164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10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10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10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10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2" name="Google Shape;1172;p10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73" name="Google Shape;117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6" name="Google Shape;1176;p10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7" name="Google Shape;1177;p10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78" name="Google Shape;1178;p10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79" name="Google Shape;1179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0" name="Google Shape;118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1" name="Google Shape;1181;p10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82" name="Google Shape;1182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3" name="Google Shape;118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84" name="Google Shape;1184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10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10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9" name="Google Shape;1189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10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10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10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10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5" name="Google Shape;1195;p10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96" name="Google Shape;1196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9" name="Google Shape;1199;p10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0" name="Google Shape;1200;p10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1" name="Google Shape;1201;p10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02" name="Google Shape;1202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3" name="Google Shape;120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4" name="Google Shape;1204;p10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05" name="Google Shape;1205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07" name="Google Shape;120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10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10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10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10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10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8" name="Google Shape;1218;p10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19" name="Google Shape;121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2" name="Google Shape;1222;p10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3" name="Google Shape;1223;p10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4" name="Google Shape;1224;p10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25" name="Google Shape;1225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6" name="Google Shape;122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7" name="Google Shape;1227;p10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28" name="Google Shape;1228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30" name="Google Shape;1230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10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10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" name="Google Shape;1235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38" name="Google Shape;1238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1" name="Google Shape;1241;p10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2" name="Google Shape;1242;p10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3" name="Google Shape;1243;p10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4" name="Google Shape;1244;p10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45" name="Google Shape;1245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6" name="Google Shape;1246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7" name="Google Shape;1247;p10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48" name="Google Shape;1248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0" name="Google Shape;1250;p10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51" name="Google Shape;1251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4" name="Google Shape;1254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7" name="Google Shape;1257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0" name="Google Shape;1260;p10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1" name="Google Shape;1261;p10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2" name="Google Shape;1262;p10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63" name="Google Shape;1263;p10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64" name="Google Shape;1264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5" name="Google Shape;1265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6" name="Google Shape;1266;p10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67" name="Google Shape;1267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8" name="Google Shape;1268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9" name="Google Shape;1269;p10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70" name="Google Shape;1270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1" name="Google Shape;1271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3" name="Google Shape;1273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76" name="Google Shape;1276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9" name="Google Shape;1279;p10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0" name="Google Shape;1280;p10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1" name="Google Shape;1281;p10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82" name="Google Shape;1282;p10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83" name="Google Shape;1283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4" name="Google Shape;1284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5" name="Google Shape;1285;p10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86" name="Google Shape;1286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7" name="Google Shape;1287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8" name="Google Shape;1288;p10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89" name="Google Shape;1289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0" name="Google Shape;1290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2" name="Google Shape;1292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10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5" name="Google Shape;1295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8" name="Google Shape;1298;p10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9" name="Google Shape;1299;p10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0" name="Google Shape;1300;p10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01" name="Google Shape;1301;p10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02" name="Google Shape;1302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3" name="Google Shape;1303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4" name="Google Shape;1304;p10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05" name="Google Shape;1305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6" name="Google Shape;1306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7" name="Google Shape;1307;p10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08" name="Google Shape;1308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9" name="Google Shape;1309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" name="Google Shape;1311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10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4" name="Google Shape;131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7" name="Google Shape;1317;p10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8" name="Google Shape;1318;p10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9" name="Google Shape;1319;p10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0" name="Google Shape;1320;p10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21" name="Google Shape;1321;p10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22" name="Google Shape;1322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3" name="Google Shape;1323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4" name="Google Shape;1324;p10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25" name="Google Shape;1325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6" name="Google Shape;1326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7" name="Google Shape;1327;p10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28" name="Google Shape;1328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9" name="Google Shape;1329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0" name="Google Shape;1330;p10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31" name="Google Shape;1331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2" name="Google Shape;1332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" name="Google Shape;1334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10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7" name="Google Shape;1337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10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40" name="Google Shape;1340;p10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41" name="Google Shape;1341;p10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42" name="Google Shape;1342;p10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43" name="Google Shape;1343;p10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344" name="Google Shape;1344;p10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45" name="Google Shape;1345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6" name="Google Shape;1346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7" name="Google Shape;1347;p10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48" name="Google Shape;1348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9" name="Google Shape;1349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0" name="Google Shape;1350;p10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51" name="Google Shape;1351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2" name="Google Shape;1352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3" name="Google Shape;1353;p10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54" name="Google Shape;1354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5" name="Google Shape;1355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7" name="Google Shape;1357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11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0" name="Google Shape;1360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1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3" name="Google Shape;1363;p11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4" name="Google Shape;1364;p11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5" name="Google Shape;1365;p11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6" name="Google Shape;1366;p11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67" name="Google Shape;1367;p11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68" name="Google Shape;1368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9" name="Google Shape;1369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0" name="Google Shape;1370;p11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71" name="Google Shape;1371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2" name="Google Shape;1372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3" name="Google Shape;1373;p11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74" name="Google Shape;1374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5" name="Google Shape;1375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6" name="Google Shape;1376;p11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77" name="Google Shape;1377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8" name="Google Shape;1378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0" name="Google Shape;1380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1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1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83" name="Google Shape;1383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1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6" name="Google Shape;1386;p11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7" name="Google Shape;1387;p11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8" name="Google Shape;1388;p11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9" name="Google Shape;1389;p11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90" name="Google Shape;1390;p11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91" name="Google Shape;1391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2" name="Google Shape;1392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3" name="Google Shape;1393;p11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94" name="Google Shape;1394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5" name="Google Shape;1395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6" name="Google Shape;1396;p11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97" name="Google Shape;1397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8" name="Google Shape;1398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9" name="Google Shape;1399;p11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00" name="Google Shape;1400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1" name="Google Shape;1401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1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6" name="Google Shape;140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11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9" name="Google Shape;1409;p11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0" name="Google Shape;1410;p11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1" name="Google Shape;1411;p11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12" name="Google Shape;1412;p11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13" name="Google Shape;1413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4" name="Google Shape;1414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5" name="Google Shape;1415;p11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16" name="Google Shape;1416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7" name="Google Shape;1417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8" name="Google Shape;1418;p11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19" name="Google Shape;1419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0" name="Google Shape;1420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2" name="Google Shape;1422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11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25" name="Google Shape;1425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11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28" name="Google Shape;1428;p11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29" name="Google Shape;1429;p11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30" name="Google Shape;1430;p11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31" name="Google Shape;1431;p11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32" name="Google Shape;1432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3" name="Google Shape;1433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4" name="Google Shape;1434;p11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35" name="Google Shape;1435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6" name="Google Shape;1436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7" name="Google Shape;1437;p11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38" name="Google Shape;1438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9" name="Google Shape;1439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1" name="Google Shape;1441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11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44" name="Google Shape;1444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7" name="Google Shape;1447;p11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48" name="Google Shape;1448;p11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49" name="Google Shape;1449;p11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50" name="Google Shape;1450;p11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51" name="Google Shape;1451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2" name="Google Shape;1452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3" name="Google Shape;1453;p11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54" name="Google Shape;1454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6" name="Google Shape;1456;p11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57" name="Google Shape;1457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8" name="Google Shape;1458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0" name="Google Shape;1460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1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63" name="Google Shape;146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66" name="Google Shape;1466;p11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7" name="Google Shape;1467;p11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8" name="Google Shape;1468;p11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69" name="Google Shape;1469;p11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70" name="Google Shape;1470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1" name="Google Shape;1471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2" name="Google Shape;1472;p11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73" name="Google Shape;1473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4" name="Google Shape;1474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5" name="Google Shape;1475;p11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76" name="Google Shape;1476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7" name="Google Shape;1477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9" name="Google Shape;1479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1" name="Google Shape;1481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482" name="Google Shape;1482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6" name="Google Shape;1486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7" name="Google Shape;1487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489" name="Google Shape;1489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496" name="Google Shape;1496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0" name="Google Shape;1500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1" name="Google Shape;1501;p11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03" name="Google Shape;1503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1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Google Shape;1508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1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0" name="Google Shape;1510;p12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12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12" name="Google Shape;1512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" name="Google Shape;1515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1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8" name="Google Shape;1518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12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12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21" name="Google Shape;1521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3" name="Google Shape;1523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1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1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26" name="Google Shape;1526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12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12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29" name="Google Shape;1529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1" name="Google Shape;1531;p1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32" name="Google Shape;1532;p1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1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34" name="Google Shape;1534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12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2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37" name="Google Shape;1537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" name="Google Shape;1539;p1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1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42" name="Google Shape;1542;p124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12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44" name="Google Shape;1544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7" name="Google Shape;1547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1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0" name="Google Shape;1550;p12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1" name="Google Shape;1551;p12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52" name="Google Shape;1552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3" name="Google Shape;1553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5" name="Google Shape;1555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12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8" name="Google Shape;1558;p12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12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60" name="Google Shape;1560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1" name="Google Shape;1561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3" name="Google Shape;1563;p1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4" name="Google Shape;1564;p1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66" name="Google Shape;1566;p12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2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8" name="Google Shape;1568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9" name="Google Shape;1569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2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2" name="Google Shape;1572;p12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12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74" name="Google Shape;1574;p12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12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12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8" name="Google Shape;1578;p12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12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80" name="Google Shape;1580;p12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1" name="Google Shape;1581;p12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13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3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13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13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13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3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13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13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13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13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6" name="Google Shape;1596;p1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13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3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5" name="Google Shape;1605;p13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06" name="Google Shape;1606;p13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7" name="Google Shape;1607;p135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8" name="Google Shape;1608;p135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10" name="Google Shape;1610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3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3" name="Google Shape;1613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13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15" name="Google Shape;1615;p13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6" name="Google Shape;1616;p13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18" name="Google Shape;1618;p13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19" name="Google Shape;1619;p13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1" name="Google Shape;1621;p13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3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4" name="Google Shape;1624;p13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137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7" name="Google Shape;1627;p13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9" name="Google Shape;1629;p13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13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31" name="Google Shape;1631;p13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138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34" name="Google Shape;1634;p13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5" name="Google Shape;1635;p13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36" name="Google Shape;1636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7" name="Google Shape;1637;p138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8" name="Google Shape;1638;p1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" name="Google Shape;1640;p1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13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42" name="Google Shape;1642;p13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139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45" name="Google Shape;1645;p13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46" name="Google Shape;1646;p139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14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649" name="Google Shape;1649;p14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14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652" name="Google Shape;1652;p14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53" name="Google Shape;1653;p14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4" name="Google Shape;1654;p14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55" name="Google Shape;1655;p1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6" name="Google Shape;1656;p14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57" name="Google Shape;1657;p1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9" name="Google Shape;1659;p14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0" name="Google Shape;1660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1" name="Google Shape;1661;p14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2" name="Google Shape;1662;p14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41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65" name="Google Shape;1665;p14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7" name="Google Shape;1667;p14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14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9" name="Google Shape;1669;p14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14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72" name="Google Shape;1672;p14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73" name="Google Shape;1673;p14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74" name="Google Shape;1674;p1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5" name="Google Shape;1675;p142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76" name="Google Shape;1676;p14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8" name="Google Shape;1678;p14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14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1" name="Google Shape;1681;p14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14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84" name="Google Shape;1684;p14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6" name="Google Shape;1686;p1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7" name="Google Shape;1687;p144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8" name="Google Shape;1688;p14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145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145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145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145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4" name="Google Shape;1694;p145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695" name="Google Shape;1695;p14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6" name="Google Shape;1696;p1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7" name="Google Shape;1697;p1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8" name="Google Shape;1698;p14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699" name="Google Shape;1699;p145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1" name="Google Shape;1701;p14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4" name="Google Shape;1704;p14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14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14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7" name="Google Shape;1707;p14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8" name="Google Shape;1708;p146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9" name="Google Shape;1709;p146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0" name="Google Shape;1710;p146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1" name="Google Shape;1711;p146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1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4" name="Google Shape;1714;p14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4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14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7" name="Google Shape;1717;p14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8" name="Google Shape;1718;p147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9" name="Google Shape;1719;p147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0" name="Google Shape;1720;p147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1" name="Google Shape;1721;p147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2" name="Google Shape;1722;p147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3" name="Google Shape;1723;p147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4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6" name="Google Shape;1726;p14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27" name="Google Shape;1727;p14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14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9" name="Google Shape;1729;p14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0" name="Google Shape;1730;p148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1" name="Google Shape;1731;p148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2" name="Google Shape;1732;p148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3" name="Google Shape;1733;p148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4" name="Google Shape;1734;p148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5" name="Google Shape;1735;p148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6" name="Google Shape;1736;p148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7" name="Google Shape;1737;p148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1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0" name="Google Shape;1740;p14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14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14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3" name="Google Shape;1743;p149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4" name="Google Shape;1744;p149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5" name="Google Shape;1745;p149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15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8" name="Google Shape;1748;p15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15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15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1" name="Google Shape;1751;p150"/>
          <p:cNvCxnSpPr>
            <a:endCxn id="1752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53" name="Google Shape;1753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15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5" name="Google Shape;1755;p15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52" name="Google Shape;1752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15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57" name="Google Shape;1757;p15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5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0" name="Google Shape;1760;p15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15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15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6" name="Google Shape;1766;p151"/>
          <p:cNvCxnSpPr>
            <a:endCxn id="1767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7" name="Google Shape;1767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1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69" name="Google Shape;1769;p15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0" name="Google Shape;1770;p15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1" name="Google Shape;1771;p15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2" name="Google Shape;1772;p1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p15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4" name="Google Shape;1774;p15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15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15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8" name="Google Shape;1778;p15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5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5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15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6" name="Google Shape;1786;p15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87" name="Google Shape;1787;p1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1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52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1" name="Google Shape;1791;p152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2" name="Google Shape;1792;p152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3" name="Google Shape;1793;p152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94" name="Google Shape;1794;p1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15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6" name="Google Shape;1796;p15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97" name="Google Shape;1797;p15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8" name="Google Shape;1798;p15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0" name="Google Shape;1800;p1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p15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1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03" name="Google Shape;1803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04" name="Google Shape;1804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5" name="Google Shape;1805;p15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7" name="Google Shape;1807;p1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8" name="Google Shape;1808;p1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1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0" name="Google Shape;1810;p15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12" name="Google Shape;1812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4" name="Google Shape;1814;p1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5" name="Google Shape;1815;p1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1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7" name="Google Shape;1817;p15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19" name="Google Shape;1819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1" name="Google Shape;1821;p1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22" name="Google Shape;1822;p15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1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24" name="Google Shape;1824;p15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26" name="Google Shape;1826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5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9" name="Google Shape;1829;p1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0" name="Google Shape;1830;p1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15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2" name="Google Shape;1832;p15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3" name="Google Shape;1833;p15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34" name="Google Shape;1834;p15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35" name="Google Shape;1835;p1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6" name="Google Shape;1836;p15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7" name="Google Shape;1837;p15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38" name="Google Shape;1838;p1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9" name="Google Shape;1839;p15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15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2" name="Google Shape;1842;p1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3" name="Google Shape;1843;p1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15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5" name="Google Shape;1845;p15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6" name="Google Shape;1846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47" name="Google Shape;1847;p15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48" name="Google Shape;1848;p1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9" name="Google Shape;1849;p15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50" name="Google Shape;1850;p15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51" name="Google Shape;1851;p1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2" name="Google Shape;1852;p15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15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5" name="Google Shape;1855;p1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56" name="Google Shape;1856;p1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15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58" name="Google Shape;1858;p15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59" name="Google Shape;1859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60" name="Google Shape;1860;p15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61" name="Google Shape;1861;p1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2" name="Google Shape;1862;p15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3" name="Google Shape;1863;p15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64" name="Google Shape;1864;p15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5" name="Google Shape;1865;p15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16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8" name="Google Shape;1868;p1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69" name="Google Shape;1869;p16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16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1" name="Google Shape;1871;p16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2" name="Google Shape;1872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73" name="Google Shape;1873;p16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74" name="Google Shape;1874;p1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5" name="Google Shape;1875;p16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6" name="Google Shape;1876;p16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77" name="Google Shape;1877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8" name="Google Shape;1878;p16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0" name="Google Shape;1880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83" name="Google Shape;1883;p1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16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16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16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16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8" name="Google Shape;1888;p16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9" name="Google Shape;1889;p16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890" name="Google Shape;1890;p16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91" name="Google Shape;1891;p16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16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3" name="Google Shape;1893;p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" name="Google Shape;1894;p1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96" name="Google Shape;1896;p16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97" name="Google Shape;1897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8" name="Google Shape;1898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99" name="Google Shape;1899;p16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00" name="Google Shape;1900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1" name="Google Shape;1901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3" name="Google Shape;1903;p1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5" name="Google Shape;1905;p16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16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6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6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09" name="Google Shape;1909;p16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10" name="Google Shape;1910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1" name="Google Shape;1911;p1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3" name="Google Shape;1913;p16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4" name="Google Shape;1914;p16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15" name="Google Shape;1915;p16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16" name="Google Shape;1916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7" name="Google Shape;1917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8" name="Google Shape;1918;p16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19" name="Google Shape;1919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0" name="Google Shape;1920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21" name="Google Shape;1921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p16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16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6" name="Google Shape;1926;p1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27" name="Google Shape;1927;p1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16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9" name="Google Shape;1929;p16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16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16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2" name="Google Shape;1932;p16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33" name="Google Shape;1933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4" name="Google Shape;1934;p1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6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6" name="Google Shape;1936;p16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7" name="Google Shape;1937;p16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38" name="Google Shape;1938;p16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39" name="Google Shape;1939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0" name="Google Shape;1940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41" name="Google Shape;1941;p16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42" name="Google Shape;1942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3" name="Google Shape;1943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44" name="Google Shape;1944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6" name="Google Shape;1946;p16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7" name="Google Shape;1947;p16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9" name="Google Shape;1949;p1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0" name="Google Shape;1950;p16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16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16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16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16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55" name="Google Shape;1955;p16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56" name="Google Shape;1956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1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16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9" name="Google Shape;1959;p16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0" name="Google Shape;1960;p16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61" name="Google Shape;1961;p16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62" name="Google Shape;1962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3" name="Google Shape;1963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4" name="Google Shape;1964;p16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65" name="Google Shape;1965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6" name="Google Shape;1966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67" name="Google Shape;1967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" name="Google Shape;1968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9" name="Google Shape;1969;p16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16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2" name="Google Shape;1972;p1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1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16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75" name="Google Shape;1975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1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16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78" name="Google Shape;1978;p16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79" name="Google Shape;1979;p16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0" name="Google Shape;1980;p16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81" name="Google Shape;1981;p16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82" name="Google Shape;1982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3" name="Google Shape;1983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4" name="Google Shape;1984;p16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85" name="Google Shape;1985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6" name="Google Shape;1986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7" name="Google Shape;1987;p16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88" name="Google Shape;1988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9" name="Google Shape;1989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1" name="Google Shape;1991;p1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2" name="Google Shape;1992;p1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16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94" name="Google Shape;1994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5" name="Google Shape;1995;p1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6" name="Google Shape;1996;p16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97" name="Google Shape;1997;p16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98" name="Google Shape;1998;p16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99" name="Google Shape;1999;p16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00" name="Google Shape;2000;p16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01" name="Google Shape;2001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2" name="Google Shape;2002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3" name="Google Shape;2003;p16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04" name="Google Shape;2004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5" name="Google Shape;2005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6" name="Google Shape;2006;p16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07" name="Google Shape;2007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8" name="Google Shape;2008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0" name="Google Shape;2010;p1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11" name="Google Shape;2011;p16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16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13" name="Google Shape;2013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4" name="Google Shape;2014;p1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5" name="Google Shape;2015;p16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6" name="Google Shape;2016;p16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7" name="Google Shape;2017;p16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8" name="Google Shape;2018;p16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19" name="Google Shape;2019;p16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20" name="Google Shape;2020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1" name="Google Shape;2021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2" name="Google Shape;2022;p16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23" name="Google Shape;2023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4" name="Google Shape;2024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5" name="Google Shape;2025;p16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26" name="Google Shape;2026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7" name="Google Shape;2027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2028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9" name="Google Shape;2029;p16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16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16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32" name="Google Shape;2032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3" name="Google Shape;2033;p16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16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5" name="Google Shape;2035;p16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6" name="Google Shape;2036;p16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7" name="Google Shape;2037;p16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38" name="Google Shape;2038;p16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39" name="Google Shape;2039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0" name="Google Shape;2040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1" name="Google Shape;2041;p16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42" name="Google Shape;2042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3" name="Google Shape;2043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4" name="Google Shape;2044;p16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45" name="Google Shape;2045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6" name="Google Shape;2046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2047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" name="Google Shape;2048;p1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16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16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51" name="Google Shape;2051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16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1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54" name="Google Shape;2054;p16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5" name="Google Shape;2055;p16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6" name="Google Shape;2056;p16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7" name="Google Shape;2057;p16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58" name="Google Shape;2058;p16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59" name="Google Shape;2059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0" name="Google Shape;2060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1" name="Google Shape;2061;p16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62" name="Google Shape;2062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3" name="Google Shape;2063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4" name="Google Shape;2064;p16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65" name="Google Shape;2065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6" name="Google Shape;2066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7" name="Google Shape;2067;p16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68" name="Google Shape;2068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9" name="Google Shape;2069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2070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1" name="Google Shape;2071;p17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p17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17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74" name="Google Shape;2074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5" name="Google Shape;2075;p17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1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7" name="Google Shape;2077;p17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78" name="Google Shape;2078;p17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79" name="Google Shape;2079;p17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80" name="Google Shape;2080;p17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81" name="Google Shape;2081;p17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82" name="Google Shape;2082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3" name="Google Shape;2083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4" name="Google Shape;2084;p17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85" name="Google Shape;2085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6" name="Google Shape;2086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7" name="Google Shape;2087;p17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88" name="Google Shape;2088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9" name="Google Shape;2089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0" name="Google Shape;2090;p17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91" name="Google Shape;2091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2" name="Google Shape;2092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4" name="Google Shape;2094;p17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95" name="Google Shape;2095;p17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6" name="Google Shape;2096;p17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7" name="Google Shape;2097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8" name="Google Shape;2098;p17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1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0" name="Google Shape;2100;p17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1" name="Google Shape;2101;p17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2" name="Google Shape;2102;p17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3" name="Google Shape;2103;p17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04" name="Google Shape;2104;p17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05" name="Google Shape;2105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6" name="Google Shape;2106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7" name="Google Shape;2107;p17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08" name="Google Shape;2108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9" name="Google Shape;2109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0" name="Google Shape;2110;p17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11" name="Google Shape;2111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2" name="Google Shape;2112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3" name="Google Shape;2113;p17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14" name="Google Shape;2114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5" name="Google Shape;2115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7" name="Google Shape;2117;p17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18" name="Google Shape;2118;p17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17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20" name="Google Shape;2120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1" name="Google Shape;2121;p17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17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23" name="Google Shape;2123;p17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4" name="Google Shape;2124;p17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5" name="Google Shape;2125;p17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6" name="Google Shape;2126;p17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27" name="Google Shape;2127;p17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28" name="Google Shape;2128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9" name="Google Shape;2129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0" name="Google Shape;2130;p17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31" name="Google Shape;2131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2" name="Google Shape;2132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3" name="Google Shape;2133;p17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34" name="Google Shape;2134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5" name="Google Shape;2135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6" name="Google Shape;2136;p17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37" name="Google Shape;2137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8" name="Google Shape;2138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" name="Google Shape;2140;p1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1" name="Google Shape;2141;p1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1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43" name="Google Shape;2143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4" name="Google Shape;2144;p17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1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6" name="Google Shape;2146;p17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7" name="Google Shape;2147;p17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8" name="Google Shape;2148;p17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49" name="Google Shape;2149;p17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50" name="Google Shape;2150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1" name="Google Shape;2151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2" name="Google Shape;2152;p17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53" name="Google Shape;2153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5" name="Google Shape;2155;p17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56" name="Google Shape;2156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9" name="Google Shape;2159;p17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60" name="Google Shape;2160;p17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17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62" name="Google Shape;2162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17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4" name="Google Shape;2164;p17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5" name="Google Shape;2165;p17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6" name="Google Shape;2166;p17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7" name="Google Shape;2167;p17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68" name="Google Shape;2168;p17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69" name="Google Shape;2169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0" name="Google Shape;2170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1" name="Google Shape;2171;p17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72" name="Google Shape;2172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3" name="Google Shape;2173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4" name="Google Shape;2174;p17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75" name="Google Shape;2175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6" name="Google Shape;2176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8" name="Google Shape;2178;p17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9" name="Google Shape;2179;p1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17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1" name="Google Shape;2181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2" name="Google Shape;2182;p1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3" name="Google Shape;2183;p1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4" name="Google Shape;2184;p17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5" name="Google Shape;2185;p17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6" name="Google Shape;2186;p17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87" name="Google Shape;2187;p17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88" name="Google Shape;2188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9" name="Google Shape;2189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0" name="Google Shape;2190;p17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91" name="Google Shape;2191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2" name="Google Shape;2192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3" name="Google Shape;2193;p17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94" name="Google Shape;2194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7" name="Google Shape;2197;p1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p1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9" name="Google Shape;2199;p17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00" name="Google Shape;2200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1" name="Google Shape;2201;p1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1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3" name="Google Shape;2203;p17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4" name="Google Shape;2204;p17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5" name="Google Shape;2205;p17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206" name="Google Shape;2206;p17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207" name="Google Shape;2207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8" name="Google Shape;2208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09" name="Google Shape;2209;p17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210" name="Google Shape;2210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1" name="Google Shape;2211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12" name="Google Shape;2212;p17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213" name="Google Shape;2213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4" name="Google Shape;2214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6" name="Google Shape;2216;p1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7" name="Google Shape;2217;p17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1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19" name="Google Shape;2219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0" name="Google Shape;2220;p17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1" name="Google Shape;2221;p1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3" name="Google Shape;2223;p17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24" name="Google Shape;2224;p17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1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26" name="Google Shape;2226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7" name="Google Shape;2227;p1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1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0" name="Google Shape;2230;p17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1" name="Google Shape;2231;p1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2" name="Google Shape;2232;p1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33" name="Google Shape;2233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4" name="Google Shape;2234;p1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1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7" name="Google Shape;2237;p18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8" name="Google Shape;2238;p1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1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0" name="Google Shape;2240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1" name="Google Shape;2241;p1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1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4" name="Google Shape;2244;p1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p1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6" name="Google Shape;2246;p1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7" name="Google Shape;2247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8" name="Google Shape;2248;p1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0" name="Google Shape;2250;p1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" name="Google Shape;2252;p1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53" name="Google Shape;2253;p1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4" name="Google Shape;2254;p1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55" name="Google Shape;2255;p18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56" name="Google Shape;2256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7" name="Google Shape;2257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8" name="Google Shape;2258;p18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0" name="Google Shape;2260;p1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1" name="Google Shape;2261;p1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2" name="Google Shape;2262;p1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63" name="Google Shape;2263;p18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64" name="Google Shape;2264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5" name="Google Shape;2265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66" name="Google Shape;2266;p18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8" name="Google Shape;2268;p1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9" name="Google Shape;2269;p1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1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71" name="Google Shape;2271;p18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72" name="Google Shape;2272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3" name="Google Shape;2273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4" name="Google Shape;2274;p18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2275" name="Shape 2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6" name="Google Shape;2276;p1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7" name="Google Shape;2277;p1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8" name="Google Shape;2278;p1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79" name="Google Shape;2279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0" name="Google Shape;2280;p1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1" name="Google Shape;2281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82" name="Google Shape;2282;p18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4" name="Google Shape;2284;p1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5" name="Google Shape;2285;p1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1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87" name="Google Shape;2287;p18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88" name="Google Shape;2288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9" name="Google Shape;2289;p1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0" name="Google Shape;2290;p18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2" name="Google Shape;2292;p1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1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4" name="Google Shape;2294;p1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5" name="Google Shape;2295;p1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96" name="Google Shape;2296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7" name="Google Shape;2297;p1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8" name="Google Shape;2298;p18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0" name="Google Shape;2300;p1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01" name="Google Shape;2301;p1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2" name="Google Shape;2302;p1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3" name="Google Shape;2303;p1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04" name="Google Shape;2304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5" name="Google Shape;2305;p18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18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9" name="Google Shape;2309;p18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0" name="Google Shape;2310;p18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1" name="Google Shape;2311;p18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2" name="Google Shape;2312;p18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19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5" name="Google Shape;2315;p19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19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7" name="Google Shape;2317;p19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8" name="Google Shape;2318;p19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19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19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4" name="Google Shape;2324;p19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19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6" name="Google Shape;2326;p19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7" name="Google Shape;2327;p19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9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9" name="Google Shape;2329;p19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0" name="Google Shape;2330;p19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9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3" name="Google Shape;2333;p1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4" name="Google Shape;2334;p19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19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 1">
  <p:cSld name="TITLE_AND_TWO_COLUMNS_1_1_5_1_3_1_1_2"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8" name="Google Shape;2338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39" name="Google Shape;2339;p1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1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1" name="Google Shape;2341;p195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2" name="Google Shape;2342;p19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43" name="Google Shape;2343;p1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4" name="Google Shape;2344;p1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 1">
  <p:cSld name="TITLE_AND_TWO_COLUMNS_1_1_5_1_3_1_1_1_2">
    <p:bg>
      <p:bgPr>
        <a:solidFill>
          <a:srgbClr val="EBEDFE"/>
        </a:solidFill>
      </p:bgPr>
    </p:bg>
    <p:spTree>
      <p:nvGrpSpPr>
        <p:cNvPr id="2345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6" name="Google Shape;2346;p1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47" name="Google Shape;2347;p1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8" name="Google Shape;2348;p19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9" name="Google Shape;2349;p196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0" name="Google Shape;2350;p19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51" name="Google Shape;2351;p1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2" name="Google Shape;2352;p1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 1">
  <p:cSld name="TITLE_AND_TWO_COLUMNS_1_1_5_1_3_1_1_1_1_3"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4" name="Google Shape;2354;p1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55" name="Google Shape;2355;p1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6" name="Google Shape;2356;p1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7" name="Google Shape;2357;p1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8" name="Google Shape;2358;p197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9" name="Google Shape;2359;p19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60" name="Google Shape;2360;p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 1">
  <p:cSld name="TITLE_AND_TWO_COLUMNS_1_1_5_1_3_1_1_1_1_2_1">
    <p:bg>
      <p:bgPr>
        <a:solidFill>
          <a:srgbClr val="EBEDFE"/>
        </a:solidFill>
      </p:bgPr>
    </p:bg>
    <p:spTree>
      <p:nvGrpSpPr>
        <p:cNvPr id="2361" name="Shape 2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2" name="Google Shape;2362;p1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63" name="Google Shape;2363;p1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4" name="Google Shape;2364;p19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5" name="Google Shape;2365;p198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6" name="Google Shape;2366;p19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67" name="Google Shape;2367;p1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68" name="Google Shape;2368;p1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 1">
  <p:cSld name="TITLE_AND_TWO_COLUMNS_1_1_5_1_3_1_2_2">
    <p:spTree>
      <p:nvGrpSpPr>
        <p:cNvPr id="2369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0" name="Google Shape;2370;p1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71" name="Google Shape;2371;p1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2" name="Google Shape;2372;p1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3" name="Google Shape;2373;p1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4" name="Google Shape;2374;p19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5" name="Google Shape;2375;p19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76" name="Google Shape;2376;p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 1">
  <p:cSld name="TITLE_AND_TWO_COLUMNS_1_1_5_1_3_1_2_1_1">
    <p:bg>
      <p:bgPr>
        <a:solidFill>
          <a:srgbClr val="EBEDFE"/>
        </a:solidFill>
      </p:bgPr>
    </p:bg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8" name="Google Shape;2378;p2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79" name="Google Shape;2379;p2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0" name="Google Shape;2380;p2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81" name="Google Shape;2381;p200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2" name="Google Shape;2382;p20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83" name="Google Shape;2383;p2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84" name="Google Shape;2384;p2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 1">
  <p:cSld name="TITLE_AND_TWO_COLUMNS_1_1_5_1_2_1_2"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p201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7" name="Google Shape;2387;p20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88" name="Google Shape;2388;p201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89" name="Google Shape;2389;p201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0" name="Google Shape;2390;p201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3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0.xml"/><Relationship Id="rId41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18.xml"/><Relationship Id="rId49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0.xml"/><Relationship Id="rId51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23.xml"/><Relationship Id="rId54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28.xml"/><Relationship Id="rId59" Type="http://schemas.openxmlformats.org/officeDocument/2006/relationships/slideLayout" Target="../slideLayouts/slideLayout129.xml"/><Relationship Id="rId60" Type="http://schemas.openxmlformats.org/officeDocument/2006/relationships/slideLayout" Target="../slideLayouts/slideLayout130.xml"/><Relationship Id="rId61" Type="http://schemas.openxmlformats.org/officeDocument/2006/relationships/slideLayout" Target="../slideLayouts/slideLayout131.xml"/><Relationship Id="rId62" Type="http://schemas.openxmlformats.org/officeDocument/2006/relationships/theme" Target="../theme/theme1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54.xml"/><Relationship Id="rId25" Type="http://schemas.openxmlformats.org/officeDocument/2006/relationships/slideLayout" Target="../slideLayouts/slideLayout155.xml"/><Relationship Id="rId26" Type="http://schemas.openxmlformats.org/officeDocument/2006/relationships/slideLayout" Target="../slideLayouts/slideLayout156.xml"/><Relationship Id="rId27" Type="http://schemas.openxmlformats.org/officeDocument/2006/relationships/slideLayout" Target="../slideLayouts/slideLayout157.xml"/><Relationship Id="rId28" Type="http://schemas.openxmlformats.org/officeDocument/2006/relationships/slideLayout" Target="../slideLayouts/slideLayout158.xml"/><Relationship Id="rId29" Type="http://schemas.openxmlformats.org/officeDocument/2006/relationships/slideLayout" Target="../slideLayouts/slideLayout159.xml"/><Relationship Id="rId30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61.xml"/><Relationship Id="rId32" Type="http://schemas.openxmlformats.org/officeDocument/2006/relationships/slideLayout" Target="../slideLayouts/slideLayout162.xml"/><Relationship Id="rId33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64.xml"/><Relationship Id="rId35" Type="http://schemas.openxmlformats.org/officeDocument/2006/relationships/slideLayout" Target="../slideLayouts/slideLayout165.xml"/><Relationship Id="rId36" Type="http://schemas.openxmlformats.org/officeDocument/2006/relationships/slideLayout" Target="../slideLayouts/slideLayout166.xml"/><Relationship Id="rId37" Type="http://schemas.openxmlformats.org/officeDocument/2006/relationships/slideLayout" Target="../slideLayouts/slideLayout167.xml"/><Relationship Id="rId38" Type="http://schemas.openxmlformats.org/officeDocument/2006/relationships/slideLayout" Target="../slideLayouts/slideLayout168.xml"/><Relationship Id="rId39" Type="http://schemas.openxmlformats.org/officeDocument/2006/relationships/slideLayout" Target="../slideLayouts/slideLayout169.xml"/><Relationship Id="rId40" Type="http://schemas.openxmlformats.org/officeDocument/2006/relationships/slideLayout" Target="../slideLayouts/slideLayout170.xml"/><Relationship Id="rId41" Type="http://schemas.openxmlformats.org/officeDocument/2006/relationships/slideLayout" Target="../slideLayouts/slideLayout171.xml"/><Relationship Id="rId42" Type="http://schemas.openxmlformats.org/officeDocument/2006/relationships/slideLayout" Target="../slideLayouts/slideLayout172.xml"/><Relationship Id="rId43" Type="http://schemas.openxmlformats.org/officeDocument/2006/relationships/slideLayout" Target="../slideLayouts/slideLayout173.xml"/><Relationship Id="rId44" Type="http://schemas.openxmlformats.org/officeDocument/2006/relationships/slideLayout" Target="../slideLayouts/slideLayout174.xml"/><Relationship Id="rId45" Type="http://schemas.openxmlformats.org/officeDocument/2006/relationships/slideLayout" Target="../slideLayouts/slideLayout175.xml"/><Relationship Id="rId46" Type="http://schemas.openxmlformats.org/officeDocument/2006/relationships/slideLayout" Target="../slideLayouts/slideLayout176.xml"/><Relationship Id="rId47" Type="http://schemas.openxmlformats.org/officeDocument/2006/relationships/slideLayout" Target="../slideLayouts/slideLayout177.xml"/><Relationship Id="rId48" Type="http://schemas.openxmlformats.org/officeDocument/2006/relationships/slideLayout" Target="../slideLayouts/slideLayout178.xml"/><Relationship Id="rId49" Type="http://schemas.openxmlformats.org/officeDocument/2006/relationships/slideLayout" Target="../slideLayouts/slideLayout179.xml"/><Relationship Id="rId50" Type="http://schemas.openxmlformats.org/officeDocument/2006/relationships/slideLayout" Target="../slideLayouts/slideLayout180.xml"/><Relationship Id="rId51" Type="http://schemas.openxmlformats.org/officeDocument/2006/relationships/slideLayout" Target="../slideLayouts/slideLayout181.xml"/><Relationship Id="rId52" Type="http://schemas.openxmlformats.org/officeDocument/2006/relationships/slideLayout" Target="../slideLayouts/slideLayout182.xml"/><Relationship Id="rId53" Type="http://schemas.openxmlformats.org/officeDocument/2006/relationships/slideLayout" Target="../slideLayouts/slideLayout183.xml"/><Relationship Id="rId54" Type="http://schemas.openxmlformats.org/officeDocument/2006/relationships/slideLayout" Target="../slideLayouts/slideLayout184.xml"/><Relationship Id="rId55" Type="http://schemas.openxmlformats.org/officeDocument/2006/relationships/slideLayout" Target="../slideLayouts/slideLayout185.xml"/><Relationship Id="rId56" Type="http://schemas.openxmlformats.org/officeDocument/2006/relationships/slideLayout" Target="../slideLayouts/slideLayout186.xml"/><Relationship Id="rId57" Type="http://schemas.openxmlformats.org/officeDocument/2006/relationships/slideLayout" Target="../slideLayouts/slideLayout187.xml"/><Relationship Id="rId58" Type="http://schemas.openxmlformats.org/officeDocument/2006/relationships/slideLayout" Target="../slideLayouts/slideLayout188.xml"/><Relationship Id="rId59" Type="http://schemas.openxmlformats.org/officeDocument/2006/relationships/slideLayout" Target="../slideLayouts/slideLayout189.xml"/><Relationship Id="rId60" Type="http://schemas.openxmlformats.org/officeDocument/2006/relationships/slideLayout" Target="../slideLayouts/slideLayout190.xml"/><Relationship Id="rId61" Type="http://schemas.openxmlformats.org/officeDocument/2006/relationships/slideLayout" Target="../slideLayouts/slideLayout191.xml"/><Relationship Id="rId62" Type="http://schemas.openxmlformats.org/officeDocument/2006/relationships/slideLayout" Target="../slideLayouts/slideLayout192.xml"/><Relationship Id="rId63" Type="http://schemas.openxmlformats.org/officeDocument/2006/relationships/slideLayout" Target="../slideLayouts/slideLayout193.xml"/><Relationship Id="rId64" Type="http://schemas.openxmlformats.org/officeDocument/2006/relationships/slideLayout" Target="../slideLayouts/slideLayout194.xml"/><Relationship Id="rId65" Type="http://schemas.openxmlformats.org/officeDocument/2006/relationships/slideLayout" Target="../slideLayouts/slideLayout195.xml"/><Relationship Id="rId66" Type="http://schemas.openxmlformats.org/officeDocument/2006/relationships/slideLayout" Target="../slideLayouts/slideLayout196.xml"/><Relationship Id="rId67" Type="http://schemas.openxmlformats.org/officeDocument/2006/relationships/slideLayout" Target="../slideLayouts/slideLayout197.xml"/><Relationship Id="rId68" Type="http://schemas.openxmlformats.org/officeDocument/2006/relationships/slideLayout" Target="../slideLayouts/slideLayout198.xml"/><Relationship Id="rId6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865" name="Google Shape;865;p73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  <p:sldLayoutId id="2147483776" r:id="rId59"/>
    <p:sldLayoutId id="2147483777" r:id="rId60"/>
    <p:sldLayoutId id="2147483778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13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1602" name="Google Shape;1602;p134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  <p:sldLayoutId id="2147483804" r:id="rId27"/>
    <p:sldLayoutId id="2147483805" r:id="rId28"/>
    <p:sldLayoutId id="2147483806" r:id="rId29"/>
    <p:sldLayoutId id="2147483807" r:id="rId30"/>
    <p:sldLayoutId id="2147483808" r:id="rId31"/>
    <p:sldLayoutId id="2147483809" r:id="rId32"/>
    <p:sldLayoutId id="2147483810" r:id="rId33"/>
    <p:sldLayoutId id="2147483811" r:id="rId34"/>
    <p:sldLayoutId id="2147483812" r:id="rId35"/>
    <p:sldLayoutId id="2147483813" r:id="rId36"/>
    <p:sldLayoutId id="2147483814" r:id="rId37"/>
    <p:sldLayoutId id="2147483815" r:id="rId38"/>
    <p:sldLayoutId id="2147483816" r:id="rId39"/>
    <p:sldLayoutId id="2147483817" r:id="rId40"/>
    <p:sldLayoutId id="2147483818" r:id="rId41"/>
    <p:sldLayoutId id="2147483819" r:id="rId42"/>
    <p:sldLayoutId id="2147483820" r:id="rId43"/>
    <p:sldLayoutId id="2147483821" r:id="rId44"/>
    <p:sldLayoutId id="2147483822" r:id="rId45"/>
    <p:sldLayoutId id="2147483823" r:id="rId46"/>
    <p:sldLayoutId id="2147483824" r:id="rId47"/>
    <p:sldLayoutId id="2147483825" r:id="rId48"/>
    <p:sldLayoutId id="2147483826" r:id="rId49"/>
    <p:sldLayoutId id="2147483827" r:id="rId50"/>
    <p:sldLayoutId id="2147483828" r:id="rId51"/>
    <p:sldLayoutId id="2147483829" r:id="rId52"/>
    <p:sldLayoutId id="2147483830" r:id="rId53"/>
    <p:sldLayoutId id="2147483831" r:id="rId54"/>
    <p:sldLayoutId id="2147483832" r:id="rId55"/>
    <p:sldLayoutId id="2147483833" r:id="rId56"/>
    <p:sldLayoutId id="2147483834" r:id="rId57"/>
    <p:sldLayoutId id="2147483835" r:id="rId58"/>
    <p:sldLayoutId id="2147483836" r:id="rId59"/>
    <p:sldLayoutId id="2147483837" r:id="rId60"/>
    <p:sldLayoutId id="2147483838" r:id="rId61"/>
    <p:sldLayoutId id="2147483839" r:id="rId62"/>
    <p:sldLayoutId id="2147483840" r:id="rId63"/>
    <p:sldLayoutId id="2147483841" r:id="rId64"/>
    <p:sldLayoutId id="2147483842" r:id="rId65"/>
    <p:sldLayoutId id="2147483843" r:id="rId66"/>
    <p:sldLayoutId id="2147483844" r:id="rId67"/>
    <p:sldLayoutId id="2147483845" r:id="rId6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7.gif"/><Relationship Id="rId4" Type="http://schemas.openxmlformats.org/officeDocument/2006/relationships/image" Target="../media/image169.gif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6.png"/><Relationship Id="rId4" Type="http://schemas.openxmlformats.org/officeDocument/2006/relationships/image" Target="../media/image17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0.gif"/><Relationship Id="rId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phet.colorado.edu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8.png"/><Relationship Id="rId4" Type="http://schemas.openxmlformats.org/officeDocument/2006/relationships/image" Target="../media/image56.png"/><Relationship Id="rId5" Type="http://schemas.openxmlformats.org/officeDocument/2006/relationships/image" Target="../media/image17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6.png"/><Relationship Id="rId4" Type="http://schemas.openxmlformats.org/officeDocument/2006/relationships/image" Target="../media/image17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17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1.jpg"/><Relationship Id="rId4" Type="http://schemas.openxmlformats.org/officeDocument/2006/relationships/hyperlink" Target="https://creativecommons.org/licenses/by/2.0/deed.en" TargetMode="External"/><Relationship Id="rId5" Type="http://schemas.openxmlformats.org/officeDocument/2006/relationships/image" Target="../media/image18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8.gif"/><Relationship Id="rId4" Type="http://schemas.openxmlformats.org/officeDocument/2006/relationships/image" Target="../media/image17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6.png"/><Relationship Id="rId4" Type="http://schemas.openxmlformats.org/officeDocument/2006/relationships/image" Target="../media/image17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9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8.gif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6.png"/><Relationship Id="rId4" Type="http://schemas.openxmlformats.org/officeDocument/2006/relationships/image" Target="../media/image183.jpg"/><Relationship Id="rId5" Type="http://schemas.openxmlformats.org/officeDocument/2006/relationships/image" Target="../media/image182.jpg"/><Relationship Id="rId6" Type="http://schemas.openxmlformats.org/officeDocument/2006/relationships/image" Target="../media/image200.jpg"/><Relationship Id="rId7" Type="http://schemas.openxmlformats.org/officeDocument/2006/relationships/image" Target="../media/image17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9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3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5.png"/><Relationship Id="rId4" Type="http://schemas.openxmlformats.org/officeDocument/2006/relationships/image" Target="../media/image18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4.jpg"/><Relationship Id="rId4" Type="http://schemas.openxmlformats.org/officeDocument/2006/relationships/image" Target="../media/image187.jpg"/><Relationship Id="rId5" Type="http://schemas.openxmlformats.org/officeDocument/2006/relationships/hyperlink" Target="https://creativecommons.org/licenses/by/2.0/" TargetMode="External"/><Relationship Id="rId6" Type="http://schemas.openxmlformats.org/officeDocument/2006/relationships/hyperlink" Target="https://creativecommons.org/licenses/by/2.0/" TargetMode="External"/><Relationship Id="rId7" Type="http://schemas.openxmlformats.org/officeDocument/2006/relationships/hyperlink" Target="https://creativecommons.org/licenses/by/2.0/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7.jpg"/><Relationship Id="rId4" Type="http://schemas.openxmlformats.org/officeDocument/2006/relationships/image" Target="../media/image56.png"/><Relationship Id="rId5" Type="http://schemas.openxmlformats.org/officeDocument/2006/relationships/image" Target="../media/image188.jpg"/><Relationship Id="rId6" Type="http://schemas.openxmlformats.org/officeDocument/2006/relationships/image" Target="../media/image191.png"/><Relationship Id="rId7" Type="http://schemas.openxmlformats.org/officeDocument/2006/relationships/image" Target="../media/image17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7.jpg"/><Relationship Id="rId4" Type="http://schemas.openxmlformats.org/officeDocument/2006/relationships/image" Target="../media/image188.jpg"/><Relationship Id="rId5" Type="http://schemas.openxmlformats.org/officeDocument/2006/relationships/image" Target="../media/image19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3.png"/><Relationship Id="rId4" Type="http://schemas.openxmlformats.org/officeDocument/2006/relationships/image" Target="../media/image56.png"/><Relationship Id="rId5" Type="http://schemas.openxmlformats.org/officeDocument/2006/relationships/image" Target="../media/image170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9.png"/><Relationship Id="rId4" Type="http://schemas.openxmlformats.org/officeDocument/2006/relationships/image" Target="../media/image192.png"/><Relationship Id="rId5" Type="http://schemas.openxmlformats.org/officeDocument/2006/relationships/image" Target="../media/image198.png"/><Relationship Id="rId6" Type="http://schemas.openxmlformats.org/officeDocument/2006/relationships/image" Target="../media/image196.png"/><Relationship Id="rId7" Type="http://schemas.openxmlformats.org/officeDocument/2006/relationships/image" Target="../media/image194.png"/><Relationship Id="rId8" Type="http://schemas.openxmlformats.org/officeDocument/2006/relationships/image" Target="../media/image195.png"/><Relationship Id="rId9" Type="http://schemas.openxmlformats.org/officeDocument/2006/relationships/image" Target="../media/image5.png"/><Relationship Id="rId10" Type="http://schemas.openxmlformats.org/officeDocument/2006/relationships/image" Target="../media/image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92.png"/><Relationship Id="rId4" Type="http://schemas.openxmlformats.org/officeDocument/2006/relationships/image" Target="../media/image198.png"/><Relationship Id="rId5" Type="http://schemas.openxmlformats.org/officeDocument/2006/relationships/image" Target="../media/image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96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6.png"/><Relationship Id="rId7" Type="http://schemas.openxmlformats.org/officeDocument/2006/relationships/image" Target="../media/image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6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20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Milicsiga iyo nuugista codka</a:t>
            </a:r>
            <a:endParaRPr/>
          </a:p>
        </p:txBody>
      </p:sp>
      <p:sp>
        <p:nvSpPr>
          <p:cNvPr id="2396" name="Google Shape;2396;p20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Codka, iftiinka iyo aragga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20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20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arrimaha saameeya inta codka uu maaddo ama shay ka milicsan karo ama nuugi karo, iyo inaan sharxo hababka yareynta buuqa.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20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milicsi (reflect)</a:t>
            </a:r>
            <a:endParaRPr/>
          </a:p>
        </p:txBody>
      </p:sp>
      <p:sp>
        <p:nvSpPr>
          <p:cNvPr id="2412" name="Google Shape;2412;p205"/>
          <p:cNvSpPr txBox="1"/>
          <p:nvPr>
            <p:ph idx="2" type="subTitle"/>
          </p:nvPr>
        </p:nvSpPr>
        <p:spPr>
          <a:xfrm>
            <a:off x="2038475" y="810000"/>
            <a:ext cx="4496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in uu ka boodo dusha</a:t>
            </a:r>
            <a:endParaRPr/>
          </a:p>
        </p:txBody>
      </p:sp>
      <p:sp>
        <p:nvSpPr>
          <p:cNvPr id="2413" name="Google Shape;2413;p20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buuq (noise)</a:t>
            </a:r>
            <a:endParaRPr/>
          </a:p>
        </p:txBody>
      </p:sp>
      <p:sp>
        <p:nvSpPr>
          <p:cNvPr id="2414" name="Google Shape;2414;p205"/>
          <p:cNvSpPr txBox="1"/>
          <p:nvPr>
            <p:ph idx="6" type="subTitle"/>
          </p:nvPr>
        </p:nvSpPr>
        <p:spPr>
          <a:xfrm>
            <a:off x="2038475" y="4162800"/>
            <a:ext cx="4496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cod aan loo baahnayn</a:t>
            </a:r>
            <a:endParaRPr/>
          </a:p>
        </p:txBody>
      </p:sp>
      <p:sp>
        <p:nvSpPr>
          <p:cNvPr id="2415" name="Google Shape;2415;p205"/>
          <p:cNvSpPr txBox="1"/>
          <p:nvPr>
            <p:ph idx="7" type="subTitle"/>
          </p:nvPr>
        </p:nvSpPr>
        <p:spPr>
          <a:xfrm>
            <a:off x="324000" y="1927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cood (echo)</a:t>
            </a:r>
            <a:endParaRPr/>
          </a:p>
        </p:txBody>
      </p:sp>
      <p:sp>
        <p:nvSpPr>
          <p:cNvPr id="2416" name="Google Shape;2416;p205"/>
          <p:cNvSpPr txBox="1"/>
          <p:nvPr>
            <p:ph idx="8" type="subTitle"/>
          </p:nvPr>
        </p:nvSpPr>
        <p:spPr>
          <a:xfrm>
            <a:off x="2038475" y="1927600"/>
            <a:ext cx="6282300" cy="7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cod soo noqnoqda oo uu keeno cod ka milicsanaya dusha adag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417" name="Google Shape;2417;p205"/>
          <p:cNvSpPr txBox="1"/>
          <p:nvPr>
            <p:ph idx="9" type="subTitle"/>
          </p:nvPr>
        </p:nvSpPr>
        <p:spPr>
          <a:xfrm>
            <a:off x="324000" y="3045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nuugid (absorb)</a:t>
            </a:r>
            <a:endParaRPr/>
          </a:p>
        </p:txBody>
      </p:sp>
      <p:sp>
        <p:nvSpPr>
          <p:cNvPr id="2418" name="Google Shape;2418;p205"/>
          <p:cNvSpPr txBox="1"/>
          <p:nvPr>
            <p:ph idx="13" type="subTitle"/>
          </p:nvPr>
        </p:nvSpPr>
        <p:spPr>
          <a:xfrm>
            <a:off x="2038475" y="3045200"/>
            <a:ext cx="6621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rgbClr val="1F1F1F"/>
                </a:solidFill>
                <a:highlight>
                  <a:srgbClr val="FFFFFF"/>
                </a:highlight>
                <a:latin typeface="Lexend"/>
              </a:rPr>
              <a:t>waa waxa dusha ku sameeya cod aan ka milicsanayn</a:t>
            </a:r>
            <a:r>
              <a:rPr lang="en-GB">
                <a:solidFill>
                  <a:srgbClr val="1F1F1F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>
                <a:solidFill>
                  <a:srgbClr val="1F1F1F"/>
                </a:solidFill>
                <a:highlight>
                  <a:srgbClr val="FFFFFF"/>
                </a:highlight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2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p206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Milicsiga codka</a:t>
            </a:r>
            <a:endParaRPr/>
          </a:p>
        </p:txBody>
      </p:sp>
      <p:sp>
        <p:nvSpPr>
          <p:cNvPr id="2424" name="Google Shape;2424;p206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Nuugista codka</a:t>
            </a:r>
            <a:endParaRPr/>
          </a:p>
        </p:txBody>
      </p:sp>
      <p:sp>
        <p:nvSpPr>
          <p:cNvPr id="2425" name="Google Shape;2425;p206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Yareynta buuqa</a:t>
            </a:r>
            <a:endParaRPr/>
          </a:p>
        </p:txBody>
      </p:sp>
      <p:sp>
        <p:nvSpPr>
          <p:cNvPr id="2426" name="Google Shape;2426;p206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Milicsiga iyo nuugista codka</a:t>
            </a:r>
            <a:endParaRPr/>
          </a:p>
        </p:txBody>
      </p:sp>
      <p:pic>
        <p:nvPicPr>
          <p:cNvPr id="2427" name="Google Shape;2427;p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1748896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2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Milicsiga codka</a:t>
            </a:r>
            <a:endParaRPr/>
          </a:p>
        </p:txBody>
      </p:sp>
      <p:sp>
        <p:nvSpPr>
          <p:cNvPr id="2433" name="Google Shape;2433;p207"/>
          <p:cNvSpPr txBox="1"/>
          <p:nvPr/>
        </p:nvSpPr>
        <p:spPr>
          <a:xfrm>
            <a:off x="329950" y="818950"/>
            <a:ext cx="3891900" cy="9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Codku wuxuu ku yimaadaa marka shay gariiraan, taasoo keenta in qaybaha hawada ku dhow ay gariiraan sidoo kale.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4" name="Google Shape;2434;p207"/>
          <p:cNvSpPr txBox="1"/>
          <p:nvPr/>
        </p:nvSpPr>
        <p:spPr>
          <a:xfrm>
            <a:off x="324000" y="3370383"/>
            <a:ext cx="4395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Qaabka gariirka qaybaha wuxuu abuuraa mowjad cod (sound wave).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35" name="Google Shape;2435;p207"/>
          <p:cNvGrpSpPr/>
          <p:nvPr/>
        </p:nvGrpSpPr>
        <p:grpSpPr>
          <a:xfrm>
            <a:off x="329950" y="2094667"/>
            <a:ext cx="8420600" cy="1594787"/>
            <a:chOff x="329950" y="2094667"/>
            <a:chExt cx="8420600" cy="1594787"/>
          </a:xfrm>
        </p:grpSpPr>
        <p:sp>
          <p:nvSpPr>
            <p:cNvPr id="2436" name="Google Shape;2436;p207"/>
            <p:cNvSpPr txBox="1"/>
            <p:nvPr/>
          </p:nvSpPr>
          <p:spPr>
            <a:xfrm>
              <a:off x="329950" y="2094667"/>
              <a:ext cx="3493800" cy="9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Qaybaha hawada ee gariiraya waxay ku dhufanayaan kuwa ku xiga oo iyagana gariirinayaan.</a:t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37" name="Google Shape;2437;p20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58950" y="2776188"/>
              <a:ext cx="4491600" cy="9132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38" name="Google Shape;2438;p2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2047" y="878037"/>
            <a:ext cx="2764715" cy="15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2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2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Milicsiga codka</a:t>
            </a:r>
            <a:endParaRPr/>
          </a:p>
        </p:txBody>
      </p:sp>
      <p:sp>
        <p:nvSpPr>
          <p:cNvPr id="2444" name="Google Shape;2444;p208"/>
          <p:cNvSpPr txBox="1"/>
          <p:nvPr>
            <p:ph idx="1" type="body"/>
          </p:nvPr>
        </p:nvSpPr>
        <p:spPr>
          <a:xfrm>
            <a:off x="324000" y="835500"/>
            <a:ext cx="8237700" cy="4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codku dhex maro hawada, maxaa ku dhaca qaybaha hawada?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2445" name="Google Shape;2445;p208"/>
          <p:cNvGrpSpPr/>
          <p:nvPr/>
        </p:nvGrpSpPr>
        <p:grpSpPr>
          <a:xfrm>
            <a:off x="339041" y="2691181"/>
            <a:ext cx="8216884" cy="475269"/>
            <a:chOff x="339041" y="1815925"/>
            <a:chExt cx="8216884" cy="475269"/>
          </a:xfrm>
        </p:grpSpPr>
        <p:grpSp>
          <p:nvGrpSpPr>
            <p:cNvPr id="2446" name="Google Shape;2446;p208"/>
            <p:cNvGrpSpPr/>
            <p:nvPr/>
          </p:nvGrpSpPr>
          <p:grpSpPr>
            <a:xfrm>
              <a:off x="339041" y="1815925"/>
              <a:ext cx="457200" cy="457200"/>
              <a:chOff x="1020916" y="1442088"/>
              <a:chExt cx="457200" cy="457200"/>
            </a:xfrm>
          </p:grpSpPr>
          <p:pic>
            <p:nvPicPr>
              <p:cNvPr id="2447" name="Google Shape;2447;p20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48" name="Google Shape;2448;p20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449" name="Google Shape;2449;p208"/>
            <p:cNvSpPr txBox="1"/>
            <p:nvPr/>
          </p:nvSpPr>
          <p:spPr>
            <a:xfrm>
              <a:off x="984825" y="1886194"/>
              <a:ext cx="7571100" cy="4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Lexend"/>
                  <a:ea typeface="Lexend"/>
                  <a:cs typeface="Lexend"/>
                  <a:sym typeface="Lexend"/>
                </a:rPr>
                <a:t>Waxay la socdaan mawjadda dhawaaqa (sound wave)</a:t>
              </a:r>
              <a:endParaRPr sz="19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50" name="Google Shape;2450;p208"/>
          <p:cNvGrpSpPr/>
          <p:nvPr/>
        </p:nvGrpSpPr>
        <p:grpSpPr>
          <a:xfrm>
            <a:off x="339041" y="1879171"/>
            <a:ext cx="7393384" cy="457200"/>
            <a:chOff x="339041" y="3440555"/>
            <a:chExt cx="7393384" cy="457200"/>
          </a:xfrm>
        </p:grpSpPr>
        <p:grpSp>
          <p:nvGrpSpPr>
            <p:cNvPr id="2451" name="Google Shape;2451;p208"/>
            <p:cNvGrpSpPr/>
            <p:nvPr/>
          </p:nvGrpSpPr>
          <p:grpSpPr>
            <a:xfrm>
              <a:off x="339041" y="3440555"/>
              <a:ext cx="457200" cy="457200"/>
              <a:chOff x="1020916" y="1442088"/>
              <a:chExt cx="457200" cy="457200"/>
            </a:xfrm>
          </p:grpSpPr>
          <p:pic>
            <p:nvPicPr>
              <p:cNvPr id="2452" name="Google Shape;2452;p20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53" name="Google Shape;2453;p20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454" name="Google Shape;2454;p208"/>
            <p:cNvSpPr txBox="1"/>
            <p:nvPr/>
          </p:nvSpPr>
          <p:spPr>
            <a:xfrm>
              <a:off x="984825" y="3491101"/>
              <a:ext cx="67476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Lexend"/>
                  <a:ea typeface="Lexend"/>
                  <a:cs typeface="Lexend"/>
                  <a:sym typeface="Lexend"/>
                </a:rPr>
                <a:t>Waxay ka fogaanayaan isha dhawaaqa (source of sound)</a:t>
              </a:r>
              <a:endParaRPr sz="19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55" name="Google Shape;2455;p208"/>
          <p:cNvGrpSpPr/>
          <p:nvPr/>
        </p:nvGrpSpPr>
        <p:grpSpPr>
          <a:xfrm>
            <a:off x="339041" y="3600784"/>
            <a:ext cx="8054909" cy="457200"/>
            <a:chOff x="339041" y="4210384"/>
            <a:chExt cx="8054909" cy="457200"/>
          </a:xfrm>
        </p:grpSpPr>
        <p:sp>
          <p:nvSpPr>
            <p:cNvPr id="2456" name="Google Shape;2456;p208"/>
            <p:cNvSpPr txBox="1"/>
            <p:nvPr/>
          </p:nvSpPr>
          <p:spPr>
            <a:xfrm>
              <a:off x="992650" y="4281950"/>
              <a:ext cx="7401300" cy="31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Lexend"/>
                  <a:ea typeface="Lexend"/>
                  <a:cs typeface="Lexend"/>
                  <a:sym typeface="Lexend"/>
                </a:rPr>
                <a:t>Waxay gariiraan hore iyo gadaal, mana safraan</a:t>
              </a:r>
              <a:endParaRPr sz="19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457" name="Google Shape;2457;p208"/>
            <p:cNvGrpSpPr/>
            <p:nvPr/>
          </p:nvGrpSpPr>
          <p:grpSpPr>
            <a:xfrm>
              <a:off x="339041" y="4210384"/>
              <a:ext cx="457200" cy="457200"/>
              <a:chOff x="1020916" y="1442088"/>
              <a:chExt cx="457200" cy="457200"/>
            </a:xfrm>
          </p:grpSpPr>
          <p:pic>
            <p:nvPicPr>
              <p:cNvPr id="2458" name="Google Shape;2458;p208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59" name="Google Shape;2459;p208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2460" name="Google Shape;2460;p2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9883" y="36020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4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2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Milicsiga dhawaaqa (Reflecting sound)</a:t>
            </a:r>
            <a:endParaRPr/>
          </a:p>
        </p:txBody>
      </p:sp>
      <p:pic>
        <p:nvPicPr>
          <p:cNvPr id="2466" name="Google Shape;2466;p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5552" y="1390750"/>
            <a:ext cx="4334448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7" name="Google Shape;2467;p209"/>
          <p:cNvSpPr txBox="1"/>
          <p:nvPr/>
        </p:nvSpPr>
        <p:spPr>
          <a:xfrm>
            <a:off x="329950" y="1085950"/>
            <a:ext cx="3602700" cy="10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Waxay fududaan kartaa in lagu matalo dhawaaqa iyadoo la isticmaalayo khadad ka soo baxa isha dhawaaqa.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8" name="Google Shape;2468;p209"/>
          <p:cNvSpPr txBox="1"/>
          <p:nvPr/>
        </p:nvSpPr>
        <p:spPr>
          <a:xfrm>
            <a:off x="329950" y="2838550"/>
            <a:ext cx="3740400" cy="13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Khadadku waxay matalaan 'garaacyada' (pulses) safraya ee mawjadaha dhawaaqa ee ay abuuraan gariirka walxaha (particles).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9" name="Google Shape;2469;p209"/>
          <p:cNvSpPr txBox="1"/>
          <p:nvPr/>
        </p:nvSpPr>
        <p:spPr>
          <a:xfrm>
            <a:off x="329950" y="4820396"/>
            <a:ext cx="8135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08080"/>
                </a:solidFill>
                <a:latin typeface="Lexend"/>
                <a:ea typeface="Lexend"/>
                <a:cs typeface="Lexend"/>
                <a:sym typeface="Lexend"/>
              </a:rPr>
              <a:t>Jilitaanka (Simulation) waxaa sameeyay PhET Interactive Simulations, Jaamacadda Colorado Boulder, shatiyaysan CC-BY-4.0 (https://phet.colorado.edu).</a:t>
            </a:r>
            <a:r>
              <a:rPr lang="en-GB" sz="1100">
                <a:solidFill>
                  <a:srgbClr val="808080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rgbClr val="80808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808080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rgbClr val="80808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rgbClr val="80808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3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4" name="Google Shape;2474;p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9224" y="1467550"/>
            <a:ext cx="5490577" cy="2291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75" name="Google Shape;2475;p210"/>
          <p:cNvGrpSpPr/>
          <p:nvPr/>
        </p:nvGrpSpPr>
        <p:grpSpPr>
          <a:xfrm>
            <a:off x="7183921" y="2380741"/>
            <a:ext cx="259374" cy="522775"/>
            <a:chOff x="4496075" y="2540125"/>
            <a:chExt cx="259374" cy="522775"/>
          </a:xfrm>
        </p:grpSpPr>
        <p:sp>
          <p:nvSpPr>
            <p:cNvPr id="2476" name="Google Shape;2476;p210"/>
            <p:cNvSpPr/>
            <p:nvPr/>
          </p:nvSpPr>
          <p:spPr>
            <a:xfrm>
              <a:off x="4496075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477" name="Google Shape;2477;p210"/>
            <p:cNvSpPr/>
            <p:nvPr/>
          </p:nvSpPr>
          <p:spPr>
            <a:xfrm>
              <a:off x="4613112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478" name="Google Shape;2478;p210"/>
            <p:cNvSpPr/>
            <p:nvPr/>
          </p:nvSpPr>
          <p:spPr>
            <a:xfrm>
              <a:off x="4730149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2479" name="Google Shape;2479;p2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Milicsiga dhawaaqa</a:t>
            </a:r>
            <a:endParaRPr/>
          </a:p>
        </p:txBody>
      </p:sp>
      <p:sp>
        <p:nvSpPr>
          <p:cNvPr id="2480" name="Google Shape;2480;p210"/>
          <p:cNvSpPr txBox="1"/>
          <p:nvPr/>
        </p:nvSpPr>
        <p:spPr>
          <a:xfrm>
            <a:off x="329950" y="818950"/>
            <a:ext cx="68832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dhawaaqu gaaro sagxad adag sida derbi leben ah ama jiir, wuu milicsan karaa.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1" name="Google Shape;2481;p210"/>
          <p:cNvSpPr txBox="1"/>
          <p:nvPr/>
        </p:nvSpPr>
        <p:spPr>
          <a:xfrm>
            <a:off x="329950" y="1961950"/>
            <a:ext cx="21468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Qof ku garaacaya laba baloog si uu u sameeyo dhawaaq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82" name="Google Shape;2482;p210"/>
          <p:cNvCxnSpPr/>
          <p:nvPr/>
        </p:nvCxnSpPr>
        <p:spPr>
          <a:xfrm>
            <a:off x="2490250" y="2198775"/>
            <a:ext cx="607800" cy="109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83" name="Google Shape;2483;p210"/>
          <p:cNvSpPr txBox="1"/>
          <p:nvPr/>
        </p:nvSpPr>
        <p:spPr>
          <a:xfrm>
            <a:off x="7379675" y="3373475"/>
            <a:ext cx="6996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derbi (wall)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84" name="Google Shape;2484;p210"/>
          <p:cNvGrpSpPr/>
          <p:nvPr/>
        </p:nvGrpSpPr>
        <p:grpSpPr>
          <a:xfrm>
            <a:off x="2735146" y="1887459"/>
            <a:ext cx="1523943" cy="1516686"/>
            <a:chOff x="2735146" y="1887459"/>
            <a:chExt cx="1523943" cy="1516686"/>
          </a:xfrm>
        </p:grpSpPr>
        <p:grpSp>
          <p:nvGrpSpPr>
            <p:cNvPr id="2485" name="Google Shape;2485;p210"/>
            <p:cNvGrpSpPr/>
            <p:nvPr/>
          </p:nvGrpSpPr>
          <p:grpSpPr>
            <a:xfrm>
              <a:off x="3144530" y="2294753"/>
              <a:ext cx="699700" cy="716620"/>
              <a:chOff x="4679475" y="2262200"/>
              <a:chExt cx="459000" cy="470100"/>
            </a:xfrm>
          </p:grpSpPr>
          <p:sp>
            <p:nvSpPr>
              <p:cNvPr id="2486" name="Google Shape;2486;p210"/>
              <p:cNvSpPr/>
              <p:nvPr/>
            </p:nvSpPr>
            <p:spPr>
              <a:xfrm>
                <a:off x="4811775" y="2400050"/>
                <a:ext cx="194400" cy="194400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87" name="Google Shape;2487;p210"/>
              <p:cNvSpPr/>
              <p:nvPr/>
            </p:nvSpPr>
            <p:spPr>
              <a:xfrm>
                <a:off x="4746225" y="2334500"/>
                <a:ext cx="325500" cy="325500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488" name="Google Shape;2488;p210"/>
              <p:cNvSpPr/>
              <p:nvPr/>
            </p:nvSpPr>
            <p:spPr>
              <a:xfrm>
                <a:off x="4679475" y="2262200"/>
                <a:ext cx="459000" cy="470100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2489" name="Google Shape;2489;p210"/>
            <p:cNvCxnSpPr/>
            <p:nvPr/>
          </p:nvCxnSpPr>
          <p:spPr>
            <a:xfrm>
              <a:off x="3947089" y="2653059"/>
              <a:ext cx="3120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490" name="Google Shape;2490;p210"/>
            <p:cNvCxnSpPr/>
            <p:nvPr/>
          </p:nvCxnSpPr>
          <p:spPr>
            <a:xfrm rot="10800000">
              <a:off x="2735146" y="2653059"/>
              <a:ext cx="3120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491" name="Google Shape;2491;p210"/>
            <p:cNvCxnSpPr/>
            <p:nvPr/>
          </p:nvCxnSpPr>
          <p:spPr>
            <a:xfrm rot="-5400000">
              <a:off x="3337489" y="2043459"/>
              <a:ext cx="3120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492" name="Google Shape;2492;p210"/>
            <p:cNvCxnSpPr/>
            <p:nvPr/>
          </p:nvCxnSpPr>
          <p:spPr>
            <a:xfrm rot="5400000">
              <a:off x="3337489" y="3248145"/>
              <a:ext cx="3120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493" name="Google Shape;2493;p210"/>
          <p:cNvSpPr txBox="1"/>
          <p:nvPr/>
        </p:nvSpPr>
        <p:spPr>
          <a:xfrm>
            <a:off x="329950" y="3866950"/>
            <a:ext cx="68322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mawjadaha dhawaaqu soo noqdaan, dhawaaqii la mid ah ayaa laga yaabaa in mar kale la maqlo. Tani waa dhawaq-celin (echo).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94" name="Google Shape;2494;p210"/>
          <p:cNvCxnSpPr/>
          <p:nvPr/>
        </p:nvCxnSpPr>
        <p:spPr>
          <a:xfrm>
            <a:off x="3758414" y="2645809"/>
            <a:ext cx="3411000" cy="3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2495" name="Google Shape;2495;p210"/>
          <p:cNvGrpSpPr/>
          <p:nvPr/>
        </p:nvGrpSpPr>
        <p:grpSpPr>
          <a:xfrm>
            <a:off x="4948545" y="2458123"/>
            <a:ext cx="2540779" cy="522775"/>
            <a:chOff x="4948545" y="2385552"/>
            <a:chExt cx="2540779" cy="522775"/>
          </a:xfrm>
        </p:grpSpPr>
        <p:grpSp>
          <p:nvGrpSpPr>
            <p:cNvPr id="2496" name="Google Shape;2496;p210"/>
            <p:cNvGrpSpPr/>
            <p:nvPr/>
          </p:nvGrpSpPr>
          <p:grpSpPr>
            <a:xfrm flipH="1">
              <a:off x="4948545" y="2385552"/>
              <a:ext cx="2292250" cy="522775"/>
              <a:chOff x="5181875" y="2387725"/>
              <a:chExt cx="2292250" cy="522775"/>
            </a:xfrm>
          </p:grpSpPr>
          <p:grpSp>
            <p:nvGrpSpPr>
              <p:cNvPr id="2497" name="Google Shape;2497;p210"/>
              <p:cNvGrpSpPr/>
              <p:nvPr/>
            </p:nvGrpSpPr>
            <p:grpSpPr>
              <a:xfrm>
                <a:off x="5181875" y="2387725"/>
                <a:ext cx="259374" cy="522775"/>
                <a:chOff x="4496075" y="2540125"/>
                <a:chExt cx="259374" cy="522775"/>
              </a:xfrm>
            </p:grpSpPr>
            <p:sp>
              <p:nvSpPr>
                <p:cNvPr id="2498" name="Google Shape;2498;p210"/>
                <p:cNvSpPr/>
                <p:nvPr/>
              </p:nvSpPr>
              <p:spPr>
                <a:xfrm>
                  <a:off x="4496075" y="2540125"/>
                  <a:ext cx="25300" cy="522775"/>
                </a:xfrm>
                <a:custGeom>
                  <a:rect b="b" l="l" r="r" t="t"/>
                  <a:pathLst>
                    <a:path extrusionOk="0" h="20911" w="1012">
                      <a:moveTo>
                        <a:pt x="0" y="0"/>
                      </a:moveTo>
                      <a:cubicBezTo>
                        <a:pt x="164" y="1807"/>
                        <a:pt x="930" y="7354"/>
                        <a:pt x="985" y="10839"/>
                      </a:cubicBezTo>
                      <a:cubicBezTo>
                        <a:pt x="1040" y="14324"/>
                        <a:pt x="438" y="19232"/>
                        <a:pt x="328" y="20911"/>
                      </a:cubicBezTo>
                    </a:path>
                  </a:pathLst>
                </a:cu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/>
                <a:p/>
              </p:txBody>
            </p:sp>
            <p:sp>
              <p:nvSpPr>
                <p:cNvPr id="2499" name="Google Shape;2499;p210"/>
                <p:cNvSpPr/>
                <p:nvPr/>
              </p:nvSpPr>
              <p:spPr>
                <a:xfrm>
                  <a:off x="4613112" y="2540125"/>
                  <a:ext cx="25300" cy="522775"/>
                </a:xfrm>
                <a:custGeom>
                  <a:rect b="b" l="l" r="r" t="t"/>
                  <a:pathLst>
                    <a:path extrusionOk="0" h="20911" w="1012">
                      <a:moveTo>
                        <a:pt x="0" y="0"/>
                      </a:moveTo>
                      <a:cubicBezTo>
                        <a:pt x="164" y="1807"/>
                        <a:pt x="930" y="7354"/>
                        <a:pt x="985" y="10839"/>
                      </a:cubicBezTo>
                      <a:cubicBezTo>
                        <a:pt x="1040" y="14324"/>
                        <a:pt x="438" y="19232"/>
                        <a:pt x="328" y="20911"/>
                      </a:cubicBezTo>
                    </a:path>
                  </a:pathLst>
                </a:cu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/>
                <a:p/>
              </p:txBody>
            </p:sp>
            <p:sp>
              <p:nvSpPr>
                <p:cNvPr id="2500" name="Google Shape;2500;p210"/>
                <p:cNvSpPr/>
                <p:nvPr/>
              </p:nvSpPr>
              <p:spPr>
                <a:xfrm>
                  <a:off x="4730149" y="2540125"/>
                  <a:ext cx="25300" cy="522775"/>
                </a:xfrm>
                <a:custGeom>
                  <a:rect b="b" l="l" r="r" t="t"/>
                  <a:pathLst>
                    <a:path extrusionOk="0" h="20911" w="1012">
                      <a:moveTo>
                        <a:pt x="0" y="0"/>
                      </a:moveTo>
                      <a:cubicBezTo>
                        <a:pt x="164" y="1807"/>
                        <a:pt x="930" y="7354"/>
                        <a:pt x="985" y="10839"/>
                      </a:cubicBezTo>
                      <a:cubicBezTo>
                        <a:pt x="1040" y="14324"/>
                        <a:pt x="438" y="19232"/>
                        <a:pt x="328" y="20911"/>
                      </a:cubicBezTo>
                    </a:path>
                  </a:pathLst>
                </a:cu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/>
                <a:p/>
              </p:txBody>
            </p:sp>
          </p:grpSp>
          <p:cxnSp>
            <p:nvCxnSpPr>
              <p:cNvPr id="2501" name="Google Shape;2501;p210"/>
              <p:cNvCxnSpPr/>
              <p:nvPr/>
            </p:nvCxnSpPr>
            <p:spPr>
              <a:xfrm>
                <a:off x="5576325" y="2653050"/>
                <a:ext cx="18978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cxnSp>
          <p:nvCxnSpPr>
            <p:cNvPr id="2502" name="Google Shape;2502;p210"/>
            <p:cNvCxnSpPr/>
            <p:nvPr/>
          </p:nvCxnSpPr>
          <p:spPr>
            <a:xfrm rot="10800000">
              <a:off x="7264624" y="2653050"/>
              <a:ext cx="2247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6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" name="Google Shape;2507;p2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Milicsiga dhawaaqa</a:t>
            </a:r>
            <a:endParaRPr/>
          </a:p>
        </p:txBody>
      </p:sp>
      <p:sp>
        <p:nvSpPr>
          <p:cNvPr id="2508" name="Google Shape;2508;p211"/>
          <p:cNvSpPr txBox="1"/>
          <p:nvPr>
            <p:ph idx="1" type="body"/>
          </p:nvPr>
        </p:nvSpPr>
        <p:spPr>
          <a:xfrm>
            <a:off x="324000" y="759300"/>
            <a:ext cx="8237700" cy="80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Dooro barta ama baraha uu qofku maqlo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dhawaaqa baloogyada isku garaacaya?</a:t>
            </a:r>
            <a:endParaRPr/>
          </a:p>
        </p:txBody>
      </p:sp>
      <p:pic>
        <p:nvPicPr>
          <p:cNvPr id="2509" name="Google Shape;2509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3637" y="3466863"/>
            <a:ext cx="3141988" cy="1207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0" name="Google Shape;2510;p211"/>
          <p:cNvCxnSpPr/>
          <p:nvPr/>
        </p:nvCxnSpPr>
        <p:spPr>
          <a:xfrm>
            <a:off x="6133725" y="4088088"/>
            <a:ext cx="16509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2511" name="Google Shape;2511;p211"/>
          <p:cNvGrpSpPr/>
          <p:nvPr/>
        </p:nvGrpSpPr>
        <p:grpSpPr>
          <a:xfrm flipH="1">
            <a:off x="5462025" y="3957959"/>
            <a:ext cx="148414" cy="275502"/>
            <a:chOff x="4496075" y="2540125"/>
            <a:chExt cx="259374" cy="522775"/>
          </a:xfrm>
        </p:grpSpPr>
        <p:sp>
          <p:nvSpPr>
            <p:cNvPr id="2512" name="Google Shape;2512;p211"/>
            <p:cNvSpPr/>
            <p:nvPr/>
          </p:nvSpPr>
          <p:spPr>
            <a:xfrm>
              <a:off x="4496075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13" name="Google Shape;2513;p211"/>
            <p:cNvSpPr/>
            <p:nvPr/>
          </p:nvSpPr>
          <p:spPr>
            <a:xfrm>
              <a:off x="4613112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14" name="Google Shape;2514;p211"/>
            <p:cNvSpPr/>
            <p:nvPr/>
          </p:nvSpPr>
          <p:spPr>
            <a:xfrm>
              <a:off x="4730149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515" name="Google Shape;2515;p211"/>
          <p:cNvCxnSpPr/>
          <p:nvPr/>
        </p:nvCxnSpPr>
        <p:spPr>
          <a:xfrm rot="10800000">
            <a:off x="5664750" y="4127063"/>
            <a:ext cx="2154900" cy="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516" name="Google Shape;2516;p211"/>
          <p:cNvGrpSpPr/>
          <p:nvPr/>
        </p:nvGrpSpPr>
        <p:grpSpPr>
          <a:xfrm>
            <a:off x="863144" y="1818925"/>
            <a:ext cx="3270356" cy="1207375"/>
            <a:chOff x="4762519" y="1847950"/>
            <a:chExt cx="3270356" cy="1207375"/>
          </a:xfrm>
        </p:grpSpPr>
        <p:pic>
          <p:nvPicPr>
            <p:cNvPr id="2517" name="Google Shape;2517;p2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90887" y="1847950"/>
              <a:ext cx="3141988" cy="12073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18" name="Google Shape;2518;p211"/>
            <p:cNvGrpSpPr/>
            <p:nvPr/>
          </p:nvGrpSpPr>
          <p:grpSpPr>
            <a:xfrm>
              <a:off x="4762519" y="2069264"/>
              <a:ext cx="872000" cy="799293"/>
              <a:chOff x="2735146" y="1887459"/>
              <a:chExt cx="1523943" cy="1516686"/>
            </a:xfrm>
          </p:grpSpPr>
          <p:grpSp>
            <p:nvGrpSpPr>
              <p:cNvPr id="2519" name="Google Shape;2519;p211"/>
              <p:cNvGrpSpPr/>
              <p:nvPr/>
            </p:nvGrpSpPr>
            <p:grpSpPr>
              <a:xfrm>
                <a:off x="3144530" y="2294753"/>
                <a:ext cx="699700" cy="716620"/>
                <a:chOff x="4679475" y="2262200"/>
                <a:chExt cx="459000" cy="470100"/>
              </a:xfrm>
            </p:grpSpPr>
            <p:sp>
              <p:nvSpPr>
                <p:cNvPr id="2520" name="Google Shape;2520;p211"/>
                <p:cNvSpPr/>
                <p:nvPr/>
              </p:nvSpPr>
              <p:spPr>
                <a:xfrm>
                  <a:off x="4811775" y="2400050"/>
                  <a:ext cx="194400" cy="1944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521" name="Google Shape;2521;p211"/>
                <p:cNvSpPr/>
                <p:nvPr/>
              </p:nvSpPr>
              <p:spPr>
                <a:xfrm>
                  <a:off x="4746225" y="2334500"/>
                  <a:ext cx="325500" cy="3255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2522" name="Google Shape;2522;p211"/>
                <p:cNvSpPr/>
                <p:nvPr/>
              </p:nvSpPr>
              <p:spPr>
                <a:xfrm>
                  <a:off x="4679475" y="2262200"/>
                  <a:ext cx="459000" cy="470100"/>
                </a:xfrm>
                <a:prstGeom prst="ellipse">
                  <a:avLst/>
                </a:prstGeom>
                <a:noFill/>
                <a:ln cap="flat" cmpd="sng" w="19050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cxnSp>
            <p:nvCxnSpPr>
              <p:cNvPr id="2523" name="Google Shape;2523;p211"/>
              <p:cNvCxnSpPr/>
              <p:nvPr/>
            </p:nvCxnSpPr>
            <p:spPr>
              <a:xfrm>
                <a:off x="3947089" y="2653059"/>
                <a:ext cx="31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524" name="Google Shape;2524;p211"/>
              <p:cNvCxnSpPr/>
              <p:nvPr/>
            </p:nvCxnSpPr>
            <p:spPr>
              <a:xfrm rot="10800000">
                <a:off x="2735146" y="2653059"/>
                <a:ext cx="31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525" name="Google Shape;2525;p211"/>
              <p:cNvCxnSpPr/>
              <p:nvPr/>
            </p:nvCxnSpPr>
            <p:spPr>
              <a:xfrm rot="-5400000">
                <a:off x="3337489" y="2043459"/>
                <a:ext cx="31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cxnSp>
            <p:nvCxnSpPr>
              <p:cNvPr id="2526" name="Google Shape;2526;p211"/>
              <p:cNvCxnSpPr/>
              <p:nvPr/>
            </p:nvCxnSpPr>
            <p:spPr>
              <a:xfrm rot="5400000">
                <a:off x="3337489" y="3248145"/>
                <a:ext cx="312000" cy="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</p:grpSp>
      <p:grpSp>
        <p:nvGrpSpPr>
          <p:cNvPr id="2527" name="Google Shape;2527;p211"/>
          <p:cNvGrpSpPr/>
          <p:nvPr/>
        </p:nvGrpSpPr>
        <p:grpSpPr>
          <a:xfrm>
            <a:off x="5273637" y="1818925"/>
            <a:ext cx="3141988" cy="1207375"/>
            <a:chOff x="863162" y="3524350"/>
            <a:chExt cx="3141988" cy="1207375"/>
          </a:xfrm>
        </p:grpSpPr>
        <p:pic>
          <p:nvPicPr>
            <p:cNvPr id="2528" name="Google Shape;2528;p2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162" y="3524350"/>
              <a:ext cx="3141988" cy="12073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529" name="Google Shape;2529;p211"/>
            <p:cNvGrpSpPr/>
            <p:nvPr/>
          </p:nvGrpSpPr>
          <p:grpSpPr>
            <a:xfrm>
              <a:off x="2137520" y="4005626"/>
              <a:ext cx="148414" cy="275502"/>
              <a:chOff x="4496075" y="2540125"/>
              <a:chExt cx="259374" cy="522775"/>
            </a:xfrm>
          </p:grpSpPr>
          <p:sp>
            <p:nvSpPr>
              <p:cNvPr id="2530" name="Google Shape;2530;p211"/>
              <p:cNvSpPr/>
              <p:nvPr/>
            </p:nvSpPr>
            <p:spPr>
              <a:xfrm>
                <a:off x="4496075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31" name="Google Shape;2531;p211"/>
              <p:cNvSpPr/>
              <p:nvPr/>
            </p:nvSpPr>
            <p:spPr>
              <a:xfrm>
                <a:off x="4613112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32" name="Google Shape;2532;p211"/>
              <p:cNvSpPr/>
              <p:nvPr/>
            </p:nvSpPr>
            <p:spPr>
              <a:xfrm>
                <a:off x="4730149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cxnSp>
          <p:nvCxnSpPr>
            <p:cNvPr id="2533" name="Google Shape;2533;p211"/>
            <p:cNvCxnSpPr/>
            <p:nvPr/>
          </p:nvCxnSpPr>
          <p:spPr>
            <a:xfrm>
              <a:off x="1320499" y="4145275"/>
              <a:ext cx="761400" cy="1740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dash"/>
              <a:round/>
              <a:headEnd len="med" w="med" type="none"/>
              <a:tailEnd len="med" w="med" type="triangle"/>
            </a:ln>
          </p:spPr>
        </p:cxnSp>
      </p:grpSp>
      <p:pic>
        <p:nvPicPr>
          <p:cNvPr id="2534" name="Google Shape;2534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512" y="3444525"/>
            <a:ext cx="3141988" cy="1207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35" name="Google Shape;2535;p211"/>
          <p:cNvGrpSpPr/>
          <p:nvPr/>
        </p:nvGrpSpPr>
        <p:grpSpPr>
          <a:xfrm>
            <a:off x="3485070" y="3925801"/>
            <a:ext cx="148414" cy="275502"/>
            <a:chOff x="4496075" y="2540125"/>
            <a:chExt cx="259374" cy="522775"/>
          </a:xfrm>
        </p:grpSpPr>
        <p:sp>
          <p:nvSpPr>
            <p:cNvPr id="2536" name="Google Shape;2536;p211"/>
            <p:cNvSpPr/>
            <p:nvPr/>
          </p:nvSpPr>
          <p:spPr>
            <a:xfrm>
              <a:off x="4496075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37" name="Google Shape;2537;p211"/>
            <p:cNvSpPr/>
            <p:nvPr/>
          </p:nvSpPr>
          <p:spPr>
            <a:xfrm>
              <a:off x="4613112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2538" name="Google Shape;2538;p211"/>
            <p:cNvSpPr/>
            <p:nvPr/>
          </p:nvSpPr>
          <p:spPr>
            <a:xfrm>
              <a:off x="4730149" y="2540125"/>
              <a:ext cx="25300" cy="522775"/>
            </a:xfrm>
            <a:custGeom>
              <a:rect b="b" l="l" r="r" t="t"/>
              <a:pathLst>
                <a:path extrusionOk="0" h="20911" w="1012">
                  <a:moveTo>
                    <a:pt x="0" y="0"/>
                  </a:moveTo>
                  <a:cubicBezTo>
                    <a:pt x="164" y="1807"/>
                    <a:pt x="930" y="7354"/>
                    <a:pt x="985" y="10839"/>
                  </a:cubicBezTo>
                  <a:cubicBezTo>
                    <a:pt x="1040" y="14324"/>
                    <a:pt x="438" y="19232"/>
                    <a:pt x="328" y="20911"/>
                  </a:cubicBezTo>
                </a:path>
              </a:pathLst>
            </a:cu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cxnSp>
        <p:nvCxnSpPr>
          <p:cNvPr id="2539" name="Google Shape;2539;p211"/>
          <p:cNvCxnSpPr/>
          <p:nvPr/>
        </p:nvCxnSpPr>
        <p:spPr>
          <a:xfrm>
            <a:off x="1448849" y="4065450"/>
            <a:ext cx="1988100" cy="10200"/>
          </a:xfrm>
          <a:prstGeom prst="straightConnector1">
            <a:avLst/>
          </a:prstGeom>
          <a:noFill/>
          <a:ln cap="flat" cmpd="sng" w="19050">
            <a:solidFill>
              <a:srgbClr val="CC0000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2540" name="Google Shape;2540;p211"/>
          <p:cNvGrpSpPr/>
          <p:nvPr/>
        </p:nvGrpSpPr>
        <p:grpSpPr>
          <a:xfrm>
            <a:off x="339041" y="1815925"/>
            <a:ext cx="457200" cy="457200"/>
            <a:chOff x="1020916" y="1442088"/>
            <a:chExt cx="457200" cy="457200"/>
          </a:xfrm>
        </p:grpSpPr>
        <p:pic>
          <p:nvPicPr>
            <p:cNvPr id="2541" name="Google Shape;2541;p2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2" name="Google Shape;2542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3" name="Google Shape;2543;p211"/>
          <p:cNvGrpSpPr/>
          <p:nvPr/>
        </p:nvGrpSpPr>
        <p:grpSpPr>
          <a:xfrm>
            <a:off x="4734841" y="1815925"/>
            <a:ext cx="457200" cy="457200"/>
            <a:chOff x="1020916" y="1442088"/>
            <a:chExt cx="457200" cy="457200"/>
          </a:xfrm>
        </p:grpSpPr>
        <p:pic>
          <p:nvPicPr>
            <p:cNvPr id="2544" name="Google Shape;2544;p2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5" name="Google Shape;2545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6" name="Google Shape;2546;p211"/>
          <p:cNvGrpSpPr/>
          <p:nvPr/>
        </p:nvGrpSpPr>
        <p:grpSpPr>
          <a:xfrm>
            <a:off x="345870" y="3463296"/>
            <a:ext cx="457200" cy="457200"/>
            <a:chOff x="1020916" y="1442088"/>
            <a:chExt cx="457200" cy="457200"/>
          </a:xfrm>
        </p:grpSpPr>
        <p:pic>
          <p:nvPicPr>
            <p:cNvPr id="2547" name="Google Shape;2547;p2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8" name="Google Shape;2548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9" name="Google Shape;2549;p211"/>
          <p:cNvGrpSpPr/>
          <p:nvPr/>
        </p:nvGrpSpPr>
        <p:grpSpPr>
          <a:xfrm>
            <a:off x="4734841" y="3466925"/>
            <a:ext cx="457200" cy="457200"/>
            <a:chOff x="1020916" y="1442088"/>
            <a:chExt cx="457200" cy="457200"/>
          </a:xfrm>
        </p:grpSpPr>
        <p:pic>
          <p:nvPicPr>
            <p:cNvPr id="2550" name="Google Shape;2550;p2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1" name="Google Shape;2551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552" name="Google Shape;2552;p2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5483" y="195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2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3408" y="357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2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Milicsiga dhawaaqa</a:t>
            </a:r>
            <a:endParaRPr/>
          </a:p>
        </p:txBody>
      </p:sp>
      <p:sp>
        <p:nvSpPr>
          <p:cNvPr id="2559" name="Google Shape;2559;p212"/>
          <p:cNvSpPr txBox="1"/>
          <p:nvPr/>
        </p:nvSpPr>
        <p:spPr>
          <a:xfrm>
            <a:off x="329950" y="1276150"/>
            <a:ext cx="42420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Waxay u badan tahay inaad maqasho dhawaq-celin (echo) haddii derbigu ku soo jeedo 'weji ahaan'.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0" name="Google Shape;2560;p212"/>
          <p:cNvSpPr txBox="1"/>
          <p:nvPr/>
        </p:nvSpPr>
        <p:spPr>
          <a:xfrm>
            <a:off x="329950" y="3033000"/>
            <a:ext cx="44940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Haddii derbigu xagal ka duwan yahay, dhawaaqa yar ayaa laga yaabaa inuu dib kuugu soo noqdo jihooyinkaaga.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61" name="Google Shape;2561;p212"/>
          <p:cNvGrpSpPr/>
          <p:nvPr/>
        </p:nvGrpSpPr>
        <p:grpSpPr>
          <a:xfrm>
            <a:off x="5310425" y="1098588"/>
            <a:ext cx="2701325" cy="1195200"/>
            <a:chOff x="5539025" y="1022388"/>
            <a:chExt cx="2701325" cy="1195200"/>
          </a:xfrm>
        </p:grpSpPr>
        <p:grpSp>
          <p:nvGrpSpPr>
            <p:cNvPr id="2562" name="Google Shape;2562;p212"/>
            <p:cNvGrpSpPr/>
            <p:nvPr/>
          </p:nvGrpSpPr>
          <p:grpSpPr>
            <a:xfrm>
              <a:off x="6024485" y="1394435"/>
              <a:ext cx="148414" cy="275502"/>
              <a:chOff x="4496075" y="2540125"/>
              <a:chExt cx="259374" cy="522775"/>
            </a:xfrm>
          </p:grpSpPr>
          <p:sp>
            <p:nvSpPr>
              <p:cNvPr id="2563" name="Google Shape;2563;p212"/>
              <p:cNvSpPr/>
              <p:nvPr/>
            </p:nvSpPr>
            <p:spPr>
              <a:xfrm>
                <a:off x="4496075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64" name="Google Shape;2564;p212"/>
              <p:cNvSpPr/>
              <p:nvPr/>
            </p:nvSpPr>
            <p:spPr>
              <a:xfrm>
                <a:off x="4613112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65" name="Google Shape;2565;p212"/>
              <p:cNvSpPr/>
              <p:nvPr/>
            </p:nvSpPr>
            <p:spPr>
              <a:xfrm>
                <a:off x="4730149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2566" name="Google Shape;2566;p212"/>
            <p:cNvSpPr/>
            <p:nvPr/>
          </p:nvSpPr>
          <p:spPr>
            <a:xfrm>
              <a:off x="8165050" y="1022388"/>
              <a:ext cx="75300" cy="11952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567" name="Google Shape;2567;p2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39025" y="1210275"/>
              <a:ext cx="424850" cy="7192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68" name="Google Shape;2568;p212"/>
            <p:cNvCxnSpPr/>
            <p:nvPr/>
          </p:nvCxnSpPr>
          <p:spPr>
            <a:xfrm>
              <a:off x="6230750" y="1535200"/>
              <a:ext cx="1870200" cy="330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dash"/>
              <a:round/>
              <a:headEnd len="med" w="med" type="none"/>
              <a:tailEnd len="med" w="med" type="triangle"/>
            </a:ln>
          </p:spPr>
        </p:cxnSp>
        <p:cxnSp>
          <p:nvCxnSpPr>
            <p:cNvPr id="2569" name="Google Shape;2569;p212"/>
            <p:cNvCxnSpPr/>
            <p:nvPr/>
          </p:nvCxnSpPr>
          <p:spPr>
            <a:xfrm rot="10800000">
              <a:off x="6613800" y="1623738"/>
              <a:ext cx="1519200" cy="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570" name="Google Shape;2570;p212"/>
          <p:cNvGrpSpPr/>
          <p:nvPr/>
        </p:nvGrpSpPr>
        <p:grpSpPr>
          <a:xfrm>
            <a:off x="5306951" y="3071852"/>
            <a:ext cx="3078232" cy="975574"/>
            <a:chOff x="5539025" y="2591438"/>
            <a:chExt cx="3078232" cy="975574"/>
          </a:xfrm>
        </p:grpSpPr>
        <p:grpSp>
          <p:nvGrpSpPr>
            <p:cNvPr id="2571" name="Google Shape;2571;p212"/>
            <p:cNvGrpSpPr/>
            <p:nvPr/>
          </p:nvGrpSpPr>
          <p:grpSpPr>
            <a:xfrm>
              <a:off x="6024485" y="2898310"/>
              <a:ext cx="148414" cy="275502"/>
              <a:chOff x="4496075" y="2540125"/>
              <a:chExt cx="259374" cy="522775"/>
            </a:xfrm>
          </p:grpSpPr>
          <p:sp>
            <p:nvSpPr>
              <p:cNvPr id="2572" name="Google Shape;2572;p212"/>
              <p:cNvSpPr/>
              <p:nvPr/>
            </p:nvSpPr>
            <p:spPr>
              <a:xfrm>
                <a:off x="4496075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73" name="Google Shape;2573;p212"/>
              <p:cNvSpPr/>
              <p:nvPr/>
            </p:nvSpPr>
            <p:spPr>
              <a:xfrm>
                <a:off x="4613112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2574" name="Google Shape;2574;p212"/>
              <p:cNvSpPr/>
              <p:nvPr/>
            </p:nvSpPr>
            <p:spPr>
              <a:xfrm>
                <a:off x="4730149" y="2540125"/>
                <a:ext cx="25300" cy="522775"/>
              </a:xfrm>
              <a:custGeom>
                <a:rect b="b" l="l" r="r" t="t"/>
                <a:pathLst>
                  <a:path extrusionOk="0" h="20911" w="1012">
                    <a:moveTo>
                      <a:pt x="0" y="0"/>
                    </a:moveTo>
                    <a:cubicBezTo>
                      <a:pt x="164" y="1807"/>
                      <a:pt x="930" y="7354"/>
                      <a:pt x="985" y="10839"/>
                    </a:cubicBezTo>
                    <a:cubicBezTo>
                      <a:pt x="1040" y="14324"/>
                      <a:pt x="438" y="19232"/>
                      <a:pt x="328" y="20911"/>
                    </a:cubicBezTo>
                  </a:path>
                </a:pathLst>
              </a:cu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2575" name="Google Shape;2575;p212"/>
            <p:cNvSpPr/>
            <p:nvPr/>
          </p:nvSpPr>
          <p:spPr>
            <a:xfrm rot="-2700000">
              <a:off x="8130248" y="2443112"/>
              <a:ext cx="75519" cy="1195152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576" name="Google Shape;2576;p2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539025" y="2714150"/>
              <a:ext cx="424850" cy="7192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77" name="Google Shape;2577;p212"/>
            <p:cNvCxnSpPr/>
            <p:nvPr/>
          </p:nvCxnSpPr>
          <p:spPr>
            <a:xfrm>
              <a:off x="6230750" y="3039075"/>
              <a:ext cx="1870200" cy="330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dash"/>
              <a:round/>
              <a:headEnd len="med" w="med" type="none"/>
              <a:tailEnd len="med" w="med" type="triangle"/>
            </a:ln>
          </p:spPr>
        </p:cxnSp>
        <p:cxnSp>
          <p:nvCxnSpPr>
            <p:cNvPr id="2578" name="Google Shape;2578;p212"/>
            <p:cNvCxnSpPr/>
            <p:nvPr/>
          </p:nvCxnSpPr>
          <p:spPr>
            <a:xfrm>
              <a:off x="8100950" y="3069613"/>
              <a:ext cx="15300" cy="497400"/>
            </a:xfrm>
            <a:prstGeom prst="straightConnector1">
              <a:avLst/>
            </a:prstGeom>
            <a:noFill/>
            <a:ln cap="flat" cmpd="sng" w="19050">
              <a:solidFill>
                <a:srgbClr val="CC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2" name="Shape 2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3" name="Google Shape;2583;p2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Milicsiga dhawaaqa</a:t>
            </a:r>
            <a:endParaRPr/>
          </a:p>
        </p:txBody>
      </p:sp>
      <p:sp>
        <p:nvSpPr>
          <p:cNvPr id="2584" name="Google Shape;2584;p213"/>
          <p:cNvSpPr txBox="1"/>
          <p:nvPr/>
        </p:nvSpPr>
        <p:spPr>
          <a:xfrm>
            <a:off x="343025" y="884250"/>
            <a:ext cx="80112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Sagxadaha siman, fidsan waxay soo saari karaan dhawaq-celin (echo) cad.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85" name="Google Shape;2585;p213"/>
          <p:cNvGrpSpPr/>
          <p:nvPr/>
        </p:nvGrpSpPr>
        <p:grpSpPr>
          <a:xfrm flipH="1" rot="-148128">
            <a:off x="1067270" y="2686781"/>
            <a:ext cx="627351" cy="1520741"/>
            <a:chOff x="7500463" y="1889888"/>
            <a:chExt cx="670556" cy="1508525"/>
          </a:xfrm>
        </p:grpSpPr>
        <p:cxnSp>
          <p:nvCxnSpPr>
            <p:cNvPr id="2586" name="Google Shape;2586;p213"/>
            <p:cNvCxnSpPr/>
            <p:nvPr/>
          </p:nvCxnSpPr>
          <p:spPr>
            <a:xfrm rot="5400000">
              <a:off x="7216663" y="2677813"/>
              <a:ext cx="1004400" cy="4368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87" name="Google Shape;2587;p213"/>
            <p:cNvCxnSpPr/>
            <p:nvPr/>
          </p:nvCxnSpPr>
          <p:spPr>
            <a:xfrm rot="5400000">
              <a:off x="7651419" y="2082788"/>
              <a:ext cx="712500" cy="3267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2588" name="Google Shape;2588;p213"/>
          <p:cNvCxnSpPr/>
          <p:nvPr/>
        </p:nvCxnSpPr>
        <p:spPr>
          <a:xfrm rot="-5525397">
            <a:off x="1448320" y="3770301"/>
            <a:ext cx="592294" cy="252231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589" name="Google Shape;2589;p213"/>
          <p:cNvGrpSpPr/>
          <p:nvPr/>
        </p:nvGrpSpPr>
        <p:grpSpPr>
          <a:xfrm flipH="1" rot="-148128">
            <a:off x="497437" y="2711384"/>
            <a:ext cx="627351" cy="1520741"/>
            <a:chOff x="7500463" y="1889888"/>
            <a:chExt cx="670556" cy="1508525"/>
          </a:xfrm>
        </p:grpSpPr>
        <p:cxnSp>
          <p:nvCxnSpPr>
            <p:cNvPr id="2590" name="Google Shape;2590;p213"/>
            <p:cNvCxnSpPr/>
            <p:nvPr/>
          </p:nvCxnSpPr>
          <p:spPr>
            <a:xfrm rot="5400000">
              <a:off x="7216663" y="2677813"/>
              <a:ext cx="1004400" cy="4368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1" name="Google Shape;2591;p213"/>
            <p:cNvCxnSpPr/>
            <p:nvPr/>
          </p:nvCxnSpPr>
          <p:spPr>
            <a:xfrm rot="5400000">
              <a:off x="7651419" y="2082788"/>
              <a:ext cx="712500" cy="3267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2592" name="Google Shape;2592;p213"/>
          <p:cNvCxnSpPr/>
          <p:nvPr/>
        </p:nvCxnSpPr>
        <p:spPr>
          <a:xfrm rot="-5525397">
            <a:off x="967351" y="3790589"/>
            <a:ext cx="592294" cy="252231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593" name="Google Shape;2593;p213"/>
          <p:cNvGrpSpPr/>
          <p:nvPr/>
        </p:nvGrpSpPr>
        <p:grpSpPr>
          <a:xfrm flipH="1" rot="-148128">
            <a:off x="1352186" y="2674479"/>
            <a:ext cx="627351" cy="1520741"/>
            <a:chOff x="7500463" y="1889888"/>
            <a:chExt cx="670556" cy="1508525"/>
          </a:xfrm>
        </p:grpSpPr>
        <p:cxnSp>
          <p:nvCxnSpPr>
            <p:cNvPr id="2594" name="Google Shape;2594;p213"/>
            <p:cNvCxnSpPr/>
            <p:nvPr/>
          </p:nvCxnSpPr>
          <p:spPr>
            <a:xfrm rot="5400000">
              <a:off x="7216663" y="2677813"/>
              <a:ext cx="1004400" cy="4368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5" name="Google Shape;2595;p213"/>
            <p:cNvCxnSpPr/>
            <p:nvPr/>
          </p:nvCxnSpPr>
          <p:spPr>
            <a:xfrm rot="5400000">
              <a:off x="7651419" y="2082788"/>
              <a:ext cx="712500" cy="3267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2596" name="Google Shape;2596;p213"/>
          <p:cNvCxnSpPr/>
          <p:nvPr/>
        </p:nvCxnSpPr>
        <p:spPr>
          <a:xfrm rot="-5525397">
            <a:off x="1683266" y="3760157"/>
            <a:ext cx="592294" cy="252231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597" name="Google Shape;2597;p213"/>
          <p:cNvGrpSpPr/>
          <p:nvPr/>
        </p:nvGrpSpPr>
        <p:grpSpPr>
          <a:xfrm flipH="1" rot="-148128">
            <a:off x="782354" y="2699082"/>
            <a:ext cx="627351" cy="1520741"/>
            <a:chOff x="7500463" y="1889888"/>
            <a:chExt cx="670556" cy="1508525"/>
          </a:xfrm>
        </p:grpSpPr>
        <p:cxnSp>
          <p:nvCxnSpPr>
            <p:cNvPr id="2598" name="Google Shape;2598;p213"/>
            <p:cNvCxnSpPr/>
            <p:nvPr/>
          </p:nvCxnSpPr>
          <p:spPr>
            <a:xfrm rot="5400000">
              <a:off x="7216663" y="2677813"/>
              <a:ext cx="1004400" cy="4368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99" name="Google Shape;2599;p213"/>
            <p:cNvCxnSpPr/>
            <p:nvPr/>
          </p:nvCxnSpPr>
          <p:spPr>
            <a:xfrm rot="5400000">
              <a:off x="7651419" y="2082788"/>
              <a:ext cx="712500" cy="3267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cxnSp>
        <p:nvCxnSpPr>
          <p:cNvPr id="2600" name="Google Shape;2600;p213"/>
          <p:cNvCxnSpPr/>
          <p:nvPr/>
        </p:nvCxnSpPr>
        <p:spPr>
          <a:xfrm rot="-5525397">
            <a:off x="1213374" y="3780445"/>
            <a:ext cx="592294" cy="252231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01" name="Google Shape;2601;p213"/>
          <p:cNvCxnSpPr/>
          <p:nvPr/>
        </p:nvCxnSpPr>
        <p:spPr>
          <a:xfrm flipH="1" rot="10800000">
            <a:off x="933699" y="4198320"/>
            <a:ext cx="1213800" cy="9000"/>
          </a:xfrm>
          <a:prstGeom prst="straightConnector1">
            <a:avLst/>
          </a:prstGeom>
          <a:noFill/>
          <a:ln cap="flat" cmpd="sng" w="38100">
            <a:solidFill>
              <a:srgbClr val="80808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2" name="Google Shape;2602;p213"/>
          <p:cNvSpPr txBox="1"/>
          <p:nvPr/>
        </p:nvSpPr>
        <p:spPr>
          <a:xfrm>
            <a:off x="343025" y="1523100"/>
            <a:ext cx="35634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Qayb kasta oo ka mid ah sagxad siman, fidsan waxay u milicsataa dhawaaqa isla jiho.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03" name="Google Shape;2603;p213"/>
          <p:cNvGrpSpPr/>
          <p:nvPr/>
        </p:nvGrpSpPr>
        <p:grpSpPr>
          <a:xfrm>
            <a:off x="6119815" y="2871758"/>
            <a:ext cx="2176202" cy="1440314"/>
            <a:chOff x="5933714" y="2829098"/>
            <a:chExt cx="2218577" cy="1631160"/>
          </a:xfrm>
        </p:grpSpPr>
        <p:grpSp>
          <p:nvGrpSpPr>
            <p:cNvPr id="2604" name="Google Shape;2604;p213"/>
            <p:cNvGrpSpPr/>
            <p:nvPr/>
          </p:nvGrpSpPr>
          <p:grpSpPr>
            <a:xfrm flipH="1" rot="-137613">
              <a:off x="6615899" y="2856348"/>
              <a:ext cx="695251" cy="1477659"/>
              <a:chOff x="7429063" y="1889888"/>
              <a:chExt cx="741956" cy="1576925"/>
            </a:xfrm>
          </p:grpSpPr>
          <p:cxnSp>
            <p:nvCxnSpPr>
              <p:cNvPr id="2605" name="Google Shape;2605;p213"/>
              <p:cNvCxnSpPr/>
              <p:nvPr/>
            </p:nvCxnSpPr>
            <p:spPr>
              <a:xfrm flipH="1" rot="-137923">
                <a:off x="7449858" y="2403794"/>
                <a:ext cx="508609" cy="1053238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6" name="Google Shape;2606;p213"/>
              <p:cNvCxnSpPr/>
              <p:nvPr/>
            </p:nvCxnSpPr>
            <p:spPr>
              <a:xfrm rot="5400000">
                <a:off x="7651419" y="2082788"/>
                <a:ext cx="712500" cy="326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2607" name="Google Shape;2607;p213"/>
            <p:cNvGrpSpPr/>
            <p:nvPr/>
          </p:nvGrpSpPr>
          <p:grpSpPr>
            <a:xfrm flipH="1" rot="-137613">
              <a:off x="6043865" y="2880577"/>
              <a:ext cx="628345" cy="1413564"/>
              <a:chOff x="7500463" y="1889888"/>
              <a:chExt cx="670556" cy="1508525"/>
            </a:xfrm>
          </p:grpSpPr>
          <p:cxnSp>
            <p:nvCxnSpPr>
              <p:cNvPr id="2608" name="Google Shape;2608;p213"/>
              <p:cNvCxnSpPr/>
              <p:nvPr/>
            </p:nvCxnSpPr>
            <p:spPr>
              <a:xfrm rot="5400000">
                <a:off x="7216663" y="2677813"/>
                <a:ext cx="1004400" cy="4368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9" name="Google Shape;2609;p213"/>
              <p:cNvCxnSpPr/>
              <p:nvPr/>
            </p:nvCxnSpPr>
            <p:spPr>
              <a:xfrm rot="5400000">
                <a:off x="7651419" y="2082788"/>
                <a:ext cx="712500" cy="326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2610" name="Google Shape;2610;p213"/>
            <p:cNvGrpSpPr/>
            <p:nvPr/>
          </p:nvGrpSpPr>
          <p:grpSpPr>
            <a:xfrm flipH="1" rot="-137613">
              <a:off x="6903615" y="2843620"/>
              <a:ext cx="757658" cy="1595165"/>
              <a:chOff x="7362463" y="1889888"/>
              <a:chExt cx="808556" cy="1702325"/>
            </a:xfrm>
          </p:grpSpPr>
          <p:cxnSp>
            <p:nvCxnSpPr>
              <p:cNvPr id="2611" name="Google Shape;2611;p213"/>
              <p:cNvCxnSpPr/>
              <p:nvPr/>
            </p:nvCxnSpPr>
            <p:spPr>
              <a:xfrm flipH="1" rot="-138081">
                <a:off x="7385781" y="2405091"/>
                <a:ext cx="575264" cy="1176044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12" name="Google Shape;2612;p213"/>
              <p:cNvCxnSpPr/>
              <p:nvPr/>
            </p:nvCxnSpPr>
            <p:spPr>
              <a:xfrm rot="5400000">
                <a:off x="7651419" y="2082788"/>
                <a:ext cx="712500" cy="326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grpSp>
          <p:nvGrpSpPr>
            <p:cNvPr id="2613" name="Google Shape;2613;p213"/>
            <p:cNvGrpSpPr/>
            <p:nvPr/>
          </p:nvGrpSpPr>
          <p:grpSpPr>
            <a:xfrm flipH="1" rot="-137613">
              <a:off x="6331034" y="2867511"/>
              <a:ext cx="708182" cy="1504083"/>
              <a:chOff x="7415263" y="1889888"/>
              <a:chExt cx="755756" cy="1605125"/>
            </a:xfrm>
          </p:grpSpPr>
          <p:cxnSp>
            <p:nvCxnSpPr>
              <p:cNvPr id="2614" name="Google Shape;2614;p213"/>
              <p:cNvCxnSpPr/>
              <p:nvPr/>
            </p:nvCxnSpPr>
            <p:spPr>
              <a:xfrm flipH="1" rot="-138226">
                <a:off x="7436651" y="2404081"/>
                <a:ext cx="522422" cy="1080864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15" name="Google Shape;2615;p213"/>
              <p:cNvCxnSpPr/>
              <p:nvPr/>
            </p:nvCxnSpPr>
            <p:spPr>
              <a:xfrm rot="5400000">
                <a:off x="7651419" y="2082788"/>
                <a:ext cx="712500" cy="3267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1C232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</p:grpSp>
        <p:cxnSp>
          <p:nvCxnSpPr>
            <p:cNvPr id="2616" name="Google Shape;2616;p213"/>
            <p:cNvCxnSpPr/>
            <p:nvPr/>
          </p:nvCxnSpPr>
          <p:spPr>
            <a:xfrm rot="10800000">
              <a:off x="6039049" y="3969578"/>
              <a:ext cx="667800" cy="3060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617" name="Google Shape;2617;p213"/>
            <p:cNvCxnSpPr/>
            <p:nvPr/>
          </p:nvCxnSpPr>
          <p:spPr>
            <a:xfrm rot="-7712594">
              <a:off x="6613432" y="3875705"/>
              <a:ext cx="667785" cy="305945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618" name="Google Shape;2618;p213"/>
            <p:cNvCxnSpPr/>
            <p:nvPr/>
          </p:nvCxnSpPr>
          <p:spPr>
            <a:xfrm flipH="1" rot="10800000">
              <a:off x="7280231" y="3852711"/>
              <a:ext cx="505500" cy="4647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619" name="Google Shape;2619;p213"/>
            <p:cNvCxnSpPr/>
            <p:nvPr/>
          </p:nvCxnSpPr>
          <p:spPr>
            <a:xfrm flipH="1" rot="10800000">
              <a:off x="7635137" y="3531814"/>
              <a:ext cx="345600" cy="877200"/>
            </a:xfrm>
            <a:prstGeom prst="straightConnector1">
              <a:avLst/>
            </a:prstGeom>
            <a:noFill/>
            <a:ln cap="flat" cmpd="sng" w="38100">
              <a:solidFill>
                <a:srgbClr val="F1C23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620" name="Google Shape;2620;p213"/>
            <p:cNvSpPr/>
            <p:nvPr/>
          </p:nvSpPr>
          <p:spPr>
            <a:xfrm>
              <a:off x="5933714" y="4249551"/>
              <a:ext cx="2218577" cy="210707"/>
            </a:xfrm>
            <a:custGeom>
              <a:rect b="b" l="l" r="r" t="t"/>
              <a:pathLst>
                <a:path extrusionOk="0" h="8994" w="71700">
                  <a:moveTo>
                    <a:pt x="0" y="8004"/>
                  </a:moveTo>
                  <a:cubicBezTo>
                    <a:pt x="2964" y="5040"/>
                    <a:pt x="7742" y="3419"/>
                    <a:pt x="11901" y="3940"/>
                  </a:cubicBezTo>
                  <a:cubicBezTo>
                    <a:pt x="15046" y="4334"/>
                    <a:pt x="16981" y="9745"/>
                    <a:pt x="20029" y="8875"/>
                  </a:cubicBezTo>
                  <a:cubicBezTo>
                    <a:pt x="23333" y="7932"/>
                    <a:pt x="22354" y="1442"/>
                    <a:pt x="25545" y="167"/>
                  </a:cubicBezTo>
                  <a:cubicBezTo>
                    <a:pt x="28888" y="-1168"/>
                    <a:pt x="31167" y="8406"/>
                    <a:pt x="34253" y="6553"/>
                  </a:cubicBezTo>
                  <a:cubicBezTo>
                    <a:pt x="35847" y="5596"/>
                    <a:pt x="36805" y="3520"/>
                    <a:pt x="38608" y="3070"/>
                  </a:cubicBezTo>
                  <a:cubicBezTo>
                    <a:pt x="43212" y="1920"/>
                    <a:pt x="47846" y="5370"/>
                    <a:pt x="52251" y="7134"/>
                  </a:cubicBezTo>
                  <a:cubicBezTo>
                    <a:pt x="58532" y="9649"/>
                    <a:pt x="65281" y="3465"/>
                    <a:pt x="71700" y="1328"/>
                  </a:cubicBezTo>
                </a:path>
              </a:pathLst>
            </a:custGeom>
            <a:noFill/>
            <a:ln cap="flat" cmpd="sng" w="3810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  <p:sp>
        <p:nvSpPr>
          <p:cNvPr id="2621" name="Google Shape;2621;p213"/>
          <p:cNvSpPr txBox="1"/>
          <p:nvPr/>
        </p:nvSpPr>
        <p:spPr>
          <a:xfrm>
            <a:off x="2769850" y="3544800"/>
            <a:ext cx="3045600" cy="2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(fallaadhuhu waxay muujinayaan jihada uu dhawaaqu ku safro)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2" name="Google Shape;2622;p213"/>
          <p:cNvSpPr txBox="1"/>
          <p:nvPr/>
        </p:nvSpPr>
        <p:spPr>
          <a:xfrm>
            <a:off x="4253825" y="1523100"/>
            <a:ext cx="47094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Dusha qallafsan waxay dhawaaqa ku celisaa jihooyin kala duwan, iyadoo dhawaaqa kala firdhisa.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6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p2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Dhawaaqa celinta (Reflecting sound)</a:t>
            </a:r>
            <a:endParaRPr/>
          </a:p>
        </p:txBody>
      </p:sp>
      <p:pic>
        <p:nvPicPr>
          <p:cNvPr id="2628" name="Google Shape;2628;p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900" y="846800"/>
            <a:ext cx="2520101" cy="23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9" name="Google Shape;2629;p214"/>
          <p:cNvSpPr txBox="1"/>
          <p:nvPr/>
        </p:nvSpPr>
        <p:spPr>
          <a:xfrm>
            <a:off x="3106300" y="810000"/>
            <a:ext cx="5762100" cy="14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Gidaarrada istuudiyaha duubista (recording studio) waxay leeyihiin dhinacyo xagal leh.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Dhawaaqa ku dhaca gidaarka wax yar baa dib loogu celiyaa bartamaha qolka.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30" name="Google Shape;2630;p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9079" y="2623800"/>
            <a:ext cx="3104722" cy="20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1" name="Google Shape;2631;p214"/>
          <p:cNvSpPr txBox="1"/>
          <p:nvPr/>
        </p:nvSpPr>
        <p:spPr>
          <a:xfrm>
            <a:off x="343025" y="3932250"/>
            <a:ext cx="4603200" cy="77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Dhagaxyadan ma aha kuwo siman oo fidsan, laakiin waxaa laga yaabaa inay wali dhaliyaan dhawaaq-celin (echo).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5" name="Shape 2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6" name="Google Shape;2636;p2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Dhawaaqa celinta (Reflecting sound)</a:t>
            </a:r>
            <a:endParaRPr/>
          </a:p>
        </p:txBody>
      </p:sp>
      <p:sp>
        <p:nvSpPr>
          <p:cNvPr id="2637" name="Google Shape;2637;p215"/>
          <p:cNvSpPr txBox="1"/>
          <p:nvPr/>
        </p:nvSpPr>
        <p:spPr>
          <a:xfrm>
            <a:off x="329950" y="818950"/>
            <a:ext cx="68901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Dhawaaq-celintu (echo) way ka aamusan tahay dhawaaqa asalka ah sababtoo ah: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8" name="Google Shape;2638;p215"/>
          <p:cNvSpPr txBox="1"/>
          <p:nvPr/>
        </p:nvSpPr>
        <p:spPr>
          <a:xfrm>
            <a:off x="706200" y="1198175"/>
            <a:ext cx="42474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mowjadaha dhawaaqa (sound waves) way firdhaan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9" name="Google Shape;2639;p215"/>
          <p:cNvSpPr txBox="1"/>
          <p:nvPr/>
        </p:nvSpPr>
        <p:spPr>
          <a:xfrm>
            <a:off x="706200" y="1602900"/>
            <a:ext cx="7944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mowjadaha dhawaaqa waxay qaar ka mid ah tamarta ku wareejiyaan hawada markay safraan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0" name="Google Shape;2640;p215"/>
          <p:cNvSpPr txBox="1"/>
          <p:nvPr/>
        </p:nvSpPr>
        <p:spPr>
          <a:xfrm>
            <a:off x="706200" y="2466350"/>
            <a:ext cx="81138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dusha sare waxay nuugaan qaar ka mid ah mowjadda dhawaaqa.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1" name="Google Shape;2641;p215"/>
          <p:cNvSpPr txBox="1"/>
          <p:nvPr/>
        </p:nvSpPr>
        <p:spPr>
          <a:xfrm>
            <a:off x="706200" y="2034625"/>
            <a:ext cx="7944000" cy="3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dusha sare waxay dhawaaqa u celin karaan jihooyin kala duwan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2" name="Google Shape;2642;p215"/>
          <p:cNvSpPr txBox="1"/>
          <p:nvPr/>
        </p:nvSpPr>
        <p:spPr>
          <a:xfrm>
            <a:off x="329950" y="3149550"/>
            <a:ext cx="68901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Dhawaaq-celintu (echo) ma aha mid cad sida dhawaaqa asalka ah sababtoo ah: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3" name="Google Shape;2643;p215"/>
          <p:cNvSpPr txBox="1"/>
          <p:nvPr/>
        </p:nvSpPr>
        <p:spPr>
          <a:xfrm>
            <a:off x="706200" y="3968550"/>
            <a:ext cx="7944000" cy="4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qulqulka hawada ama dabaylaha ayaa qalloocin kara mowjadda dhawaaqa.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4" name="Google Shape;2644;p215"/>
          <p:cNvSpPr txBox="1"/>
          <p:nvPr/>
        </p:nvSpPr>
        <p:spPr>
          <a:xfrm>
            <a:off x="706200" y="3556050"/>
            <a:ext cx="79440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26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dhawaaq-celinta (echoes) ka timaadda dusha kala duwan waxay ku soo noqon karaan waqtiyo kala duwan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8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2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Dhawaaqa celinta (Reflecting sound)</a:t>
            </a:r>
            <a:endParaRPr/>
          </a:p>
        </p:txBody>
      </p:sp>
      <p:sp>
        <p:nvSpPr>
          <p:cNvPr id="2650" name="Google Shape;2650;p216"/>
          <p:cNvSpPr txBox="1"/>
          <p:nvPr/>
        </p:nvSpPr>
        <p:spPr>
          <a:xfrm>
            <a:off x="329950" y="818950"/>
            <a:ext cx="83664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Run ama been? Dhawaaq-celintu (echoes) waxay qolka ka dhigtaa mid buuqa badan.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1" name="Google Shape;2651;p216"/>
          <p:cNvSpPr txBox="1"/>
          <p:nvPr/>
        </p:nvSpPr>
        <p:spPr>
          <a:xfrm>
            <a:off x="977200" y="1679350"/>
            <a:ext cx="128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2" name="Google Shape;2652;p216"/>
          <p:cNvSpPr txBox="1"/>
          <p:nvPr/>
        </p:nvSpPr>
        <p:spPr>
          <a:xfrm>
            <a:off x="3382975" y="1656625"/>
            <a:ext cx="1060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53" name="Google Shape;2653;p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638" y="1619991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4" name="Google Shape;2654;p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863" y="1619991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5" name="Google Shape;2655;p216"/>
          <p:cNvSpPr txBox="1"/>
          <p:nvPr/>
        </p:nvSpPr>
        <p:spPr>
          <a:xfrm>
            <a:off x="406363" y="1710088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6" name="Google Shape;2656;p216"/>
          <p:cNvSpPr txBox="1"/>
          <p:nvPr/>
        </p:nvSpPr>
        <p:spPr>
          <a:xfrm>
            <a:off x="2800588" y="1710088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7" name="Google Shape;2657;p216"/>
          <p:cNvSpPr txBox="1"/>
          <p:nvPr/>
        </p:nvSpPr>
        <p:spPr>
          <a:xfrm>
            <a:off x="329950" y="2723950"/>
            <a:ext cx="83664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Sharax jawaabtaada.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8" name="Google Shape;2658;p216"/>
          <p:cNvSpPr txBox="1"/>
          <p:nvPr/>
        </p:nvSpPr>
        <p:spPr>
          <a:xfrm>
            <a:off x="1008925" y="3257350"/>
            <a:ext cx="74322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Dhawaaq-celintu (echo) way ka aamusan tahay dhawaaqa asalka ah.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9" name="Google Shape;2659;p216"/>
          <p:cNvSpPr txBox="1"/>
          <p:nvPr/>
        </p:nvSpPr>
        <p:spPr>
          <a:xfrm>
            <a:off x="1008925" y="3914650"/>
            <a:ext cx="74322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Dhawaaq-celintu (echo) waxay ka dhigan tahay in dhawaaqa la maqlo in ka badan hal mar.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60" name="Google Shape;2660;p216"/>
          <p:cNvGrpSpPr/>
          <p:nvPr/>
        </p:nvGrpSpPr>
        <p:grpSpPr>
          <a:xfrm>
            <a:off x="329941" y="3209650"/>
            <a:ext cx="457200" cy="457200"/>
            <a:chOff x="1020916" y="1442088"/>
            <a:chExt cx="457200" cy="457200"/>
          </a:xfrm>
        </p:grpSpPr>
        <p:pic>
          <p:nvPicPr>
            <p:cNvPr id="2661" name="Google Shape;2661;p2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2" name="Google Shape;2662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63" name="Google Shape;2663;p216"/>
          <p:cNvGrpSpPr/>
          <p:nvPr/>
        </p:nvGrpSpPr>
        <p:grpSpPr>
          <a:xfrm>
            <a:off x="329941" y="3866950"/>
            <a:ext cx="457200" cy="457200"/>
            <a:chOff x="1020916" y="1442088"/>
            <a:chExt cx="457200" cy="457200"/>
          </a:xfrm>
        </p:grpSpPr>
        <p:pic>
          <p:nvPicPr>
            <p:cNvPr id="2664" name="Google Shape;2664;p2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5" name="Google Shape;2665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666" name="Google Shape;2666;p2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808" y="16391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7" name="Google Shape;2667;p2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1458" y="38222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2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Dhawaaqa celinta (Reflecting sound)</a:t>
            </a:r>
            <a:endParaRPr/>
          </a:p>
        </p:txBody>
      </p:sp>
      <p:sp>
        <p:nvSpPr>
          <p:cNvPr id="2673" name="Google Shape;2673;p217"/>
          <p:cNvSpPr txBox="1"/>
          <p:nvPr/>
        </p:nvSpPr>
        <p:spPr>
          <a:xfrm>
            <a:off x="1159800" y="962400"/>
            <a:ext cx="44676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wuxuu ku sugan yahay xeebta oo wuxuu helayaa god.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74" name="Google Shape;2674;p217"/>
          <p:cNvPicPr preferRelativeResize="0"/>
          <p:nvPr/>
        </p:nvPicPr>
        <p:blipFill rotWithShape="1">
          <a:blip r:embed="rId3">
            <a:alphaModFix/>
          </a:blip>
          <a:srcRect b="0" l="0" r="39283" t="0"/>
          <a:stretch/>
        </p:blipFill>
        <p:spPr>
          <a:xfrm>
            <a:off x="6256800" y="1295000"/>
            <a:ext cx="2435451" cy="2673486"/>
          </a:xfrm>
          <a:prstGeom prst="rect">
            <a:avLst/>
          </a:prstGeom>
          <a:noFill/>
          <a:ln>
            <a:noFill/>
          </a:ln>
        </p:spPr>
      </p:pic>
      <p:sp>
        <p:nvSpPr>
          <p:cNvPr id="2675" name="Google Shape;2675;p217"/>
          <p:cNvSpPr txBox="1"/>
          <p:nvPr/>
        </p:nvSpPr>
        <p:spPr>
          <a:xfrm>
            <a:off x="329950" y="4768375"/>
            <a:ext cx="3737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Godka Sea Stack, Xeebta Pismo 9/10/17, Sharon Mollerus, 2017, CC BY 2.0.</a:t>
            </a:r>
            <a:r>
              <a:rPr lang="en-GB" sz="1100" u="sng">
                <a:solidFill>
                  <a:schemeClr val="dk2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76" name="Google Shape;2676;p2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950" y="818950"/>
            <a:ext cx="585700" cy="1511127"/>
          </a:xfrm>
          <a:prstGeom prst="rect">
            <a:avLst/>
          </a:prstGeom>
          <a:noFill/>
          <a:ln>
            <a:noFill/>
          </a:ln>
        </p:spPr>
      </p:pic>
      <p:sp>
        <p:nvSpPr>
          <p:cNvPr id="2677" name="Google Shape;2677;p217"/>
          <p:cNvSpPr txBox="1"/>
          <p:nvPr/>
        </p:nvSpPr>
        <p:spPr>
          <a:xfrm>
            <a:off x="1159800" y="1419600"/>
            <a:ext cx="4768500" cy="7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Markuu istaago iridda godka oo uu sacabbo, wuxuu maqlaa dhawaq-celin (echo).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8" name="Google Shape;2678;p217"/>
          <p:cNvSpPr txBox="1"/>
          <p:nvPr/>
        </p:nvSpPr>
        <p:spPr>
          <a:xfrm>
            <a:off x="321600" y="2638800"/>
            <a:ext cx="51291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Sharax sababta Nuur u maqlo dhawaq-celin (echo).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9" name="Google Shape;2679;p217"/>
          <p:cNvSpPr txBox="1"/>
          <p:nvPr/>
        </p:nvSpPr>
        <p:spPr>
          <a:xfrm>
            <a:off x="321600" y="3248400"/>
            <a:ext cx="57012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14325" lvl="0" marL="31432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Sharax sababta dhawaq-celintu (echo) uga qayl weynayn ama uga caddayn dhawaqii asalka ahaa.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3" name="Shape 2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4" name="Google Shape;2684;p2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Milicsiga dhawaqa (Reflecting sound)</a:t>
            </a:r>
            <a:endParaRPr/>
          </a:p>
        </p:txBody>
      </p:sp>
      <p:sp>
        <p:nvSpPr>
          <p:cNvPr id="2685" name="Google Shape;2685;p218"/>
          <p:cNvSpPr txBox="1"/>
          <p:nvPr/>
        </p:nvSpPr>
        <p:spPr>
          <a:xfrm>
            <a:off x="321600" y="1089400"/>
            <a:ext cx="51291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Sharax sababta Nuur u maqlo dhawaq-celin (echo).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86" name="Google Shape;2686;p218"/>
          <p:cNvSpPr txBox="1"/>
          <p:nvPr/>
        </p:nvSpPr>
        <p:spPr>
          <a:xfrm>
            <a:off x="576150" y="1470400"/>
            <a:ext cx="8244000" cy="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Dhawaqu wuxuu ka milicsadaa gadaasha godka oo wuxuu ku soo noqdaa Nuur.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Markaas ayuu mar kale maqlaa dhawaqa - dhawaq-celinta (echo).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687" name="Google Shape;2687;p218"/>
          <p:cNvSpPr txBox="1"/>
          <p:nvPr/>
        </p:nvSpPr>
        <p:spPr>
          <a:xfrm>
            <a:off x="347550" y="733800"/>
            <a:ext cx="23367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Jawaabo tusaale ah.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688" name="Google Shape;2688;p218"/>
          <p:cNvGrpSpPr/>
          <p:nvPr/>
        </p:nvGrpSpPr>
        <p:grpSpPr>
          <a:xfrm>
            <a:off x="321608" y="2181594"/>
            <a:ext cx="8498611" cy="2631593"/>
            <a:chOff x="321600" y="2181600"/>
            <a:chExt cx="8415300" cy="2631593"/>
          </a:xfrm>
        </p:grpSpPr>
        <p:sp>
          <p:nvSpPr>
            <p:cNvPr id="2689" name="Google Shape;2689;p218"/>
            <p:cNvSpPr txBox="1"/>
            <p:nvPr/>
          </p:nvSpPr>
          <p:spPr>
            <a:xfrm>
              <a:off x="321600" y="2181600"/>
              <a:ext cx="8415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-314325" lvl="0" marL="314325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2) Sharax sababta dhawaq-celintu (echo) uga qayl weynayn ama uga caddayn dhawaqii asalka ahaa.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90" name="Google Shape;2690;p218"/>
            <p:cNvSpPr txBox="1"/>
            <p:nvPr/>
          </p:nvSpPr>
          <p:spPr>
            <a:xfrm>
              <a:off x="659596" y="2562581"/>
              <a:ext cx="8077200" cy="62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-209550" lvl="0" marL="179999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Kalam"/>
                <a:buChar char="●"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Dhawaqu wuu fidaa oo wuu aamusa markuu u safro gidaarka godka iyo soo noqoshadiisa.</a:t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18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691" name="Google Shape;2691;p218"/>
            <p:cNvSpPr txBox="1"/>
            <p:nvPr/>
          </p:nvSpPr>
          <p:spPr>
            <a:xfrm>
              <a:off x="659607" y="2867393"/>
              <a:ext cx="7917600" cy="194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-209550" lvl="0" marL="179999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Kalam"/>
                <a:buChar char="●"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Qaar ka mid ah dhawaqa waxaa nuugaya gidaarada godka.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  <a:p>
              <a:pPr indent="-209550" lvl="0" marL="179999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Kalam"/>
                <a:buChar char="●"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Dhawaqu wuxuu ka milicsadaa jihooyin badan. Qaar ka mid ah dhawaqa ayaa laga yaabaa inuu 'ku boodboodo' inta u dhaxaysa gidaarada godka, oo uu ku soo gaaro Nuur wakhtiyo wax yar kala duwan.</a:t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  <a:p>
              <a:pPr indent="-209550" lvl="0" marL="179999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Kalam"/>
                <a:buChar char="●"/>
              </a:pPr>
              <a:r>
                <a:rPr lang="en-GB" sz="1400">
                  <a:latin typeface="Kalam"/>
                  <a:ea typeface="Kalam"/>
                  <a:cs typeface="Kalam"/>
                  <a:sym typeface="Kalam"/>
                </a:rPr>
                <a:t>Sidoo kale, dhawaq-celinta (echoes) qaybaha kala duwan ee godka ayaa ku soo gaarta Nuur wakhtiyo wax yar kala duwan.</a:t>
              </a:r>
              <a:endParaRPr sz="18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5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6" name="Google Shape;2696;p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2772257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7" name="Google Shape;2697;p21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Milicsiga dhawaqa (Reflecting sound)</a:t>
            </a:r>
            <a:endParaRPr/>
          </a:p>
        </p:txBody>
      </p:sp>
      <p:sp>
        <p:nvSpPr>
          <p:cNvPr id="2698" name="Google Shape;2698;p21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Nuugista dhawaqa (Absorbing sound)</a:t>
            </a:r>
            <a:endParaRPr/>
          </a:p>
        </p:txBody>
      </p:sp>
      <p:sp>
        <p:nvSpPr>
          <p:cNvPr id="2699" name="Google Shape;2699;p21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Yaraynta buuqa (Reducing noise)</a:t>
            </a:r>
            <a:endParaRPr/>
          </a:p>
        </p:txBody>
      </p:sp>
      <p:sp>
        <p:nvSpPr>
          <p:cNvPr id="2700" name="Google Shape;2700;p21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Milicsiga iyo nuugista dhawaqa (Reflecting and absorbing sound)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4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p2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Nuugista dhawaqa (Absorbing sound)</a:t>
            </a:r>
            <a:endParaRPr/>
          </a:p>
        </p:txBody>
      </p:sp>
      <p:sp>
        <p:nvSpPr>
          <p:cNvPr id="2706" name="Google Shape;2706;p220"/>
          <p:cNvSpPr txBox="1"/>
          <p:nvPr/>
        </p:nvSpPr>
        <p:spPr>
          <a:xfrm>
            <a:off x="327000" y="810000"/>
            <a:ext cx="71322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mawjadda dhawaqa (sound wave) hawadu ku timaado dusha adag, walxaha hawada ee gariiraya waxay isku dhacaan walxaha adag.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07" name="Google Shape;2707;p220"/>
          <p:cNvPicPr preferRelativeResize="0"/>
          <p:nvPr/>
        </p:nvPicPr>
        <p:blipFill rotWithShape="1">
          <a:blip r:embed="rId3">
            <a:alphaModFix/>
          </a:blip>
          <a:srcRect b="0" l="0" r="13651" t="0"/>
          <a:stretch/>
        </p:blipFill>
        <p:spPr>
          <a:xfrm>
            <a:off x="983350" y="3129000"/>
            <a:ext cx="6650374" cy="71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8" name="Google Shape;2708;p220"/>
          <p:cNvSpPr txBox="1"/>
          <p:nvPr/>
        </p:nvSpPr>
        <p:spPr>
          <a:xfrm>
            <a:off x="327000" y="1572000"/>
            <a:ext cx="71322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Tani waxay kordhisaa gariirka walxaha adag.</a:t>
            </a:r>
            <a:r>
              <a:rPr b="1"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09" name="Google Shape;2709;p220"/>
          <p:cNvGrpSpPr/>
          <p:nvPr/>
        </p:nvGrpSpPr>
        <p:grpSpPr>
          <a:xfrm>
            <a:off x="983350" y="2689600"/>
            <a:ext cx="6606825" cy="448250"/>
            <a:chOff x="526150" y="2232400"/>
            <a:chExt cx="6606825" cy="448250"/>
          </a:xfrm>
        </p:grpSpPr>
        <p:sp>
          <p:nvSpPr>
            <p:cNvPr id="2710" name="Google Shape;2710;p220"/>
            <p:cNvSpPr txBox="1"/>
            <p:nvPr/>
          </p:nvSpPr>
          <p:spPr>
            <a:xfrm>
              <a:off x="1794550" y="2232400"/>
              <a:ext cx="18537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gaas (tusaale: hawo)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11" name="Google Shape;2711;p220"/>
            <p:cNvSpPr txBox="1"/>
            <p:nvPr/>
          </p:nvSpPr>
          <p:spPr>
            <a:xfrm>
              <a:off x="5577300" y="2232400"/>
              <a:ext cx="14721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adag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12" name="Google Shape;2712;p220"/>
            <p:cNvSpPr/>
            <p:nvPr/>
          </p:nvSpPr>
          <p:spPr>
            <a:xfrm rot="-5400000">
              <a:off x="2476150" y="621750"/>
              <a:ext cx="108900" cy="4008900"/>
            </a:xfrm>
            <a:prstGeom prst="rightBracket">
              <a:avLst>
                <a:gd fmla="val 8333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13" name="Google Shape;2713;p220"/>
            <p:cNvSpPr/>
            <p:nvPr/>
          </p:nvSpPr>
          <p:spPr>
            <a:xfrm rot="-5400000">
              <a:off x="5808925" y="1356600"/>
              <a:ext cx="108900" cy="2539200"/>
            </a:xfrm>
            <a:prstGeom prst="rightBracket">
              <a:avLst>
                <a:gd fmla="val 8333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714" name="Google Shape;2714;p220"/>
          <p:cNvPicPr preferRelativeResize="0"/>
          <p:nvPr/>
        </p:nvPicPr>
        <p:blipFill rotWithShape="1">
          <a:blip r:embed="rId4">
            <a:alphaModFix/>
          </a:blip>
          <a:srcRect b="53388" l="6792" r="16632" t="31271"/>
          <a:stretch/>
        </p:blipFill>
        <p:spPr>
          <a:xfrm>
            <a:off x="971805" y="3151777"/>
            <a:ext cx="6650373" cy="7494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5" name="Google Shape;2715;p220"/>
          <p:cNvGrpSpPr/>
          <p:nvPr/>
        </p:nvGrpSpPr>
        <p:grpSpPr>
          <a:xfrm>
            <a:off x="319500" y="4090688"/>
            <a:ext cx="8053800" cy="594513"/>
            <a:chOff x="319500" y="3633488"/>
            <a:chExt cx="8053800" cy="594513"/>
          </a:xfrm>
        </p:grpSpPr>
        <p:sp>
          <p:nvSpPr>
            <p:cNvPr id="2716" name="Google Shape;2716;p220"/>
            <p:cNvSpPr txBox="1"/>
            <p:nvPr/>
          </p:nvSpPr>
          <p:spPr>
            <a:xfrm>
              <a:off x="319500" y="3908800"/>
              <a:ext cx="8053800" cy="31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Qadar tamar ah ayaa laga wareejiyaa mowjadda dhawaaqa una wareejiyaa adag.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17" name="Google Shape;2717;p220"/>
            <p:cNvCxnSpPr/>
            <p:nvPr/>
          </p:nvCxnSpPr>
          <p:spPr>
            <a:xfrm>
              <a:off x="2103800" y="3633488"/>
              <a:ext cx="4049700" cy="96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718" name="Google Shape;2718;p220"/>
          <p:cNvSpPr txBox="1"/>
          <p:nvPr/>
        </p:nvSpPr>
        <p:spPr>
          <a:xfrm>
            <a:off x="327000" y="1876800"/>
            <a:ext cx="8493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(Waa in la xusuustaa in qaybaha ku jira adag ay horeba u gariirayn yar yar.)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2" name="Shape 2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" name="Google Shape;2723;p2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Nuugista dhawaaqa</a:t>
            </a:r>
            <a:endParaRPr/>
          </a:p>
        </p:txBody>
      </p:sp>
      <p:sp>
        <p:nvSpPr>
          <p:cNvPr id="2724" name="Google Shape;2724;p221"/>
          <p:cNvSpPr txBox="1"/>
          <p:nvPr>
            <p:ph idx="4294967295"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 sz="1100">
                <a:latin typeface="Lexend"/>
              </a:rPr>
              <a:t>Maxaa dhacaya marka dhawaaqa laga gudbiyo hawada una gudbiyo adag?</a:t>
            </a:r>
            <a:endParaRPr b="0"/>
          </a:p>
        </p:txBody>
      </p:sp>
      <p:sp>
        <p:nvSpPr>
          <p:cNvPr id="2725" name="Google Shape;2725;p221"/>
          <p:cNvSpPr txBox="1"/>
          <p:nvPr>
            <p:ph idx="4294967295" type="subTitle"/>
          </p:nvPr>
        </p:nvSpPr>
        <p:spPr>
          <a:xfrm>
            <a:off x="1034425" y="2517625"/>
            <a:ext cx="7785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ku jira adag ayaa si degdeg ah u gariira.</a:t>
            </a:r>
            <a:endParaRPr/>
          </a:p>
        </p:txBody>
      </p:sp>
      <p:grpSp>
        <p:nvGrpSpPr>
          <p:cNvPr id="2726" name="Google Shape;2726;p221"/>
          <p:cNvGrpSpPr/>
          <p:nvPr/>
        </p:nvGrpSpPr>
        <p:grpSpPr>
          <a:xfrm>
            <a:off x="323991" y="1743354"/>
            <a:ext cx="457200" cy="457200"/>
            <a:chOff x="1020916" y="1442088"/>
            <a:chExt cx="457200" cy="457200"/>
          </a:xfrm>
        </p:grpSpPr>
        <p:pic>
          <p:nvPicPr>
            <p:cNvPr id="2727" name="Google Shape;2727;p2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8" name="Google Shape;2728;p2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29" name="Google Shape;2729;p221"/>
          <p:cNvGrpSpPr/>
          <p:nvPr/>
        </p:nvGrpSpPr>
        <p:grpSpPr>
          <a:xfrm>
            <a:off x="323991" y="2483582"/>
            <a:ext cx="457200" cy="457200"/>
            <a:chOff x="1020916" y="1442088"/>
            <a:chExt cx="457200" cy="457200"/>
          </a:xfrm>
        </p:grpSpPr>
        <p:pic>
          <p:nvPicPr>
            <p:cNvPr id="2730" name="Google Shape;2730;p2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1" name="Google Shape;2731;p2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32" name="Google Shape;2732;p221"/>
          <p:cNvGrpSpPr/>
          <p:nvPr/>
        </p:nvGrpSpPr>
        <p:grpSpPr>
          <a:xfrm>
            <a:off x="323991" y="3238325"/>
            <a:ext cx="457200" cy="457200"/>
            <a:chOff x="1020916" y="1442088"/>
            <a:chExt cx="457200" cy="457200"/>
          </a:xfrm>
        </p:grpSpPr>
        <p:pic>
          <p:nvPicPr>
            <p:cNvPr id="2733" name="Google Shape;2733;p2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4" name="Google Shape;2734;p2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35" name="Google Shape;2735;p221"/>
          <p:cNvGrpSpPr/>
          <p:nvPr/>
        </p:nvGrpSpPr>
        <p:grpSpPr>
          <a:xfrm>
            <a:off x="323991" y="4152725"/>
            <a:ext cx="457200" cy="457200"/>
            <a:chOff x="1020916" y="1442088"/>
            <a:chExt cx="457200" cy="457200"/>
          </a:xfrm>
        </p:grpSpPr>
        <p:pic>
          <p:nvPicPr>
            <p:cNvPr id="2736" name="Google Shape;2736;p2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7" name="Google Shape;2737;p2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738" name="Google Shape;2738;p221"/>
          <p:cNvSpPr txBox="1"/>
          <p:nvPr>
            <p:ph idx="4294967295" type="subTitle"/>
          </p:nvPr>
        </p:nvSpPr>
        <p:spPr>
          <a:xfrm>
            <a:off x="1034425" y="1777404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dhawaaqa ayaa u guura adag.</a:t>
            </a:r>
            <a:endParaRPr/>
          </a:p>
        </p:txBody>
      </p:sp>
      <p:sp>
        <p:nvSpPr>
          <p:cNvPr id="2739" name="Google Shape;2739;p221"/>
          <p:cNvSpPr txBox="1"/>
          <p:nvPr>
            <p:ph idx="4294967295" type="subTitle"/>
          </p:nvPr>
        </p:nvSpPr>
        <p:spPr>
          <a:xfrm>
            <a:off x="1034425" y="3175254"/>
            <a:ext cx="7506600" cy="8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Dhawaaqu wuxuu u safraa adag iyada oo loo marayo meelaha yaryar ee u dhexeeya qaybihiisa.</a:t>
            </a:r>
            <a:endParaRPr/>
          </a:p>
        </p:txBody>
      </p:sp>
      <p:sp>
        <p:nvSpPr>
          <p:cNvPr id="2740" name="Google Shape;2740;p221"/>
          <p:cNvSpPr txBox="1"/>
          <p:nvPr>
            <p:ph idx="4294967295" type="subTitle"/>
          </p:nvPr>
        </p:nvSpPr>
        <p:spPr>
          <a:xfrm>
            <a:off x="1034425" y="4186775"/>
            <a:ext cx="7615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Qaybaha sida dhawaaqa ayaa u guura adag.</a:t>
            </a:r>
            <a:endParaRPr/>
          </a:p>
        </p:txBody>
      </p:sp>
      <p:pic>
        <p:nvPicPr>
          <p:cNvPr id="2741" name="Google Shape;2741;p2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8808" y="249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5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2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Nuugista dhawaaqa</a:t>
            </a:r>
            <a:endParaRPr/>
          </a:p>
        </p:txBody>
      </p:sp>
      <p:sp>
        <p:nvSpPr>
          <p:cNvPr id="2747" name="Google Shape;2747;p222"/>
          <p:cNvSpPr txBox="1"/>
          <p:nvPr/>
        </p:nvSpPr>
        <p:spPr>
          <a:xfrm>
            <a:off x="327000" y="810000"/>
            <a:ext cx="4541700" cy="3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Lifka waa adag adag oo adkaysi badan.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48" name="Google Shape;2748;p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1503" y="846675"/>
            <a:ext cx="1894675" cy="1262626"/>
          </a:xfrm>
          <a:prstGeom prst="rect">
            <a:avLst/>
          </a:prstGeom>
          <a:noFill/>
          <a:ln>
            <a:noFill/>
          </a:ln>
        </p:spPr>
      </p:pic>
      <p:sp>
        <p:nvSpPr>
          <p:cNvPr id="2749" name="Google Shape;2749;p222"/>
          <p:cNvSpPr txBox="1"/>
          <p:nvPr/>
        </p:nvSpPr>
        <p:spPr>
          <a:xfrm>
            <a:off x="327000" y="1290450"/>
            <a:ext cx="4832100" cy="10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Qaybaha ka kooban lifka waxaa isku haya xoogag soo jiidasho oo aad u xooggan.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0" name="Google Shape;2750;p222"/>
          <p:cNvSpPr txBox="1"/>
          <p:nvPr/>
        </p:nvSpPr>
        <p:spPr>
          <a:xfrm>
            <a:off x="327000" y="2444700"/>
            <a:ext cx="83763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Mowjadaha dhawaaqu ma awoodaan inay qaybaha lifka gariiriyaan wax badan.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1" name="Google Shape;2751;p222"/>
          <p:cNvSpPr txBox="1"/>
          <p:nvPr/>
        </p:nvSpPr>
        <p:spPr>
          <a:xfrm>
            <a:off x="327000" y="3282900"/>
            <a:ext cx="85971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Dhawaaq aad u yar ayaa lifku nuugi karaa ...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2" name="Google Shape;2752;p222"/>
          <p:cNvSpPr txBox="1"/>
          <p:nvPr/>
        </p:nvSpPr>
        <p:spPr>
          <a:xfrm>
            <a:off x="324000" y="3758875"/>
            <a:ext cx="78852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... mowjadda dhawaaquna (inta badan) dib ayay uga tarjumaysaa hawada.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6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7" name="Google Shape;2757;p223"/>
          <p:cNvSpPr txBox="1"/>
          <p:nvPr/>
        </p:nvSpPr>
        <p:spPr>
          <a:xfrm>
            <a:off x="327000" y="810000"/>
            <a:ext cx="8344500" cy="10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Qaybaha walxaha jilicsan kuma xidhna si xooggan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wada jir.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Way fududahay in mowjadaha dhawaaqu qaybaheeda gariiriyaan.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58" name="Google Shape;2758;p2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Nuugista dhawaaqa</a:t>
            </a:r>
            <a:endParaRPr/>
          </a:p>
        </p:txBody>
      </p:sp>
      <p:sp>
        <p:nvSpPr>
          <p:cNvPr id="2759" name="Google Shape;2759;p223"/>
          <p:cNvSpPr txBox="1"/>
          <p:nvPr/>
        </p:nvSpPr>
        <p:spPr>
          <a:xfrm>
            <a:off x="327000" y="3553200"/>
            <a:ext cx="8493000" cy="7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Walxaha jilicsan ama dabacsan waxay nuugaan tamar badan oo ka timaadda mowjadda dhawaaqa.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Waxay ka tarjumaan dhawaaq ka yar walxaha adag.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60" name="Google Shape;2760;p223"/>
          <p:cNvGrpSpPr/>
          <p:nvPr/>
        </p:nvGrpSpPr>
        <p:grpSpPr>
          <a:xfrm>
            <a:off x="1211950" y="2290800"/>
            <a:ext cx="6650374" cy="945425"/>
            <a:chOff x="1211950" y="3510000"/>
            <a:chExt cx="6650374" cy="945425"/>
          </a:xfrm>
        </p:grpSpPr>
        <p:cxnSp>
          <p:nvCxnSpPr>
            <p:cNvPr id="2761" name="Google Shape;2761;p223"/>
            <p:cNvCxnSpPr/>
            <p:nvPr/>
          </p:nvCxnSpPr>
          <p:spPr>
            <a:xfrm>
              <a:off x="1647225" y="4455425"/>
              <a:ext cx="5322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pic>
          <p:nvPicPr>
            <p:cNvPr id="2762" name="Google Shape;2762;p223"/>
            <p:cNvPicPr preferRelativeResize="0"/>
            <p:nvPr/>
          </p:nvPicPr>
          <p:blipFill rotWithShape="1">
            <a:blip r:embed="rId3">
              <a:alphaModFix/>
            </a:blip>
            <a:srcRect b="0" l="0" r="13651" t="0"/>
            <a:stretch/>
          </p:blipFill>
          <p:spPr>
            <a:xfrm>
              <a:off x="1211950" y="3510000"/>
              <a:ext cx="6650374" cy="71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6" name="Shape 2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" name="Google Shape;2767;p22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Codka waxaa nuugaya dusha ama shayga.</a:t>
            </a:r>
            <a:endParaRPr/>
          </a:p>
        </p:txBody>
      </p:sp>
      <p:sp>
        <p:nvSpPr>
          <p:cNvPr id="2768" name="Google Shape;2768;p22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Nuugista codka</a:t>
            </a:r>
            <a:endParaRPr/>
          </a:p>
        </p:txBody>
      </p:sp>
      <p:sp>
        <p:nvSpPr>
          <p:cNvPr id="2769" name="Google Shape;2769;p224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Maxaa si fiican u qeexaya waxa dhaca marka dusha ama shaygu uu nuugo codka?</a:t>
            </a:r>
            <a:r>
              <a:rPr b="1"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100"/>
            </a:b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2770" name="Google Shape;2770;p22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Codka waa lagu xayirayaa dusha ama shayga.</a:t>
            </a:r>
            <a:endParaRPr/>
          </a:p>
        </p:txBody>
      </p:sp>
      <p:sp>
        <p:nvSpPr>
          <p:cNvPr id="2771" name="Google Shape;2771;p22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Codka wuxuu kordhiyaa gariirka walxaha (particles) ku jira.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772" name="Google Shape;2772;p22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Codka waxaa kaydiya dusha ama shayga.</a:t>
            </a:r>
            <a:endParaRPr/>
          </a:p>
        </p:txBody>
      </p:sp>
      <p:pic>
        <p:nvPicPr>
          <p:cNvPr id="2773" name="Google Shape;2773;p2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2408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7" name="Shape 2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8" name="Google Shape;2778;p225"/>
          <p:cNvSpPr txBox="1"/>
          <p:nvPr>
            <p:ph idx="1" type="body"/>
          </p:nvPr>
        </p:nvSpPr>
        <p:spPr>
          <a:xfrm>
            <a:off x="921050" y="3311379"/>
            <a:ext cx="10605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leben</a:t>
            </a:r>
            <a:endParaRPr/>
          </a:p>
        </p:txBody>
      </p:sp>
      <p:sp>
        <p:nvSpPr>
          <p:cNvPr id="2779" name="Google Shape;2779;p2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Nuugista codka</a:t>
            </a:r>
            <a:endParaRPr/>
          </a:p>
        </p:txBody>
      </p:sp>
      <p:sp>
        <p:nvSpPr>
          <p:cNvPr id="2780" name="Google Shape;2780;p225"/>
          <p:cNvSpPr txBox="1"/>
          <p:nvPr>
            <p:ph idx="1" type="body"/>
          </p:nvPr>
        </p:nvSpPr>
        <p:spPr>
          <a:xfrm>
            <a:off x="7069407" y="3311379"/>
            <a:ext cx="14895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qoryo</a:t>
            </a:r>
            <a:endParaRPr/>
          </a:p>
        </p:txBody>
      </p:sp>
      <p:sp>
        <p:nvSpPr>
          <p:cNvPr id="2781" name="Google Shape;2781;p225"/>
          <p:cNvSpPr txBox="1"/>
          <p:nvPr>
            <p:ph idx="1" type="body"/>
          </p:nvPr>
        </p:nvSpPr>
        <p:spPr>
          <a:xfrm>
            <a:off x="3658657" y="3311379"/>
            <a:ext cx="14895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caag synthetic ah</a:t>
            </a:r>
            <a:endParaRPr/>
          </a:p>
        </p:txBody>
      </p:sp>
      <p:sp>
        <p:nvSpPr>
          <p:cNvPr id="2782" name="Google Shape;2782;p225"/>
          <p:cNvSpPr txBox="1"/>
          <p:nvPr>
            <p:ph idx="1" type="body"/>
          </p:nvPr>
        </p:nvSpPr>
        <p:spPr>
          <a:xfrm>
            <a:off x="324000" y="810000"/>
            <a:ext cx="8496000" cy="8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Laga bilaabo walxaha ugu nuuga codka, ku dhaji walxahan si ay u kordhaan awoodda nuugista codka.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000"/>
            </a:br>
            <a:r>
              <a:rPr lang="en-GB" sz="1400">
                <a:latin typeface="Lexend"/>
              </a:rPr>
              <a:t/>
            </a:r>
            <a:endParaRPr sz="2000"/>
          </a:p>
        </p:txBody>
      </p:sp>
      <p:grpSp>
        <p:nvGrpSpPr>
          <p:cNvPr id="2783" name="Google Shape;2783;p225"/>
          <p:cNvGrpSpPr/>
          <p:nvPr/>
        </p:nvGrpSpPr>
        <p:grpSpPr>
          <a:xfrm>
            <a:off x="332673" y="3311379"/>
            <a:ext cx="457200" cy="457200"/>
            <a:chOff x="1020916" y="1442088"/>
            <a:chExt cx="457200" cy="457200"/>
          </a:xfrm>
        </p:grpSpPr>
        <p:pic>
          <p:nvPicPr>
            <p:cNvPr id="2784" name="Google Shape;2784;p2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5" name="Google Shape;2785;p2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86" name="Google Shape;2786;p225"/>
          <p:cNvGrpSpPr/>
          <p:nvPr/>
        </p:nvGrpSpPr>
        <p:grpSpPr>
          <a:xfrm>
            <a:off x="3084923" y="3311379"/>
            <a:ext cx="457200" cy="457200"/>
            <a:chOff x="1020916" y="1442088"/>
            <a:chExt cx="457200" cy="457200"/>
          </a:xfrm>
        </p:grpSpPr>
        <p:pic>
          <p:nvPicPr>
            <p:cNvPr id="2787" name="Google Shape;2787;p2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8" name="Google Shape;2788;p2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89" name="Google Shape;2789;p225"/>
          <p:cNvGrpSpPr/>
          <p:nvPr/>
        </p:nvGrpSpPr>
        <p:grpSpPr>
          <a:xfrm>
            <a:off x="6440791" y="3311379"/>
            <a:ext cx="457200" cy="457200"/>
            <a:chOff x="1020916" y="1442088"/>
            <a:chExt cx="457200" cy="457200"/>
          </a:xfrm>
        </p:grpSpPr>
        <p:pic>
          <p:nvPicPr>
            <p:cNvPr id="2790" name="Google Shape;2790;p2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1" name="Google Shape;2791;p22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792" name="Google Shape;2792;p225"/>
          <p:cNvPicPr preferRelativeResize="0"/>
          <p:nvPr/>
        </p:nvPicPr>
        <p:blipFill rotWithShape="1">
          <a:blip r:embed="rId4">
            <a:alphaModFix/>
          </a:blip>
          <a:srcRect b="14089" l="14428" r="22428" t="14246"/>
          <a:stretch/>
        </p:blipFill>
        <p:spPr>
          <a:xfrm>
            <a:off x="324000" y="1858775"/>
            <a:ext cx="1787050" cy="135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3" name="Google Shape;2793;p2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3788" y="1866575"/>
            <a:ext cx="2030817" cy="135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4" name="Google Shape;2794;p225"/>
          <p:cNvPicPr preferRelativeResize="0"/>
          <p:nvPr/>
        </p:nvPicPr>
        <p:blipFill rotWithShape="1">
          <a:blip r:embed="rId6">
            <a:alphaModFix/>
          </a:blip>
          <a:srcRect b="13548" l="0" r="0" t="11263"/>
          <a:stretch/>
        </p:blipFill>
        <p:spPr>
          <a:xfrm>
            <a:off x="3106700" y="1866575"/>
            <a:ext cx="2396820" cy="1351549"/>
          </a:xfrm>
          <a:prstGeom prst="rect">
            <a:avLst/>
          </a:prstGeom>
          <a:noFill/>
          <a:ln>
            <a:noFill/>
          </a:ln>
        </p:spPr>
      </p:pic>
      <p:sp>
        <p:nvSpPr>
          <p:cNvPr id="2795" name="Google Shape;2795;p225"/>
          <p:cNvSpPr txBox="1"/>
          <p:nvPr>
            <p:ph idx="1" type="body"/>
          </p:nvPr>
        </p:nvSpPr>
        <p:spPr>
          <a:xfrm>
            <a:off x="5316925" y="4163675"/>
            <a:ext cx="1271700" cy="3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b, c, a.</a:t>
            </a:r>
            <a:endParaRPr sz="2800"/>
          </a:p>
        </p:txBody>
      </p:sp>
      <p:pic>
        <p:nvPicPr>
          <p:cNvPr id="2796" name="Google Shape;2796;p2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0858" y="432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0" name="Shape 2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1" name="Google Shape;2801;p22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Nuugista codka</a:t>
            </a:r>
            <a:endParaRPr/>
          </a:p>
        </p:txBody>
      </p:sp>
      <p:sp>
        <p:nvSpPr>
          <p:cNvPr id="2802" name="Google Shape;2802;p226"/>
          <p:cNvSpPr txBox="1"/>
          <p:nvPr/>
        </p:nvSpPr>
        <p:spPr>
          <a:xfrm>
            <a:off x="329950" y="818950"/>
            <a:ext cx="68553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Sharax sida roogga dushiisa uu u nuugi karo cod ka badan sagxadda qoryaha ee qaawan.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3" name="Google Shape;2803;p226"/>
          <p:cNvSpPr txBox="1"/>
          <p:nvPr/>
        </p:nvSpPr>
        <p:spPr>
          <a:xfrm>
            <a:off x="324000" y="2056275"/>
            <a:ext cx="8311500" cy="25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Jawaabtaadu waa inay xusaysaa: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sifo muhiim ah oo roogga iyo qoryaha ku kala duwan yihiin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walxaha (particles) roogga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walxaha (particles) qoryaha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walxaha (particles) hawada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7" name="Shape 2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" name="Google Shape;2808;p22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Nuugista codka</a:t>
            </a:r>
            <a:endParaRPr/>
          </a:p>
        </p:txBody>
      </p:sp>
      <p:sp>
        <p:nvSpPr>
          <p:cNvPr id="2809" name="Google Shape;2809;p227"/>
          <p:cNvSpPr txBox="1"/>
          <p:nvPr/>
        </p:nvSpPr>
        <p:spPr>
          <a:xfrm>
            <a:off x="324000" y="1658950"/>
            <a:ext cx="84960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Tusaalooyin lagu daro: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070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walxaha gariira ee mawjadda codka ay ku dhacaan sagxadda qoryaha ee qaawan, waxay sababaan in walxaha qoryaha ay sii gariiraan. Waxay u wareejiyaan tamarta (energy) qoryaha.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070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Isla mawjadda codka ayaa sababi doonta in walxaha roogga ay sii gariiraan marka loo eego walxaha qoryaha, sababtoo ah rooggu wuu jilicsan yahay oo wuu leexan karaa.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070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Mowjadda dhawaaqa (sound wave) waxay tamar badan u gudbisaa roogga marka loo eego alwaaxda.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07000" lvl="0" marL="36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Dhawaaq badan ayaa ka soo celiya sagxadda alwaaxda ah marka loo eego roogga.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810" name="Google Shape;2810;p227"/>
          <p:cNvSpPr txBox="1"/>
          <p:nvPr/>
        </p:nvSpPr>
        <p:spPr>
          <a:xfrm>
            <a:off x="329950" y="818950"/>
            <a:ext cx="7129200" cy="8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Sharax sida roogga ku yaal sagxadda uu u nuugi doono dhawaaq ka badan sagxadda alwaaxda ah ee qaawan.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4" name="Shape 2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5" name="Google Shape;2815;p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3697698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6" name="Google Shape;2816;p22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Dhawaaqa celinta (Reflecting sound)</a:t>
            </a:r>
            <a:endParaRPr/>
          </a:p>
        </p:txBody>
      </p:sp>
      <p:sp>
        <p:nvSpPr>
          <p:cNvPr id="2817" name="Google Shape;2817;p22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Dhawaaqa nuugista (Absorbing sound)</a:t>
            </a:r>
            <a:endParaRPr/>
          </a:p>
        </p:txBody>
      </p:sp>
      <p:sp>
        <p:nvSpPr>
          <p:cNvPr id="2818" name="Google Shape;2818;p22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Yaraynta buuqa (Reducing noise)</a:t>
            </a:r>
            <a:endParaRPr/>
          </a:p>
        </p:txBody>
      </p:sp>
      <p:sp>
        <p:nvSpPr>
          <p:cNvPr id="2819" name="Google Shape;2819;p22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Dhawaaqa celinta iyo nuugista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3" name="Shape 2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4" name="Google Shape;2824;p2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Yaraynta buuqa</a:t>
            </a:r>
            <a:endParaRPr/>
          </a:p>
        </p:txBody>
      </p:sp>
      <p:sp>
        <p:nvSpPr>
          <p:cNvPr id="2825" name="Google Shape;2825;p229"/>
          <p:cNvSpPr txBox="1"/>
          <p:nvPr/>
        </p:nvSpPr>
        <p:spPr>
          <a:xfrm>
            <a:off x="324000" y="895200"/>
            <a:ext cx="4922100" cy="3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Buuq (Noise) waa dhawaaq aan loo baahnayn.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26" name="Google Shape;2826;p229"/>
          <p:cNvSpPr txBox="1"/>
          <p:nvPr/>
        </p:nvSpPr>
        <p:spPr>
          <a:xfrm>
            <a:off x="324000" y="1504800"/>
            <a:ext cx="84960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Buuqa ka imanaya dibadda waxaa lagu yarayn karaa iyadoo la isticmaalo agabyo iyo walxo dhawaaqa ka celiya.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27" name="Google Shape;2827;p229"/>
          <p:cNvSpPr txBox="1"/>
          <p:nvPr/>
        </p:nvSpPr>
        <p:spPr>
          <a:xfrm>
            <a:off x="300750" y="3501275"/>
            <a:ext cx="5387400" cy="11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1F1F1F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Qaar ka mid ah mowjadaha dhawaaqa ee dhex mari lahaa hawada daaqadda furan ayaa hadda ka soo celiya muraayadda.</a:t>
            </a:r>
            <a:r>
              <a:rPr lang="en-GB" sz="1400">
                <a:solidFill>
                  <a:srgbClr val="1F1F1F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solidFill>
                  <a:srgbClr val="1F1F1F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1F1F1F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28" name="Google Shape;2828;p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902" y="2641198"/>
            <a:ext cx="2178147" cy="145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9" name="Google Shape;2829;p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5950" y="2643200"/>
            <a:ext cx="2384051" cy="1599924"/>
          </a:xfrm>
          <a:prstGeom prst="rect">
            <a:avLst/>
          </a:prstGeom>
          <a:noFill/>
          <a:ln>
            <a:noFill/>
          </a:ln>
        </p:spPr>
      </p:pic>
      <p:sp>
        <p:nvSpPr>
          <p:cNvPr id="2830" name="Google Shape;2830;p229"/>
          <p:cNvSpPr txBox="1"/>
          <p:nvPr/>
        </p:nvSpPr>
        <p:spPr>
          <a:xfrm>
            <a:off x="300750" y="2510675"/>
            <a:ext cx="57873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1F1F1F"/>
                </a:solidFill>
                <a:highlight>
                  <a:srgbClr val="FFFFFF"/>
                </a:highlight>
                <a:latin typeface="Lexend"/>
                <a:ea typeface="Lexend"/>
                <a:cs typeface="Lexend"/>
                <a:sym typeface="Lexend"/>
              </a:rPr>
              <a:t>Mashiinka cawska ee dibadda ayaa gudaha aad uga aamusnaan badan marka daaqadaha la xiro.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4" name="Shape 2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5" name="Google Shape;2835;p2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Yaraynta buuqa</a:t>
            </a:r>
            <a:endParaRPr/>
          </a:p>
        </p:txBody>
      </p:sp>
      <p:sp>
        <p:nvSpPr>
          <p:cNvPr id="2836" name="Google Shape;2836;p230"/>
          <p:cNvSpPr txBox="1"/>
          <p:nvPr/>
        </p:nvSpPr>
        <p:spPr>
          <a:xfrm>
            <a:off x="324000" y="1276200"/>
            <a:ext cx="84960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Xannibaad ka samaysan geedo iyo duurka ayaa yarayn kara buuqa waddooyinka mashquulka ah.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37" name="Google Shape;2837;p2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700" y="1878500"/>
            <a:ext cx="5559751" cy="13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8" name="Google Shape;2838;p230"/>
          <p:cNvSpPr txBox="1"/>
          <p:nvPr/>
        </p:nvSpPr>
        <p:spPr>
          <a:xfrm>
            <a:off x="3763720" y="1920650"/>
            <a:ext cx="7803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beep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39" name="Google Shape;2839;p230"/>
          <p:cNvSpPr txBox="1"/>
          <p:nvPr/>
        </p:nvSpPr>
        <p:spPr>
          <a:xfrm>
            <a:off x="5135006" y="2172472"/>
            <a:ext cx="7803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honk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0" name="Google Shape;2840;p230"/>
          <p:cNvSpPr txBox="1"/>
          <p:nvPr/>
        </p:nvSpPr>
        <p:spPr>
          <a:xfrm>
            <a:off x="324000" y="3714600"/>
            <a:ext cx="84960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Waxyaabaha dhirta ah waa kuwa jilicsan waxayna nuugaan inta badan buuqa.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4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5" name="Google Shape;2845;p2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Yaraynta buuqa</a:t>
            </a:r>
            <a:endParaRPr/>
          </a:p>
        </p:txBody>
      </p:sp>
      <p:sp>
        <p:nvSpPr>
          <p:cNvPr id="2846" name="Google Shape;2846;p231"/>
          <p:cNvSpPr txBox="1"/>
          <p:nvPr/>
        </p:nvSpPr>
        <p:spPr>
          <a:xfrm>
            <a:off x="324000" y="971400"/>
            <a:ext cx="49875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Barafka ayaa aad uga jilicsan dhulka caadiga ah, sidaas darteed wuxuu nuugaa dhawaaq badan.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7" name="Google Shape;2847;p231"/>
          <p:cNvSpPr txBox="1"/>
          <p:nvPr/>
        </p:nvSpPr>
        <p:spPr>
          <a:xfrm>
            <a:off x="324000" y="1791450"/>
            <a:ext cx="50238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Maalmaha barafka leh waxay noqon karaan kuwo si cad u aamusnaan badan (xitaa isla qadarka taraafigga).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8" name="Google Shape;2848;p231"/>
          <p:cNvSpPr txBox="1"/>
          <p:nvPr/>
        </p:nvSpPr>
        <p:spPr>
          <a:xfrm>
            <a:off x="3293400" y="3086850"/>
            <a:ext cx="1978200" cy="11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Ugaarsadayaashu waxay si aad u aamusnaan badan ugu dhaqaaqi karaan barafka.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49" name="Google Shape;2849;p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4725" y="1080000"/>
            <a:ext cx="3305275" cy="23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0" name="Google Shape;2850;p2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4001" y="2827475"/>
            <a:ext cx="2858099" cy="1904651"/>
          </a:xfrm>
          <a:prstGeom prst="rect">
            <a:avLst/>
          </a:prstGeom>
          <a:noFill/>
          <a:ln>
            <a:noFill/>
          </a:ln>
        </p:spPr>
      </p:pic>
      <p:sp>
        <p:nvSpPr>
          <p:cNvPr id="2851" name="Google Shape;2851;p231"/>
          <p:cNvSpPr txBox="1"/>
          <p:nvPr/>
        </p:nvSpPr>
        <p:spPr>
          <a:xfrm>
            <a:off x="472650" y="4901825"/>
            <a:ext cx="80949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Midig Sare: London Snow Day - 183, Kyle Taylor, Dream It. Do It, 2009, shatiyaysan CC BY 2.0.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5" name="Shape 2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Google Shape;2856;p2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Yaraynta buuqa (Noise)</a:t>
            </a:r>
            <a:endParaRPr/>
          </a:p>
        </p:txBody>
      </p:sp>
      <p:sp>
        <p:nvSpPr>
          <p:cNvPr id="2857" name="Google Shape;2857;p232"/>
          <p:cNvSpPr txBox="1"/>
          <p:nvPr/>
        </p:nvSpPr>
        <p:spPr>
          <a:xfrm>
            <a:off x="329950" y="818950"/>
            <a:ext cx="8366400" cy="8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 qof ayaa ku socda qolka oo hadlaya.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Qolkaas keebaa aamusan (quietest)?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58" name="Google Shape;2858;p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1600" y="1797763"/>
            <a:ext cx="1328750" cy="1993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9" name="Google Shape;2859;p232"/>
          <p:cNvSpPr txBox="1"/>
          <p:nvPr>
            <p:ph idx="1" type="body"/>
          </p:nvPr>
        </p:nvSpPr>
        <p:spPr>
          <a:xfrm>
            <a:off x="921050" y="3997175"/>
            <a:ext cx="17199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qolka fadhiga (lounge)</a:t>
            </a:r>
            <a:endParaRPr/>
          </a:p>
        </p:txBody>
      </p:sp>
      <p:sp>
        <p:nvSpPr>
          <p:cNvPr id="2860" name="Google Shape;2860;p232"/>
          <p:cNvSpPr txBox="1"/>
          <p:nvPr>
            <p:ph idx="1" type="body"/>
          </p:nvPr>
        </p:nvSpPr>
        <p:spPr>
          <a:xfrm>
            <a:off x="6860199" y="4015300"/>
            <a:ext cx="16269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qol aan qalab lahayn (unfurnished)</a:t>
            </a:r>
            <a:endParaRPr/>
          </a:p>
        </p:txBody>
      </p:sp>
      <p:sp>
        <p:nvSpPr>
          <p:cNvPr id="2861" name="Google Shape;2861;p232"/>
          <p:cNvSpPr txBox="1"/>
          <p:nvPr>
            <p:ph idx="1" type="body"/>
          </p:nvPr>
        </p:nvSpPr>
        <p:spPr>
          <a:xfrm>
            <a:off x="4039657" y="3997179"/>
            <a:ext cx="1489500" cy="53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musqul dhalooleysan (tiled bathroom)</a:t>
            </a:r>
            <a:endParaRPr/>
          </a:p>
        </p:txBody>
      </p:sp>
      <p:grpSp>
        <p:nvGrpSpPr>
          <p:cNvPr id="2862" name="Google Shape;2862;p232"/>
          <p:cNvGrpSpPr/>
          <p:nvPr/>
        </p:nvGrpSpPr>
        <p:grpSpPr>
          <a:xfrm>
            <a:off x="332673" y="3997179"/>
            <a:ext cx="457200" cy="457200"/>
            <a:chOff x="1020916" y="1442088"/>
            <a:chExt cx="457200" cy="457200"/>
          </a:xfrm>
        </p:grpSpPr>
        <p:pic>
          <p:nvPicPr>
            <p:cNvPr id="2863" name="Google Shape;2863;p2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4" name="Google Shape;2864;p2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65" name="Google Shape;2865;p232"/>
          <p:cNvGrpSpPr/>
          <p:nvPr/>
        </p:nvGrpSpPr>
        <p:grpSpPr>
          <a:xfrm>
            <a:off x="3465923" y="3997179"/>
            <a:ext cx="457200" cy="457200"/>
            <a:chOff x="1020916" y="1442088"/>
            <a:chExt cx="457200" cy="457200"/>
          </a:xfrm>
        </p:grpSpPr>
        <p:pic>
          <p:nvPicPr>
            <p:cNvPr id="2866" name="Google Shape;2866;p2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7" name="Google Shape;2867;p2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68" name="Google Shape;2868;p232"/>
          <p:cNvGrpSpPr/>
          <p:nvPr/>
        </p:nvGrpSpPr>
        <p:grpSpPr>
          <a:xfrm>
            <a:off x="6231591" y="4015304"/>
            <a:ext cx="457200" cy="457200"/>
            <a:chOff x="1020916" y="1442088"/>
            <a:chExt cx="457200" cy="457200"/>
          </a:xfrm>
        </p:grpSpPr>
        <p:pic>
          <p:nvPicPr>
            <p:cNvPr id="2869" name="Google Shape;2869;p2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0" name="Google Shape;2870;p2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871" name="Google Shape;2871;p2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5925" y="1797783"/>
            <a:ext cx="1489500" cy="2011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2" name="Google Shape;2872;p2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676" y="1797775"/>
            <a:ext cx="2120250" cy="210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3" name="Google Shape;2873;p2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51783" y="4167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7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Google Shape;2878;p2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Yaraynta buuqa (Noise)</a:t>
            </a:r>
            <a:endParaRPr/>
          </a:p>
        </p:txBody>
      </p:sp>
      <p:sp>
        <p:nvSpPr>
          <p:cNvPr id="2879" name="Google Shape;2879;p233"/>
          <p:cNvSpPr txBox="1"/>
          <p:nvPr/>
        </p:nvSpPr>
        <p:spPr>
          <a:xfrm>
            <a:off x="1543200" y="819000"/>
            <a:ext cx="7440300" cy="7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Qol aan qalab lahayn, waxaa jira dusha badan oo siman, jilicsan oo adag kuwaas oo si fiican u milicsada (reflect) dhawaqa.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0" name="Google Shape;2880;p233"/>
          <p:cNvSpPr txBox="1"/>
          <p:nvPr/>
        </p:nvSpPr>
        <p:spPr>
          <a:xfrm>
            <a:off x="1543200" y="1639050"/>
            <a:ext cx="5023800" cy="36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jiri doona dhawaq soo noqnoqda (echoes) badan.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81" name="Google Shape;2881;p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809997"/>
            <a:ext cx="1010300" cy="1515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2" name="Google Shape;2882;p233"/>
          <p:cNvGrpSpPr/>
          <p:nvPr/>
        </p:nvGrpSpPr>
        <p:grpSpPr>
          <a:xfrm>
            <a:off x="1543200" y="1639058"/>
            <a:ext cx="7026275" cy="2011142"/>
            <a:chOff x="1543200" y="1639058"/>
            <a:chExt cx="7026275" cy="2011142"/>
          </a:xfrm>
        </p:grpSpPr>
        <p:sp>
          <p:nvSpPr>
            <p:cNvPr id="2883" name="Google Shape;2883;p233"/>
            <p:cNvSpPr txBox="1"/>
            <p:nvPr/>
          </p:nvSpPr>
          <p:spPr>
            <a:xfrm>
              <a:off x="1543200" y="2172450"/>
              <a:ext cx="5023800" cy="36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Isla arrintaas ayaa khuseysa musqulaha dhalooleysan.</a:t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884" name="Google Shape;2884;p2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79975" y="1639058"/>
              <a:ext cx="1489500" cy="20111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85" name="Google Shape;2885;p233"/>
          <p:cNvGrpSpPr/>
          <p:nvPr/>
        </p:nvGrpSpPr>
        <p:grpSpPr>
          <a:xfrm>
            <a:off x="324000" y="2798425"/>
            <a:ext cx="5450425" cy="1916500"/>
            <a:chOff x="324000" y="2798425"/>
            <a:chExt cx="5450425" cy="1916500"/>
          </a:xfrm>
        </p:grpSpPr>
        <p:pic>
          <p:nvPicPr>
            <p:cNvPr id="2886" name="Google Shape;2886;p23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24000" y="2798425"/>
              <a:ext cx="1930976" cy="191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87" name="Google Shape;2887;p233"/>
            <p:cNvSpPr txBox="1"/>
            <p:nvPr/>
          </p:nvSpPr>
          <p:spPr>
            <a:xfrm>
              <a:off x="2385025" y="2798425"/>
              <a:ext cx="3389400" cy="14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Qalabka jilicsan (soft furnishings), roogagga iyo daahyada ayaa si fiican u nuugi (absorb) dhawaqa, taasoo qolka ka dhigeysa mid aamusan.</a:t>
              </a:r>
              <a:endParaRPr sz="20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1" name="Shape 2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2" name="Google Shape;2892;p2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Yaraynta buuqa (Noise)</a:t>
            </a:r>
            <a:endParaRPr/>
          </a:p>
        </p:txBody>
      </p:sp>
      <p:sp>
        <p:nvSpPr>
          <p:cNvPr id="2893" name="Google Shape;2893;p234"/>
          <p:cNvSpPr txBox="1"/>
          <p:nvPr/>
        </p:nvSpPr>
        <p:spPr>
          <a:xfrm>
            <a:off x="329950" y="673475"/>
            <a:ext cx="71292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Doorashooyinka kee ayaa sharxaya sababta daahyadu uga caawin karaan in qolka noqdo mid aamusan?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94" name="Google Shape;2894;p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8625" y="1480725"/>
            <a:ext cx="3371375" cy="177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5" name="Google Shape;2895;p234"/>
          <p:cNvSpPr txBox="1"/>
          <p:nvPr>
            <p:ph idx="4294967295" type="subTitle"/>
          </p:nvPr>
        </p:nvSpPr>
        <p:spPr>
          <a:xfrm>
            <a:off x="903796" y="1871739"/>
            <a:ext cx="40302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Dhawaqu wuxuu ka dhigayaa walxaha (particles) daahyada inay gariiraan (vibrate) si badan.</a:t>
            </a:r>
            <a:endParaRPr sz="1800"/>
          </a:p>
        </p:txBody>
      </p:sp>
      <p:grpSp>
        <p:nvGrpSpPr>
          <p:cNvPr id="2896" name="Google Shape;2896;p234"/>
          <p:cNvGrpSpPr/>
          <p:nvPr/>
        </p:nvGrpSpPr>
        <p:grpSpPr>
          <a:xfrm>
            <a:off x="323991" y="1286154"/>
            <a:ext cx="457200" cy="457200"/>
            <a:chOff x="1020916" y="1442088"/>
            <a:chExt cx="457200" cy="457200"/>
          </a:xfrm>
        </p:grpSpPr>
        <p:pic>
          <p:nvPicPr>
            <p:cNvPr id="2897" name="Google Shape;2897;p2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8" name="Google Shape;2898;p2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99" name="Google Shape;2899;p234"/>
          <p:cNvGrpSpPr/>
          <p:nvPr/>
        </p:nvGrpSpPr>
        <p:grpSpPr>
          <a:xfrm>
            <a:off x="323991" y="1913896"/>
            <a:ext cx="457200" cy="457200"/>
            <a:chOff x="1020916" y="1442088"/>
            <a:chExt cx="457200" cy="457200"/>
          </a:xfrm>
        </p:grpSpPr>
        <p:pic>
          <p:nvPicPr>
            <p:cNvPr id="2900" name="Google Shape;2900;p2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1" name="Google Shape;2901;p2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02" name="Google Shape;2902;p234"/>
          <p:cNvGrpSpPr/>
          <p:nvPr/>
        </p:nvGrpSpPr>
        <p:grpSpPr>
          <a:xfrm>
            <a:off x="323991" y="2759354"/>
            <a:ext cx="457200" cy="457200"/>
            <a:chOff x="1020916" y="1442088"/>
            <a:chExt cx="457200" cy="457200"/>
          </a:xfrm>
        </p:grpSpPr>
        <p:pic>
          <p:nvPicPr>
            <p:cNvPr id="2903" name="Google Shape;2903;p2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4" name="Google Shape;2904;p2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05" name="Google Shape;2905;p234"/>
          <p:cNvGrpSpPr/>
          <p:nvPr/>
        </p:nvGrpSpPr>
        <p:grpSpPr>
          <a:xfrm>
            <a:off x="323991" y="3619325"/>
            <a:ext cx="457200" cy="457200"/>
            <a:chOff x="1020916" y="1442088"/>
            <a:chExt cx="457200" cy="457200"/>
          </a:xfrm>
        </p:grpSpPr>
        <p:pic>
          <p:nvPicPr>
            <p:cNvPr id="2906" name="Google Shape;2906;p2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07" name="Google Shape;2907;p2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908" name="Google Shape;2908;p234"/>
          <p:cNvSpPr txBox="1"/>
          <p:nvPr>
            <p:ph idx="4294967295" type="subTitle"/>
          </p:nvPr>
        </p:nvSpPr>
        <p:spPr>
          <a:xfrm>
            <a:off x="903796" y="1320204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Walxaha (Particles) daahyada ayaa qabta (trap) dhawaqa.</a:t>
            </a:r>
            <a:endParaRPr sz="1800"/>
          </a:p>
        </p:txBody>
      </p:sp>
      <p:sp>
        <p:nvSpPr>
          <p:cNvPr id="2909" name="Google Shape;2909;p234"/>
          <p:cNvSpPr txBox="1"/>
          <p:nvPr>
            <p:ph idx="4294967295" type="subTitle"/>
          </p:nvPr>
        </p:nvSpPr>
        <p:spPr>
          <a:xfrm>
            <a:off x="903796" y="2696279"/>
            <a:ext cx="4320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Daahyadu waxay nuugaan (absorb) dhammaan dhawaqa i soo gaaraya.</a:t>
            </a:r>
            <a:endParaRPr sz="1800"/>
          </a:p>
        </p:txBody>
      </p:sp>
      <p:sp>
        <p:nvSpPr>
          <p:cNvPr id="2910" name="Google Shape;2910;p234"/>
          <p:cNvSpPr txBox="1"/>
          <p:nvPr>
            <p:ph idx="4294967295" type="subTitle"/>
          </p:nvPr>
        </p:nvSpPr>
        <p:spPr>
          <a:xfrm>
            <a:off x="903796" y="3653375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Laablaabka (folds) daahyada ayaa ka caawiya inay nuugaan (absorb) dhawaqa.</a:t>
            </a:r>
            <a:endParaRPr sz="1800"/>
          </a:p>
        </p:txBody>
      </p:sp>
      <p:grpSp>
        <p:nvGrpSpPr>
          <p:cNvPr id="2911" name="Google Shape;2911;p234"/>
          <p:cNvGrpSpPr/>
          <p:nvPr/>
        </p:nvGrpSpPr>
        <p:grpSpPr>
          <a:xfrm>
            <a:off x="323991" y="4323268"/>
            <a:ext cx="457200" cy="457200"/>
            <a:chOff x="1020916" y="1442088"/>
            <a:chExt cx="457200" cy="457200"/>
          </a:xfrm>
        </p:grpSpPr>
        <p:pic>
          <p:nvPicPr>
            <p:cNvPr id="2912" name="Google Shape;2912;p2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3" name="Google Shape;2913;p2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914" name="Google Shape;2914;p234"/>
          <p:cNvSpPr txBox="1"/>
          <p:nvPr>
            <p:ph idx="4294967295" type="subTitle"/>
          </p:nvPr>
        </p:nvSpPr>
        <p:spPr>
          <a:xfrm>
            <a:off x="903796" y="4357318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Daahyadu waa jilicsan yihiin oo dabacsan yihiin (flexible).</a:t>
            </a:r>
            <a:endParaRPr sz="1800"/>
          </a:p>
        </p:txBody>
      </p:sp>
      <p:pic>
        <p:nvPicPr>
          <p:cNvPr id="2915" name="Google Shape;2915;p2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15158" y="20912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6" name="Google Shape;2916;p2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7658" y="3738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7" name="Google Shape;2917;p2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8608" y="44013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p23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Yaraynta buuqa (Noise)</a:t>
            </a:r>
            <a:endParaRPr/>
          </a:p>
        </p:txBody>
      </p:sp>
      <p:sp>
        <p:nvSpPr>
          <p:cNvPr id="2923" name="Google Shape;2923;p235"/>
          <p:cNvSpPr txBox="1"/>
          <p:nvPr/>
        </p:nvSpPr>
        <p:spPr>
          <a:xfrm>
            <a:off x="329950" y="742750"/>
            <a:ext cx="4782900" cy="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Arday qaar ayaa ka wada hadlaya sida loo yareeyo buuqa waddada ka imanaya ee dugsigooda koreeya.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924" name="Google Shape;2924;p235"/>
          <p:cNvGrpSpPr/>
          <p:nvPr/>
        </p:nvGrpSpPr>
        <p:grpSpPr>
          <a:xfrm>
            <a:off x="5112854" y="913300"/>
            <a:ext cx="3062299" cy="721174"/>
            <a:chOff x="4956825" y="1218100"/>
            <a:chExt cx="3062299" cy="721174"/>
          </a:xfrm>
        </p:grpSpPr>
        <p:pic>
          <p:nvPicPr>
            <p:cNvPr id="2925" name="Google Shape;2925;p2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956825" y="1218100"/>
              <a:ext cx="3062299" cy="7211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6" name="Google Shape;2926;p235"/>
            <p:cNvSpPr txBox="1"/>
            <p:nvPr/>
          </p:nvSpPr>
          <p:spPr>
            <a:xfrm>
              <a:off x="6198321" y="1241325"/>
              <a:ext cx="618300" cy="19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beep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27" name="Google Shape;2927;p235"/>
            <p:cNvSpPr txBox="1"/>
            <p:nvPr/>
          </p:nvSpPr>
          <p:spPr>
            <a:xfrm>
              <a:off x="6953625" y="1380025"/>
              <a:ext cx="564000" cy="19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honk</a:t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928" name="Google Shape;2928;p235"/>
          <p:cNvSpPr txBox="1"/>
          <p:nvPr/>
        </p:nvSpPr>
        <p:spPr>
          <a:xfrm>
            <a:off x="329950" y="4095550"/>
            <a:ext cx="836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Ardaydee fikradahoodu waxay shaqeyn karaan si ay u yareeyaan qaylada?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9" name="Google Shape;2929;p235"/>
          <p:cNvSpPr txBox="1"/>
          <p:nvPr/>
        </p:nvSpPr>
        <p:spPr>
          <a:xfrm>
            <a:off x="329950" y="4476550"/>
            <a:ext cx="836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Sharax sababta fikradda arday kasta ay u shaqeyn karto si fiican ama si aan fiicnayn.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0" name="Google Shape;2930;p235"/>
          <p:cNvSpPr txBox="1"/>
          <p:nvPr/>
        </p:nvSpPr>
        <p:spPr>
          <a:xfrm>
            <a:off x="839850" y="1574800"/>
            <a:ext cx="3342000" cy="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Caasha: waxaan beeri karnaa saf geedo yaryar.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1" name="Google Shape;2931;p235"/>
          <p:cNvSpPr txBox="1"/>
          <p:nvPr/>
        </p:nvSpPr>
        <p:spPr>
          <a:xfrm>
            <a:off x="839850" y="2436025"/>
            <a:ext cx="3022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Axmed: waxaan beeri karnaa saf geedo waaweyn.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2" name="Google Shape;2932;p235"/>
          <p:cNvSpPr txBox="1"/>
          <p:nvPr/>
        </p:nvSpPr>
        <p:spPr>
          <a:xfrm>
            <a:off x="839850" y="3221050"/>
            <a:ext cx="33420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Layla: waxaan dhigi karnaa xayndaab bir ah.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3" name="Google Shape;2933;p235"/>
          <p:cNvSpPr txBox="1"/>
          <p:nvPr/>
        </p:nvSpPr>
        <p:spPr>
          <a:xfrm>
            <a:off x="4954750" y="1955800"/>
            <a:ext cx="3691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Cali: waxaan dhigi karnaa xayndaab alwaax ah.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4" name="Google Shape;2934;p235"/>
          <p:cNvSpPr txBox="1"/>
          <p:nvPr/>
        </p:nvSpPr>
        <p:spPr>
          <a:xfrm>
            <a:off x="4907475" y="2800150"/>
            <a:ext cx="3853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Saciid: waxaan dhigi karnaa xayndaab leh burooyin ama looxyo wajiyo kala duwan.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35" name="Google Shape;2935;p2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761" y="1539975"/>
            <a:ext cx="361193" cy="68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6" name="Google Shape;2936;p2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03236" y="2389515"/>
            <a:ext cx="450229" cy="51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7" name="Google Shape;2937;p2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7750" y="3195650"/>
            <a:ext cx="450250" cy="6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8" name="Google Shape;2938;p2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4367186" y="1955811"/>
            <a:ext cx="456804" cy="58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9" name="Google Shape;2939;p2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14945" y="2800152"/>
            <a:ext cx="409054" cy="58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3" name="Shape 2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" name="Google Shape;2944;p23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Yaraynta qaylada</a:t>
            </a:r>
            <a:endParaRPr/>
          </a:p>
        </p:txBody>
      </p:sp>
      <p:sp>
        <p:nvSpPr>
          <p:cNvPr id="2945" name="Google Shape;2945;p236"/>
          <p:cNvSpPr txBox="1"/>
          <p:nvPr/>
        </p:nvSpPr>
        <p:spPr>
          <a:xfrm>
            <a:off x="329950" y="895150"/>
            <a:ext cx="836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Kalam"/>
              <a:buAutoNum type="arabicParenR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Dhammaan fikradaha ardaydu waxay yareeyaan qaylada ilaa xad.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946" name="Google Shape;2946;p236"/>
          <p:cNvGrpSpPr/>
          <p:nvPr/>
        </p:nvGrpSpPr>
        <p:grpSpPr>
          <a:xfrm>
            <a:off x="285436" y="1377050"/>
            <a:ext cx="8534539" cy="3257600"/>
            <a:chOff x="285436" y="1377050"/>
            <a:chExt cx="8534539" cy="3257600"/>
          </a:xfrm>
        </p:grpSpPr>
        <p:grpSp>
          <p:nvGrpSpPr>
            <p:cNvPr id="2947" name="Google Shape;2947;p236"/>
            <p:cNvGrpSpPr/>
            <p:nvPr/>
          </p:nvGrpSpPr>
          <p:grpSpPr>
            <a:xfrm>
              <a:off x="285436" y="1978238"/>
              <a:ext cx="8534539" cy="2656413"/>
              <a:chOff x="285436" y="1978238"/>
              <a:chExt cx="8534539" cy="2656413"/>
            </a:xfrm>
          </p:grpSpPr>
          <p:sp>
            <p:nvSpPr>
              <p:cNvPr id="2948" name="Google Shape;2948;p236"/>
              <p:cNvSpPr txBox="1"/>
              <p:nvPr/>
            </p:nvSpPr>
            <p:spPr>
              <a:xfrm>
                <a:off x="839850" y="2032000"/>
                <a:ext cx="3342000" cy="33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0" spcFirstLastPara="1" rIns="91425" wrap="square" tIns="0">
                <a:noAutofit/>
              </a:bodyPr>
              <a:lstStyle/>
              <a:p>
                <a:pPr indent="-809999" lvl="0" marL="809999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Caasha: waxaan beeri karnaa saf geedo yaryar.</a:t>
                </a:r>
                <a:r>
                  <a:rPr b="1" lang="en-GB" sz="17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949" name="Google Shape;2949;p236"/>
              <p:cNvSpPr txBox="1"/>
              <p:nvPr/>
            </p:nvSpPr>
            <p:spPr>
              <a:xfrm>
                <a:off x="839850" y="2817025"/>
                <a:ext cx="3022500" cy="33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0" spcFirstLastPara="1" rIns="91425" wrap="square" tIns="0">
                <a:noAutofit/>
              </a:bodyPr>
              <a:lstStyle/>
              <a:p>
                <a:pPr indent="-809999" lvl="0" marL="809999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>Axmed: waxaan beeri karnaa saf geedo waaweyn.</a:t>
                </a:r>
                <a:r>
                  <a:rPr b="1" lang="en-GB" sz="17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7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2950" name="Google Shape;2950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85436" y="1978238"/>
                <a:ext cx="361193" cy="68201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951" name="Google Shape;2951;p23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 flipH="1">
                <a:off x="285436" y="2770515"/>
                <a:ext cx="450229" cy="51923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52" name="Google Shape;2952;p236"/>
              <p:cNvSpPr txBox="1"/>
              <p:nvPr/>
            </p:nvSpPr>
            <p:spPr>
              <a:xfrm>
                <a:off x="4210775" y="2038150"/>
                <a:ext cx="4609200" cy="259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0" spcFirstLastPara="1" rIns="91425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latin typeface="Kalam"/>
                    <a:ea typeface="Kalam"/>
                    <a:cs typeface="Kalam"/>
                    <a:sym typeface="Kalam"/>
                  </a:rPr>
                  <a:t>Dhirta waa jilicsan yihiin, sidaas darteed geedaha yaryar iyo kuwa waaweynba waxay nuugi karaan codka.</a:t>
                </a:r>
                <a:endParaRPr sz="1900">
                  <a:latin typeface="Kalam"/>
                  <a:ea typeface="Kalam"/>
                  <a:cs typeface="Kalam"/>
                  <a:sym typeface="Kalam"/>
                </a:endParaRPr>
              </a:p>
              <a:p>
                <a:pPr indent="0" lvl="0" marL="0" rtl="0" algn="l">
                  <a:lnSpc>
                    <a:spcPct val="11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latin typeface="Kalam"/>
                    <a:ea typeface="Kalam"/>
                    <a:cs typeface="Kalam"/>
                    <a:sym typeface="Kalam"/>
                  </a:rPr>
                  <a:t>Geedaha waaweyn waa ka waaweyn yihiin, sidaas darteed waxay nuugi karaan cod ka badan. Hase yeeshee, geedaha waaweyn waxaa jiri kara meel bannaan oo u dhexeysa dhulka iyo caleemaha hoose, halkaas oo codka ku socda dugsiga aan laga nuugi karin. Geedo yaryar oo dhumuc weyn leh ayaa laga yaabaa inay yihiin ikhtiyaarka ugu fiican.</a:t>
                </a:r>
                <a:r>
                  <a:rPr lang="en-GB" sz="1400">
                    <a:latin typeface="Kalam"/>
                    <a:ea typeface="Kalam"/>
                    <a:cs typeface="Kalam"/>
                    <a:sym typeface="Kalam"/>
                  </a:rPr>
                  <a:t/>
                </a:r>
                <a:r>
                  <a:rPr lang="en-GB" sz="1400">
                    <a:latin typeface="Kalam"/>
                    <a:ea typeface="Kalam"/>
                    <a:cs typeface="Kalam"/>
                    <a:sym typeface="Kalam"/>
                  </a:rPr>
                  <a:t/>
                </a:r>
                <a:endParaRPr sz="1900"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sp>
          <p:nvSpPr>
            <p:cNvPr id="2953" name="Google Shape;2953;p236"/>
            <p:cNvSpPr txBox="1"/>
            <p:nvPr/>
          </p:nvSpPr>
          <p:spPr>
            <a:xfrm>
              <a:off x="329950" y="1377050"/>
              <a:ext cx="83220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>2) Jawaabo tusaale ah:</a:t>
              </a: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2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0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0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7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23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Yaraynta qaylada</a:t>
            </a:r>
            <a:endParaRPr/>
          </a:p>
        </p:txBody>
      </p:sp>
      <p:sp>
        <p:nvSpPr>
          <p:cNvPr id="2959" name="Google Shape;2959;p237"/>
          <p:cNvSpPr txBox="1"/>
          <p:nvPr/>
        </p:nvSpPr>
        <p:spPr>
          <a:xfrm>
            <a:off x="4572000" y="1431200"/>
            <a:ext cx="4247700" cy="26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Xayndaabyada birta iyo alwaaxdu waa adag yihiin waxayna dib uga tarxiili karaan qaylada wadada.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Alwaaxdu waa ka jilicsan tahay waxayna sidoo kale nuugi kartaa qaar ka mid ah qaylada.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Xayndaab leh burooyin ayaa qaylada uga tarxiili doona jihooyin kala duwan si ay ugu fidsato.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960" name="Google Shape;2960;p237"/>
          <p:cNvSpPr txBox="1"/>
          <p:nvPr/>
        </p:nvSpPr>
        <p:spPr>
          <a:xfrm>
            <a:off x="839850" y="1468450"/>
            <a:ext cx="33420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Layla: waxaan dhigi karnaa xayndaab bir ah.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61" name="Google Shape;2961;p2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011" y="1414231"/>
            <a:ext cx="468045" cy="613005"/>
          </a:xfrm>
          <a:prstGeom prst="rect">
            <a:avLst/>
          </a:prstGeom>
          <a:noFill/>
          <a:ln>
            <a:noFill/>
          </a:ln>
        </p:spPr>
      </p:pic>
      <p:sp>
        <p:nvSpPr>
          <p:cNvPr id="2962" name="Google Shape;2962;p237"/>
          <p:cNvSpPr txBox="1"/>
          <p:nvPr/>
        </p:nvSpPr>
        <p:spPr>
          <a:xfrm>
            <a:off x="907275" y="2184400"/>
            <a:ext cx="36243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Cali: waxaan dhigi karnaa xayndaab alwaax ah.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3" name="Google Shape;2963;p237"/>
          <p:cNvSpPr txBox="1"/>
          <p:nvPr/>
        </p:nvSpPr>
        <p:spPr>
          <a:xfrm>
            <a:off x="792675" y="2952550"/>
            <a:ext cx="38535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809999" lvl="0" marL="80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Saciid: waxaan dhigi karnaa xayndaab leh burooyin ama looxyo wajiyo kala duwan.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64" name="Google Shape;2964;p2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9623" y="2195374"/>
            <a:ext cx="456804" cy="589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5" name="Google Shape;2965;p2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0145" y="2952552"/>
            <a:ext cx="409054" cy="589047"/>
          </a:xfrm>
          <a:prstGeom prst="rect">
            <a:avLst/>
          </a:prstGeom>
          <a:noFill/>
          <a:ln>
            <a:noFill/>
          </a:ln>
        </p:spPr>
      </p:pic>
      <p:sp>
        <p:nvSpPr>
          <p:cNvPr id="2966" name="Google Shape;2966;p237"/>
          <p:cNvSpPr txBox="1"/>
          <p:nvPr/>
        </p:nvSpPr>
        <p:spPr>
          <a:xfrm>
            <a:off x="329950" y="919850"/>
            <a:ext cx="83220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2) Jawaabo tusaale ah oo sii socda: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0" name="Shape 2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" name="Google Shape;2971;p23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Milicsiga iyo nuugista dhawaaqa (Sound)</a:t>
            </a:r>
            <a:endParaRPr/>
          </a:p>
        </p:txBody>
      </p:sp>
      <p:sp>
        <p:nvSpPr>
          <p:cNvPr id="2972" name="Google Shape;2972;p238"/>
          <p:cNvSpPr txBox="1"/>
          <p:nvPr/>
        </p:nvSpPr>
        <p:spPr>
          <a:xfrm>
            <a:off x="329950" y="885300"/>
            <a:ext cx="8490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Dhawaaqu (Sound) wuxuu ka milicsadaa sagxadaha adag.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Cabbair (Echo) waa marka dhawaaq (Sound) dib loo maqlo ka dib markuu milicsado oo soo noqdo.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3" name="Google Shape;2973;p238"/>
          <p:cNvSpPr txBox="1"/>
          <p:nvPr/>
        </p:nvSpPr>
        <p:spPr>
          <a:xfrm>
            <a:off x="329950" y="2946369"/>
            <a:ext cx="84900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Mowjadaha dhawaaqa (Sound waves) waxay si fudud u ruxi karaan walxaha (particles) shay jilicsan.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Mowjadaha dhawaaqa (Sound waves) waxaa si fudud u nuuga sagxadaha jilicsan.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4" name="Google Shape;2974;p238"/>
          <p:cNvSpPr txBox="1"/>
          <p:nvPr/>
        </p:nvSpPr>
        <p:spPr>
          <a:xfrm>
            <a:off x="329950" y="1744047"/>
            <a:ext cx="84900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Walxaha (Particles) shay adag waxaa isku haya xoog (Forces) adag, mowjadaha dhawaaquna (Sound waves) ma ruxi karo si fudud. Mowjadaha dhawaaqa (Sound waves) waxay ka milicsadaan sagxadaha adag.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5" name="Google Shape;2975;p238"/>
          <p:cNvSpPr txBox="1"/>
          <p:nvPr/>
        </p:nvSpPr>
        <p:spPr>
          <a:xfrm>
            <a:off x="327000" y="3887691"/>
            <a:ext cx="8490000" cy="5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Buq (Noise) waa dhawaaq (Sound) aan la rabin. Waxaa lagu yarayn karaa iyadoo la isticmaalo walxo jilicsan si loo nuugo ama walxo adag si looga milicsado.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87878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