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38">
          <p15:clr>
            <a:srgbClr val="747775"/>
          </p15:clr>
        </p15:guide>
        <p15:guide id="2" orient="horz" pos="134">
          <p15:clr>
            <a:srgbClr val="747775"/>
          </p15:clr>
        </p15:guide>
        <p15:guide id="3" orient="horz" pos="21">
          <p15:clr>
            <a:srgbClr val="747775"/>
          </p15:clr>
        </p15:guide>
        <p15:guide id="4" orient="horz" pos="117">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87766E9-8CFE-4CCA-8E9E-612E9F398017}">
  <a:tblStyle styleId="{987766E9-8CFE-4CCA-8E9E-612E9F39801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 orient="horz"/>
        <p:guide pos="134" orient="horz"/>
        <p:guide pos="21" orient="horz"/>
        <p:guide pos="117" orient="horz"/>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2e86f677ad2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2e86f677ad2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6" name="Shape 906"/>
        <p:cNvGrpSpPr/>
        <p:nvPr/>
      </p:nvGrpSpPr>
      <p:grpSpPr>
        <a:xfrm>
          <a:off x="0" y="0"/>
          <a:ext cx="0" cy="0"/>
          <a:chOff x="0" y="0"/>
          <a:chExt cx="0" cy="0"/>
        </a:xfrm>
      </p:grpSpPr>
      <p:sp>
        <p:nvSpPr>
          <p:cNvPr id="907" name="Google Shape;907;g2e86f677ad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8" name="Google Shape;908;g2e86f677ad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g2e86f677ad2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3" name="Google Shape;913;g2e86f677ad2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6" name="Shape 916"/>
        <p:cNvGrpSpPr/>
        <p:nvPr/>
      </p:nvGrpSpPr>
      <p:grpSpPr>
        <a:xfrm>
          <a:off x="0" y="0"/>
          <a:ext cx="0" cy="0"/>
          <a:chOff x="0" y="0"/>
          <a:chExt cx="0" cy="0"/>
        </a:xfrm>
      </p:grpSpPr>
      <p:sp>
        <p:nvSpPr>
          <p:cNvPr id="917" name="Google Shape;917;g2e86f677ad2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18" name="Google Shape;918;g2e86f677ad2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g2e86f677ad2_0_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2" name="Google Shape;932;g2e86f677ad2_0_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8" name="Shape 938"/>
        <p:cNvGrpSpPr/>
        <p:nvPr/>
      </p:nvGrpSpPr>
      <p:grpSpPr>
        <a:xfrm>
          <a:off x="0" y="0"/>
          <a:ext cx="0" cy="0"/>
          <a:chOff x="0" y="0"/>
          <a:chExt cx="0" cy="0"/>
        </a:xfrm>
      </p:grpSpPr>
      <p:sp>
        <p:nvSpPr>
          <p:cNvPr id="939" name="Google Shape;939;g2e86f677ad2_0_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0" name="Google Shape;940;g2e86f677ad2_0_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g2e86f677ad2_0_27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8" name="Google Shape;968;g2e86f677ad2_0_27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5" name="Shape 1015"/>
        <p:cNvGrpSpPr/>
        <p:nvPr/>
      </p:nvGrpSpPr>
      <p:grpSpPr>
        <a:xfrm>
          <a:off x="0" y="0"/>
          <a:ext cx="0" cy="0"/>
          <a:chOff x="0" y="0"/>
          <a:chExt cx="0" cy="0"/>
        </a:xfrm>
      </p:grpSpPr>
      <p:sp>
        <p:nvSpPr>
          <p:cNvPr id="1016" name="Google Shape;1016;g2e86f677ad2_0_2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7" name="Google Shape;1017;g2e86f677ad2_0_25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g2e86f677ad2_0_25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9" name="Google Shape;1049;g2e86f677ad2_0_25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g2e86f677ad2_0_2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6" name="Google Shape;1066;g2e86f677ad2_0_2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g2e95aee41a0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9" name="Google Shape;1099;g2e95aee41a0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6" name="Shape 1126"/>
        <p:cNvGrpSpPr/>
        <p:nvPr/>
      </p:nvGrpSpPr>
      <p:grpSpPr>
        <a:xfrm>
          <a:off x="0" y="0"/>
          <a:ext cx="0" cy="0"/>
          <a:chOff x="0" y="0"/>
          <a:chExt cx="0" cy="0"/>
        </a:xfrm>
      </p:grpSpPr>
      <p:sp>
        <p:nvSpPr>
          <p:cNvPr id="1127" name="Google Shape;1127;g2e95aee41a0_2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8" name="Google Shape;1128;g2e95aee41a0_2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6" name="Shape 1156"/>
        <p:cNvGrpSpPr/>
        <p:nvPr/>
      </p:nvGrpSpPr>
      <p:grpSpPr>
        <a:xfrm>
          <a:off x="0" y="0"/>
          <a:ext cx="0" cy="0"/>
          <a:chOff x="0" y="0"/>
          <a:chExt cx="0" cy="0"/>
        </a:xfrm>
      </p:grpSpPr>
      <p:sp>
        <p:nvSpPr>
          <p:cNvPr id="1157" name="Google Shape;1157;g2e95aee41a0_2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8" name="Google Shape;1158;g2e95aee41a0_2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9" name="Shape 1169"/>
        <p:cNvGrpSpPr/>
        <p:nvPr/>
      </p:nvGrpSpPr>
      <p:grpSpPr>
        <a:xfrm>
          <a:off x="0" y="0"/>
          <a:ext cx="0" cy="0"/>
          <a:chOff x="0" y="0"/>
          <a:chExt cx="0" cy="0"/>
        </a:xfrm>
      </p:grpSpPr>
      <p:sp>
        <p:nvSpPr>
          <p:cNvPr id="1170" name="Google Shape;1170;g2e86f677ad2_0_36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1" name="Google Shape;1171;g2e86f677ad2_0_36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g2e86f677ad2_0_34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5" name="Google Shape;1195;g2e86f677ad2_0_34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g2e86f677ad2_0_35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3" name="Google Shape;1243;g2e86f677ad2_0_35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0" name="Shape 1250"/>
        <p:cNvGrpSpPr/>
        <p:nvPr/>
      </p:nvGrpSpPr>
      <p:grpSpPr>
        <a:xfrm>
          <a:off x="0" y="0"/>
          <a:ext cx="0" cy="0"/>
          <a:chOff x="0" y="0"/>
          <a:chExt cx="0" cy="0"/>
        </a:xfrm>
      </p:grpSpPr>
      <p:sp>
        <p:nvSpPr>
          <p:cNvPr id="1251" name="Google Shape;1251;g2e86f677ad2_0_36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2" name="Google Shape;1252;g2e86f677ad2_0_36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2e86f677ad2_0_37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7" name="Google Shape;1267;g2e86f677ad2_0_37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1" name="Shape 1301"/>
        <p:cNvGrpSpPr/>
        <p:nvPr/>
      </p:nvGrpSpPr>
      <p:grpSpPr>
        <a:xfrm>
          <a:off x="0" y="0"/>
          <a:ext cx="0" cy="0"/>
          <a:chOff x="0" y="0"/>
          <a:chExt cx="0" cy="0"/>
        </a:xfrm>
      </p:grpSpPr>
      <p:sp>
        <p:nvSpPr>
          <p:cNvPr id="1302" name="Google Shape;1302;g2e95aee41a0_2_9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3" name="Google Shape;1303;g2e95aee41a0_2_9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8" name="Shape 1318"/>
        <p:cNvGrpSpPr/>
        <p:nvPr/>
      </p:nvGrpSpPr>
      <p:grpSpPr>
        <a:xfrm>
          <a:off x="0" y="0"/>
          <a:ext cx="0" cy="0"/>
          <a:chOff x="0" y="0"/>
          <a:chExt cx="0" cy="0"/>
        </a:xfrm>
      </p:grpSpPr>
      <p:sp>
        <p:nvSpPr>
          <p:cNvPr id="1319" name="Google Shape;1319;g2e976b1bc6a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20" name="Google Shape;1320;g2e976b1bc6a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g2e86f677ad2_0_39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34" name="Google Shape;1334;g2e86f677ad2_0_39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3" name="Shape 1343"/>
        <p:cNvGrpSpPr/>
        <p:nvPr/>
      </p:nvGrpSpPr>
      <p:grpSpPr>
        <a:xfrm>
          <a:off x="0" y="0"/>
          <a:ext cx="0" cy="0"/>
          <a:chOff x="0" y="0"/>
          <a:chExt cx="0" cy="0"/>
        </a:xfrm>
      </p:grpSpPr>
      <p:sp>
        <p:nvSpPr>
          <p:cNvPr id="1344" name="Google Shape;1344;g2e95aee41a0_2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5" name="Google Shape;1345;g2e95aee41a0_2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0" name="Shape 1370"/>
        <p:cNvGrpSpPr/>
        <p:nvPr/>
      </p:nvGrpSpPr>
      <p:grpSpPr>
        <a:xfrm>
          <a:off x="0" y="0"/>
          <a:ext cx="0" cy="0"/>
          <a:chOff x="0" y="0"/>
          <a:chExt cx="0" cy="0"/>
        </a:xfrm>
      </p:grpSpPr>
      <p:sp>
        <p:nvSpPr>
          <p:cNvPr id="1371" name="Google Shape;1371;g2e86f677ad2_0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2" name="Google Shape;1372;g2e86f677ad2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7" name="Shape 1387"/>
        <p:cNvGrpSpPr/>
        <p:nvPr/>
      </p:nvGrpSpPr>
      <p:grpSpPr>
        <a:xfrm>
          <a:off x="0" y="0"/>
          <a:ext cx="0" cy="0"/>
          <a:chOff x="0" y="0"/>
          <a:chExt cx="0" cy="0"/>
        </a:xfrm>
      </p:grpSpPr>
      <p:sp>
        <p:nvSpPr>
          <p:cNvPr id="1388" name="Google Shape;1388;g2e86f677ad2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9" name="Google Shape;1389;g2e86f677ad2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g2e86f677ad2_0_25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3" name="Google Shape;1403;g2e86f677ad2_0_25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9" name="Shape 1409"/>
        <p:cNvGrpSpPr/>
        <p:nvPr/>
      </p:nvGrpSpPr>
      <p:grpSpPr>
        <a:xfrm>
          <a:off x="0" y="0"/>
          <a:ext cx="0" cy="0"/>
          <a:chOff x="0" y="0"/>
          <a:chExt cx="0" cy="0"/>
        </a:xfrm>
      </p:grpSpPr>
      <p:sp>
        <p:nvSpPr>
          <p:cNvPr id="1410" name="Google Shape;1410;g2e86f677ad2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1" name="Google Shape;1411;g2e86f677ad2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1" name="Shape 1421"/>
        <p:cNvGrpSpPr/>
        <p:nvPr/>
      </p:nvGrpSpPr>
      <p:grpSpPr>
        <a:xfrm>
          <a:off x="0" y="0"/>
          <a:ext cx="0" cy="0"/>
          <a:chOff x="0" y="0"/>
          <a:chExt cx="0" cy="0"/>
        </a:xfrm>
      </p:grpSpPr>
      <p:sp>
        <p:nvSpPr>
          <p:cNvPr id="1422" name="Google Shape;1422;g2e95aee41a0_2_5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3" name="Google Shape;1423;g2e95aee41a0_2_5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8" name="Shape 1438"/>
        <p:cNvGrpSpPr/>
        <p:nvPr/>
      </p:nvGrpSpPr>
      <p:grpSpPr>
        <a:xfrm>
          <a:off x="0" y="0"/>
          <a:ext cx="0" cy="0"/>
          <a:chOff x="0" y="0"/>
          <a:chExt cx="0" cy="0"/>
        </a:xfrm>
      </p:grpSpPr>
      <p:sp>
        <p:nvSpPr>
          <p:cNvPr id="1439" name="Google Shape;1439;g2e95aee41a0_2_5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0" name="Google Shape;1440;g2e95aee41a0_2_5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6" name="Shape 1446"/>
        <p:cNvGrpSpPr/>
        <p:nvPr/>
      </p:nvGrpSpPr>
      <p:grpSpPr>
        <a:xfrm>
          <a:off x="0" y="0"/>
          <a:ext cx="0" cy="0"/>
          <a:chOff x="0" y="0"/>
          <a:chExt cx="0" cy="0"/>
        </a:xfrm>
      </p:grpSpPr>
      <p:sp>
        <p:nvSpPr>
          <p:cNvPr id="1447" name="Google Shape;1447;g2e95aee41a0_2_6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8" name="Google Shape;1448;g2e95aee41a0_2_6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4" name="Shape 1454"/>
        <p:cNvGrpSpPr/>
        <p:nvPr/>
      </p:nvGrpSpPr>
      <p:grpSpPr>
        <a:xfrm>
          <a:off x="0" y="0"/>
          <a:ext cx="0" cy="0"/>
          <a:chOff x="0" y="0"/>
          <a:chExt cx="0" cy="0"/>
        </a:xfrm>
      </p:grpSpPr>
      <p:sp>
        <p:nvSpPr>
          <p:cNvPr id="1455" name="Google Shape;1455;g2e95aee41a0_2_6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6" name="Google Shape;1456;g2e95aee41a0_2_6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2" name="Shape 1462"/>
        <p:cNvGrpSpPr/>
        <p:nvPr/>
      </p:nvGrpSpPr>
      <p:grpSpPr>
        <a:xfrm>
          <a:off x="0" y="0"/>
          <a:ext cx="0" cy="0"/>
          <a:chOff x="0" y="0"/>
          <a:chExt cx="0" cy="0"/>
        </a:xfrm>
      </p:grpSpPr>
      <p:sp>
        <p:nvSpPr>
          <p:cNvPr id="1463" name="Google Shape;1463;g2e95aee41a0_2_6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4" name="Google Shape;1464;g2e95aee41a0_2_6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5" name="Shape 1525"/>
        <p:cNvGrpSpPr/>
        <p:nvPr/>
      </p:nvGrpSpPr>
      <p:grpSpPr>
        <a:xfrm>
          <a:off x="0" y="0"/>
          <a:ext cx="0" cy="0"/>
          <a:chOff x="0" y="0"/>
          <a:chExt cx="0" cy="0"/>
        </a:xfrm>
      </p:grpSpPr>
      <p:sp>
        <p:nvSpPr>
          <p:cNvPr id="1526" name="Google Shape;1526;g2e86f677ad2_0_2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7" name="Google Shape;1527;g2e86f677ad2_0_25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8" name="Shape 1558"/>
        <p:cNvGrpSpPr/>
        <p:nvPr/>
      </p:nvGrpSpPr>
      <p:grpSpPr>
        <a:xfrm>
          <a:off x="0" y="0"/>
          <a:ext cx="0" cy="0"/>
          <a:chOff x="0" y="0"/>
          <a:chExt cx="0" cy="0"/>
        </a:xfrm>
      </p:grpSpPr>
      <p:sp>
        <p:nvSpPr>
          <p:cNvPr id="1559" name="Google Shape;1559;g2e86f677ad2_0_25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0" name="Google Shape;1560;g2e86f677ad2_0_25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9" name="Shape 1619"/>
        <p:cNvGrpSpPr/>
        <p:nvPr/>
      </p:nvGrpSpPr>
      <p:grpSpPr>
        <a:xfrm>
          <a:off x="0" y="0"/>
          <a:ext cx="0" cy="0"/>
          <a:chOff x="0" y="0"/>
          <a:chExt cx="0" cy="0"/>
        </a:xfrm>
      </p:grpSpPr>
      <p:sp>
        <p:nvSpPr>
          <p:cNvPr id="1620" name="Google Shape;1620;g2e95aee41a0_2_8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1" name="Google Shape;1621;g2e95aee41a0_2_8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0" name="Shape 1630"/>
        <p:cNvGrpSpPr/>
        <p:nvPr/>
      </p:nvGrpSpPr>
      <p:grpSpPr>
        <a:xfrm>
          <a:off x="0" y="0"/>
          <a:ext cx="0" cy="0"/>
          <a:chOff x="0" y="0"/>
          <a:chExt cx="0" cy="0"/>
        </a:xfrm>
      </p:grpSpPr>
      <p:sp>
        <p:nvSpPr>
          <p:cNvPr id="1631" name="Google Shape;1631;g2e86f677ad2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2" name="Google Shape;1632;g2e86f677ad2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1" name="Shape 1641"/>
        <p:cNvGrpSpPr/>
        <p:nvPr/>
      </p:nvGrpSpPr>
      <p:grpSpPr>
        <a:xfrm>
          <a:off x="0" y="0"/>
          <a:ext cx="0" cy="0"/>
          <a:chOff x="0" y="0"/>
          <a:chExt cx="0" cy="0"/>
        </a:xfrm>
      </p:grpSpPr>
      <p:sp>
        <p:nvSpPr>
          <p:cNvPr id="1642" name="Google Shape;1642;g2e86f677ad2_0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3" name="Google Shape;1643;g2e86f677ad2_0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4.png"/><Relationship Id="rId5" Type="http://schemas.openxmlformats.org/officeDocument/2006/relationships/image" Target="../media/image1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11.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18.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5.png"/><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1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17.png"/><Relationship Id="rId5" Type="http://schemas.openxmlformats.org/officeDocument/2006/relationships/image" Target="../media/image20.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png"/><Relationship Id="rId3" Type="http://schemas.openxmlformats.org/officeDocument/2006/relationships/image" Target="../media/image2.png"/><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 Id="rId3" Type="http://schemas.openxmlformats.org/officeDocument/2006/relationships/image" Target="../media/image2.png"/><Relationship Id="rId4" Type="http://schemas.openxmlformats.org/officeDocument/2006/relationships/image" Target="../media/image10.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26.png"/><Relationship Id="rId5"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9.png"/><Relationship Id="rId5" Type="http://schemas.openxmlformats.org/officeDocument/2006/relationships/image" Target="../media/image10.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image" Target="../media/image19.png"/><Relationship Id="rId5" Type="http://schemas.openxmlformats.org/officeDocument/2006/relationships/image" Target="../media/image10.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image" Target="../media/image23.png"/><Relationship Id="rId5" Type="http://schemas.openxmlformats.org/officeDocument/2006/relationships/image" Target="../media/image29.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28.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png"/><Relationship Id="rId3" Type="http://schemas.openxmlformats.org/officeDocument/2006/relationships/image" Target="../media/image34.png"/><Relationship Id="rId4" Type="http://schemas.openxmlformats.org/officeDocument/2006/relationships/image" Target="../media/image30.png"/><Relationship Id="rId5" Type="http://schemas.openxmlformats.org/officeDocument/2006/relationships/image" Target="../media/image32.png"/><Relationship Id="rId6" Type="http://schemas.openxmlformats.org/officeDocument/2006/relationships/image" Target="../media/image36.png"/><Relationship Id="rId7" Type="http://schemas.openxmlformats.org/officeDocument/2006/relationships/image" Target="../media/image39.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png"/><Relationship Id="rId3" Type="http://schemas.openxmlformats.org/officeDocument/2006/relationships/image" Target="../media/image33.png"/><Relationship Id="rId4" Type="http://schemas.openxmlformats.org/officeDocument/2006/relationships/image" Target="../media/image77.png"/><Relationship Id="rId5" Type="http://schemas.openxmlformats.org/officeDocument/2006/relationships/image" Target="../media/image40.png"/><Relationship Id="rId6" Type="http://schemas.openxmlformats.org/officeDocument/2006/relationships/image" Target="../media/image43.png"/><Relationship Id="rId7" Type="http://schemas.openxmlformats.org/officeDocument/2006/relationships/image" Target="../media/image3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77.png"/><Relationship Id="rId4" Type="http://schemas.openxmlformats.org/officeDocument/2006/relationships/image" Target="../media/image37.png"/><Relationship Id="rId5" Type="http://schemas.openxmlformats.org/officeDocument/2006/relationships/image" Target="../media/image33.png"/><Relationship Id="rId6" Type="http://schemas.openxmlformats.org/officeDocument/2006/relationships/image" Target="../media/image47.png"/><Relationship Id="rId7" Type="http://schemas.openxmlformats.org/officeDocument/2006/relationships/image" Target="../media/image40.png"/><Relationship Id="rId8" Type="http://schemas.openxmlformats.org/officeDocument/2006/relationships/image" Target="../media/image43.png"/><Relationship Id="rId9" Type="http://schemas.openxmlformats.org/officeDocument/2006/relationships/image" Target="../media/image35.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77.png"/><Relationship Id="rId4" Type="http://schemas.openxmlformats.org/officeDocument/2006/relationships/image" Target="../media/image45.png"/><Relationship Id="rId5" Type="http://schemas.openxmlformats.org/officeDocument/2006/relationships/image" Target="../media/image37.png"/><Relationship Id="rId6" Type="http://schemas.openxmlformats.org/officeDocument/2006/relationships/image" Target="../media/image33.png"/><Relationship Id="rId7" Type="http://schemas.openxmlformats.org/officeDocument/2006/relationships/image" Target="../media/image47.png"/><Relationship Id="rId8" Type="http://schemas.openxmlformats.org/officeDocument/2006/relationships/image" Target="../media/image40.png"/><Relationship Id="rId9" Type="http://schemas.openxmlformats.org/officeDocument/2006/relationships/image" Target="../media/image43.png"/><Relationship Id="rId10" Type="http://schemas.openxmlformats.org/officeDocument/2006/relationships/image" Target="../media/image50.png"/><Relationship Id="rId11" Type="http://schemas.openxmlformats.org/officeDocument/2006/relationships/image" Target="../media/image35.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9.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9.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9.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9.png"/><Relationship Id="rId4" Type="http://schemas.openxmlformats.org/officeDocument/2006/relationships/image" Target="../media/image55.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53.png"/><Relationship Id="rId4" Type="http://schemas.openxmlformats.org/officeDocument/2006/relationships/image" Target="../media/image55.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 Id="rId4" Type="http://schemas.openxmlformats.org/officeDocument/2006/relationships/image" Target="../media/image6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5.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5.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5.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5.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4.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4.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4.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4.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5.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5.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5.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5.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0.png"/><Relationship Id="rId4" Type="http://schemas.openxmlformats.org/officeDocument/2006/relationships/image" Target="../media/image23.png"/><Relationship Id="rId5" Type="http://schemas.openxmlformats.org/officeDocument/2006/relationships/image" Target="../media/image29.pn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4.pn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5.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4.pn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65.pn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4.pn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5.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5.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2" name="Google Shape;142;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143" name="Google Shape;143;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4" name="Google Shape;144;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3004800"/>
            <a:ext cx="39684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Why?</a:t>
            </a:r>
            <a:endParaRPr sz="2200">
              <a:solidFill>
                <a:schemeClr val="dk1"/>
              </a:solidFill>
              <a:latin typeface="Lexend"/>
              <a:ea typeface="Lexend"/>
              <a:cs typeface="Lexend"/>
              <a:sym typeface="Lexend"/>
            </a:endParaRPr>
          </a:p>
        </p:txBody>
      </p:sp>
      <p:sp>
        <p:nvSpPr>
          <p:cNvPr id="413" name="Google Shape;413;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7" name="Google Shape;417;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8" name="Google Shape;418;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9" name="Google Shape;419;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0" name="Google Shape;420;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1" name="Shape 421"/>
        <p:cNvGrpSpPr/>
        <p:nvPr/>
      </p:nvGrpSpPr>
      <p:grpSpPr>
        <a:xfrm>
          <a:off x="0" y="0"/>
          <a:ext cx="0" cy="0"/>
          <a:chOff x="0" y="0"/>
          <a:chExt cx="0" cy="0"/>
        </a:xfrm>
      </p:grpSpPr>
      <p:pic>
        <p:nvPicPr>
          <p:cNvPr id="422" name="Google Shape;422;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3" name="Google Shape;423;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4" name="Google Shape;424;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5" name="Google Shape;425;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6" name="Google Shape;426;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7" name="Google Shape;427;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8" name="Google Shape;428;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9" name="Google Shape;429;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0" name="Google Shape;430;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1" name="Google Shape;431;p40"/>
          <p:cNvSpPr txBox="1"/>
          <p:nvPr/>
        </p:nvSpPr>
        <p:spPr>
          <a:xfrm>
            <a:off x="324000" y="3004800"/>
            <a:ext cx="39684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Why?</a:t>
            </a:r>
            <a:endParaRPr sz="2200">
              <a:solidFill>
                <a:schemeClr val="dk1"/>
              </a:solidFill>
              <a:latin typeface="Lexend"/>
              <a:ea typeface="Lexend"/>
              <a:cs typeface="Lexend"/>
              <a:sym typeface="Lexend"/>
            </a:endParaRPr>
          </a:p>
        </p:txBody>
      </p:sp>
      <p:sp>
        <p:nvSpPr>
          <p:cNvPr id="432" name="Google Shape;432;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3" name="Google Shape;433;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4" name="Google Shape;434;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5" name="Google Shape;435;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6" name="Google Shape;436;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7" name="Shape 437"/>
        <p:cNvGrpSpPr/>
        <p:nvPr/>
      </p:nvGrpSpPr>
      <p:grpSpPr>
        <a:xfrm>
          <a:off x="0" y="0"/>
          <a:ext cx="0" cy="0"/>
          <a:chOff x="0" y="0"/>
          <a:chExt cx="0" cy="0"/>
        </a:xfrm>
      </p:grpSpPr>
      <p:pic>
        <p:nvPicPr>
          <p:cNvPr id="438" name="Google Shape;438;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9" name="Google Shape;439;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40" name="Google Shape;440;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41" name="Google Shape;441;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2" name="Google Shape;442;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3" name="Google Shape;443;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4" name="Google Shape;444;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5" name="Google Shape;445;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6" name="Google Shape;446;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7" name="Google Shape;447;p41"/>
          <p:cNvSpPr txBox="1"/>
          <p:nvPr/>
        </p:nvSpPr>
        <p:spPr>
          <a:xfrm>
            <a:off x="324000" y="3004800"/>
            <a:ext cx="39684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Why?</a:t>
            </a:r>
            <a:endParaRPr sz="2200">
              <a:solidFill>
                <a:schemeClr val="dk1"/>
              </a:solidFill>
              <a:latin typeface="Lexend"/>
              <a:ea typeface="Lexend"/>
              <a:cs typeface="Lexend"/>
              <a:sym typeface="Lexend"/>
            </a:endParaRPr>
          </a:p>
        </p:txBody>
      </p:sp>
      <p:sp>
        <p:nvSpPr>
          <p:cNvPr id="448" name="Google Shape;448;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9" name="Google Shape;449;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0" name="Google Shape;450;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51" name="Google Shape;451;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2" name="Google Shape;452;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3" name="Shape 453"/>
        <p:cNvGrpSpPr/>
        <p:nvPr/>
      </p:nvGrpSpPr>
      <p:grpSpPr>
        <a:xfrm>
          <a:off x="0" y="0"/>
          <a:ext cx="0" cy="0"/>
          <a:chOff x="0" y="0"/>
          <a:chExt cx="0" cy="0"/>
        </a:xfrm>
      </p:grpSpPr>
      <p:pic>
        <p:nvPicPr>
          <p:cNvPr id="454" name="Google Shape;454;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5" name="Google Shape;455;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6" name="Google Shape;456;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7" name="Google Shape;457;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8" name="Google Shape;458;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9" name="Google Shape;459;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60" name="Google Shape;460;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61" name="Google Shape;461;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62" name="Google Shape;462;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3" name="Google Shape;463;p42"/>
          <p:cNvSpPr txBox="1"/>
          <p:nvPr/>
        </p:nvSpPr>
        <p:spPr>
          <a:xfrm>
            <a:off x="324000" y="3004800"/>
            <a:ext cx="3968400" cy="3387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2200">
                <a:solidFill>
                  <a:schemeClr val="dk1"/>
                </a:solidFill>
                <a:latin typeface="Lexend"/>
                <a:ea typeface="Lexend"/>
                <a:cs typeface="Lexend"/>
                <a:sym typeface="Lexend"/>
              </a:rPr>
              <a:t>Why?</a:t>
            </a:r>
            <a:endParaRPr sz="2200">
              <a:solidFill>
                <a:schemeClr val="dk1"/>
              </a:solidFill>
              <a:latin typeface="Lexend"/>
              <a:ea typeface="Lexend"/>
              <a:cs typeface="Lexend"/>
              <a:sym typeface="Lexend"/>
            </a:endParaRPr>
          </a:p>
        </p:txBody>
      </p:sp>
      <p:sp>
        <p:nvSpPr>
          <p:cNvPr id="464" name="Google Shape;464;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5" name="Google Shape;465;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6" name="Google Shape;466;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7" name="Google Shape;467;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8" name="Google Shape;468;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9" name="Shape 469"/>
        <p:cNvGrpSpPr/>
        <p:nvPr/>
      </p:nvGrpSpPr>
      <p:grpSpPr>
        <a:xfrm>
          <a:off x="0" y="0"/>
          <a:ext cx="0" cy="0"/>
          <a:chOff x="0" y="0"/>
          <a:chExt cx="0" cy="0"/>
        </a:xfrm>
      </p:grpSpPr>
      <p:pic>
        <p:nvPicPr>
          <p:cNvPr id="470" name="Google Shape;470;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71" name="Google Shape;471;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73" name="Google Shape;473;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4" name="Google Shape;474;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5" name="Google Shape;475;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6" name="Google Shape;476;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7" name="Google Shape;477;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8" name="Google Shape;478;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9" name="Google Shape;479;p43"/>
          <p:cNvGrpSpPr/>
          <p:nvPr/>
        </p:nvGrpSpPr>
        <p:grpSpPr>
          <a:xfrm>
            <a:off x="323653" y="1804438"/>
            <a:ext cx="457200" cy="457200"/>
            <a:chOff x="1020916" y="1442088"/>
            <a:chExt cx="457200" cy="457200"/>
          </a:xfrm>
        </p:grpSpPr>
        <p:pic>
          <p:nvPicPr>
            <p:cNvPr id="480" name="Google Shape;480;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1" name="Google Shape;481;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82" name="Google Shape;482;p43"/>
          <p:cNvGrpSpPr/>
          <p:nvPr/>
        </p:nvGrpSpPr>
        <p:grpSpPr>
          <a:xfrm>
            <a:off x="323653" y="2766575"/>
            <a:ext cx="457200" cy="457200"/>
            <a:chOff x="1020916" y="1442088"/>
            <a:chExt cx="457200" cy="457200"/>
          </a:xfrm>
        </p:grpSpPr>
        <p:pic>
          <p:nvPicPr>
            <p:cNvPr id="483" name="Google Shape;483;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4" name="Google Shape;484;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5" name="Google Shape;485;p43"/>
          <p:cNvGrpSpPr/>
          <p:nvPr/>
        </p:nvGrpSpPr>
        <p:grpSpPr>
          <a:xfrm>
            <a:off x="323641" y="3729038"/>
            <a:ext cx="457200" cy="457200"/>
            <a:chOff x="1020916" y="1442088"/>
            <a:chExt cx="457200" cy="457200"/>
          </a:xfrm>
        </p:grpSpPr>
        <p:pic>
          <p:nvPicPr>
            <p:cNvPr id="486" name="Google Shape;48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7" name="Google Shape;48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8" name="Shape 488"/>
        <p:cNvGrpSpPr/>
        <p:nvPr/>
      </p:nvGrpSpPr>
      <p:grpSpPr>
        <a:xfrm>
          <a:off x="0" y="0"/>
          <a:ext cx="0" cy="0"/>
          <a:chOff x="0" y="0"/>
          <a:chExt cx="0" cy="0"/>
        </a:xfrm>
      </p:grpSpPr>
      <p:pic>
        <p:nvPicPr>
          <p:cNvPr id="489" name="Google Shape;489;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90" name="Google Shape;490;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92" name="Google Shape;492;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93" name="Google Shape;493;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4" name="Google Shape;494;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5" name="Google Shape;495;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6" name="Google Shape;496;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7" name="Google Shape;497;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8" name="Google Shape;498;p44"/>
          <p:cNvGrpSpPr/>
          <p:nvPr/>
        </p:nvGrpSpPr>
        <p:grpSpPr>
          <a:xfrm>
            <a:off x="323653" y="1804438"/>
            <a:ext cx="457200" cy="457200"/>
            <a:chOff x="1020916" y="1442088"/>
            <a:chExt cx="457200" cy="457200"/>
          </a:xfrm>
        </p:grpSpPr>
        <p:pic>
          <p:nvPicPr>
            <p:cNvPr id="499" name="Google Shape;499;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0" name="Google Shape;500;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01" name="Google Shape;501;p44"/>
          <p:cNvGrpSpPr/>
          <p:nvPr/>
        </p:nvGrpSpPr>
        <p:grpSpPr>
          <a:xfrm>
            <a:off x="323653" y="2766575"/>
            <a:ext cx="457200" cy="457200"/>
            <a:chOff x="1020916" y="1442088"/>
            <a:chExt cx="457200" cy="457200"/>
          </a:xfrm>
        </p:grpSpPr>
        <p:pic>
          <p:nvPicPr>
            <p:cNvPr id="502" name="Google Shape;502;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3" name="Google Shape;503;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4" name="Google Shape;504;p44"/>
          <p:cNvGrpSpPr/>
          <p:nvPr/>
        </p:nvGrpSpPr>
        <p:grpSpPr>
          <a:xfrm>
            <a:off x="323641" y="3729038"/>
            <a:ext cx="457200" cy="457200"/>
            <a:chOff x="1020916" y="1442088"/>
            <a:chExt cx="457200" cy="457200"/>
          </a:xfrm>
        </p:grpSpPr>
        <p:pic>
          <p:nvPicPr>
            <p:cNvPr id="505" name="Google Shape;50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6" name="Google Shape;50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7" name="Shape 507"/>
        <p:cNvGrpSpPr/>
        <p:nvPr/>
      </p:nvGrpSpPr>
      <p:grpSpPr>
        <a:xfrm>
          <a:off x="0" y="0"/>
          <a:ext cx="0" cy="0"/>
          <a:chOff x="0" y="0"/>
          <a:chExt cx="0" cy="0"/>
        </a:xfrm>
      </p:grpSpPr>
      <p:pic>
        <p:nvPicPr>
          <p:cNvPr id="508" name="Google Shape;508;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9" name="Google Shape;509;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11" name="Google Shape;511;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12" name="Google Shape;512;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13" name="Google Shape;513;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4" name="Google Shape;514;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5" name="Google Shape;515;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6" name="Google Shape;516;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7" name="Google Shape;517;p45"/>
          <p:cNvGrpSpPr/>
          <p:nvPr/>
        </p:nvGrpSpPr>
        <p:grpSpPr>
          <a:xfrm>
            <a:off x="323653" y="1804438"/>
            <a:ext cx="457200" cy="457200"/>
            <a:chOff x="1020916" y="1442088"/>
            <a:chExt cx="457200" cy="457200"/>
          </a:xfrm>
        </p:grpSpPr>
        <p:pic>
          <p:nvPicPr>
            <p:cNvPr id="518" name="Google Shape;518;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9" name="Google Shape;519;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0" name="Google Shape;520;p45"/>
          <p:cNvGrpSpPr/>
          <p:nvPr/>
        </p:nvGrpSpPr>
        <p:grpSpPr>
          <a:xfrm>
            <a:off x="323653" y="2766575"/>
            <a:ext cx="457200" cy="457200"/>
            <a:chOff x="1020916" y="1442088"/>
            <a:chExt cx="457200" cy="457200"/>
          </a:xfrm>
        </p:grpSpPr>
        <p:pic>
          <p:nvPicPr>
            <p:cNvPr id="521" name="Google Shape;521;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2" name="Google Shape;522;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23" name="Google Shape;523;p45"/>
          <p:cNvGrpSpPr/>
          <p:nvPr/>
        </p:nvGrpSpPr>
        <p:grpSpPr>
          <a:xfrm>
            <a:off x="323641" y="3729038"/>
            <a:ext cx="457200" cy="457200"/>
            <a:chOff x="1020916" y="1442088"/>
            <a:chExt cx="457200" cy="457200"/>
          </a:xfrm>
        </p:grpSpPr>
        <p:pic>
          <p:nvPicPr>
            <p:cNvPr id="524" name="Google Shape;52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5" name="Google Shape;52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6" name="Shape 526"/>
        <p:cNvGrpSpPr/>
        <p:nvPr/>
      </p:nvGrpSpPr>
      <p:grpSpPr>
        <a:xfrm>
          <a:off x="0" y="0"/>
          <a:ext cx="0" cy="0"/>
          <a:chOff x="0" y="0"/>
          <a:chExt cx="0" cy="0"/>
        </a:xfrm>
      </p:grpSpPr>
      <p:pic>
        <p:nvPicPr>
          <p:cNvPr id="527" name="Google Shape;527;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8" name="Google Shape;528;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0" name="Google Shape;530;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31" name="Google Shape;531;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32" name="Google Shape;532;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33" name="Google Shape;533;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4" name="Google Shape;534;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5" name="Google Shape;535;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6" name="Google Shape;536;p46"/>
          <p:cNvGrpSpPr/>
          <p:nvPr/>
        </p:nvGrpSpPr>
        <p:grpSpPr>
          <a:xfrm>
            <a:off x="323653" y="1804438"/>
            <a:ext cx="457200" cy="457200"/>
            <a:chOff x="1020916" y="1442088"/>
            <a:chExt cx="457200" cy="457200"/>
          </a:xfrm>
        </p:grpSpPr>
        <p:pic>
          <p:nvPicPr>
            <p:cNvPr id="537" name="Google Shape;537;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8" name="Google Shape;538;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9" name="Google Shape;539;p46"/>
          <p:cNvGrpSpPr/>
          <p:nvPr/>
        </p:nvGrpSpPr>
        <p:grpSpPr>
          <a:xfrm>
            <a:off x="323653" y="2766575"/>
            <a:ext cx="457200" cy="457200"/>
            <a:chOff x="1020916" y="1442088"/>
            <a:chExt cx="457200" cy="457200"/>
          </a:xfrm>
        </p:grpSpPr>
        <p:pic>
          <p:nvPicPr>
            <p:cNvPr id="540" name="Google Shape;540;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1" name="Google Shape;541;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42" name="Google Shape;542;p46"/>
          <p:cNvGrpSpPr/>
          <p:nvPr/>
        </p:nvGrpSpPr>
        <p:grpSpPr>
          <a:xfrm>
            <a:off x="323641" y="3729038"/>
            <a:ext cx="457200" cy="457200"/>
            <a:chOff x="1020916" y="1442088"/>
            <a:chExt cx="457200" cy="457200"/>
          </a:xfrm>
        </p:grpSpPr>
        <p:pic>
          <p:nvPicPr>
            <p:cNvPr id="543" name="Google Shape;54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4" name="Google Shape;54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5" name="Shape 545"/>
        <p:cNvGrpSpPr/>
        <p:nvPr/>
      </p:nvGrpSpPr>
      <p:grpSpPr>
        <a:xfrm>
          <a:off x="0" y="0"/>
          <a:ext cx="0" cy="0"/>
          <a:chOff x="0" y="0"/>
          <a:chExt cx="0" cy="0"/>
        </a:xfrm>
      </p:grpSpPr>
      <p:pic>
        <p:nvPicPr>
          <p:cNvPr id="546" name="Google Shape;546;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7" name="Google Shape;547;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9" name="Google Shape;549;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0" name="Google Shape;550;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51" name="Google Shape;551;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52" name="Google Shape;552;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3" name="Google Shape;553;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4" name="Google Shape;554;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5" name="Google Shape;555;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6" name="Google Shape;556;p47"/>
          <p:cNvGrpSpPr/>
          <p:nvPr/>
        </p:nvGrpSpPr>
        <p:grpSpPr>
          <a:xfrm>
            <a:off x="323653" y="1652038"/>
            <a:ext cx="457200" cy="457200"/>
            <a:chOff x="1020916" y="1442088"/>
            <a:chExt cx="457200" cy="457200"/>
          </a:xfrm>
        </p:grpSpPr>
        <p:pic>
          <p:nvPicPr>
            <p:cNvPr id="557" name="Google Shape;557;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8" name="Google Shape;558;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9" name="Google Shape;559;p47"/>
          <p:cNvGrpSpPr/>
          <p:nvPr/>
        </p:nvGrpSpPr>
        <p:grpSpPr>
          <a:xfrm>
            <a:off x="323653" y="2461775"/>
            <a:ext cx="457200" cy="457200"/>
            <a:chOff x="1020916" y="1442088"/>
            <a:chExt cx="457200" cy="457200"/>
          </a:xfrm>
        </p:grpSpPr>
        <p:pic>
          <p:nvPicPr>
            <p:cNvPr id="560" name="Google Shape;560;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1" name="Google Shape;561;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62" name="Google Shape;562;p47"/>
          <p:cNvGrpSpPr/>
          <p:nvPr/>
        </p:nvGrpSpPr>
        <p:grpSpPr>
          <a:xfrm>
            <a:off x="323641" y="3271838"/>
            <a:ext cx="457200" cy="457200"/>
            <a:chOff x="1020916" y="1442088"/>
            <a:chExt cx="457200" cy="457200"/>
          </a:xfrm>
        </p:grpSpPr>
        <p:pic>
          <p:nvPicPr>
            <p:cNvPr id="563" name="Google Shape;56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4" name="Google Shape;56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5" name="Google Shape;565;p47"/>
          <p:cNvGrpSpPr/>
          <p:nvPr/>
        </p:nvGrpSpPr>
        <p:grpSpPr>
          <a:xfrm>
            <a:off x="323641" y="4081763"/>
            <a:ext cx="457200" cy="457200"/>
            <a:chOff x="1020916" y="1442088"/>
            <a:chExt cx="457200" cy="457200"/>
          </a:xfrm>
        </p:grpSpPr>
        <p:pic>
          <p:nvPicPr>
            <p:cNvPr id="566" name="Google Shape;56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7" name="Google Shape;56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8" name="Shape 568"/>
        <p:cNvGrpSpPr/>
        <p:nvPr/>
      </p:nvGrpSpPr>
      <p:grpSpPr>
        <a:xfrm>
          <a:off x="0" y="0"/>
          <a:ext cx="0" cy="0"/>
          <a:chOff x="0" y="0"/>
          <a:chExt cx="0" cy="0"/>
        </a:xfrm>
      </p:grpSpPr>
      <p:pic>
        <p:nvPicPr>
          <p:cNvPr id="569" name="Google Shape;569;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70" name="Google Shape;570;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72" name="Google Shape;572;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3" name="Google Shape;573;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4" name="Google Shape;574;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5" name="Google Shape;575;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6" name="Google Shape;576;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7" name="Google Shape;577;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8" name="Google Shape;578;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9" name="Google Shape;579;p48"/>
          <p:cNvGrpSpPr/>
          <p:nvPr/>
        </p:nvGrpSpPr>
        <p:grpSpPr>
          <a:xfrm>
            <a:off x="323653" y="1652038"/>
            <a:ext cx="457200" cy="457200"/>
            <a:chOff x="1020916" y="1442088"/>
            <a:chExt cx="457200" cy="457200"/>
          </a:xfrm>
        </p:grpSpPr>
        <p:pic>
          <p:nvPicPr>
            <p:cNvPr id="580" name="Google Shape;580;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1" name="Google Shape;581;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2" name="Google Shape;582;p48"/>
          <p:cNvGrpSpPr/>
          <p:nvPr/>
        </p:nvGrpSpPr>
        <p:grpSpPr>
          <a:xfrm>
            <a:off x="323653" y="2461775"/>
            <a:ext cx="457200" cy="457200"/>
            <a:chOff x="1020916" y="1442088"/>
            <a:chExt cx="457200" cy="457200"/>
          </a:xfrm>
        </p:grpSpPr>
        <p:pic>
          <p:nvPicPr>
            <p:cNvPr id="583" name="Google Shape;583;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4" name="Google Shape;584;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5" name="Google Shape;585;p48"/>
          <p:cNvGrpSpPr/>
          <p:nvPr/>
        </p:nvGrpSpPr>
        <p:grpSpPr>
          <a:xfrm>
            <a:off x="323641" y="3271838"/>
            <a:ext cx="457200" cy="457200"/>
            <a:chOff x="1020916" y="1442088"/>
            <a:chExt cx="457200" cy="457200"/>
          </a:xfrm>
        </p:grpSpPr>
        <p:pic>
          <p:nvPicPr>
            <p:cNvPr id="586" name="Google Shape;58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7" name="Google Shape;58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8" name="Google Shape;588;p48"/>
          <p:cNvGrpSpPr/>
          <p:nvPr/>
        </p:nvGrpSpPr>
        <p:grpSpPr>
          <a:xfrm>
            <a:off x="323641" y="4081763"/>
            <a:ext cx="457200" cy="457200"/>
            <a:chOff x="1020916" y="1442088"/>
            <a:chExt cx="457200" cy="457200"/>
          </a:xfrm>
        </p:grpSpPr>
        <p:pic>
          <p:nvPicPr>
            <p:cNvPr id="589" name="Google Shape;58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0" name="Google Shape;59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91" name="Shape 591"/>
        <p:cNvGrpSpPr/>
        <p:nvPr/>
      </p:nvGrpSpPr>
      <p:grpSpPr>
        <a:xfrm>
          <a:off x="0" y="0"/>
          <a:ext cx="0" cy="0"/>
          <a:chOff x="0" y="0"/>
          <a:chExt cx="0" cy="0"/>
        </a:xfrm>
      </p:grpSpPr>
      <p:pic>
        <p:nvPicPr>
          <p:cNvPr id="592" name="Google Shape;592;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3" name="Google Shape;593;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5" name="Google Shape;595;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6" name="Google Shape;596;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7" name="Google Shape;597;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8" name="Google Shape;598;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9" name="Google Shape;599;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0" name="Google Shape;600;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01" name="Google Shape;601;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02" name="Google Shape;602;p49"/>
          <p:cNvGrpSpPr/>
          <p:nvPr/>
        </p:nvGrpSpPr>
        <p:grpSpPr>
          <a:xfrm>
            <a:off x="323653" y="1652038"/>
            <a:ext cx="457200" cy="457200"/>
            <a:chOff x="1020916" y="1442088"/>
            <a:chExt cx="457200" cy="457200"/>
          </a:xfrm>
        </p:grpSpPr>
        <p:pic>
          <p:nvPicPr>
            <p:cNvPr id="603" name="Google Shape;603;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4" name="Google Shape;604;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5" name="Google Shape;605;p49"/>
          <p:cNvGrpSpPr/>
          <p:nvPr/>
        </p:nvGrpSpPr>
        <p:grpSpPr>
          <a:xfrm>
            <a:off x="323653" y="2461775"/>
            <a:ext cx="457200" cy="457200"/>
            <a:chOff x="1020916" y="1442088"/>
            <a:chExt cx="457200" cy="457200"/>
          </a:xfrm>
        </p:grpSpPr>
        <p:pic>
          <p:nvPicPr>
            <p:cNvPr id="606" name="Google Shape;606;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7" name="Google Shape;607;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8" name="Google Shape;608;p49"/>
          <p:cNvGrpSpPr/>
          <p:nvPr/>
        </p:nvGrpSpPr>
        <p:grpSpPr>
          <a:xfrm>
            <a:off x="323641" y="3271838"/>
            <a:ext cx="457200" cy="457200"/>
            <a:chOff x="1020916" y="1442088"/>
            <a:chExt cx="457200" cy="457200"/>
          </a:xfrm>
        </p:grpSpPr>
        <p:pic>
          <p:nvPicPr>
            <p:cNvPr id="609" name="Google Shape;60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0" name="Google Shape;61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1" name="Google Shape;611;p49"/>
          <p:cNvGrpSpPr/>
          <p:nvPr/>
        </p:nvGrpSpPr>
        <p:grpSpPr>
          <a:xfrm>
            <a:off x="323641" y="4081763"/>
            <a:ext cx="457200" cy="457200"/>
            <a:chOff x="1020916" y="1442088"/>
            <a:chExt cx="457200" cy="457200"/>
          </a:xfrm>
        </p:grpSpPr>
        <p:pic>
          <p:nvPicPr>
            <p:cNvPr id="612" name="Google Shape;61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3" name="Google Shape;61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4" name="Shape 614"/>
        <p:cNvGrpSpPr/>
        <p:nvPr/>
      </p:nvGrpSpPr>
      <p:grpSpPr>
        <a:xfrm>
          <a:off x="0" y="0"/>
          <a:ext cx="0" cy="0"/>
          <a:chOff x="0" y="0"/>
          <a:chExt cx="0" cy="0"/>
        </a:xfrm>
      </p:grpSpPr>
      <p:pic>
        <p:nvPicPr>
          <p:cNvPr id="615" name="Google Shape;615;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6" name="Google Shape;616;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8" name="Google Shape;618;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9" name="Google Shape;619;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0" name="Google Shape;620;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1" name="Google Shape;621;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2" name="Google Shape;622;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3" name="Google Shape;623;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4" name="Google Shape;624;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5" name="Google Shape;625;p50"/>
          <p:cNvGrpSpPr/>
          <p:nvPr/>
        </p:nvGrpSpPr>
        <p:grpSpPr>
          <a:xfrm>
            <a:off x="323653" y="1652038"/>
            <a:ext cx="457200" cy="457200"/>
            <a:chOff x="1020916" y="1442088"/>
            <a:chExt cx="457200" cy="457200"/>
          </a:xfrm>
        </p:grpSpPr>
        <p:pic>
          <p:nvPicPr>
            <p:cNvPr id="626" name="Google Shape;626;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7" name="Google Shape;627;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8" name="Google Shape;628;p50"/>
          <p:cNvGrpSpPr/>
          <p:nvPr/>
        </p:nvGrpSpPr>
        <p:grpSpPr>
          <a:xfrm>
            <a:off x="323653" y="2461775"/>
            <a:ext cx="457200" cy="457200"/>
            <a:chOff x="1020916" y="1442088"/>
            <a:chExt cx="457200" cy="457200"/>
          </a:xfrm>
        </p:grpSpPr>
        <p:pic>
          <p:nvPicPr>
            <p:cNvPr id="629" name="Google Shape;629;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0" name="Google Shape;630;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1" name="Google Shape;631;p50"/>
          <p:cNvGrpSpPr/>
          <p:nvPr/>
        </p:nvGrpSpPr>
        <p:grpSpPr>
          <a:xfrm>
            <a:off x="323641" y="3271838"/>
            <a:ext cx="457200" cy="457200"/>
            <a:chOff x="1020916" y="1442088"/>
            <a:chExt cx="457200" cy="457200"/>
          </a:xfrm>
        </p:grpSpPr>
        <p:pic>
          <p:nvPicPr>
            <p:cNvPr id="632" name="Google Shape;63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3" name="Google Shape;63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4" name="Google Shape;634;p50"/>
          <p:cNvGrpSpPr/>
          <p:nvPr/>
        </p:nvGrpSpPr>
        <p:grpSpPr>
          <a:xfrm>
            <a:off x="323641" y="4081763"/>
            <a:ext cx="457200" cy="457200"/>
            <a:chOff x="1020916" y="1442088"/>
            <a:chExt cx="457200" cy="457200"/>
          </a:xfrm>
        </p:grpSpPr>
        <p:pic>
          <p:nvPicPr>
            <p:cNvPr id="635" name="Google Shape;63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6" name="Google Shape;63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7" name="Shape 637"/>
        <p:cNvGrpSpPr/>
        <p:nvPr/>
      </p:nvGrpSpPr>
      <p:grpSpPr>
        <a:xfrm>
          <a:off x="0" y="0"/>
          <a:ext cx="0" cy="0"/>
          <a:chOff x="0" y="0"/>
          <a:chExt cx="0" cy="0"/>
        </a:xfrm>
      </p:grpSpPr>
      <p:pic>
        <p:nvPicPr>
          <p:cNvPr id="638" name="Google Shape;638;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9" name="Google Shape;639;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1" name="Google Shape;641;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2" name="Google Shape;642;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3" name="Google Shape;643;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4" name="Google Shape;644;p51"/>
          <p:cNvSpPr/>
          <p:nvPr>
            <p:ph idx="3" type="pic"/>
          </p:nvPr>
        </p:nvSpPr>
        <p:spPr>
          <a:xfrm>
            <a:off x="324000" y="1893950"/>
            <a:ext cx="2555400" cy="1939500"/>
          </a:xfrm>
          <a:prstGeom prst="rect">
            <a:avLst/>
          </a:prstGeom>
          <a:noFill/>
          <a:ln>
            <a:noFill/>
          </a:ln>
        </p:spPr>
        <p:txBody>
          <a:bodyPr/>
          <a:p/>
        </p:txBody>
      </p:sp>
      <p:sp>
        <p:nvSpPr>
          <p:cNvPr id="645" name="Google Shape;645;p51"/>
          <p:cNvSpPr/>
          <p:nvPr>
            <p:ph idx="4" type="pic"/>
          </p:nvPr>
        </p:nvSpPr>
        <p:spPr>
          <a:xfrm>
            <a:off x="6256800" y="1893950"/>
            <a:ext cx="2555400" cy="1939500"/>
          </a:xfrm>
          <a:prstGeom prst="rect">
            <a:avLst/>
          </a:prstGeom>
          <a:noFill/>
          <a:ln>
            <a:noFill/>
          </a:ln>
        </p:spPr>
        <p:txBody>
          <a:bodyPr/>
          <a:p/>
        </p:txBody>
      </p:sp>
      <p:sp>
        <p:nvSpPr>
          <p:cNvPr id="646" name="Google Shape;646;p51"/>
          <p:cNvSpPr/>
          <p:nvPr>
            <p:ph idx="5" type="pic"/>
          </p:nvPr>
        </p:nvSpPr>
        <p:spPr>
          <a:xfrm>
            <a:off x="3294300" y="1893950"/>
            <a:ext cx="2555400" cy="1939500"/>
          </a:xfrm>
          <a:prstGeom prst="rect">
            <a:avLst/>
          </a:prstGeom>
          <a:noFill/>
          <a:ln>
            <a:noFill/>
          </a:ln>
        </p:spPr>
        <p:txBody>
          <a:bodyPr/>
          <a:p/>
        </p:txBody>
      </p:sp>
      <p:grpSp>
        <p:nvGrpSpPr>
          <p:cNvPr id="647" name="Google Shape;647;p51"/>
          <p:cNvGrpSpPr/>
          <p:nvPr/>
        </p:nvGrpSpPr>
        <p:grpSpPr>
          <a:xfrm>
            <a:off x="1381028" y="4148538"/>
            <a:ext cx="457200" cy="457200"/>
            <a:chOff x="1020916" y="1442088"/>
            <a:chExt cx="457200" cy="457200"/>
          </a:xfrm>
        </p:grpSpPr>
        <p:pic>
          <p:nvPicPr>
            <p:cNvPr id="648" name="Google Shape;648;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9" name="Google Shape;649;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0" name="Google Shape;650;p51"/>
          <p:cNvGrpSpPr/>
          <p:nvPr/>
        </p:nvGrpSpPr>
        <p:grpSpPr>
          <a:xfrm>
            <a:off x="4331066" y="4148550"/>
            <a:ext cx="457200" cy="457200"/>
            <a:chOff x="1020916" y="1442088"/>
            <a:chExt cx="457200" cy="457200"/>
          </a:xfrm>
        </p:grpSpPr>
        <p:pic>
          <p:nvPicPr>
            <p:cNvPr id="651" name="Google Shape;651;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2" name="Google Shape;652;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3" name="Google Shape;653;p51"/>
          <p:cNvGrpSpPr/>
          <p:nvPr/>
        </p:nvGrpSpPr>
        <p:grpSpPr>
          <a:xfrm>
            <a:off x="7305791" y="4148538"/>
            <a:ext cx="457200" cy="457200"/>
            <a:chOff x="1020916" y="1442088"/>
            <a:chExt cx="457200" cy="457200"/>
          </a:xfrm>
        </p:grpSpPr>
        <p:pic>
          <p:nvPicPr>
            <p:cNvPr id="654" name="Google Shape;65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6" name="Shape 656"/>
        <p:cNvGrpSpPr/>
        <p:nvPr/>
      </p:nvGrpSpPr>
      <p:grpSpPr>
        <a:xfrm>
          <a:off x="0" y="0"/>
          <a:ext cx="0" cy="0"/>
          <a:chOff x="0" y="0"/>
          <a:chExt cx="0" cy="0"/>
        </a:xfrm>
      </p:grpSpPr>
      <p:pic>
        <p:nvPicPr>
          <p:cNvPr id="657" name="Google Shape;657;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8" name="Google Shape;658;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0" name="Google Shape;660;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61" name="Google Shape;661;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62" name="Google Shape;662;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63" name="Google Shape;663;p52"/>
          <p:cNvSpPr/>
          <p:nvPr>
            <p:ph idx="3" type="pic"/>
          </p:nvPr>
        </p:nvSpPr>
        <p:spPr>
          <a:xfrm>
            <a:off x="324000" y="1893950"/>
            <a:ext cx="2555400" cy="1939500"/>
          </a:xfrm>
          <a:prstGeom prst="rect">
            <a:avLst/>
          </a:prstGeom>
          <a:noFill/>
          <a:ln>
            <a:noFill/>
          </a:ln>
        </p:spPr>
        <p:txBody>
          <a:bodyPr/>
          <a:p/>
        </p:txBody>
      </p:sp>
      <p:sp>
        <p:nvSpPr>
          <p:cNvPr id="664" name="Google Shape;664;p52"/>
          <p:cNvSpPr/>
          <p:nvPr>
            <p:ph idx="4" type="pic"/>
          </p:nvPr>
        </p:nvSpPr>
        <p:spPr>
          <a:xfrm>
            <a:off x="6256800" y="1893950"/>
            <a:ext cx="2555400" cy="1939500"/>
          </a:xfrm>
          <a:prstGeom prst="rect">
            <a:avLst/>
          </a:prstGeom>
          <a:noFill/>
          <a:ln>
            <a:noFill/>
          </a:ln>
        </p:spPr>
        <p:txBody>
          <a:bodyPr/>
          <a:p/>
        </p:txBody>
      </p:sp>
      <p:sp>
        <p:nvSpPr>
          <p:cNvPr id="665" name="Google Shape;665;p52"/>
          <p:cNvSpPr/>
          <p:nvPr>
            <p:ph idx="5" type="pic"/>
          </p:nvPr>
        </p:nvSpPr>
        <p:spPr>
          <a:xfrm>
            <a:off x="3294300" y="1893950"/>
            <a:ext cx="2555400" cy="1939500"/>
          </a:xfrm>
          <a:prstGeom prst="rect">
            <a:avLst/>
          </a:prstGeom>
          <a:noFill/>
          <a:ln>
            <a:noFill/>
          </a:ln>
        </p:spPr>
        <p:txBody>
          <a:bodyPr/>
          <a:p/>
        </p:txBody>
      </p:sp>
      <p:grpSp>
        <p:nvGrpSpPr>
          <p:cNvPr id="666" name="Google Shape;666;p52"/>
          <p:cNvGrpSpPr/>
          <p:nvPr/>
        </p:nvGrpSpPr>
        <p:grpSpPr>
          <a:xfrm>
            <a:off x="1381028" y="4148538"/>
            <a:ext cx="457200" cy="457200"/>
            <a:chOff x="1020916" y="1442088"/>
            <a:chExt cx="457200" cy="457200"/>
          </a:xfrm>
        </p:grpSpPr>
        <p:pic>
          <p:nvPicPr>
            <p:cNvPr id="667" name="Google Shape;667;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8" name="Google Shape;668;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9" name="Google Shape;669;p52"/>
          <p:cNvGrpSpPr/>
          <p:nvPr/>
        </p:nvGrpSpPr>
        <p:grpSpPr>
          <a:xfrm>
            <a:off x="4331066" y="4148550"/>
            <a:ext cx="457200" cy="457200"/>
            <a:chOff x="1020916" y="1442088"/>
            <a:chExt cx="457200" cy="457200"/>
          </a:xfrm>
        </p:grpSpPr>
        <p:pic>
          <p:nvPicPr>
            <p:cNvPr id="670" name="Google Shape;670;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1" name="Google Shape;671;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72" name="Google Shape;672;p52"/>
          <p:cNvGrpSpPr/>
          <p:nvPr/>
        </p:nvGrpSpPr>
        <p:grpSpPr>
          <a:xfrm>
            <a:off x="7305791" y="4148538"/>
            <a:ext cx="457200" cy="457200"/>
            <a:chOff x="1020916" y="1442088"/>
            <a:chExt cx="457200" cy="457200"/>
          </a:xfrm>
        </p:grpSpPr>
        <p:pic>
          <p:nvPicPr>
            <p:cNvPr id="673" name="Google Shape;67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4" name="Google Shape;67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5" name="Shape 675"/>
        <p:cNvGrpSpPr/>
        <p:nvPr/>
      </p:nvGrpSpPr>
      <p:grpSpPr>
        <a:xfrm>
          <a:off x="0" y="0"/>
          <a:ext cx="0" cy="0"/>
          <a:chOff x="0" y="0"/>
          <a:chExt cx="0" cy="0"/>
        </a:xfrm>
      </p:grpSpPr>
      <p:pic>
        <p:nvPicPr>
          <p:cNvPr id="676" name="Google Shape;676;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7" name="Google Shape;677;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9" name="Google Shape;679;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0" name="Google Shape;680;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81" name="Google Shape;681;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82" name="Google Shape;682;p53"/>
          <p:cNvSpPr/>
          <p:nvPr>
            <p:ph idx="3" type="pic"/>
          </p:nvPr>
        </p:nvSpPr>
        <p:spPr>
          <a:xfrm>
            <a:off x="324000" y="1893950"/>
            <a:ext cx="2555400" cy="1939500"/>
          </a:xfrm>
          <a:prstGeom prst="rect">
            <a:avLst/>
          </a:prstGeom>
          <a:noFill/>
          <a:ln>
            <a:noFill/>
          </a:ln>
        </p:spPr>
        <p:txBody>
          <a:bodyPr/>
          <a:p/>
        </p:txBody>
      </p:sp>
      <p:sp>
        <p:nvSpPr>
          <p:cNvPr id="683" name="Google Shape;683;p53"/>
          <p:cNvSpPr/>
          <p:nvPr>
            <p:ph idx="4" type="pic"/>
          </p:nvPr>
        </p:nvSpPr>
        <p:spPr>
          <a:xfrm>
            <a:off x="6256800" y="1893950"/>
            <a:ext cx="2555400" cy="1939500"/>
          </a:xfrm>
          <a:prstGeom prst="rect">
            <a:avLst/>
          </a:prstGeom>
          <a:noFill/>
          <a:ln>
            <a:noFill/>
          </a:ln>
        </p:spPr>
        <p:txBody>
          <a:bodyPr/>
          <a:p/>
        </p:txBody>
      </p:sp>
      <p:sp>
        <p:nvSpPr>
          <p:cNvPr id="684" name="Google Shape;684;p53"/>
          <p:cNvSpPr/>
          <p:nvPr>
            <p:ph idx="5" type="pic"/>
          </p:nvPr>
        </p:nvSpPr>
        <p:spPr>
          <a:xfrm>
            <a:off x="3294300" y="1893950"/>
            <a:ext cx="2555400" cy="1939500"/>
          </a:xfrm>
          <a:prstGeom prst="rect">
            <a:avLst/>
          </a:prstGeom>
          <a:noFill/>
          <a:ln>
            <a:noFill/>
          </a:ln>
        </p:spPr>
        <p:txBody>
          <a:bodyPr/>
          <a:p/>
        </p:txBody>
      </p:sp>
      <p:grpSp>
        <p:nvGrpSpPr>
          <p:cNvPr id="685" name="Google Shape;685;p53"/>
          <p:cNvGrpSpPr/>
          <p:nvPr/>
        </p:nvGrpSpPr>
        <p:grpSpPr>
          <a:xfrm>
            <a:off x="1381028" y="4148538"/>
            <a:ext cx="457200" cy="457200"/>
            <a:chOff x="1020916" y="1442088"/>
            <a:chExt cx="457200" cy="457200"/>
          </a:xfrm>
        </p:grpSpPr>
        <p:pic>
          <p:nvPicPr>
            <p:cNvPr id="686" name="Google Shape;686;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7" name="Google Shape;687;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8" name="Google Shape;688;p53"/>
          <p:cNvGrpSpPr/>
          <p:nvPr/>
        </p:nvGrpSpPr>
        <p:grpSpPr>
          <a:xfrm>
            <a:off x="4331066" y="4148550"/>
            <a:ext cx="457200" cy="457200"/>
            <a:chOff x="1020916" y="1442088"/>
            <a:chExt cx="457200" cy="457200"/>
          </a:xfrm>
        </p:grpSpPr>
        <p:pic>
          <p:nvPicPr>
            <p:cNvPr id="689" name="Google Shape;689;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0" name="Google Shape;690;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91" name="Google Shape;691;p53"/>
          <p:cNvGrpSpPr/>
          <p:nvPr/>
        </p:nvGrpSpPr>
        <p:grpSpPr>
          <a:xfrm>
            <a:off x="7305791" y="4148538"/>
            <a:ext cx="457200" cy="457200"/>
            <a:chOff x="1020916" y="1442088"/>
            <a:chExt cx="457200" cy="457200"/>
          </a:xfrm>
        </p:grpSpPr>
        <p:pic>
          <p:nvPicPr>
            <p:cNvPr id="692" name="Google Shape;69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3" name="Google Shape;69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4" name="Shape 694"/>
        <p:cNvGrpSpPr/>
        <p:nvPr/>
      </p:nvGrpSpPr>
      <p:grpSpPr>
        <a:xfrm>
          <a:off x="0" y="0"/>
          <a:ext cx="0" cy="0"/>
          <a:chOff x="0" y="0"/>
          <a:chExt cx="0" cy="0"/>
        </a:xfrm>
      </p:grpSpPr>
      <p:pic>
        <p:nvPicPr>
          <p:cNvPr id="695" name="Google Shape;695;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6" name="Google Shape;696;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8" name="Google Shape;698;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9" name="Google Shape;699;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0" name="Google Shape;700;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01" name="Google Shape;701;p54"/>
          <p:cNvSpPr/>
          <p:nvPr>
            <p:ph idx="3" type="pic"/>
          </p:nvPr>
        </p:nvSpPr>
        <p:spPr>
          <a:xfrm>
            <a:off x="324000" y="1893950"/>
            <a:ext cx="2555400" cy="1939500"/>
          </a:xfrm>
          <a:prstGeom prst="rect">
            <a:avLst/>
          </a:prstGeom>
          <a:noFill/>
          <a:ln>
            <a:noFill/>
          </a:ln>
        </p:spPr>
        <p:txBody>
          <a:bodyPr/>
          <a:p/>
        </p:txBody>
      </p:sp>
      <p:sp>
        <p:nvSpPr>
          <p:cNvPr id="702" name="Google Shape;702;p54"/>
          <p:cNvSpPr/>
          <p:nvPr>
            <p:ph idx="4" type="pic"/>
          </p:nvPr>
        </p:nvSpPr>
        <p:spPr>
          <a:xfrm>
            <a:off x="6256800" y="1893950"/>
            <a:ext cx="2555400" cy="1939500"/>
          </a:xfrm>
          <a:prstGeom prst="rect">
            <a:avLst/>
          </a:prstGeom>
          <a:noFill/>
          <a:ln>
            <a:noFill/>
          </a:ln>
        </p:spPr>
        <p:txBody>
          <a:bodyPr/>
          <a:p/>
        </p:txBody>
      </p:sp>
      <p:sp>
        <p:nvSpPr>
          <p:cNvPr id="703" name="Google Shape;703;p54"/>
          <p:cNvSpPr/>
          <p:nvPr>
            <p:ph idx="5" type="pic"/>
          </p:nvPr>
        </p:nvSpPr>
        <p:spPr>
          <a:xfrm>
            <a:off x="3294300" y="1893950"/>
            <a:ext cx="2555400" cy="1939500"/>
          </a:xfrm>
          <a:prstGeom prst="rect">
            <a:avLst/>
          </a:prstGeom>
          <a:noFill/>
          <a:ln>
            <a:noFill/>
          </a:ln>
        </p:spPr>
        <p:txBody>
          <a:bodyPr/>
          <a:p/>
        </p:txBody>
      </p:sp>
      <p:grpSp>
        <p:nvGrpSpPr>
          <p:cNvPr id="704" name="Google Shape;704;p54"/>
          <p:cNvGrpSpPr/>
          <p:nvPr/>
        </p:nvGrpSpPr>
        <p:grpSpPr>
          <a:xfrm>
            <a:off x="1381028" y="4148538"/>
            <a:ext cx="457200" cy="457200"/>
            <a:chOff x="1020916" y="1442088"/>
            <a:chExt cx="457200" cy="457200"/>
          </a:xfrm>
        </p:grpSpPr>
        <p:pic>
          <p:nvPicPr>
            <p:cNvPr id="705" name="Google Shape;705;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6" name="Google Shape;706;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7" name="Google Shape;707;p54"/>
          <p:cNvGrpSpPr/>
          <p:nvPr/>
        </p:nvGrpSpPr>
        <p:grpSpPr>
          <a:xfrm>
            <a:off x="4331066" y="4148550"/>
            <a:ext cx="457200" cy="457200"/>
            <a:chOff x="1020916" y="1442088"/>
            <a:chExt cx="457200" cy="457200"/>
          </a:xfrm>
        </p:grpSpPr>
        <p:pic>
          <p:nvPicPr>
            <p:cNvPr id="708" name="Google Shape;708;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9" name="Google Shape;709;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0" name="Google Shape;710;p54"/>
          <p:cNvGrpSpPr/>
          <p:nvPr/>
        </p:nvGrpSpPr>
        <p:grpSpPr>
          <a:xfrm>
            <a:off x="7305791" y="4148538"/>
            <a:ext cx="457200" cy="457200"/>
            <a:chOff x="1020916" y="1442088"/>
            <a:chExt cx="457200" cy="457200"/>
          </a:xfrm>
        </p:grpSpPr>
        <p:pic>
          <p:nvPicPr>
            <p:cNvPr id="711" name="Google Shape;71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2" name="Google Shape;71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13" name="Shape 713"/>
        <p:cNvGrpSpPr/>
        <p:nvPr/>
      </p:nvGrpSpPr>
      <p:grpSpPr>
        <a:xfrm>
          <a:off x="0" y="0"/>
          <a:ext cx="0" cy="0"/>
          <a:chOff x="0" y="0"/>
          <a:chExt cx="0" cy="0"/>
        </a:xfrm>
      </p:grpSpPr>
      <p:pic>
        <p:nvPicPr>
          <p:cNvPr id="714" name="Google Shape;714;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5" name="Google Shape;715;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17" name="Google Shape;717;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8" name="Google Shape;718;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9" name="Google Shape;719;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20" name="Shape 720"/>
        <p:cNvGrpSpPr/>
        <p:nvPr/>
      </p:nvGrpSpPr>
      <p:grpSpPr>
        <a:xfrm>
          <a:off x="0" y="0"/>
          <a:ext cx="0" cy="0"/>
          <a:chOff x="0" y="0"/>
          <a:chExt cx="0" cy="0"/>
        </a:xfrm>
      </p:grpSpPr>
      <p:pic>
        <p:nvPicPr>
          <p:cNvPr id="721" name="Google Shape;721;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2" name="Google Shape;722;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4" name="Google Shape;724;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5" name="Google Shape;725;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6" name="Google Shape;726;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7" name="Shape 727"/>
        <p:cNvGrpSpPr/>
        <p:nvPr/>
      </p:nvGrpSpPr>
      <p:grpSpPr>
        <a:xfrm>
          <a:off x="0" y="0"/>
          <a:ext cx="0" cy="0"/>
          <a:chOff x="0" y="0"/>
          <a:chExt cx="0" cy="0"/>
        </a:xfrm>
      </p:grpSpPr>
      <p:pic>
        <p:nvPicPr>
          <p:cNvPr id="728" name="Google Shape;728;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9" name="Google Shape;729;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1" name="Google Shape;731;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2" name="Google Shape;732;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3" name="Google Shape;733;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4" name="Shape 734"/>
        <p:cNvGrpSpPr/>
        <p:nvPr/>
      </p:nvGrpSpPr>
      <p:grpSpPr>
        <a:xfrm>
          <a:off x="0" y="0"/>
          <a:ext cx="0" cy="0"/>
          <a:chOff x="0" y="0"/>
          <a:chExt cx="0" cy="0"/>
        </a:xfrm>
      </p:grpSpPr>
      <p:pic>
        <p:nvPicPr>
          <p:cNvPr id="735" name="Google Shape;735;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6" name="Google Shape;736;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8" name="Google Shape;738;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9" name="Google Shape;739;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0" name="Google Shape;740;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41" name="Shape 741"/>
        <p:cNvGrpSpPr/>
        <p:nvPr/>
      </p:nvGrpSpPr>
      <p:grpSpPr>
        <a:xfrm>
          <a:off x="0" y="0"/>
          <a:ext cx="0" cy="0"/>
          <a:chOff x="0" y="0"/>
          <a:chExt cx="0" cy="0"/>
        </a:xfrm>
      </p:grpSpPr>
      <p:pic>
        <p:nvPicPr>
          <p:cNvPr id="742" name="Google Shape;742;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6" name="Google Shape;746;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7" name="Google Shape;747;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48" name="Google Shape;748;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9" name="Shape 749"/>
        <p:cNvGrpSpPr/>
        <p:nvPr/>
      </p:nvGrpSpPr>
      <p:grpSpPr>
        <a:xfrm>
          <a:off x="0" y="0"/>
          <a:ext cx="0" cy="0"/>
          <a:chOff x="0" y="0"/>
          <a:chExt cx="0" cy="0"/>
        </a:xfrm>
      </p:grpSpPr>
      <p:pic>
        <p:nvPicPr>
          <p:cNvPr id="750" name="Google Shape;750;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1" name="Google Shape;751;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3" name="Google Shape;753;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4" name="Google Shape;754;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5" name="Google Shape;755;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56" name="Google Shape;756;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7" name="Shape 757"/>
        <p:cNvGrpSpPr/>
        <p:nvPr/>
      </p:nvGrpSpPr>
      <p:grpSpPr>
        <a:xfrm>
          <a:off x="0" y="0"/>
          <a:ext cx="0" cy="0"/>
          <a:chOff x="0" y="0"/>
          <a:chExt cx="0" cy="0"/>
        </a:xfrm>
      </p:grpSpPr>
      <p:pic>
        <p:nvPicPr>
          <p:cNvPr id="758" name="Google Shape;758;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9" name="Google Shape;759;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1" name="Google Shape;761;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2" name="Google Shape;762;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3" name="Google Shape;763;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4" name="Google Shape;764;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5" name="Shape 765"/>
        <p:cNvGrpSpPr/>
        <p:nvPr/>
      </p:nvGrpSpPr>
      <p:grpSpPr>
        <a:xfrm>
          <a:off x="0" y="0"/>
          <a:ext cx="0" cy="0"/>
          <a:chOff x="0" y="0"/>
          <a:chExt cx="0" cy="0"/>
        </a:xfrm>
      </p:grpSpPr>
      <p:pic>
        <p:nvPicPr>
          <p:cNvPr id="766" name="Google Shape;766;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7" name="Google Shape;767;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8" name="Google Shape;768;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9" name="Google Shape;769;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70" name="Google Shape;770;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1" name="Google Shape;771;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72" name="Google Shape;772;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73" name="Shape 773"/>
        <p:cNvGrpSpPr/>
        <p:nvPr/>
      </p:nvGrpSpPr>
      <p:grpSpPr>
        <a:xfrm>
          <a:off x="0" y="0"/>
          <a:ext cx="0" cy="0"/>
          <a:chOff x="0" y="0"/>
          <a:chExt cx="0" cy="0"/>
        </a:xfrm>
      </p:grpSpPr>
      <p:pic>
        <p:nvPicPr>
          <p:cNvPr id="774" name="Google Shape;774;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5" name="Google Shape;775;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6" name="Google Shape;776;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7" name="Google Shape;777;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8" name="Google Shape;778;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9" name="Google Shape;779;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80" name="Google Shape;780;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81" name="Shape 781"/>
        <p:cNvGrpSpPr/>
        <p:nvPr/>
      </p:nvGrpSpPr>
      <p:grpSpPr>
        <a:xfrm>
          <a:off x="0" y="0"/>
          <a:ext cx="0" cy="0"/>
          <a:chOff x="0" y="0"/>
          <a:chExt cx="0" cy="0"/>
        </a:xfrm>
      </p:grpSpPr>
      <p:pic>
        <p:nvPicPr>
          <p:cNvPr id="782" name="Google Shape;782;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3" name="Google Shape;783;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5" name="Google Shape;785;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6" name="Google Shape;786;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7" name="Google Shape;787;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88" name="Google Shape;788;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9" name="Shape 789"/>
        <p:cNvGrpSpPr/>
        <p:nvPr/>
      </p:nvGrpSpPr>
      <p:grpSpPr>
        <a:xfrm>
          <a:off x="0" y="0"/>
          <a:ext cx="0" cy="0"/>
          <a:chOff x="0" y="0"/>
          <a:chExt cx="0" cy="0"/>
        </a:xfrm>
      </p:grpSpPr>
      <p:pic>
        <p:nvPicPr>
          <p:cNvPr id="790" name="Google Shape;790;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1" name="Google Shape;791;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3" name="Google Shape;793;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4" name="Google Shape;794;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5" name="Google Shape;795;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6" name="Google Shape;796;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7" name="Shape 797"/>
        <p:cNvGrpSpPr/>
        <p:nvPr/>
      </p:nvGrpSpPr>
      <p:grpSpPr>
        <a:xfrm>
          <a:off x="0" y="0"/>
          <a:ext cx="0" cy="0"/>
          <a:chOff x="0" y="0"/>
          <a:chExt cx="0" cy="0"/>
        </a:xfrm>
      </p:grpSpPr>
      <p:pic>
        <p:nvPicPr>
          <p:cNvPr id="798" name="Google Shape;798;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9" name="Google Shape;799;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1" name="Google Shape;801;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02" name="Google Shape;802;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3" name="Google Shape;803;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4" name="Google Shape;804;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5" name="Shape 805"/>
        <p:cNvGrpSpPr/>
        <p:nvPr/>
      </p:nvGrpSpPr>
      <p:grpSpPr>
        <a:xfrm>
          <a:off x="0" y="0"/>
          <a:ext cx="0" cy="0"/>
          <a:chOff x="0" y="0"/>
          <a:chExt cx="0" cy="0"/>
        </a:xfrm>
      </p:grpSpPr>
      <p:sp>
        <p:nvSpPr>
          <p:cNvPr id="806" name="Google Shape;806;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7" name="Google Shape;807;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8" name="Google Shape;808;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09" name="Google Shape;809;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0" name="Google Shape;810;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11" name="Shape 811"/>
        <p:cNvGrpSpPr/>
        <p:nvPr/>
      </p:nvGrpSpPr>
      <p:grpSpPr>
        <a:xfrm>
          <a:off x="0" y="0"/>
          <a:ext cx="0" cy="0"/>
          <a:chOff x="0" y="0"/>
          <a:chExt cx="0" cy="0"/>
        </a:xfrm>
      </p:grpSpPr>
      <p:sp>
        <p:nvSpPr>
          <p:cNvPr id="812" name="Google Shape;812;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3" name="Google Shape;813;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4" name="Google Shape;814;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5" name="Google Shape;815;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6" name="Google Shape;816;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7" name="Shape 817"/>
        <p:cNvGrpSpPr/>
        <p:nvPr/>
      </p:nvGrpSpPr>
      <p:grpSpPr>
        <a:xfrm>
          <a:off x="0" y="0"/>
          <a:ext cx="0" cy="0"/>
          <a:chOff x="0" y="0"/>
          <a:chExt cx="0" cy="0"/>
        </a:xfrm>
      </p:grpSpPr>
      <p:sp>
        <p:nvSpPr>
          <p:cNvPr id="819" name="Google Shape;819;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20" name="Shape 820"/>
        <p:cNvGrpSpPr/>
        <p:nvPr/>
      </p:nvGrpSpPr>
      <p:grpSpPr>
        <a:xfrm>
          <a:off x="0" y="0"/>
          <a:ext cx="0" cy="0"/>
          <a:chOff x="0" y="0"/>
          <a:chExt cx="0" cy="0"/>
        </a:xfrm>
      </p:grpSpPr>
      <p:sp>
        <p:nvSpPr>
          <p:cNvPr id="821" name="Google Shape;821;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22" name="Google Shape;822;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3" name="Google Shape;823;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5" name="Google Shape;825;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6" name="Google Shape;826;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7" name="Google Shape;827;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8" name="Google Shape;828;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9" name="Google Shape;829;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30" name="Shape 830"/>
        <p:cNvGrpSpPr/>
        <p:nvPr/>
      </p:nvGrpSpPr>
      <p:grpSpPr>
        <a:xfrm>
          <a:off x="0" y="0"/>
          <a:ext cx="0" cy="0"/>
          <a:chOff x="0" y="0"/>
          <a:chExt cx="0" cy="0"/>
        </a:xfrm>
      </p:grpSpPr>
      <p:pic>
        <p:nvPicPr>
          <p:cNvPr id="831" name="Google Shape;831;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32" name="Google Shape;832;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3" name="Shape 833"/>
        <p:cNvGrpSpPr/>
        <p:nvPr/>
      </p:nvGrpSpPr>
      <p:grpSpPr>
        <a:xfrm>
          <a:off x="0" y="0"/>
          <a:ext cx="0" cy="0"/>
          <a:chOff x="0" y="0"/>
          <a:chExt cx="0" cy="0"/>
        </a:xfrm>
      </p:grpSpPr>
      <p:sp>
        <p:nvSpPr>
          <p:cNvPr id="834" name="Google Shape;834;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1" showMasterSp="0">
  <p:cSld name="Title Slide 2_1_1_1_1_1_1_3">
    <p:bg>
      <p:bgPr>
        <a:solidFill>
          <a:srgbClr val="EBEDFE"/>
        </a:solidFill>
      </p:bgPr>
    </p:bg>
    <p:spTree>
      <p:nvGrpSpPr>
        <p:cNvPr id="835" name="Shape 835"/>
        <p:cNvGrpSpPr/>
        <p:nvPr/>
      </p:nvGrpSpPr>
      <p:grpSpPr>
        <a:xfrm>
          <a:off x="0" y="0"/>
          <a:ext cx="0" cy="0"/>
          <a:chOff x="0" y="0"/>
          <a:chExt cx="0" cy="0"/>
        </a:xfrm>
      </p:grpSpPr>
      <p:sp>
        <p:nvSpPr>
          <p:cNvPr id="836" name="Google Shape;836;p7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837" name="Google Shape;837;p73"/>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838" name="Google Shape;838;p73"/>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840" name="Google Shape;840;p7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841" name="Google Shape;841;p73"/>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842" name="Google Shape;842;p73"/>
          <p:cNvGrpSpPr/>
          <p:nvPr/>
        </p:nvGrpSpPr>
        <p:grpSpPr>
          <a:xfrm>
            <a:off x="6156975" y="0"/>
            <a:ext cx="2987025" cy="3854074"/>
            <a:chOff x="6156975" y="0"/>
            <a:chExt cx="2987025" cy="3854074"/>
          </a:xfrm>
        </p:grpSpPr>
        <p:pic>
          <p:nvPicPr>
            <p:cNvPr id="843" name="Google Shape;843;p73"/>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4" name="Google Shape;844;p73"/>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5" name="Google Shape;845;p73"/>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1">
  <p:cSld name="TITLE_AND_TWO_COLUMNS_1_1_5_1_3_1_1_2">
    <p:spTree>
      <p:nvGrpSpPr>
        <p:cNvPr id="846" name="Shape 846"/>
        <p:cNvGrpSpPr/>
        <p:nvPr/>
      </p:nvGrpSpPr>
      <p:grpSpPr>
        <a:xfrm>
          <a:off x="0" y="0"/>
          <a:ext cx="0" cy="0"/>
          <a:chOff x="0" y="0"/>
          <a:chExt cx="0" cy="0"/>
        </a:xfrm>
      </p:grpSpPr>
      <p:pic>
        <p:nvPicPr>
          <p:cNvPr id="847" name="Google Shape;847;p74"/>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48" name="Google Shape;848;p74"/>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7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50" name="Google Shape;850;p74"/>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851" name="Google Shape;851;p74"/>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852" name="Google Shape;852;p74"/>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853" name="Google Shape;853;p7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1">
  <p:cSld name="TITLE_AND_TWO_COLUMNS_1_1_5_1_3_1_1_1_2">
    <p:bg>
      <p:bgPr>
        <a:solidFill>
          <a:srgbClr val="EBEDFE"/>
        </a:solidFill>
      </p:bgPr>
    </p:bg>
    <p:spTree>
      <p:nvGrpSpPr>
        <p:cNvPr id="854" name="Shape 854"/>
        <p:cNvGrpSpPr/>
        <p:nvPr/>
      </p:nvGrpSpPr>
      <p:grpSpPr>
        <a:xfrm>
          <a:off x="0" y="0"/>
          <a:ext cx="0" cy="0"/>
          <a:chOff x="0" y="0"/>
          <a:chExt cx="0" cy="0"/>
        </a:xfrm>
      </p:grpSpPr>
      <p:pic>
        <p:nvPicPr>
          <p:cNvPr id="855" name="Google Shape;855;p7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56" name="Google Shape;856;p7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7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58" name="Google Shape;858;p75"/>
          <p:cNvSpPr txBox="1"/>
          <p:nvPr/>
        </p:nvSpPr>
        <p:spPr>
          <a:xfrm>
            <a:off x="324000" y="45525"/>
            <a:ext cx="10920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A</a:t>
            </a:r>
            <a:endParaRPr b="1" sz="1400">
              <a:solidFill>
                <a:schemeClr val="lt1"/>
              </a:solidFill>
              <a:latin typeface="Lexend"/>
              <a:ea typeface="Lexend"/>
              <a:cs typeface="Lexend"/>
              <a:sym typeface="Lexend"/>
            </a:endParaRPr>
          </a:p>
        </p:txBody>
      </p:sp>
      <p:sp>
        <p:nvSpPr>
          <p:cNvPr id="859" name="Google Shape;859;p75"/>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pic>
        <p:nvPicPr>
          <p:cNvPr id="860" name="Google Shape;860;p7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61" name="Google Shape;861;p7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1">
  <p:cSld name="TITLE_AND_TWO_COLUMNS_1_1_5_1_3_1_1_1_1_3">
    <p:spTree>
      <p:nvGrpSpPr>
        <p:cNvPr id="862" name="Shape 862"/>
        <p:cNvGrpSpPr/>
        <p:nvPr/>
      </p:nvGrpSpPr>
      <p:grpSpPr>
        <a:xfrm>
          <a:off x="0" y="0"/>
          <a:ext cx="0" cy="0"/>
          <a:chOff x="0" y="0"/>
          <a:chExt cx="0" cy="0"/>
        </a:xfrm>
      </p:grpSpPr>
      <p:pic>
        <p:nvPicPr>
          <p:cNvPr id="863" name="Google Shape;863;p7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64" name="Google Shape;864;p7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7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66" name="Google Shape;866;p7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67" name="Google Shape;867;p76"/>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868" name="Google Shape;868;p76"/>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869" name="Google Shape;869;p76"/>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1">
  <p:cSld name="TITLE_AND_TWO_COLUMNS_1_1_5_1_3_1_1_1_1_2_1">
    <p:bg>
      <p:bgPr>
        <a:solidFill>
          <a:srgbClr val="EBEDFE"/>
        </a:solidFill>
      </p:bgPr>
    </p:bg>
    <p:spTree>
      <p:nvGrpSpPr>
        <p:cNvPr id="870" name="Shape 870"/>
        <p:cNvGrpSpPr/>
        <p:nvPr/>
      </p:nvGrpSpPr>
      <p:grpSpPr>
        <a:xfrm>
          <a:off x="0" y="0"/>
          <a:ext cx="0" cy="0"/>
          <a:chOff x="0" y="0"/>
          <a:chExt cx="0" cy="0"/>
        </a:xfrm>
      </p:grpSpPr>
      <p:pic>
        <p:nvPicPr>
          <p:cNvPr id="871" name="Google Shape;871;p7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72" name="Google Shape;872;p77"/>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7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74" name="Google Shape;874;p77"/>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B</a:t>
            </a:r>
            <a:endParaRPr b="1" sz="1400">
              <a:solidFill>
                <a:schemeClr val="lt1"/>
              </a:solidFill>
              <a:latin typeface="Lexend"/>
              <a:ea typeface="Lexend"/>
              <a:cs typeface="Lexend"/>
              <a:sym typeface="Lexend"/>
            </a:endParaRPr>
          </a:p>
        </p:txBody>
      </p:sp>
      <p:sp>
        <p:nvSpPr>
          <p:cNvPr id="875" name="Google Shape;875;p77"/>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a:pPr>
              <a:defRPr/>
            </a:pPr>
          </a:p>
        </p:txBody>
      </p:sp>
      <p:sp>
        <p:nvSpPr>
          <p:cNvPr id="876" name="Google Shape;876;p7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77" name="Google Shape;877;p7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1">
  <p:cSld name="TITLE_AND_TWO_COLUMNS_1_1_5_1_3_1_2_2">
    <p:spTree>
      <p:nvGrpSpPr>
        <p:cNvPr id="878" name="Shape 878"/>
        <p:cNvGrpSpPr/>
        <p:nvPr/>
      </p:nvGrpSpPr>
      <p:grpSpPr>
        <a:xfrm>
          <a:off x="0" y="0"/>
          <a:ext cx="0" cy="0"/>
          <a:chOff x="0" y="0"/>
          <a:chExt cx="0" cy="0"/>
        </a:xfrm>
      </p:grpSpPr>
      <p:pic>
        <p:nvPicPr>
          <p:cNvPr id="879" name="Google Shape;879;p7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80" name="Google Shape;880;p78"/>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7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82" name="Google Shape;882;p7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883" name="Google Shape;883;p78"/>
          <p:cNvSpPr txBox="1"/>
          <p:nvPr/>
        </p:nvSpPr>
        <p:spPr>
          <a:xfrm>
            <a:off x="324000" y="45525"/>
            <a:ext cx="11538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884" name="Google Shape;884;p78"/>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pic>
        <p:nvPicPr>
          <p:cNvPr id="885" name="Google Shape;885;p78"/>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1">
  <p:cSld name="TITLE_AND_TWO_COLUMNS_1_1_5_1_3_1_2_1_1">
    <p:bg>
      <p:bgPr>
        <a:solidFill>
          <a:srgbClr val="EBEDFE"/>
        </a:solidFill>
      </p:bgPr>
    </p:bg>
    <p:spTree>
      <p:nvGrpSpPr>
        <p:cNvPr id="886" name="Shape 886"/>
        <p:cNvGrpSpPr/>
        <p:nvPr/>
      </p:nvGrpSpPr>
      <p:grpSpPr>
        <a:xfrm>
          <a:off x="0" y="0"/>
          <a:ext cx="0" cy="0"/>
          <a:chOff x="0" y="0"/>
          <a:chExt cx="0" cy="0"/>
        </a:xfrm>
      </p:grpSpPr>
      <p:pic>
        <p:nvPicPr>
          <p:cNvPr id="887" name="Google Shape;887;p7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88" name="Google Shape;888;p7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7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90" name="Google Shape;890;p79"/>
          <p:cNvSpPr txBox="1"/>
          <p:nvPr/>
        </p:nvSpPr>
        <p:spPr>
          <a:xfrm>
            <a:off x="324000" y="45525"/>
            <a:ext cx="1142700" cy="492600"/>
          </a:xfrm>
          <a:prstGeom prst="rect">
            <a:avLst/>
          </a:prstGeom>
          <a:noFill/>
          <a:ln>
            <a:noFill/>
          </a:ln>
        </p:spPr>
        <p:txBody>
          <a:bodyPr anchorCtr="0" anchor="t" bIns="91425" lIns="0" spcFirstLastPara="1" rIns="91425" wrap="none" tIns="91425">
            <a:spAutoFit/>
          </a:bodyPr>
          <a:lstStyle/>
          <a:p>
            <a:pPr indent="0" lvl="0" marL="0" rtl="0" algn="l">
              <a:spcBef>
                <a:spcPts val="0"/>
              </a:spcBef>
              <a:spcAft>
                <a:spcPts val="0"/>
              </a:spcAft>
              <a:buNone/>
            </a:pPr>
            <a:r>
              <a:rPr b="1" lang="en-GB" sz="1400">
                <a:solidFill>
                  <a:schemeClr val="lt1"/>
                </a:solidFill>
                <a:latin typeface="Lexend"/>
                <a:ea typeface="Lexend"/>
                <a:cs typeface="Lexend"/>
                <a:sym typeface="Lexend"/>
              </a:rPr>
              <a:t>Hawsha C</a:t>
            </a:r>
            <a:endParaRPr b="1" sz="1400">
              <a:solidFill>
                <a:schemeClr val="lt1"/>
              </a:solidFill>
              <a:latin typeface="Lexend"/>
              <a:ea typeface="Lexend"/>
              <a:cs typeface="Lexend"/>
              <a:sym typeface="Lexend"/>
            </a:endParaRPr>
          </a:p>
        </p:txBody>
      </p:sp>
      <p:sp>
        <p:nvSpPr>
          <p:cNvPr id="891" name="Google Shape;891;p79"/>
          <p:cNvSpPr txBox="1"/>
          <p:nvPr>
            <p:ph idx="2" type="subTitle"/>
          </p:nvPr>
        </p:nvSpPr>
        <p:spPr>
          <a:xfrm>
            <a:off x="1570025" y="134975"/>
            <a:ext cx="6855300" cy="337200"/>
          </a:xfrm>
          <a:prstGeom prst="rect">
            <a:avLst/>
          </a:prstGeom>
        </p:spPr>
        <p:txBody>
          <a:bodyPr anchorCtr="0" anchor="t" bIns="0" lIns="0" spcFirstLastPara="1" rIns="0" wrap="square" tIns="0">
            <a:noAutofit/>
          </a:bodyPr>
          <a:lstStyle>
            <a:lvl1pPr lvl="0" rtl="0">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1000"/>
              </a:spcBef>
              <a:spcAft>
                <a:spcPts val="0"/>
              </a:spcAft>
              <a:buClr>
                <a:schemeClr val="lt1"/>
              </a:buClr>
              <a:buSzPts val="2100"/>
              <a:buNone/>
              <a:defRPr>
                <a:solidFill>
                  <a:schemeClr val="lt1"/>
                </a:solidFill>
              </a:defRPr>
            </a:lvl2pPr>
            <a:lvl3pPr lvl="2" rtl="0">
              <a:spcBef>
                <a:spcPts val="1000"/>
              </a:spcBef>
              <a:spcAft>
                <a:spcPts val="0"/>
              </a:spcAft>
              <a:buClr>
                <a:schemeClr val="lt1"/>
              </a:buClr>
              <a:buSzPts val="2000"/>
              <a:buNone/>
              <a:defRPr>
                <a:solidFill>
                  <a:schemeClr val="lt1"/>
                </a:solidFill>
              </a:defRPr>
            </a:lvl3pPr>
            <a:lvl4pPr lvl="3" rtl="0">
              <a:spcBef>
                <a:spcPts val="800"/>
              </a:spcBef>
              <a:spcAft>
                <a:spcPts val="0"/>
              </a:spcAft>
              <a:buClr>
                <a:schemeClr val="lt1"/>
              </a:buClr>
              <a:buSzPts val="1900"/>
              <a:buNone/>
              <a:defRPr>
                <a:solidFill>
                  <a:schemeClr val="lt1"/>
                </a:solidFill>
              </a:defRPr>
            </a:lvl4pPr>
            <a:lvl5pPr lvl="4" rtl="0">
              <a:spcBef>
                <a:spcPts val="800"/>
              </a:spcBef>
              <a:spcAft>
                <a:spcPts val="0"/>
              </a:spcAft>
              <a:buClr>
                <a:schemeClr val="lt1"/>
              </a:buClr>
              <a:buSzPts val="1800"/>
              <a:buNone/>
              <a:defRPr>
                <a:solidFill>
                  <a:schemeClr val="lt1"/>
                </a:solidFill>
              </a:defRPr>
            </a:lvl5pPr>
            <a:lvl6pPr lvl="5" rtl="0">
              <a:spcBef>
                <a:spcPts val="600"/>
              </a:spcBef>
              <a:spcAft>
                <a:spcPts val="0"/>
              </a:spcAft>
              <a:buClr>
                <a:schemeClr val="lt1"/>
              </a:buClr>
              <a:buSzPts val="1800"/>
              <a:buNone/>
              <a:defRPr>
                <a:solidFill>
                  <a:schemeClr val="lt1"/>
                </a:solidFill>
              </a:defRPr>
            </a:lvl6pPr>
            <a:lvl7pPr lvl="6" rtl="0">
              <a:spcBef>
                <a:spcPts val="600"/>
              </a:spcBef>
              <a:spcAft>
                <a:spcPts val="0"/>
              </a:spcAft>
              <a:buClr>
                <a:schemeClr val="lt1"/>
              </a:buClr>
              <a:buSzPts val="1800"/>
              <a:buNone/>
              <a:defRPr>
                <a:solidFill>
                  <a:schemeClr val="lt1"/>
                </a:solidFill>
              </a:defRPr>
            </a:lvl7pPr>
            <a:lvl8pPr lvl="7" rtl="0">
              <a:spcBef>
                <a:spcPts val="400"/>
              </a:spcBef>
              <a:spcAft>
                <a:spcPts val="0"/>
              </a:spcAft>
              <a:buClr>
                <a:schemeClr val="lt1"/>
              </a:buClr>
              <a:buSzPts val="1800"/>
              <a:buNone/>
              <a:defRPr>
                <a:solidFill>
                  <a:schemeClr val="lt1"/>
                </a:solidFill>
              </a:defRPr>
            </a:lvl8pPr>
            <a:lvl9pPr lvl="8" rtl="0">
              <a:spcBef>
                <a:spcPts val="400"/>
              </a:spcBef>
              <a:spcAft>
                <a:spcPts val="200"/>
              </a:spcAft>
              <a:buClr>
                <a:schemeClr val="lt1"/>
              </a:buClr>
              <a:buSzPts val="1800"/>
              <a:buNone/>
              <a:defRPr>
                <a:solidFill>
                  <a:schemeClr val="lt1"/>
                </a:solidFill>
              </a:defRPr>
            </a:lvl9pPr>
          </a:lstStyle>
          <a:p/>
        </p:txBody>
      </p:sp>
      <p:sp>
        <p:nvSpPr>
          <p:cNvPr id="892" name="Google Shape;892;p7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93" name="Google Shape;893;p7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1">
  <p:cSld name="TITLE_AND_TWO_COLUMNS_1_1_5_1_2_1_2">
    <p:spTree>
      <p:nvGrpSpPr>
        <p:cNvPr id="894" name="Shape 894"/>
        <p:cNvGrpSpPr/>
        <p:nvPr/>
      </p:nvGrpSpPr>
      <p:grpSpPr>
        <a:xfrm>
          <a:off x="0" y="0"/>
          <a:ext cx="0" cy="0"/>
          <a:chOff x="0" y="0"/>
          <a:chExt cx="0" cy="0"/>
        </a:xfrm>
      </p:grpSpPr>
      <p:sp>
        <p:nvSpPr>
          <p:cNvPr id="895" name="Google Shape;895;p80"/>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96" name="Google Shape;896;p80"/>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97" name="Google Shape;897;p80"/>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98" name="Google Shape;898;p80"/>
          <p:cNvSpPr txBox="1"/>
          <p:nvPr/>
        </p:nvSpPr>
        <p:spPr>
          <a:xfrm>
            <a:off x="324000" y="112500"/>
            <a:ext cx="13167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99" name="Google Shape;899;p80"/>
          <p:cNvSpPr txBox="1"/>
          <p:nvPr>
            <p:ph type="title"/>
          </p:nvPr>
        </p:nvSpPr>
        <p:spPr>
          <a:xfrm>
            <a:off x="1684800" y="157525"/>
            <a:ext cx="5741400" cy="3828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slideLayout" Target="../slideLayouts/slideLayout74.xml"/><Relationship Id="rId76" Type="http://schemas.openxmlformats.org/officeDocument/2006/relationships/slideLayout" Target="../slideLayouts/slideLayout75.xml"/><Relationship Id="rId77" Type="http://schemas.openxmlformats.org/officeDocument/2006/relationships/slideLayout" Target="../slideLayouts/slideLayout76.xml"/><Relationship Id="rId78" Type="http://schemas.openxmlformats.org/officeDocument/2006/relationships/slideLayout" Target="../slideLayouts/slideLayout77.xml"/><Relationship Id="rId79" Type="http://schemas.openxmlformats.org/officeDocument/2006/relationships/slideLayout" Target="../slideLayouts/slideLayout78.xml"/><Relationship Id="rId80" Type="http://schemas.openxmlformats.org/officeDocument/2006/relationships/slideLayout" Target="../slideLayouts/slideLayout79.xml"/><Relationship Id="rId81"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 id="2147483720" r:id="rId74"/>
    <p:sldLayoutId id="2147483721" r:id="rId75"/>
    <p:sldLayoutId id="2147483722" r:id="rId76"/>
    <p:sldLayoutId id="2147483723" r:id="rId77"/>
    <p:sldLayoutId id="2147483724" r:id="rId78"/>
    <p:sldLayoutId id="2147483725" r:id="rId79"/>
    <p:sldLayoutId id="2147483726" r:id="rId8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7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87.png"/><Relationship Id="rId4" Type="http://schemas.openxmlformats.org/officeDocument/2006/relationships/image" Target="../media/image84.png"/><Relationship Id="rId5" Type="http://schemas.openxmlformats.org/officeDocument/2006/relationships/image" Target="../media/image80.png"/><Relationship Id="rId6" Type="http://schemas.openxmlformats.org/officeDocument/2006/relationships/image" Target="../media/image8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7.xml"/><Relationship Id="rId3" Type="http://schemas.openxmlformats.org/officeDocument/2006/relationships/image" Target="../media/image85.png"/><Relationship Id="rId4" Type="http://schemas.openxmlformats.org/officeDocument/2006/relationships/image" Target="../media/image62.png"/><Relationship Id="rId5" Type="http://schemas.openxmlformats.org/officeDocument/2006/relationships/image" Target="../media/image8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88.png"/><Relationship Id="rId4" Type="http://schemas.openxmlformats.org/officeDocument/2006/relationships/image" Target="../media/image98.png"/><Relationship Id="rId5" Type="http://schemas.openxmlformats.org/officeDocument/2006/relationships/image" Target="../media/image101.png"/><Relationship Id="rId6" Type="http://schemas.openxmlformats.org/officeDocument/2006/relationships/image" Target="../media/image97.png"/><Relationship Id="rId7" Type="http://schemas.openxmlformats.org/officeDocument/2006/relationships/image" Target="../media/image10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9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0.xml"/><Relationship Id="rId3" Type="http://schemas.openxmlformats.org/officeDocument/2006/relationships/image" Target="../media/image91.png"/><Relationship Id="rId4" Type="http://schemas.openxmlformats.org/officeDocument/2006/relationships/image" Target="../media/image96.png"/><Relationship Id="rId5" Type="http://schemas.openxmlformats.org/officeDocument/2006/relationships/image" Target="../media/image62.png"/><Relationship Id="rId6" Type="http://schemas.openxmlformats.org/officeDocument/2006/relationships/image" Target="../media/image8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90.png"/><Relationship Id="rId4" Type="http://schemas.openxmlformats.org/officeDocument/2006/relationships/image" Target="../media/image93.png"/><Relationship Id="rId5" Type="http://schemas.openxmlformats.org/officeDocument/2006/relationships/image" Target="../media/image89.png"/><Relationship Id="rId6" Type="http://schemas.openxmlformats.org/officeDocument/2006/relationships/image" Target="../media/image94.g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100.jpg"/><Relationship Id="rId4" Type="http://schemas.openxmlformats.org/officeDocument/2006/relationships/image" Target="../media/image92.png"/><Relationship Id="rId5" Type="http://schemas.openxmlformats.org/officeDocument/2006/relationships/image" Target="../media/image99.jpg"/><Relationship Id="rId6" Type="http://schemas.openxmlformats.org/officeDocument/2006/relationships/image" Target="../media/image10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95.png"/><Relationship Id="rId4" Type="http://schemas.openxmlformats.org/officeDocument/2006/relationships/image" Target="../media/image10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4.xml"/><Relationship Id="rId3" Type="http://schemas.openxmlformats.org/officeDocument/2006/relationships/image" Target="../media/image104.png"/><Relationship Id="rId4" Type="http://schemas.openxmlformats.org/officeDocument/2006/relationships/image" Target="../media/image62.png"/><Relationship Id="rId5" Type="http://schemas.openxmlformats.org/officeDocument/2006/relationships/image" Target="../media/image8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1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 Id="rId3" Type="http://schemas.openxmlformats.org/officeDocument/2006/relationships/image" Target="../media/image106.png"/><Relationship Id="rId4" Type="http://schemas.openxmlformats.org/officeDocument/2006/relationships/image" Target="../media/image10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7.xml"/><Relationship Id="rId3" Type="http://schemas.openxmlformats.org/officeDocument/2006/relationships/image" Target="../media/image57.png"/><Relationship Id="rId4" Type="http://schemas.openxmlformats.org/officeDocument/2006/relationships/image" Target="../media/image8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18.xml"/><Relationship Id="rId3" Type="http://schemas.openxmlformats.org/officeDocument/2006/relationships/image" Target="../media/image116.png"/><Relationship Id="rId4" Type="http://schemas.openxmlformats.org/officeDocument/2006/relationships/image" Target="../media/image62.png"/><Relationship Id="rId5" Type="http://schemas.openxmlformats.org/officeDocument/2006/relationships/image" Target="../media/image8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 Id="rId3" Type="http://schemas.openxmlformats.org/officeDocument/2006/relationships/image" Target="../media/image115.png"/><Relationship Id="rId4" Type="http://schemas.openxmlformats.org/officeDocument/2006/relationships/image" Target="../media/image112.png"/><Relationship Id="rId5" Type="http://schemas.openxmlformats.org/officeDocument/2006/relationships/image" Target="../media/image8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0.xml"/><Relationship Id="rId3" Type="http://schemas.openxmlformats.org/officeDocument/2006/relationships/image" Target="../media/image113.png"/><Relationship Id="rId4" Type="http://schemas.openxmlformats.org/officeDocument/2006/relationships/image" Target="../media/image8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1.xml"/><Relationship Id="rId3" Type="http://schemas.openxmlformats.org/officeDocument/2006/relationships/image" Target="../media/image114.png"/><Relationship Id="rId4" Type="http://schemas.openxmlformats.org/officeDocument/2006/relationships/image" Target="../media/image118.png"/><Relationship Id="rId5" Type="http://schemas.openxmlformats.org/officeDocument/2006/relationships/image" Target="../media/image1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2.xml"/><Relationship Id="rId3" Type="http://schemas.openxmlformats.org/officeDocument/2006/relationships/image" Target="../media/image62.png"/><Relationship Id="rId4" Type="http://schemas.openxmlformats.org/officeDocument/2006/relationships/image" Target="../media/image8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3.xml"/><Relationship Id="rId2" Type="http://schemas.openxmlformats.org/officeDocument/2006/relationships/notesSlide" Target="../notesSlides/notesSlide23.xml"/><Relationship Id="rId3" Type="http://schemas.openxmlformats.org/officeDocument/2006/relationships/image" Target="../media/image122.png"/><Relationship Id="rId4" Type="http://schemas.openxmlformats.org/officeDocument/2006/relationships/image" Target="../media/image1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4.xml"/><Relationship Id="rId2" Type="http://schemas.openxmlformats.org/officeDocument/2006/relationships/notesSlide" Target="../notesSlides/notesSlide24.xml"/><Relationship Id="rId3" Type="http://schemas.openxmlformats.org/officeDocument/2006/relationships/image" Target="../media/image1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25.xml"/><Relationship Id="rId3" Type="http://schemas.openxmlformats.org/officeDocument/2006/relationships/image" Target="../media/image7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 Id="rId3" Type="http://schemas.openxmlformats.org/officeDocument/2006/relationships/image" Target="../media/image124.png"/><Relationship Id="rId4" Type="http://schemas.openxmlformats.org/officeDocument/2006/relationships/image" Target="../media/image120.png"/><Relationship Id="rId5" Type="http://schemas.openxmlformats.org/officeDocument/2006/relationships/image" Target="../media/image1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27.xml"/><Relationship Id="rId3" Type="http://schemas.openxmlformats.org/officeDocument/2006/relationships/image" Target="../media/image117.png"/><Relationship Id="rId4" Type="http://schemas.openxmlformats.org/officeDocument/2006/relationships/image" Target="../media/image82.png"/><Relationship Id="rId5" Type="http://schemas.openxmlformats.org/officeDocument/2006/relationships/image" Target="../media/image12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 Id="rId3" Type="http://schemas.openxmlformats.org/officeDocument/2006/relationships/image" Target="../media/image1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9.xml"/><Relationship Id="rId3" Type="http://schemas.openxmlformats.org/officeDocument/2006/relationships/image" Target="../media/image12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 Id="rId3" Type="http://schemas.openxmlformats.org/officeDocument/2006/relationships/image" Target="../media/image1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1.xml"/><Relationship Id="rId3" Type="http://schemas.openxmlformats.org/officeDocument/2006/relationships/image" Target="../media/image62.png"/><Relationship Id="rId4" Type="http://schemas.openxmlformats.org/officeDocument/2006/relationships/image" Target="../media/image8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5.xml"/><Relationship Id="rId2" Type="http://schemas.openxmlformats.org/officeDocument/2006/relationships/notesSlide" Target="../notesSlides/notesSlide33.xml"/><Relationship Id="rId3" Type="http://schemas.openxmlformats.org/officeDocument/2006/relationships/image" Target="../media/image6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4.xml"/><Relationship Id="rId3" Type="http://schemas.openxmlformats.org/officeDocument/2006/relationships/image" Target="../media/image13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6.xml"/><Relationship Id="rId2" Type="http://schemas.openxmlformats.org/officeDocument/2006/relationships/notesSlide" Target="../notesSlides/notesSlide35.xml"/><Relationship Id="rId3" Type="http://schemas.openxmlformats.org/officeDocument/2006/relationships/image" Target="../media/image131.png"/><Relationship Id="rId4" Type="http://schemas.openxmlformats.org/officeDocument/2006/relationships/image" Target="../media/image130.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9.xml"/><Relationship Id="rId2" Type="http://schemas.openxmlformats.org/officeDocument/2006/relationships/notesSlide" Target="../notesSlides/notesSlide3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81"/>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Midabka milicsiga (Reflecting colour)</a:t>
            </a:r>
            <a:endParaRPr/>
          </a:p>
        </p:txBody>
      </p:sp>
      <p:sp>
        <p:nvSpPr>
          <p:cNvPr id="905" name="Google Shape;905;p81"/>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Samaynta sawirada (Making images)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09" name="Shape 909"/>
        <p:cNvGrpSpPr/>
        <p:nvPr/>
      </p:nvGrpSpPr>
      <p:grpSpPr>
        <a:xfrm>
          <a:off x="0" y="0"/>
          <a:ext cx="0" cy="0"/>
          <a:chOff x="0" y="0"/>
          <a:chExt cx="0" cy="0"/>
        </a:xfrm>
      </p:grpSpPr>
      <p:sp>
        <p:nvSpPr>
          <p:cNvPr id="910" name="Google Shape;910;p82"/>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83"/>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sharxi karaa midabka shayga iftiinka cad iyo iftiinka midabka leh.</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9" name="Shape 919"/>
        <p:cNvGrpSpPr/>
        <p:nvPr/>
      </p:nvGrpSpPr>
      <p:grpSpPr>
        <a:xfrm>
          <a:off x="0" y="0"/>
          <a:ext cx="0" cy="0"/>
          <a:chOff x="0" y="0"/>
          <a:chExt cx="0" cy="0"/>
        </a:xfrm>
      </p:grpSpPr>
      <p:sp>
        <p:nvSpPr>
          <p:cNvPr id="920" name="Google Shape;920;p84"/>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milicsi (reflect)</a:t>
            </a:r>
            <a:endParaRPr>
              <a:solidFill>
                <a:schemeClr val="dk1"/>
              </a:solidFill>
            </a:endParaRPr>
          </a:p>
        </p:txBody>
      </p:sp>
      <p:sp>
        <p:nvSpPr>
          <p:cNvPr id="921" name="Google Shape;921;p84"/>
          <p:cNvSpPr txBox="1"/>
          <p:nvPr>
            <p:ph idx="2" type="subTitle"/>
          </p:nvPr>
        </p:nvSpPr>
        <p:spPr>
          <a:xfrm>
            <a:off x="2142675" y="810000"/>
            <a:ext cx="44421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in lagu dhaco dusha kana 'boodo'</a:t>
            </a:r>
            <a:endParaRPr>
              <a:solidFill>
                <a:schemeClr val="dk1"/>
              </a:solidFill>
            </a:endParaRPr>
          </a:p>
        </p:txBody>
      </p:sp>
      <p:sp>
        <p:nvSpPr>
          <p:cNvPr id="922" name="Google Shape;922;p84"/>
          <p:cNvSpPr txBox="1"/>
          <p:nvPr>
            <p:ph idx="3" type="subTitle"/>
          </p:nvPr>
        </p:nvSpPr>
        <p:spPr>
          <a:xfrm>
            <a:off x="324000" y="24864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kala firdhi (scatter)</a:t>
            </a:r>
            <a:endParaRPr>
              <a:solidFill>
                <a:schemeClr val="dk1"/>
              </a:solidFill>
            </a:endParaRPr>
          </a:p>
        </p:txBody>
      </p:sp>
      <p:sp>
        <p:nvSpPr>
          <p:cNvPr id="923" name="Google Shape;923;p84"/>
          <p:cNvSpPr txBox="1"/>
          <p:nvPr>
            <p:ph idx="4" type="subTitle"/>
          </p:nvPr>
        </p:nvSpPr>
        <p:spPr>
          <a:xfrm>
            <a:off x="2142675" y="2486400"/>
            <a:ext cx="4894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solidFill>
                  <a:schemeClr val="dk1"/>
                </a:solidFill>
                <a:latin typeface="Lexend"/>
              </a:rPr>
              <a:t>in iftiinka lagu milicsado jihooyin badan isku mar</a:t>
            </a:r>
            <a:endParaRPr>
              <a:solidFill>
                <a:schemeClr val="dk1"/>
              </a:solidFill>
            </a:endParaRPr>
          </a:p>
        </p:txBody>
      </p:sp>
      <p:sp>
        <p:nvSpPr>
          <p:cNvPr id="924" name="Google Shape;924;p84"/>
          <p:cNvSpPr txBox="1"/>
          <p:nvPr>
            <p:ph idx="5" type="subTitle"/>
          </p:nvPr>
        </p:nvSpPr>
        <p:spPr>
          <a:xfrm>
            <a:off x="324000" y="41628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nuugid (absorb)</a:t>
            </a:r>
            <a:endParaRPr>
              <a:solidFill>
                <a:schemeClr val="dk1"/>
              </a:solidFill>
            </a:endParaRPr>
          </a:p>
        </p:txBody>
      </p:sp>
      <p:sp>
        <p:nvSpPr>
          <p:cNvPr id="925" name="Google Shape;925;p84"/>
          <p:cNvSpPr txBox="1"/>
          <p:nvPr>
            <p:ph idx="6" type="subTitle"/>
          </p:nvPr>
        </p:nvSpPr>
        <p:spPr>
          <a:xfrm>
            <a:off x="2142675" y="4162800"/>
            <a:ext cx="6274500" cy="598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shay nuuga iftiinka / hela tamar iftiinka dhex mara, oo xaddiga iftiinka hoos u dhaca</a:t>
            </a:r>
            <a:r>
              <a:rPr lang="en-GB" sz="1100">
                <a:solidFill>
                  <a:schemeClr val="dk1"/>
                </a:solidFill>
                <a:latin typeface="Lexend"/>
              </a:rPr>
              <a:t/>
            </a:r>
            <a:endParaRPr>
              <a:solidFill>
                <a:schemeClr val="dk1"/>
              </a:solidFill>
            </a:endParaRPr>
          </a:p>
        </p:txBody>
      </p:sp>
      <p:sp>
        <p:nvSpPr>
          <p:cNvPr id="926" name="Google Shape;926;p84"/>
          <p:cNvSpPr txBox="1"/>
          <p:nvPr>
            <p:ph idx="7" type="subTitle"/>
          </p:nvPr>
        </p:nvSpPr>
        <p:spPr>
          <a:xfrm>
            <a:off x="324000" y="1648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ku dhaca (incident)</a:t>
            </a:r>
            <a:endParaRPr>
              <a:solidFill>
                <a:schemeClr val="dk1"/>
              </a:solidFill>
            </a:endParaRPr>
          </a:p>
        </p:txBody>
      </p:sp>
      <p:sp>
        <p:nvSpPr>
          <p:cNvPr id="927" name="Google Shape;927;p84"/>
          <p:cNvSpPr txBox="1"/>
          <p:nvPr>
            <p:ph idx="8" type="subTitle"/>
          </p:nvPr>
        </p:nvSpPr>
        <p:spPr>
          <a:xfrm>
            <a:off x="2142675" y="1648200"/>
            <a:ext cx="66774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erey lagu qeexo iftiinka imanaya ee ku dhaca dusha</a:t>
            </a:r>
            <a:endParaRPr>
              <a:solidFill>
                <a:schemeClr val="dk1"/>
              </a:solidFill>
            </a:endParaRPr>
          </a:p>
        </p:txBody>
      </p:sp>
      <p:sp>
        <p:nvSpPr>
          <p:cNvPr id="928" name="Google Shape;928;p84"/>
          <p:cNvSpPr txBox="1"/>
          <p:nvPr>
            <p:ph idx="9" type="subTitle"/>
          </p:nvPr>
        </p:nvSpPr>
        <p:spPr>
          <a:xfrm>
            <a:off x="324000" y="33246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solidFill>
                  <a:schemeClr val="dk1"/>
                </a:solidFill>
                <a:latin typeface="Lexend"/>
              </a:rPr>
              <a:t>unugyada koorta (cone cell)</a:t>
            </a:r>
            <a:endParaRPr>
              <a:solidFill>
                <a:schemeClr val="dk1"/>
              </a:solidFill>
            </a:endParaRPr>
          </a:p>
        </p:txBody>
      </p:sp>
      <p:sp>
        <p:nvSpPr>
          <p:cNvPr id="929" name="Google Shape;929;p84"/>
          <p:cNvSpPr txBox="1"/>
          <p:nvPr>
            <p:ph idx="13" type="subTitle"/>
          </p:nvPr>
        </p:nvSpPr>
        <p:spPr>
          <a:xfrm>
            <a:off x="2142675" y="3324600"/>
            <a:ext cx="60873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sz="1100">
                <a:solidFill>
                  <a:schemeClr val="dk1"/>
                </a:solidFill>
                <a:latin typeface="Lexend"/>
              </a:rPr>
              <a:t>unugyada gadaasha isha ee ogaada midabka</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sp>
        <p:nvSpPr>
          <p:cNvPr id="934" name="Google Shape;934;p85"/>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Aragtida shayga iftiinka cad</a:t>
            </a:r>
            <a:endParaRPr/>
          </a:p>
        </p:txBody>
      </p:sp>
      <p:sp>
        <p:nvSpPr>
          <p:cNvPr id="935" name="Google Shape;935;p85"/>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Aragtida shayga iftiinka midabka leh</a:t>
            </a:r>
            <a:endParaRPr/>
          </a:p>
        </p:txBody>
      </p:sp>
      <p:sp>
        <p:nvSpPr>
          <p:cNvPr id="936" name="Google Shape;936;p85"/>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Midabka milicsiga (Reflecting colour)</a:t>
            </a:r>
            <a:endParaRPr/>
          </a:p>
        </p:txBody>
      </p:sp>
      <p:pic>
        <p:nvPicPr>
          <p:cNvPr id="937" name="Google Shape;937;p85"/>
          <p:cNvPicPr preferRelativeResize="0"/>
          <p:nvPr/>
        </p:nvPicPr>
        <p:blipFill>
          <a:blip r:embed="rId3">
            <a:alphaModFix/>
          </a:blip>
          <a:stretch>
            <a:fillRect/>
          </a:stretch>
        </p:blipFill>
        <p:spPr>
          <a:xfrm>
            <a:off x="412634" y="2061621"/>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1" name="Shape 941"/>
        <p:cNvGrpSpPr/>
        <p:nvPr/>
      </p:nvGrpSpPr>
      <p:grpSpPr>
        <a:xfrm>
          <a:off x="0" y="0"/>
          <a:ext cx="0" cy="0"/>
          <a:chOff x="0" y="0"/>
          <a:chExt cx="0" cy="0"/>
        </a:xfrm>
      </p:grpSpPr>
      <p:sp>
        <p:nvSpPr>
          <p:cNvPr id="942" name="Google Shape;942;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rgbClr val="000000"/>
              </a:buClr>
              <a:buSzPts val="1100"/>
              <a:buFont typeface="Arial"/>
              <a:buNone/>
              <a:defRPr/>
            </a:pPr>
            <a:r>
              <a:rPr lang="en-GB" sz="1100">
                <a:latin typeface="Lexend"/>
              </a:rPr>
              <a:t>Aragtida shayga iftiinka cad</a:t>
            </a:r>
            <a:endParaRPr/>
          </a:p>
        </p:txBody>
      </p:sp>
      <p:sp>
        <p:nvSpPr>
          <p:cNvPr id="943" name="Google Shape;943;p86"/>
          <p:cNvSpPr txBox="1"/>
          <p:nvPr/>
        </p:nvSpPr>
        <p:spPr>
          <a:xfrm>
            <a:off x="324000" y="822600"/>
            <a:ext cx="5344800" cy="4197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Dhammaan dusha sare waxay milicsadaan iftiinka.</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944" name="Google Shape;944;p86"/>
          <p:cNvGrpSpPr/>
          <p:nvPr/>
        </p:nvGrpSpPr>
        <p:grpSpPr>
          <a:xfrm>
            <a:off x="324000" y="3566924"/>
            <a:ext cx="4414325" cy="1473073"/>
            <a:chOff x="324000" y="3566924"/>
            <a:chExt cx="4414325" cy="1473073"/>
          </a:xfrm>
        </p:grpSpPr>
        <p:pic>
          <p:nvPicPr>
            <p:cNvPr id="945" name="Google Shape;945;p86" title="marble stone.png"/>
            <p:cNvPicPr preferRelativeResize="0"/>
            <p:nvPr/>
          </p:nvPicPr>
          <p:blipFill rotWithShape="1">
            <a:blip r:embed="rId3">
              <a:alphaModFix/>
            </a:blip>
            <a:srcRect b="0" l="9157" r="9157" t="0"/>
            <a:stretch/>
          </p:blipFill>
          <p:spPr>
            <a:xfrm>
              <a:off x="3194411" y="3779999"/>
              <a:ext cx="1543914" cy="1259999"/>
            </a:xfrm>
            <a:prstGeom prst="rect">
              <a:avLst/>
            </a:prstGeom>
            <a:noFill/>
            <a:ln>
              <a:noFill/>
            </a:ln>
          </p:spPr>
        </p:pic>
        <p:sp>
          <p:nvSpPr>
            <p:cNvPr id="946" name="Google Shape;946;p86"/>
            <p:cNvSpPr txBox="1"/>
            <p:nvPr/>
          </p:nvSpPr>
          <p:spPr>
            <a:xfrm>
              <a:off x="324000" y="3566924"/>
              <a:ext cx="2870400" cy="9672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Dusha kale waxay kala firdhiyaan iftiinka, iyagoo milicsada jihooyin badan.</a:t>
              </a:r>
              <a:r>
                <a:rPr b="1"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r>
                <a:rPr lang="en-GB" sz="1000">
                  <a:latin typeface="Lexend"/>
                  <a:ea typeface="Lexend"/>
                  <a:cs typeface="Lexend"/>
                  <a:sym typeface="Lexend"/>
                </a:rPr>
                <a:t/>
              </a:r>
              <a:endParaRPr sz="1800">
                <a:solidFill>
                  <a:srgbClr val="000000"/>
                </a:solidFill>
                <a:latin typeface="Lexend"/>
                <a:ea typeface="Lexend"/>
                <a:cs typeface="Lexend"/>
                <a:sym typeface="Lexend"/>
              </a:endParaRPr>
            </a:p>
          </p:txBody>
        </p:sp>
      </p:grpSp>
      <p:cxnSp>
        <p:nvCxnSpPr>
          <p:cNvPr id="947" name="Google Shape;947;p86"/>
          <p:cNvCxnSpPr/>
          <p:nvPr/>
        </p:nvCxnSpPr>
        <p:spPr>
          <a:xfrm rot="10800000">
            <a:off x="3293398" y="3460627"/>
            <a:ext cx="550800" cy="709500"/>
          </a:xfrm>
          <a:prstGeom prst="straightConnector1">
            <a:avLst/>
          </a:prstGeom>
          <a:noFill/>
          <a:ln cap="flat" cmpd="sng" w="28575">
            <a:solidFill>
              <a:srgbClr val="FFD966"/>
            </a:solidFill>
            <a:prstDash val="solid"/>
            <a:round/>
            <a:headEnd len="med" w="med" type="none"/>
            <a:tailEnd len="med" w="med" type="triangle"/>
          </a:ln>
        </p:spPr>
      </p:cxnSp>
      <p:cxnSp>
        <p:nvCxnSpPr>
          <p:cNvPr id="948" name="Google Shape;948;p86"/>
          <p:cNvCxnSpPr/>
          <p:nvPr/>
        </p:nvCxnSpPr>
        <p:spPr>
          <a:xfrm flipH="1" rot="10800000">
            <a:off x="3858650" y="3391475"/>
            <a:ext cx="215400" cy="690300"/>
          </a:xfrm>
          <a:prstGeom prst="straightConnector1">
            <a:avLst/>
          </a:prstGeom>
          <a:noFill/>
          <a:ln cap="flat" cmpd="sng" w="28575">
            <a:solidFill>
              <a:srgbClr val="FFD966"/>
            </a:solidFill>
            <a:prstDash val="solid"/>
            <a:round/>
            <a:headEnd len="med" w="med" type="none"/>
            <a:tailEnd len="med" w="med" type="triangle"/>
          </a:ln>
        </p:spPr>
      </p:cxnSp>
      <p:cxnSp>
        <p:nvCxnSpPr>
          <p:cNvPr id="949" name="Google Shape;949;p86"/>
          <p:cNvCxnSpPr/>
          <p:nvPr/>
        </p:nvCxnSpPr>
        <p:spPr>
          <a:xfrm flipH="1" rot="10800000">
            <a:off x="3943198" y="3548973"/>
            <a:ext cx="512700" cy="532800"/>
          </a:xfrm>
          <a:prstGeom prst="straightConnector1">
            <a:avLst/>
          </a:prstGeom>
          <a:noFill/>
          <a:ln cap="flat" cmpd="sng" w="19050">
            <a:solidFill>
              <a:srgbClr val="FFD966"/>
            </a:solidFill>
            <a:prstDash val="solid"/>
            <a:round/>
            <a:headEnd len="med" w="med" type="stealth"/>
            <a:tailEnd len="med" w="med" type="none"/>
          </a:ln>
        </p:spPr>
      </p:cxnSp>
      <p:cxnSp>
        <p:nvCxnSpPr>
          <p:cNvPr id="950" name="Google Shape;950;p86"/>
          <p:cNvCxnSpPr/>
          <p:nvPr/>
        </p:nvCxnSpPr>
        <p:spPr>
          <a:xfrm flipH="1" rot="10800000">
            <a:off x="3904052" y="3914927"/>
            <a:ext cx="897900" cy="271200"/>
          </a:xfrm>
          <a:prstGeom prst="straightConnector1">
            <a:avLst/>
          </a:prstGeom>
          <a:noFill/>
          <a:ln cap="flat" cmpd="sng" w="28575">
            <a:solidFill>
              <a:srgbClr val="FFD966"/>
            </a:solidFill>
            <a:prstDash val="solid"/>
            <a:round/>
            <a:headEnd len="med" w="med" type="triangle"/>
            <a:tailEnd len="med" w="med" type="none"/>
          </a:ln>
        </p:spPr>
      </p:cxnSp>
      <p:grpSp>
        <p:nvGrpSpPr>
          <p:cNvPr id="951" name="Google Shape;951;p86"/>
          <p:cNvGrpSpPr/>
          <p:nvPr/>
        </p:nvGrpSpPr>
        <p:grpSpPr>
          <a:xfrm>
            <a:off x="324000" y="1366175"/>
            <a:ext cx="8428125" cy="1901425"/>
            <a:chOff x="324000" y="1366175"/>
            <a:chExt cx="8428125" cy="1901425"/>
          </a:xfrm>
        </p:grpSpPr>
        <p:pic>
          <p:nvPicPr>
            <p:cNvPr id="952" name="Google Shape;952;p86"/>
            <p:cNvPicPr preferRelativeResize="0"/>
            <p:nvPr/>
          </p:nvPicPr>
          <p:blipFill>
            <a:blip r:embed="rId4">
              <a:alphaModFix/>
            </a:blip>
            <a:stretch>
              <a:fillRect/>
            </a:stretch>
          </p:blipFill>
          <p:spPr>
            <a:xfrm>
              <a:off x="6127875" y="1426250"/>
              <a:ext cx="1466450" cy="1167850"/>
            </a:xfrm>
            <a:prstGeom prst="rect">
              <a:avLst/>
            </a:prstGeom>
            <a:noFill/>
            <a:ln>
              <a:noFill/>
            </a:ln>
          </p:spPr>
        </p:pic>
        <p:pic>
          <p:nvPicPr>
            <p:cNvPr id="953" name="Google Shape;953;p86"/>
            <p:cNvPicPr preferRelativeResize="0"/>
            <p:nvPr/>
          </p:nvPicPr>
          <p:blipFill>
            <a:blip r:embed="rId5">
              <a:alphaModFix/>
            </a:blip>
            <a:stretch>
              <a:fillRect/>
            </a:stretch>
          </p:blipFill>
          <p:spPr>
            <a:xfrm>
              <a:off x="2991313" y="1486350"/>
              <a:ext cx="2003476" cy="1351200"/>
            </a:xfrm>
            <a:prstGeom prst="rect">
              <a:avLst/>
            </a:prstGeom>
            <a:noFill/>
            <a:ln>
              <a:noFill/>
            </a:ln>
          </p:spPr>
        </p:pic>
        <p:sp>
          <p:nvSpPr>
            <p:cNvPr id="954" name="Google Shape;954;p86"/>
            <p:cNvSpPr txBox="1"/>
            <p:nvPr/>
          </p:nvSpPr>
          <p:spPr>
            <a:xfrm>
              <a:off x="5301375" y="1772400"/>
              <a:ext cx="1362300" cy="3372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1000"/>
                </a:spcAft>
                <a:buNone/>
              </a:pPr>
              <a:r>
                <a:rPr lang="en-GB" sz="1000">
                  <a:latin typeface="Lexend"/>
                  <a:ea typeface="Lexend"/>
                  <a:cs typeface="Lexend"/>
                  <a:sym typeface="Lexend"/>
                </a:rPr>
                <a:t>fallaadhaha ku dhaca (incident ray)</a:t>
              </a:r>
              <a:r>
                <a:rPr lang="en-GB" sz="10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955" name="Google Shape;955;p86"/>
            <p:cNvSpPr txBox="1"/>
            <p:nvPr/>
          </p:nvSpPr>
          <p:spPr>
            <a:xfrm>
              <a:off x="5959338" y="2667900"/>
              <a:ext cx="2415900" cy="599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rPr i="1" lang="en-GB" sz="1000">
                  <a:latin typeface="Lexend"/>
                  <a:ea typeface="Lexend"/>
                  <a:cs typeface="Lexend"/>
                  <a:sym typeface="Lexend"/>
                </a:rPr>
                <a:t>i = xagasha ku dhaca (angle of incidence)</a:t>
              </a:r>
              <a:r>
                <a:rPr lang="en-GB" sz="1000">
                  <a:latin typeface="Lexend"/>
                  <a:ea typeface="Lexend"/>
                  <a:cs typeface="Lexend"/>
                  <a:sym typeface="Lexend"/>
                </a:rPr>
                <a:t/>
              </a:r>
              <a:endParaRPr sz="1800">
                <a:latin typeface="Lexend"/>
                <a:ea typeface="Lexend"/>
                <a:cs typeface="Lexend"/>
                <a:sym typeface="Lexend"/>
              </a:endParaRPr>
            </a:p>
            <a:p>
              <a:pPr indent="0" lvl="0" marL="0" rtl="0" algn="l">
                <a:lnSpc>
                  <a:spcPct val="130000"/>
                </a:lnSpc>
                <a:spcBef>
                  <a:spcPts val="0"/>
                </a:spcBef>
                <a:spcAft>
                  <a:spcPts val="1000"/>
                </a:spcAft>
                <a:buNone/>
              </a:pPr>
              <a:r>
                <a:rPr i="1" lang="en-GB" sz="1000">
                  <a:latin typeface="Lexend"/>
                  <a:ea typeface="Lexend"/>
                  <a:cs typeface="Lexend"/>
                  <a:sym typeface="Lexend"/>
                </a:rPr>
                <a:t>r = xagasha milicsiga (angle of reflection)</a:t>
              </a:r>
              <a:r>
                <a:rPr lang="en-GB" sz="1000">
                  <a:latin typeface="Lexend"/>
                  <a:ea typeface="Lexend"/>
                  <a:cs typeface="Lexend"/>
                  <a:sym typeface="Lexend"/>
                </a:rPr>
                <a:t/>
              </a:r>
              <a:endParaRPr sz="1800">
                <a:latin typeface="Lexend"/>
                <a:ea typeface="Lexend"/>
                <a:cs typeface="Lexend"/>
                <a:sym typeface="Lexend"/>
              </a:endParaRPr>
            </a:p>
          </p:txBody>
        </p:sp>
        <p:sp>
          <p:nvSpPr>
            <p:cNvPr id="956" name="Google Shape;956;p86"/>
            <p:cNvSpPr txBox="1"/>
            <p:nvPr/>
          </p:nvSpPr>
          <p:spPr>
            <a:xfrm>
              <a:off x="7230225" y="2183075"/>
              <a:ext cx="1521900" cy="337200"/>
            </a:xfrm>
            <a:prstGeom prst="rect">
              <a:avLst/>
            </a:prstGeom>
            <a:noFill/>
            <a:ln>
              <a:noFill/>
            </a:ln>
          </p:spPr>
          <p:txBody>
            <a:bodyPr anchorCtr="0" anchor="t" bIns="0" lIns="0" spcFirstLastPara="1" rIns="0" wrap="square" tIns="0">
              <a:noAutofit/>
            </a:bodyPr>
            <a:lstStyle/>
            <a:p>
              <a:pPr indent="0" lvl="0" marL="0" rtl="0" algn="l">
                <a:lnSpc>
                  <a:spcPct val="130000"/>
                </a:lnSpc>
                <a:spcBef>
                  <a:spcPts val="0"/>
                </a:spcBef>
                <a:spcAft>
                  <a:spcPts val="1000"/>
                </a:spcAft>
                <a:buNone/>
              </a:pPr>
              <a:r>
                <a:rPr lang="en-GB" sz="1000">
                  <a:latin typeface="Lexend"/>
                  <a:ea typeface="Lexend"/>
                  <a:cs typeface="Lexend"/>
                  <a:sym typeface="Lexend"/>
                </a:rPr>
                <a:t>shucaaca la milicshay (reflected ray)</a:t>
              </a:r>
              <a:r>
                <a:rPr lang="en-GB" sz="1000">
                  <a:solidFill>
                    <a:srgbClr val="000000"/>
                  </a:solidFill>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957" name="Google Shape;957;p86"/>
            <p:cNvSpPr txBox="1"/>
            <p:nvPr/>
          </p:nvSpPr>
          <p:spPr>
            <a:xfrm>
              <a:off x="7545050" y="1366175"/>
              <a:ext cx="782700" cy="337200"/>
            </a:xfrm>
            <a:prstGeom prst="rect">
              <a:avLst/>
            </a:prstGeom>
            <a:noFill/>
            <a:ln>
              <a:noFill/>
            </a:ln>
          </p:spPr>
          <p:txBody>
            <a:bodyPr anchorCtr="0" anchor="t" bIns="0" lIns="0" spcFirstLastPara="1" rIns="0" wrap="square" tIns="0">
              <a:noAutofit/>
            </a:bodyPr>
            <a:lstStyle/>
            <a:p>
              <a:pPr indent="0" lvl="0" marL="0" rtl="0" algn="l">
                <a:lnSpc>
                  <a:spcPct val="130000"/>
                </a:lnSpc>
                <a:spcBef>
                  <a:spcPts val="0"/>
                </a:spcBef>
                <a:spcAft>
                  <a:spcPts val="1000"/>
                </a:spcAft>
                <a:buNone/>
              </a:pPr>
              <a:r>
                <a:rPr lang="en-GB" sz="1000">
                  <a:latin typeface="Lexend"/>
                  <a:ea typeface="Lexend"/>
                  <a:cs typeface="Lexend"/>
                  <a:sym typeface="Lexend"/>
                </a:rPr>
                <a:t>muraayad (mirror)</a:t>
              </a:r>
              <a:endParaRPr sz="1800">
                <a:solidFill>
                  <a:srgbClr val="000000"/>
                </a:solidFill>
                <a:latin typeface="Lexend"/>
                <a:ea typeface="Lexend"/>
                <a:cs typeface="Lexend"/>
                <a:sym typeface="Lexend"/>
              </a:endParaRPr>
            </a:p>
          </p:txBody>
        </p:sp>
        <p:sp>
          <p:nvSpPr>
            <p:cNvPr id="958" name="Google Shape;958;p86"/>
            <p:cNvSpPr txBox="1"/>
            <p:nvPr/>
          </p:nvSpPr>
          <p:spPr>
            <a:xfrm>
              <a:off x="324000" y="1486350"/>
              <a:ext cx="2622900" cy="13512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000">
                  <a:latin typeface="Lexend"/>
                  <a:ea typeface="Lexend"/>
                  <a:cs typeface="Lexend"/>
                  <a:sym typeface="Lexend"/>
                </a:rPr>
                <a:t>Muraayadaha (Mirrors) waxay ka milicsadaan shucaac kasta oo iftiin ah hal jiho, iyagoo u hogaansamaya sharciyada milicsiga (laws of reflection).</a:t>
              </a:r>
              <a:endParaRPr sz="1800">
                <a:solidFill>
                  <a:srgbClr val="000000"/>
                </a:solidFill>
                <a:latin typeface="Lexend"/>
                <a:ea typeface="Lexend"/>
                <a:cs typeface="Lexend"/>
                <a:sym typeface="Lexend"/>
              </a:endParaRPr>
            </a:p>
          </p:txBody>
        </p:sp>
      </p:grpSp>
      <p:grpSp>
        <p:nvGrpSpPr>
          <p:cNvPr id="959" name="Google Shape;959;p86"/>
          <p:cNvGrpSpPr/>
          <p:nvPr/>
        </p:nvGrpSpPr>
        <p:grpSpPr>
          <a:xfrm>
            <a:off x="3799625" y="3548975"/>
            <a:ext cx="2938850" cy="1260000"/>
            <a:chOff x="3809300" y="3480525"/>
            <a:chExt cx="2938850" cy="1260000"/>
          </a:xfrm>
        </p:grpSpPr>
        <p:grpSp>
          <p:nvGrpSpPr>
            <p:cNvPr id="960" name="Google Shape;960;p86"/>
            <p:cNvGrpSpPr/>
            <p:nvPr/>
          </p:nvGrpSpPr>
          <p:grpSpPr>
            <a:xfrm>
              <a:off x="5414400" y="3480525"/>
              <a:ext cx="1333750" cy="1260000"/>
              <a:chOff x="5414400" y="3480525"/>
              <a:chExt cx="1333750" cy="1260000"/>
            </a:xfrm>
          </p:grpSpPr>
          <p:pic>
            <p:nvPicPr>
              <p:cNvPr id="961" name="Google Shape;961;p86"/>
              <p:cNvPicPr preferRelativeResize="0"/>
              <p:nvPr/>
            </p:nvPicPr>
            <p:blipFill>
              <a:blip r:embed="rId6">
                <a:alphaModFix/>
              </a:blip>
              <a:stretch>
                <a:fillRect/>
              </a:stretch>
            </p:blipFill>
            <p:spPr>
              <a:xfrm>
                <a:off x="5414400" y="3654700"/>
                <a:ext cx="1333750" cy="848075"/>
              </a:xfrm>
              <a:prstGeom prst="rect">
                <a:avLst/>
              </a:prstGeom>
              <a:noFill/>
              <a:ln>
                <a:noFill/>
              </a:ln>
            </p:spPr>
          </p:pic>
          <p:sp>
            <p:nvSpPr>
              <p:cNvPr id="962" name="Google Shape;962;p86"/>
              <p:cNvSpPr/>
              <p:nvPr/>
            </p:nvSpPr>
            <p:spPr>
              <a:xfrm>
                <a:off x="5451275" y="3480525"/>
                <a:ext cx="1260000" cy="12600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cxnSp>
          <p:nvCxnSpPr>
            <p:cNvPr id="963" name="Google Shape;963;p86"/>
            <p:cNvCxnSpPr>
              <a:endCxn id="964" idx="0"/>
            </p:cNvCxnSpPr>
            <p:nvPr/>
          </p:nvCxnSpPr>
          <p:spPr>
            <a:xfrm flipH="1">
              <a:off x="3894650" y="3496475"/>
              <a:ext cx="2046900" cy="523800"/>
            </a:xfrm>
            <a:prstGeom prst="straightConnector1">
              <a:avLst/>
            </a:prstGeom>
            <a:noFill/>
            <a:ln cap="flat" cmpd="sng" w="9525">
              <a:solidFill>
                <a:schemeClr val="dk2"/>
              </a:solidFill>
              <a:prstDash val="solid"/>
              <a:round/>
              <a:headEnd len="med" w="med" type="none"/>
              <a:tailEnd len="med" w="med" type="none"/>
            </a:ln>
          </p:spPr>
        </p:cxnSp>
        <p:cxnSp>
          <p:nvCxnSpPr>
            <p:cNvPr id="965" name="Google Shape;965;p86"/>
            <p:cNvCxnSpPr>
              <a:endCxn id="964" idx="4"/>
            </p:cNvCxnSpPr>
            <p:nvPr/>
          </p:nvCxnSpPr>
          <p:spPr>
            <a:xfrm rot="10800000">
              <a:off x="3894650" y="4190975"/>
              <a:ext cx="2029800" cy="530100"/>
            </a:xfrm>
            <a:prstGeom prst="straightConnector1">
              <a:avLst/>
            </a:prstGeom>
            <a:noFill/>
            <a:ln cap="flat" cmpd="sng" w="9525">
              <a:solidFill>
                <a:schemeClr val="dk2"/>
              </a:solidFill>
              <a:prstDash val="solid"/>
              <a:round/>
              <a:headEnd len="med" w="med" type="none"/>
              <a:tailEnd len="med" w="med" type="none"/>
            </a:ln>
          </p:spPr>
        </p:cxnSp>
        <p:sp>
          <p:nvSpPr>
            <p:cNvPr id="964" name="Google Shape;964;p86"/>
            <p:cNvSpPr/>
            <p:nvPr/>
          </p:nvSpPr>
          <p:spPr>
            <a:xfrm>
              <a:off x="3809300" y="4020275"/>
              <a:ext cx="170700" cy="170700"/>
            </a:xfrm>
            <a:prstGeom prst="ellipse">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87"/>
          <p:cNvSpPr txBox="1"/>
          <p:nvPr>
            <p:ph idx="1" type="body"/>
          </p:nvPr>
        </p:nvSpPr>
        <p:spPr>
          <a:xfrm>
            <a:off x="324025" y="810000"/>
            <a:ext cx="5238900" cy="399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Waa maxay walxaha qolkan ku yaal ee iftiinka ka milicsada (reflect light)?</a:t>
            </a:r>
            <a:r>
              <a:rPr lang="en-GB" sz="1100">
                <a:latin typeface="Lexend"/>
              </a:rPr>
              <a:t/>
            </a:r>
            <a:endParaRPr sz="2000"/>
          </a:p>
        </p:txBody>
      </p:sp>
      <p:sp>
        <p:nvSpPr>
          <p:cNvPr id="971" name="Google Shape;971;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Aragtida walxaha iftiinka cad (white light)</a:t>
            </a:r>
            <a:endParaRPr/>
          </a:p>
        </p:txBody>
      </p:sp>
      <p:pic>
        <p:nvPicPr>
          <p:cNvPr id="972" name="Google Shape;972;p87"/>
          <p:cNvPicPr preferRelativeResize="0"/>
          <p:nvPr/>
        </p:nvPicPr>
        <p:blipFill>
          <a:blip r:embed="rId3">
            <a:alphaModFix/>
          </a:blip>
          <a:stretch>
            <a:fillRect/>
          </a:stretch>
        </p:blipFill>
        <p:spPr>
          <a:xfrm>
            <a:off x="5682199" y="711875"/>
            <a:ext cx="2711800" cy="4065168"/>
          </a:xfrm>
          <a:prstGeom prst="rect">
            <a:avLst/>
          </a:prstGeom>
          <a:noFill/>
          <a:ln>
            <a:noFill/>
          </a:ln>
        </p:spPr>
      </p:pic>
      <p:sp>
        <p:nvSpPr>
          <p:cNvPr id="973" name="Google Shape;973;p87"/>
          <p:cNvSpPr txBox="1"/>
          <p:nvPr>
            <p:ph idx="1" type="body"/>
          </p:nvPr>
        </p:nvSpPr>
        <p:spPr>
          <a:xfrm>
            <a:off x="810076" y="1478640"/>
            <a:ext cx="8730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muraayad (mirror)</a:t>
            </a:r>
            <a:endParaRPr sz="1800"/>
          </a:p>
        </p:txBody>
      </p:sp>
      <p:sp>
        <p:nvSpPr>
          <p:cNvPr id="974" name="Google Shape;974;p87"/>
          <p:cNvSpPr txBox="1"/>
          <p:nvPr>
            <p:ph idx="1" type="body"/>
          </p:nvPr>
        </p:nvSpPr>
        <p:spPr>
          <a:xfrm>
            <a:off x="2930026" y="2815297"/>
            <a:ext cx="20484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gidaarada iyo saqafka (walls and ceiling)</a:t>
            </a:r>
            <a:endParaRPr sz="1800"/>
          </a:p>
        </p:txBody>
      </p:sp>
      <p:sp>
        <p:nvSpPr>
          <p:cNvPr id="975" name="Google Shape;975;p87"/>
          <p:cNvSpPr txBox="1"/>
          <p:nvPr>
            <p:ph idx="1" type="body"/>
          </p:nvPr>
        </p:nvSpPr>
        <p:spPr>
          <a:xfrm>
            <a:off x="2930026" y="1478640"/>
            <a:ext cx="20130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barkimaha fadhiga (sofa cushions)</a:t>
            </a:r>
            <a:endParaRPr sz="1800"/>
          </a:p>
        </p:txBody>
      </p:sp>
      <p:sp>
        <p:nvSpPr>
          <p:cNvPr id="976" name="Google Shape;976;p87"/>
          <p:cNvSpPr txBox="1"/>
          <p:nvPr>
            <p:ph idx="1" type="body"/>
          </p:nvPr>
        </p:nvSpPr>
        <p:spPr>
          <a:xfrm>
            <a:off x="810076" y="2146968"/>
            <a:ext cx="7404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dhulka (floor)</a:t>
            </a:r>
            <a:endParaRPr sz="1800"/>
          </a:p>
        </p:txBody>
      </p:sp>
      <p:sp>
        <p:nvSpPr>
          <p:cNvPr id="977" name="Google Shape;977;p87"/>
          <p:cNvSpPr txBox="1"/>
          <p:nvPr>
            <p:ph idx="1" type="body"/>
          </p:nvPr>
        </p:nvSpPr>
        <p:spPr>
          <a:xfrm>
            <a:off x="810076" y="2815297"/>
            <a:ext cx="4047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roogga (rug)</a:t>
            </a:r>
            <a:endParaRPr sz="1800"/>
          </a:p>
        </p:txBody>
      </p:sp>
      <p:sp>
        <p:nvSpPr>
          <p:cNvPr id="978" name="Google Shape;978;p87"/>
          <p:cNvSpPr txBox="1"/>
          <p:nvPr>
            <p:ph idx="1" type="body"/>
          </p:nvPr>
        </p:nvSpPr>
        <p:spPr>
          <a:xfrm>
            <a:off x="810076" y="3483626"/>
            <a:ext cx="7404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miiska (table)</a:t>
            </a:r>
            <a:endParaRPr sz="1800"/>
          </a:p>
        </p:txBody>
      </p:sp>
      <p:sp>
        <p:nvSpPr>
          <p:cNvPr id="979" name="Google Shape;979;p87"/>
          <p:cNvSpPr txBox="1"/>
          <p:nvPr>
            <p:ph idx="1" type="body"/>
          </p:nvPr>
        </p:nvSpPr>
        <p:spPr>
          <a:xfrm>
            <a:off x="2930026" y="3483626"/>
            <a:ext cx="6885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dhirta (plant)</a:t>
            </a:r>
            <a:endParaRPr sz="1800"/>
          </a:p>
        </p:txBody>
      </p:sp>
      <p:grpSp>
        <p:nvGrpSpPr>
          <p:cNvPr id="980" name="Google Shape;980;p87"/>
          <p:cNvGrpSpPr/>
          <p:nvPr/>
        </p:nvGrpSpPr>
        <p:grpSpPr>
          <a:xfrm>
            <a:off x="324028" y="1472081"/>
            <a:ext cx="352684" cy="339517"/>
            <a:chOff x="1020916" y="1442088"/>
            <a:chExt cx="457200" cy="457200"/>
          </a:xfrm>
        </p:grpSpPr>
        <p:pic>
          <p:nvPicPr>
            <p:cNvPr id="981" name="Google Shape;981;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82" name="Google Shape;982;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983" name="Google Shape;983;p87"/>
          <p:cNvGrpSpPr/>
          <p:nvPr/>
        </p:nvGrpSpPr>
        <p:grpSpPr>
          <a:xfrm>
            <a:off x="324022" y="2140410"/>
            <a:ext cx="352684" cy="339517"/>
            <a:chOff x="1020916" y="1442088"/>
            <a:chExt cx="457200" cy="457200"/>
          </a:xfrm>
        </p:grpSpPr>
        <p:pic>
          <p:nvPicPr>
            <p:cNvPr id="984" name="Google Shape;984;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85" name="Google Shape;985;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986" name="Google Shape;986;p87"/>
          <p:cNvGrpSpPr/>
          <p:nvPr/>
        </p:nvGrpSpPr>
        <p:grpSpPr>
          <a:xfrm>
            <a:off x="324016" y="2808739"/>
            <a:ext cx="352684" cy="339517"/>
            <a:chOff x="1020916" y="1442088"/>
            <a:chExt cx="457200" cy="457200"/>
          </a:xfrm>
        </p:grpSpPr>
        <p:pic>
          <p:nvPicPr>
            <p:cNvPr id="987" name="Google Shape;987;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88" name="Google Shape;988;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989" name="Google Shape;989;p87"/>
          <p:cNvGrpSpPr/>
          <p:nvPr/>
        </p:nvGrpSpPr>
        <p:grpSpPr>
          <a:xfrm>
            <a:off x="324020" y="3477068"/>
            <a:ext cx="352684" cy="339517"/>
            <a:chOff x="1020916" y="1442088"/>
            <a:chExt cx="457200" cy="457200"/>
          </a:xfrm>
        </p:grpSpPr>
        <p:pic>
          <p:nvPicPr>
            <p:cNvPr id="990" name="Google Shape;990;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91" name="Google Shape;991;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992" name="Google Shape;992;p87"/>
          <p:cNvGrpSpPr/>
          <p:nvPr/>
        </p:nvGrpSpPr>
        <p:grpSpPr>
          <a:xfrm>
            <a:off x="2454203" y="1472081"/>
            <a:ext cx="352684" cy="339517"/>
            <a:chOff x="1020916" y="1442088"/>
            <a:chExt cx="457200" cy="457200"/>
          </a:xfrm>
        </p:grpSpPr>
        <p:pic>
          <p:nvPicPr>
            <p:cNvPr id="993" name="Google Shape;993;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94" name="Google Shape;994;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995" name="Google Shape;995;p87"/>
          <p:cNvGrpSpPr/>
          <p:nvPr/>
        </p:nvGrpSpPr>
        <p:grpSpPr>
          <a:xfrm>
            <a:off x="2454197" y="2140410"/>
            <a:ext cx="352684" cy="339517"/>
            <a:chOff x="1020916" y="1442088"/>
            <a:chExt cx="457200" cy="457200"/>
          </a:xfrm>
        </p:grpSpPr>
        <p:pic>
          <p:nvPicPr>
            <p:cNvPr id="996" name="Google Shape;996;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997" name="Google Shape;997;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grpSp>
        <p:nvGrpSpPr>
          <p:cNvPr id="998" name="Google Shape;998;p87"/>
          <p:cNvGrpSpPr/>
          <p:nvPr/>
        </p:nvGrpSpPr>
        <p:grpSpPr>
          <a:xfrm>
            <a:off x="2454191" y="2808739"/>
            <a:ext cx="352684" cy="339517"/>
            <a:chOff x="1020916" y="1442088"/>
            <a:chExt cx="457200" cy="457200"/>
          </a:xfrm>
        </p:grpSpPr>
        <p:pic>
          <p:nvPicPr>
            <p:cNvPr id="999" name="Google Shape;999;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00" name="Google Shape;1000;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g</a:t>
              </a:r>
              <a:endParaRPr b="1" sz="1800">
                <a:solidFill>
                  <a:srgbClr val="FFFFFF"/>
                </a:solidFill>
                <a:latin typeface="Lexend"/>
                <a:ea typeface="Lexend"/>
                <a:cs typeface="Lexend"/>
                <a:sym typeface="Lexend"/>
              </a:endParaRPr>
            </a:p>
          </p:txBody>
        </p:sp>
      </p:grpSp>
      <p:grpSp>
        <p:nvGrpSpPr>
          <p:cNvPr id="1001" name="Google Shape;1001;p87"/>
          <p:cNvGrpSpPr/>
          <p:nvPr/>
        </p:nvGrpSpPr>
        <p:grpSpPr>
          <a:xfrm>
            <a:off x="2454195" y="3477068"/>
            <a:ext cx="352684" cy="339517"/>
            <a:chOff x="1020916" y="1442088"/>
            <a:chExt cx="457200" cy="457200"/>
          </a:xfrm>
        </p:grpSpPr>
        <p:pic>
          <p:nvPicPr>
            <p:cNvPr id="1002" name="Google Shape;1002;p8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003" name="Google Shape;1003;p8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h</a:t>
              </a:r>
              <a:endParaRPr b="1" sz="1800">
                <a:solidFill>
                  <a:srgbClr val="FFFFFF"/>
                </a:solidFill>
                <a:latin typeface="Lexend"/>
                <a:ea typeface="Lexend"/>
                <a:cs typeface="Lexend"/>
                <a:sym typeface="Lexend"/>
              </a:endParaRPr>
            </a:p>
          </p:txBody>
        </p:sp>
      </p:grpSp>
      <p:sp>
        <p:nvSpPr>
          <p:cNvPr id="1004" name="Google Shape;1004;p87"/>
          <p:cNvSpPr txBox="1"/>
          <p:nvPr>
            <p:ph idx="1" type="body"/>
          </p:nvPr>
        </p:nvSpPr>
        <p:spPr>
          <a:xfrm>
            <a:off x="2930026" y="2146968"/>
            <a:ext cx="2013000" cy="326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lugaha fadhiga (sofa legs)</a:t>
            </a:r>
            <a:endParaRPr sz="1800"/>
          </a:p>
        </p:txBody>
      </p:sp>
      <p:grpSp>
        <p:nvGrpSpPr>
          <p:cNvPr id="1005" name="Google Shape;1005;p87"/>
          <p:cNvGrpSpPr/>
          <p:nvPr/>
        </p:nvGrpSpPr>
        <p:grpSpPr>
          <a:xfrm>
            <a:off x="1346258" y="1520175"/>
            <a:ext cx="3675750" cy="2424437"/>
            <a:chOff x="1346258" y="1520175"/>
            <a:chExt cx="3675750" cy="2424437"/>
          </a:xfrm>
        </p:grpSpPr>
        <p:pic>
          <p:nvPicPr>
            <p:cNvPr id="1006" name="Google Shape;1006;p87"/>
            <p:cNvPicPr preferRelativeResize="0"/>
            <p:nvPr/>
          </p:nvPicPr>
          <p:blipFill>
            <a:blip r:embed="rId5">
              <a:alphaModFix/>
            </a:blip>
            <a:stretch>
              <a:fillRect/>
            </a:stretch>
          </p:blipFill>
          <p:spPr>
            <a:xfrm>
              <a:off x="1388533" y="1520175"/>
              <a:ext cx="396000" cy="419100"/>
            </a:xfrm>
            <a:prstGeom prst="rect">
              <a:avLst/>
            </a:prstGeom>
            <a:noFill/>
            <a:ln>
              <a:noFill/>
            </a:ln>
          </p:spPr>
        </p:pic>
        <p:pic>
          <p:nvPicPr>
            <p:cNvPr id="1007" name="Google Shape;1007;p87"/>
            <p:cNvPicPr preferRelativeResize="0"/>
            <p:nvPr/>
          </p:nvPicPr>
          <p:blipFill>
            <a:blip r:embed="rId5">
              <a:alphaModFix/>
            </a:blip>
            <a:stretch>
              <a:fillRect/>
            </a:stretch>
          </p:blipFill>
          <p:spPr>
            <a:xfrm>
              <a:off x="1346258" y="2153913"/>
              <a:ext cx="396000" cy="419100"/>
            </a:xfrm>
            <a:prstGeom prst="rect">
              <a:avLst/>
            </a:prstGeom>
            <a:noFill/>
            <a:ln>
              <a:noFill/>
            </a:ln>
          </p:spPr>
        </p:pic>
        <p:pic>
          <p:nvPicPr>
            <p:cNvPr id="1008" name="Google Shape;1008;p87"/>
            <p:cNvPicPr preferRelativeResize="0"/>
            <p:nvPr/>
          </p:nvPicPr>
          <p:blipFill>
            <a:blip r:embed="rId5">
              <a:alphaModFix/>
            </a:blip>
            <a:stretch>
              <a:fillRect/>
            </a:stretch>
          </p:blipFill>
          <p:spPr>
            <a:xfrm>
              <a:off x="1346258" y="2763513"/>
              <a:ext cx="396000" cy="419100"/>
            </a:xfrm>
            <a:prstGeom prst="rect">
              <a:avLst/>
            </a:prstGeom>
            <a:noFill/>
            <a:ln>
              <a:noFill/>
            </a:ln>
          </p:spPr>
        </p:pic>
        <p:pic>
          <p:nvPicPr>
            <p:cNvPr id="1009" name="Google Shape;1009;p87"/>
            <p:cNvPicPr preferRelativeResize="0"/>
            <p:nvPr/>
          </p:nvPicPr>
          <p:blipFill>
            <a:blip r:embed="rId5">
              <a:alphaModFix/>
            </a:blip>
            <a:stretch>
              <a:fillRect/>
            </a:stretch>
          </p:blipFill>
          <p:spPr>
            <a:xfrm>
              <a:off x="1346258" y="3525513"/>
              <a:ext cx="396000" cy="419100"/>
            </a:xfrm>
            <a:prstGeom prst="rect">
              <a:avLst/>
            </a:prstGeom>
            <a:noFill/>
            <a:ln>
              <a:noFill/>
            </a:ln>
          </p:spPr>
        </p:pic>
        <p:pic>
          <p:nvPicPr>
            <p:cNvPr id="1010" name="Google Shape;1010;p87"/>
            <p:cNvPicPr preferRelativeResize="0"/>
            <p:nvPr/>
          </p:nvPicPr>
          <p:blipFill>
            <a:blip r:embed="rId5">
              <a:alphaModFix/>
            </a:blip>
            <a:stretch>
              <a:fillRect/>
            </a:stretch>
          </p:blipFill>
          <p:spPr>
            <a:xfrm>
              <a:off x="4284133" y="1520175"/>
              <a:ext cx="396000" cy="419100"/>
            </a:xfrm>
            <a:prstGeom prst="rect">
              <a:avLst/>
            </a:prstGeom>
            <a:noFill/>
            <a:ln>
              <a:noFill/>
            </a:ln>
          </p:spPr>
        </p:pic>
        <p:pic>
          <p:nvPicPr>
            <p:cNvPr id="1011" name="Google Shape;1011;p87"/>
            <p:cNvPicPr preferRelativeResize="0"/>
            <p:nvPr/>
          </p:nvPicPr>
          <p:blipFill>
            <a:blip r:embed="rId5">
              <a:alphaModFix/>
            </a:blip>
            <a:stretch>
              <a:fillRect/>
            </a:stretch>
          </p:blipFill>
          <p:spPr>
            <a:xfrm>
              <a:off x="4165658" y="2153913"/>
              <a:ext cx="396000" cy="419100"/>
            </a:xfrm>
            <a:prstGeom prst="rect">
              <a:avLst/>
            </a:prstGeom>
            <a:noFill/>
            <a:ln>
              <a:noFill/>
            </a:ln>
          </p:spPr>
        </p:pic>
        <p:pic>
          <p:nvPicPr>
            <p:cNvPr id="1012" name="Google Shape;1012;p87"/>
            <p:cNvPicPr preferRelativeResize="0"/>
            <p:nvPr/>
          </p:nvPicPr>
          <p:blipFill>
            <a:blip r:embed="rId5">
              <a:alphaModFix/>
            </a:blip>
            <a:stretch>
              <a:fillRect/>
            </a:stretch>
          </p:blipFill>
          <p:spPr>
            <a:xfrm>
              <a:off x="4626008" y="2887238"/>
              <a:ext cx="396000" cy="419100"/>
            </a:xfrm>
            <a:prstGeom prst="rect">
              <a:avLst/>
            </a:prstGeom>
            <a:noFill/>
            <a:ln>
              <a:noFill/>
            </a:ln>
          </p:spPr>
        </p:pic>
        <p:pic>
          <p:nvPicPr>
            <p:cNvPr id="1013" name="Google Shape;1013;p87"/>
            <p:cNvPicPr preferRelativeResize="0"/>
            <p:nvPr/>
          </p:nvPicPr>
          <p:blipFill>
            <a:blip r:embed="rId5">
              <a:alphaModFix/>
            </a:blip>
            <a:stretch>
              <a:fillRect/>
            </a:stretch>
          </p:blipFill>
          <p:spPr>
            <a:xfrm>
              <a:off x="3618533" y="3483613"/>
              <a:ext cx="396000" cy="419100"/>
            </a:xfrm>
            <a:prstGeom prst="rect">
              <a:avLst/>
            </a:prstGeom>
            <a:noFill/>
            <a:ln>
              <a:noFill/>
            </a:ln>
          </p:spPr>
        </p:pic>
      </p:grpSp>
      <p:sp>
        <p:nvSpPr>
          <p:cNvPr id="1014" name="Google Shape;1014;p87"/>
          <p:cNvSpPr txBox="1"/>
          <p:nvPr>
            <p:ph idx="1" type="body"/>
          </p:nvPr>
        </p:nvSpPr>
        <p:spPr>
          <a:xfrm>
            <a:off x="290800" y="4332950"/>
            <a:ext cx="5238900" cy="4851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Dhammaan sagxadaha (surfaces) waxay ka milicsadaan iftiinka.</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8" name="Shape 1018"/>
        <p:cNvGrpSpPr/>
        <p:nvPr/>
      </p:nvGrpSpPr>
      <p:grpSpPr>
        <a:xfrm>
          <a:off x="0" y="0"/>
          <a:ext cx="0" cy="0"/>
          <a:chOff x="0" y="0"/>
          <a:chExt cx="0" cy="0"/>
        </a:xfrm>
      </p:grpSpPr>
      <p:sp>
        <p:nvSpPr>
          <p:cNvPr id="1019" name="Google Shape;1019;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walxaha iftiinka cad (white light)</a:t>
            </a:r>
            <a:endParaRPr/>
          </a:p>
        </p:txBody>
      </p:sp>
      <p:sp>
        <p:nvSpPr>
          <p:cNvPr id="1020" name="Google Shape;1020;p88"/>
          <p:cNvSpPr txBox="1"/>
          <p:nvPr/>
        </p:nvSpPr>
        <p:spPr>
          <a:xfrm>
            <a:off x="324000" y="746400"/>
            <a:ext cx="70941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Waxaan aragnaa walxaha aan iftiin lahayn (non–luminous objects) marka qaar ka mid ah iftiinka ay ka milicsadaan uu galo indhahayaga.</a:t>
            </a:r>
            <a:r>
              <a:rPr b="1"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021" name="Google Shape;1021;p88"/>
          <p:cNvPicPr preferRelativeResize="0"/>
          <p:nvPr/>
        </p:nvPicPr>
        <p:blipFill>
          <a:blip r:embed="rId3">
            <a:alphaModFix/>
          </a:blip>
          <a:stretch>
            <a:fillRect/>
          </a:stretch>
        </p:blipFill>
        <p:spPr>
          <a:xfrm rot="1942567">
            <a:off x="2998500" y="2995597"/>
            <a:ext cx="941500" cy="706121"/>
          </a:xfrm>
          <a:prstGeom prst="rect">
            <a:avLst/>
          </a:prstGeom>
          <a:noFill/>
          <a:ln>
            <a:noFill/>
          </a:ln>
        </p:spPr>
      </p:pic>
      <p:pic>
        <p:nvPicPr>
          <p:cNvPr id="1022" name="Google Shape;1022;p88"/>
          <p:cNvPicPr preferRelativeResize="0"/>
          <p:nvPr/>
        </p:nvPicPr>
        <p:blipFill>
          <a:blip r:embed="rId4">
            <a:alphaModFix/>
          </a:blip>
          <a:stretch>
            <a:fillRect/>
          </a:stretch>
        </p:blipFill>
        <p:spPr>
          <a:xfrm rot="10800000">
            <a:off x="1387326" y="1448601"/>
            <a:ext cx="747574" cy="747574"/>
          </a:xfrm>
          <a:prstGeom prst="rect">
            <a:avLst/>
          </a:prstGeom>
          <a:noFill/>
          <a:ln>
            <a:noFill/>
          </a:ln>
        </p:spPr>
      </p:pic>
      <p:pic>
        <p:nvPicPr>
          <p:cNvPr id="1023" name="Google Shape;1023;p88"/>
          <p:cNvPicPr preferRelativeResize="0"/>
          <p:nvPr/>
        </p:nvPicPr>
        <p:blipFill>
          <a:blip r:embed="rId5">
            <a:alphaModFix/>
          </a:blip>
          <a:stretch>
            <a:fillRect/>
          </a:stretch>
        </p:blipFill>
        <p:spPr>
          <a:xfrm flipH="1">
            <a:off x="6504199" y="2247950"/>
            <a:ext cx="440751" cy="1611950"/>
          </a:xfrm>
          <a:prstGeom prst="rect">
            <a:avLst/>
          </a:prstGeom>
          <a:noFill/>
          <a:ln>
            <a:noFill/>
          </a:ln>
        </p:spPr>
      </p:pic>
      <p:pic>
        <p:nvPicPr>
          <p:cNvPr id="1024" name="Google Shape;1024;p88"/>
          <p:cNvPicPr preferRelativeResize="0"/>
          <p:nvPr/>
        </p:nvPicPr>
        <p:blipFill>
          <a:blip r:embed="rId6">
            <a:alphaModFix/>
          </a:blip>
          <a:stretch>
            <a:fillRect/>
          </a:stretch>
        </p:blipFill>
        <p:spPr>
          <a:xfrm>
            <a:off x="7134883" y="1257132"/>
            <a:ext cx="588574" cy="1931740"/>
          </a:xfrm>
          <a:prstGeom prst="rect">
            <a:avLst/>
          </a:prstGeom>
          <a:noFill/>
          <a:ln>
            <a:noFill/>
          </a:ln>
        </p:spPr>
      </p:pic>
      <p:pic>
        <p:nvPicPr>
          <p:cNvPr id="1025" name="Google Shape;1025;p88"/>
          <p:cNvPicPr preferRelativeResize="0"/>
          <p:nvPr/>
        </p:nvPicPr>
        <p:blipFill>
          <a:blip r:embed="rId7">
            <a:alphaModFix/>
          </a:blip>
          <a:stretch>
            <a:fillRect/>
          </a:stretch>
        </p:blipFill>
        <p:spPr>
          <a:xfrm>
            <a:off x="4958254" y="3248369"/>
            <a:ext cx="1340864" cy="1472171"/>
          </a:xfrm>
          <a:prstGeom prst="rect">
            <a:avLst/>
          </a:prstGeom>
          <a:noFill/>
          <a:ln>
            <a:noFill/>
          </a:ln>
        </p:spPr>
      </p:pic>
      <p:cxnSp>
        <p:nvCxnSpPr>
          <p:cNvPr id="1026" name="Google Shape;1026;p88"/>
          <p:cNvCxnSpPr/>
          <p:nvPr/>
        </p:nvCxnSpPr>
        <p:spPr>
          <a:xfrm>
            <a:off x="2066700" y="1974400"/>
            <a:ext cx="433200" cy="211800"/>
          </a:xfrm>
          <a:prstGeom prst="straightConnector1">
            <a:avLst/>
          </a:prstGeom>
          <a:noFill/>
          <a:ln cap="flat" cmpd="sng" w="38100">
            <a:solidFill>
              <a:srgbClr val="F1C232"/>
            </a:solidFill>
            <a:prstDash val="solid"/>
            <a:round/>
            <a:headEnd len="med" w="med" type="none"/>
            <a:tailEnd len="med" w="med" type="triangle"/>
          </a:ln>
        </p:spPr>
      </p:cxnSp>
      <p:cxnSp>
        <p:nvCxnSpPr>
          <p:cNvPr id="1027" name="Google Shape;1027;p88"/>
          <p:cNvCxnSpPr/>
          <p:nvPr/>
        </p:nvCxnSpPr>
        <p:spPr>
          <a:xfrm>
            <a:off x="2066700" y="1858250"/>
            <a:ext cx="450000" cy="4800"/>
          </a:xfrm>
          <a:prstGeom prst="straightConnector1">
            <a:avLst/>
          </a:prstGeom>
          <a:noFill/>
          <a:ln cap="flat" cmpd="sng" w="38100">
            <a:solidFill>
              <a:srgbClr val="F1C232"/>
            </a:solidFill>
            <a:prstDash val="solid"/>
            <a:round/>
            <a:headEnd len="med" w="med" type="none"/>
            <a:tailEnd len="med" w="med" type="triangle"/>
          </a:ln>
        </p:spPr>
      </p:cxnSp>
      <p:cxnSp>
        <p:nvCxnSpPr>
          <p:cNvPr id="1028" name="Google Shape;1028;p88"/>
          <p:cNvCxnSpPr/>
          <p:nvPr/>
        </p:nvCxnSpPr>
        <p:spPr>
          <a:xfrm flipH="1" rot="10800000">
            <a:off x="2000500" y="1548325"/>
            <a:ext cx="415500" cy="185100"/>
          </a:xfrm>
          <a:prstGeom prst="straightConnector1">
            <a:avLst/>
          </a:prstGeom>
          <a:noFill/>
          <a:ln cap="flat" cmpd="sng" w="38100">
            <a:solidFill>
              <a:srgbClr val="F1C232"/>
            </a:solidFill>
            <a:prstDash val="solid"/>
            <a:round/>
            <a:headEnd len="med" w="med" type="none"/>
            <a:tailEnd len="med" w="med" type="triangle"/>
          </a:ln>
        </p:spPr>
      </p:cxnSp>
      <p:cxnSp>
        <p:nvCxnSpPr>
          <p:cNvPr id="1029" name="Google Shape;1029;p88"/>
          <p:cNvCxnSpPr/>
          <p:nvPr/>
        </p:nvCxnSpPr>
        <p:spPr>
          <a:xfrm>
            <a:off x="1928350" y="2197550"/>
            <a:ext cx="227400" cy="413700"/>
          </a:xfrm>
          <a:prstGeom prst="straightConnector1">
            <a:avLst/>
          </a:prstGeom>
          <a:noFill/>
          <a:ln cap="flat" cmpd="sng" w="38100">
            <a:solidFill>
              <a:srgbClr val="F1C232"/>
            </a:solidFill>
            <a:prstDash val="solid"/>
            <a:round/>
            <a:headEnd len="med" w="med" type="none"/>
            <a:tailEnd len="med" w="med" type="triangle"/>
          </a:ln>
        </p:spPr>
      </p:cxnSp>
      <p:cxnSp>
        <p:nvCxnSpPr>
          <p:cNvPr id="1030" name="Google Shape;1030;p88"/>
          <p:cNvCxnSpPr/>
          <p:nvPr/>
        </p:nvCxnSpPr>
        <p:spPr>
          <a:xfrm>
            <a:off x="1759313" y="2247950"/>
            <a:ext cx="10500" cy="445800"/>
          </a:xfrm>
          <a:prstGeom prst="straightConnector1">
            <a:avLst/>
          </a:prstGeom>
          <a:noFill/>
          <a:ln cap="flat" cmpd="sng" w="38100">
            <a:solidFill>
              <a:srgbClr val="F1C232"/>
            </a:solidFill>
            <a:prstDash val="solid"/>
            <a:round/>
            <a:headEnd len="med" w="med" type="none"/>
            <a:tailEnd len="med" w="med" type="triangle"/>
          </a:ln>
        </p:spPr>
      </p:cxnSp>
      <p:cxnSp>
        <p:nvCxnSpPr>
          <p:cNvPr id="1031" name="Google Shape;1031;p88"/>
          <p:cNvCxnSpPr/>
          <p:nvPr/>
        </p:nvCxnSpPr>
        <p:spPr>
          <a:xfrm flipH="1">
            <a:off x="1320888" y="2197550"/>
            <a:ext cx="261000" cy="352200"/>
          </a:xfrm>
          <a:prstGeom prst="straightConnector1">
            <a:avLst/>
          </a:prstGeom>
          <a:noFill/>
          <a:ln cap="flat" cmpd="sng" w="38100">
            <a:solidFill>
              <a:srgbClr val="F1C232"/>
            </a:solidFill>
            <a:prstDash val="solid"/>
            <a:round/>
            <a:headEnd len="med" w="med" type="none"/>
            <a:tailEnd len="med" w="med" type="triangle"/>
          </a:ln>
        </p:spPr>
      </p:cxnSp>
      <p:cxnSp>
        <p:nvCxnSpPr>
          <p:cNvPr id="1032" name="Google Shape;1032;p88"/>
          <p:cNvCxnSpPr/>
          <p:nvPr/>
        </p:nvCxnSpPr>
        <p:spPr>
          <a:xfrm flipH="1">
            <a:off x="1127638" y="2056225"/>
            <a:ext cx="350700" cy="188700"/>
          </a:xfrm>
          <a:prstGeom prst="straightConnector1">
            <a:avLst/>
          </a:prstGeom>
          <a:noFill/>
          <a:ln cap="flat" cmpd="sng" w="38100">
            <a:solidFill>
              <a:srgbClr val="F1C232"/>
            </a:solidFill>
            <a:prstDash val="solid"/>
            <a:round/>
            <a:headEnd len="med" w="med" type="none"/>
            <a:tailEnd len="med" w="med" type="triangle"/>
          </a:ln>
        </p:spPr>
      </p:cxnSp>
      <p:cxnSp>
        <p:nvCxnSpPr>
          <p:cNvPr id="1033" name="Google Shape;1033;p88"/>
          <p:cNvCxnSpPr/>
          <p:nvPr/>
        </p:nvCxnSpPr>
        <p:spPr>
          <a:xfrm flipH="1">
            <a:off x="1056538" y="1910725"/>
            <a:ext cx="397800" cy="6900"/>
          </a:xfrm>
          <a:prstGeom prst="straightConnector1">
            <a:avLst/>
          </a:prstGeom>
          <a:noFill/>
          <a:ln cap="flat" cmpd="sng" w="38100">
            <a:solidFill>
              <a:srgbClr val="F1C232"/>
            </a:solidFill>
            <a:prstDash val="solid"/>
            <a:round/>
            <a:headEnd len="med" w="med" type="none"/>
            <a:tailEnd len="med" w="med" type="triangle"/>
          </a:ln>
        </p:spPr>
      </p:cxnSp>
      <p:cxnSp>
        <p:nvCxnSpPr>
          <p:cNvPr id="1034" name="Google Shape;1034;p88"/>
          <p:cNvCxnSpPr/>
          <p:nvPr/>
        </p:nvCxnSpPr>
        <p:spPr>
          <a:xfrm rot="10800000">
            <a:off x="1148788" y="1544125"/>
            <a:ext cx="353100" cy="189300"/>
          </a:xfrm>
          <a:prstGeom prst="straightConnector1">
            <a:avLst/>
          </a:prstGeom>
          <a:noFill/>
          <a:ln cap="flat" cmpd="sng" w="38100">
            <a:solidFill>
              <a:srgbClr val="F1C232"/>
            </a:solidFill>
            <a:prstDash val="solid"/>
            <a:round/>
            <a:headEnd len="med" w="med" type="none"/>
            <a:tailEnd len="med" w="med" type="triangle"/>
          </a:ln>
        </p:spPr>
      </p:cxnSp>
      <p:cxnSp>
        <p:nvCxnSpPr>
          <p:cNvPr id="1035" name="Google Shape;1035;p88"/>
          <p:cNvCxnSpPr/>
          <p:nvPr/>
        </p:nvCxnSpPr>
        <p:spPr>
          <a:xfrm>
            <a:off x="2019950" y="2094950"/>
            <a:ext cx="341400" cy="300900"/>
          </a:xfrm>
          <a:prstGeom prst="straightConnector1">
            <a:avLst/>
          </a:prstGeom>
          <a:noFill/>
          <a:ln cap="flat" cmpd="sng" w="38100">
            <a:solidFill>
              <a:srgbClr val="F1C232"/>
            </a:solidFill>
            <a:prstDash val="solid"/>
            <a:round/>
            <a:headEnd len="med" w="med" type="none"/>
            <a:tailEnd len="med" w="med" type="triangle"/>
          </a:ln>
        </p:spPr>
      </p:cxnSp>
      <p:cxnSp>
        <p:nvCxnSpPr>
          <p:cNvPr id="1036" name="Google Shape;1036;p88"/>
          <p:cNvCxnSpPr/>
          <p:nvPr/>
        </p:nvCxnSpPr>
        <p:spPr>
          <a:xfrm flipH="1">
            <a:off x="3559250" y="2412725"/>
            <a:ext cx="2943600" cy="1002000"/>
          </a:xfrm>
          <a:prstGeom prst="straightConnector1">
            <a:avLst/>
          </a:prstGeom>
          <a:noFill/>
          <a:ln cap="flat" cmpd="sng" w="38100">
            <a:solidFill>
              <a:srgbClr val="F1C232"/>
            </a:solidFill>
            <a:prstDash val="solid"/>
            <a:round/>
            <a:headEnd len="med" w="med" type="none"/>
            <a:tailEnd len="med" w="med" type="none"/>
          </a:ln>
        </p:spPr>
      </p:cxnSp>
      <p:cxnSp>
        <p:nvCxnSpPr>
          <p:cNvPr id="1037" name="Google Shape;1037;p88"/>
          <p:cNvCxnSpPr/>
          <p:nvPr/>
        </p:nvCxnSpPr>
        <p:spPr>
          <a:xfrm flipH="1">
            <a:off x="3539925" y="3012750"/>
            <a:ext cx="1196400" cy="411300"/>
          </a:xfrm>
          <a:prstGeom prst="straightConnector1">
            <a:avLst/>
          </a:prstGeom>
          <a:noFill/>
          <a:ln cap="flat" cmpd="sng" w="38100">
            <a:solidFill>
              <a:srgbClr val="F1C232"/>
            </a:solidFill>
            <a:prstDash val="solid"/>
            <a:round/>
            <a:headEnd len="med" w="med" type="triangle"/>
            <a:tailEnd len="med" w="med" type="none"/>
          </a:ln>
        </p:spPr>
      </p:cxnSp>
      <p:cxnSp>
        <p:nvCxnSpPr>
          <p:cNvPr id="1038" name="Google Shape;1038;p88"/>
          <p:cNvCxnSpPr/>
          <p:nvPr/>
        </p:nvCxnSpPr>
        <p:spPr>
          <a:xfrm flipH="1">
            <a:off x="3522625" y="1497975"/>
            <a:ext cx="3647400" cy="1923000"/>
          </a:xfrm>
          <a:prstGeom prst="straightConnector1">
            <a:avLst/>
          </a:prstGeom>
          <a:noFill/>
          <a:ln cap="flat" cmpd="sng" w="38100">
            <a:solidFill>
              <a:srgbClr val="F1C232"/>
            </a:solidFill>
            <a:prstDash val="solid"/>
            <a:round/>
            <a:headEnd len="med" w="med" type="none"/>
            <a:tailEnd len="med" w="med" type="none"/>
          </a:ln>
        </p:spPr>
      </p:cxnSp>
      <p:cxnSp>
        <p:nvCxnSpPr>
          <p:cNvPr id="1039" name="Google Shape;1039;p88"/>
          <p:cNvCxnSpPr/>
          <p:nvPr/>
        </p:nvCxnSpPr>
        <p:spPr>
          <a:xfrm flipH="1">
            <a:off x="3510475" y="2773575"/>
            <a:ext cx="1259400" cy="645600"/>
          </a:xfrm>
          <a:prstGeom prst="straightConnector1">
            <a:avLst/>
          </a:prstGeom>
          <a:noFill/>
          <a:ln cap="flat" cmpd="sng" w="38100">
            <a:solidFill>
              <a:srgbClr val="F1C232"/>
            </a:solidFill>
            <a:prstDash val="solid"/>
            <a:round/>
            <a:headEnd len="med" w="med" type="triangle"/>
            <a:tailEnd len="med" w="med" type="none"/>
          </a:ln>
        </p:spPr>
      </p:cxnSp>
      <p:cxnSp>
        <p:nvCxnSpPr>
          <p:cNvPr id="1040" name="Google Shape;1040;p88"/>
          <p:cNvCxnSpPr/>
          <p:nvPr/>
        </p:nvCxnSpPr>
        <p:spPr>
          <a:xfrm rot="10800000">
            <a:off x="2249300" y="2295150"/>
            <a:ext cx="1261200" cy="1135200"/>
          </a:xfrm>
          <a:prstGeom prst="straightConnector1">
            <a:avLst/>
          </a:prstGeom>
          <a:noFill/>
          <a:ln cap="flat" cmpd="sng" w="38100">
            <a:solidFill>
              <a:srgbClr val="F1C232"/>
            </a:solidFill>
            <a:prstDash val="solid"/>
            <a:round/>
            <a:headEnd len="med" w="med" type="none"/>
            <a:tailEnd len="med" w="med" type="none"/>
          </a:ln>
        </p:spPr>
      </p:cxnSp>
      <p:sp>
        <p:nvSpPr>
          <p:cNvPr id="1041" name="Google Shape;1041;p88"/>
          <p:cNvSpPr txBox="1"/>
          <p:nvPr/>
        </p:nvSpPr>
        <p:spPr>
          <a:xfrm>
            <a:off x="6256800" y="4442279"/>
            <a:ext cx="747600" cy="3390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Cabdi</a:t>
            </a:r>
            <a:endParaRPr sz="1800">
              <a:solidFill>
                <a:srgbClr val="000000"/>
              </a:solidFill>
              <a:latin typeface="Lexend"/>
              <a:ea typeface="Lexend"/>
              <a:cs typeface="Lexend"/>
              <a:sym typeface="Lexend"/>
            </a:endParaRPr>
          </a:p>
        </p:txBody>
      </p:sp>
      <p:sp>
        <p:nvSpPr>
          <p:cNvPr id="1042" name="Google Shape;1042;p88"/>
          <p:cNvSpPr txBox="1"/>
          <p:nvPr/>
        </p:nvSpPr>
        <p:spPr>
          <a:xfrm>
            <a:off x="6866400" y="3621430"/>
            <a:ext cx="747600" cy="3390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Caasha</a:t>
            </a:r>
            <a:endParaRPr sz="1800">
              <a:solidFill>
                <a:srgbClr val="000000"/>
              </a:solidFill>
              <a:latin typeface="Lexend"/>
              <a:ea typeface="Lexend"/>
              <a:cs typeface="Lexend"/>
              <a:sym typeface="Lexend"/>
            </a:endParaRPr>
          </a:p>
        </p:txBody>
      </p:sp>
      <p:sp>
        <p:nvSpPr>
          <p:cNvPr id="1043" name="Google Shape;1043;p88"/>
          <p:cNvSpPr txBox="1"/>
          <p:nvPr/>
        </p:nvSpPr>
        <p:spPr>
          <a:xfrm>
            <a:off x="7628400" y="2935630"/>
            <a:ext cx="747600" cy="339000"/>
          </a:xfrm>
          <a:prstGeom prst="rect">
            <a:avLst/>
          </a:prstGeom>
          <a:noFill/>
          <a:ln>
            <a:noFill/>
          </a:ln>
        </p:spPr>
        <p:txBody>
          <a:bodyPr anchorCtr="0" anchor="t" bIns="0" lIns="0" spcFirstLastPara="1" rIns="0" wrap="none" tIns="0">
            <a:normAutofit/>
          </a:bodyPr>
          <a:lstStyle/>
          <a:p>
            <a:pPr indent="0" lvl="0" marL="0" rtl="0" algn="l">
              <a:lnSpc>
                <a:spcPct val="115000"/>
              </a:lnSpc>
              <a:spcBef>
                <a:spcPts val="0"/>
              </a:spcBef>
              <a:spcAft>
                <a:spcPts val="1000"/>
              </a:spcAft>
              <a:buNone/>
            </a:pPr>
            <a:r>
              <a:rPr lang="en-GB" sz="1100">
                <a:solidFill>
                  <a:srgbClr val="000000"/>
                </a:solidFill>
                <a:latin typeface="Lexend"/>
                <a:ea typeface="Lexend"/>
                <a:cs typeface="Lexend"/>
                <a:sym typeface="Lexend"/>
              </a:rPr>
              <a:t>Yacquub</a:t>
            </a:r>
            <a:endParaRPr sz="1800">
              <a:solidFill>
                <a:srgbClr val="000000"/>
              </a:solidFill>
              <a:latin typeface="Lexend"/>
              <a:ea typeface="Lexend"/>
              <a:cs typeface="Lexend"/>
              <a:sym typeface="Lexend"/>
            </a:endParaRPr>
          </a:p>
        </p:txBody>
      </p:sp>
      <p:cxnSp>
        <p:nvCxnSpPr>
          <p:cNvPr id="1044" name="Google Shape;1044;p88"/>
          <p:cNvCxnSpPr/>
          <p:nvPr/>
        </p:nvCxnSpPr>
        <p:spPr>
          <a:xfrm flipH="1">
            <a:off x="3497362" y="3419586"/>
            <a:ext cx="1297800" cy="6900"/>
          </a:xfrm>
          <a:prstGeom prst="straightConnector1">
            <a:avLst/>
          </a:prstGeom>
          <a:noFill/>
          <a:ln cap="flat" cmpd="sng" w="38100">
            <a:solidFill>
              <a:srgbClr val="F1C232"/>
            </a:solidFill>
            <a:prstDash val="solid"/>
            <a:round/>
            <a:headEnd len="med" w="med" type="triangle"/>
            <a:tailEnd len="med" w="med" type="none"/>
          </a:ln>
        </p:spPr>
      </p:cxnSp>
      <p:cxnSp>
        <p:nvCxnSpPr>
          <p:cNvPr id="1045" name="Google Shape;1045;p88"/>
          <p:cNvCxnSpPr/>
          <p:nvPr/>
        </p:nvCxnSpPr>
        <p:spPr>
          <a:xfrm flipH="1">
            <a:off x="4428859" y="3415390"/>
            <a:ext cx="1297800" cy="6900"/>
          </a:xfrm>
          <a:prstGeom prst="straightConnector1">
            <a:avLst/>
          </a:prstGeom>
          <a:noFill/>
          <a:ln cap="flat" cmpd="sng" w="38100">
            <a:solidFill>
              <a:srgbClr val="F1C232"/>
            </a:solidFill>
            <a:prstDash val="solid"/>
            <a:round/>
            <a:headEnd len="med" w="med" type="none"/>
            <a:tailEnd len="med" w="med" type="none"/>
          </a:ln>
        </p:spPr>
      </p:cxnSp>
      <p:sp>
        <p:nvSpPr>
          <p:cNvPr id="1046" name="Google Shape;1046;p88"/>
          <p:cNvSpPr txBox="1"/>
          <p:nvPr/>
        </p:nvSpPr>
        <p:spPr>
          <a:xfrm>
            <a:off x="324000" y="3506775"/>
            <a:ext cx="2786700" cy="1241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Walxaha cawlan (Dull objects) waxay kala firdhiyaan (scatter) iftiinka, sidaas darteed waxaa laga arki karaa dhammaan jihooyinka.</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4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pic>
        <p:nvPicPr>
          <p:cNvPr id="1051" name="Google Shape;1051;p89"/>
          <p:cNvPicPr preferRelativeResize="0"/>
          <p:nvPr/>
        </p:nvPicPr>
        <p:blipFill rotWithShape="1">
          <a:blip r:embed="rId3">
            <a:alphaModFix/>
          </a:blip>
          <a:srcRect b="16282" l="0" r="0" t="0"/>
          <a:stretch/>
        </p:blipFill>
        <p:spPr>
          <a:xfrm>
            <a:off x="5514969" y="1309875"/>
            <a:ext cx="3276831" cy="1746587"/>
          </a:xfrm>
          <a:prstGeom prst="rect">
            <a:avLst/>
          </a:prstGeom>
          <a:noFill/>
          <a:ln>
            <a:noFill/>
          </a:ln>
        </p:spPr>
      </p:pic>
      <p:sp>
        <p:nvSpPr>
          <p:cNvPr id="1052" name="Google Shape;1052;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Aragtida walxaha iftiinka cad (white light)</a:t>
            </a:r>
            <a:endParaRPr/>
          </a:p>
        </p:txBody>
      </p:sp>
      <p:sp>
        <p:nvSpPr>
          <p:cNvPr id="1053" name="Google Shape;1053;p89"/>
          <p:cNvSpPr txBox="1"/>
          <p:nvPr/>
        </p:nvSpPr>
        <p:spPr>
          <a:xfrm>
            <a:off x="320675" y="3826100"/>
            <a:ext cx="8496000" cy="754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Taasi waa sababta oo aanay jirin iftiin haba yaraatee. Si aad u aragto, waa in iftiin ka soo milicsado dusha walxaha oo ku soo gaadho indhahaaga.</a:t>
            </a:r>
            <a:br>
              <a:rPr lang="en-GB" sz="2000">
                <a:latin typeface="Lexend"/>
                <a:ea typeface="Lexend"/>
                <a:cs typeface="Lexend"/>
                <a:sym typeface="Lexend"/>
              </a:rPr>
            </a:br>
            <a:r>
              <a:rPr lang="en-GB" sz="1100">
                <a:latin typeface="Lexend"/>
                <a:ea typeface="Lexend"/>
                <a:cs typeface="Lexend"/>
                <a:sym typeface="Lexend"/>
              </a:rPr>
              <a:t/>
            </a:r>
            <a:r>
              <a:rPr b="1"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2000">
              <a:latin typeface="Lexend"/>
              <a:ea typeface="Lexend"/>
              <a:cs typeface="Lexend"/>
              <a:sym typeface="Lexend"/>
            </a:endParaRPr>
          </a:p>
        </p:txBody>
      </p:sp>
      <p:sp>
        <p:nvSpPr>
          <p:cNvPr id="1054" name="Google Shape;1054;p89"/>
          <p:cNvSpPr txBox="1"/>
          <p:nvPr/>
        </p:nvSpPr>
        <p:spPr>
          <a:xfrm>
            <a:off x="320675" y="818050"/>
            <a:ext cx="6847200" cy="40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Qiyaas inaad sahaminaysid god hoose oo dhulka hoostiisa ah.</a:t>
            </a:r>
            <a:endParaRPr sz="2000">
              <a:solidFill>
                <a:srgbClr val="000000"/>
              </a:solidFill>
              <a:latin typeface="Lexend"/>
              <a:ea typeface="Lexend"/>
              <a:cs typeface="Lexend"/>
              <a:sym typeface="Lexend"/>
            </a:endParaRPr>
          </a:p>
        </p:txBody>
      </p:sp>
      <p:sp>
        <p:nvSpPr>
          <p:cNvPr id="1055" name="Google Shape;1055;p89"/>
          <p:cNvSpPr txBox="1"/>
          <p:nvPr/>
        </p:nvSpPr>
        <p:spPr>
          <a:xfrm>
            <a:off x="320675" y="1466733"/>
            <a:ext cx="6847200" cy="400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Iftiinka kaliya waa kan ka imanaya tooshka madaxaaga.</a:t>
            </a:r>
            <a:endParaRPr sz="2000">
              <a:solidFill>
                <a:srgbClr val="000000"/>
              </a:solidFill>
              <a:latin typeface="Lexend"/>
              <a:ea typeface="Lexend"/>
              <a:cs typeface="Lexend"/>
              <a:sym typeface="Lexend"/>
            </a:endParaRPr>
          </a:p>
        </p:txBody>
      </p:sp>
      <p:grpSp>
        <p:nvGrpSpPr>
          <p:cNvPr id="1056" name="Google Shape;1056;p89"/>
          <p:cNvGrpSpPr/>
          <p:nvPr/>
        </p:nvGrpSpPr>
        <p:grpSpPr>
          <a:xfrm>
            <a:off x="5720577" y="1382836"/>
            <a:ext cx="2697205" cy="1407189"/>
            <a:chOff x="6406825" y="1507825"/>
            <a:chExt cx="1745425" cy="910625"/>
          </a:xfrm>
        </p:grpSpPr>
        <p:sp>
          <p:nvSpPr>
            <p:cNvPr id="1057" name="Google Shape;1057;p89"/>
            <p:cNvSpPr/>
            <p:nvPr/>
          </p:nvSpPr>
          <p:spPr>
            <a:xfrm>
              <a:off x="6979025" y="1570025"/>
              <a:ext cx="642900" cy="51690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58" name="Google Shape;1058;p89"/>
            <p:cNvSpPr/>
            <p:nvPr/>
          </p:nvSpPr>
          <p:spPr>
            <a:xfrm flipH="1">
              <a:off x="7405550" y="1507825"/>
              <a:ext cx="746700" cy="375600"/>
            </a:xfrm>
            <a:prstGeom prst="triangle">
              <a:avLst>
                <a:gd fmla="val 10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59" name="Google Shape;1059;p89"/>
            <p:cNvSpPr/>
            <p:nvPr/>
          </p:nvSpPr>
          <p:spPr>
            <a:xfrm>
              <a:off x="6616544" y="1655275"/>
              <a:ext cx="366900" cy="300300"/>
            </a:xfrm>
            <a:prstGeom prst="triangle">
              <a:avLst>
                <a:gd fmla="val 10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0" name="Google Shape;1060;p89"/>
            <p:cNvSpPr/>
            <p:nvPr/>
          </p:nvSpPr>
          <p:spPr>
            <a:xfrm>
              <a:off x="7402637" y="1865758"/>
              <a:ext cx="746700" cy="51690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61" name="Google Shape;1061;p89"/>
            <p:cNvSpPr/>
            <p:nvPr/>
          </p:nvSpPr>
          <p:spPr>
            <a:xfrm>
              <a:off x="6406825" y="1901550"/>
              <a:ext cx="1568700" cy="51690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62" name="Google Shape;1062;p89"/>
          <p:cNvSpPr txBox="1"/>
          <p:nvPr/>
        </p:nvSpPr>
        <p:spPr>
          <a:xfrm>
            <a:off x="320675" y="2115417"/>
            <a:ext cx="4690800" cy="1462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Haddii aad damiso, waxaad ku sugnaan doontaa mugdi buuxa. Ma awoodi doontid inaad waxba aragto. Indhahaagu weligood ma 'habboonaan doonaan'.</a:t>
            </a:r>
            <a:endParaRPr sz="2000">
              <a:solidFill>
                <a:schemeClr val="dk1"/>
              </a:solidFill>
              <a:latin typeface="Lexend"/>
              <a:ea typeface="Lexend"/>
              <a:cs typeface="Lexend"/>
              <a:sym typeface="Lexend"/>
            </a:endParaRPr>
          </a:p>
        </p:txBody>
      </p:sp>
      <p:sp>
        <p:nvSpPr>
          <p:cNvPr id="1063" name="Google Shape;1063;p89"/>
          <p:cNvSpPr/>
          <p:nvPr/>
        </p:nvSpPr>
        <p:spPr>
          <a:xfrm>
            <a:off x="5606142" y="1382852"/>
            <a:ext cx="2872325" cy="1501997"/>
          </a:xfrm>
          <a:custGeom>
            <a:rect b="b" l="l" r="r" t="t"/>
            <a:pathLst>
              <a:path extrusionOk="0" h="37398" w="76351">
                <a:moveTo>
                  <a:pt x="33959" y="0"/>
                </a:moveTo>
                <a:cubicBezTo>
                  <a:pt x="40719" y="0"/>
                  <a:pt x="47227" y="2816"/>
                  <a:pt x="53579" y="5126"/>
                </a:cubicBezTo>
                <a:cubicBezTo>
                  <a:pt x="56697" y="6260"/>
                  <a:pt x="60396" y="4954"/>
                  <a:pt x="63477" y="6186"/>
                </a:cubicBezTo>
                <a:cubicBezTo>
                  <a:pt x="71257" y="9297"/>
                  <a:pt x="79932" y="22019"/>
                  <a:pt x="74789" y="28634"/>
                </a:cubicBezTo>
                <a:cubicBezTo>
                  <a:pt x="71488" y="32879"/>
                  <a:pt x="66540" y="36882"/>
                  <a:pt x="61179" y="37295"/>
                </a:cubicBezTo>
                <a:cubicBezTo>
                  <a:pt x="52832" y="37938"/>
                  <a:pt x="44317" y="34916"/>
                  <a:pt x="36080" y="36411"/>
                </a:cubicBezTo>
                <a:cubicBezTo>
                  <a:pt x="27423" y="37982"/>
                  <a:pt x="18172" y="37169"/>
                  <a:pt x="9744" y="34643"/>
                </a:cubicBezTo>
                <a:cubicBezTo>
                  <a:pt x="6635" y="33711"/>
                  <a:pt x="2323" y="34589"/>
                  <a:pt x="376" y="31992"/>
                </a:cubicBezTo>
                <a:cubicBezTo>
                  <a:pt x="-809" y="30411"/>
                  <a:pt x="1185" y="28063"/>
                  <a:pt x="2144" y="26336"/>
                </a:cubicBezTo>
                <a:cubicBezTo>
                  <a:pt x="3763" y="23420"/>
                  <a:pt x="2952" y="19301"/>
                  <a:pt x="5148" y="16791"/>
                </a:cubicBezTo>
                <a:cubicBezTo>
                  <a:pt x="8392" y="13082"/>
                  <a:pt x="14098" y="12644"/>
                  <a:pt x="18405" y="10251"/>
                </a:cubicBezTo>
                <a:cubicBezTo>
                  <a:pt x="23908" y="7193"/>
                  <a:pt x="28315" y="-878"/>
                  <a:pt x="34489" y="353"/>
                </a:cubicBezTo>
              </a:path>
            </a:pathLst>
          </a:custGeom>
          <a:noFill/>
          <a:ln cap="flat" cmpd="sng" w="152400">
            <a:solidFill>
              <a:schemeClr val="dk2"/>
            </a:solidFill>
            <a:prstDash val="solid"/>
            <a:round/>
            <a:headEnd len="med" w="med" type="none"/>
            <a:tailEnd len="med" w="med" type="none"/>
          </a:ln>
        </p:spPr>
        <p:txBody>
          <a:bodyPr wrap="square">
            <a:normAutofit/>
          </a:body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id="1068" name="Google Shape;1068;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Aragtida walxaha iftiinka cad (white light)</a:t>
            </a:r>
            <a:endParaRPr/>
          </a:p>
        </p:txBody>
      </p:sp>
      <p:sp>
        <p:nvSpPr>
          <p:cNvPr id="1069" name="Google Shape;1069;p90"/>
          <p:cNvSpPr txBox="1"/>
          <p:nvPr/>
        </p:nvSpPr>
        <p:spPr>
          <a:xfrm>
            <a:off x="329950" y="818950"/>
            <a:ext cx="5122200" cy="558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Qof ku jira god hoose oo dhulka hoostiisa ah oo mugdi buuxa ku jira, ayaa dib u shida tooshka madaxa.</a:t>
            </a:r>
            <a:r>
              <a:rPr lang="en-GB" sz="1400">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070" name="Google Shape;1070;p90"/>
          <p:cNvPicPr preferRelativeResize="0"/>
          <p:nvPr/>
        </p:nvPicPr>
        <p:blipFill>
          <a:blip r:embed="rId3">
            <a:alphaModFix/>
          </a:blip>
          <a:stretch>
            <a:fillRect/>
          </a:stretch>
        </p:blipFill>
        <p:spPr>
          <a:xfrm>
            <a:off x="533400" y="1925000"/>
            <a:ext cx="7955552" cy="2913700"/>
          </a:xfrm>
          <a:prstGeom prst="rect">
            <a:avLst/>
          </a:prstGeom>
          <a:noFill/>
          <a:ln>
            <a:noFill/>
          </a:ln>
        </p:spPr>
      </p:pic>
      <p:sp>
        <p:nvSpPr>
          <p:cNvPr id="1071" name="Google Shape;1071;p90"/>
          <p:cNvSpPr txBox="1"/>
          <p:nvPr/>
        </p:nvSpPr>
        <p:spPr>
          <a:xfrm>
            <a:off x="329950" y="1961950"/>
            <a:ext cx="2763300" cy="387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Jaantuskeebaa muujinaya sababta ay hadda u arki karaan gidaarka godka?</a:t>
            </a:r>
            <a:endParaRPr sz="1800">
              <a:solidFill>
                <a:srgbClr val="000000"/>
              </a:solidFill>
              <a:latin typeface="Lexend"/>
              <a:ea typeface="Lexend"/>
              <a:cs typeface="Lexend"/>
              <a:sym typeface="Lexend"/>
            </a:endParaRPr>
          </a:p>
        </p:txBody>
      </p:sp>
      <p:sp>
        <p:nvSpPr>
          <p:cNvPr id="1072" name="Google Shape;1072;p90"/>
          <p:cNvSpPr/>
          <p:nvPr/>
        </p:nvSpPr>
        <p:spPr>
          <a:xfrm>
            <a:off x="5614150" y="766400"/>
            <a:ext cx="1740000" cy="917700"/>
          </a:xfrm>
          <a:prstGeom prst="rect">
            <a:avLst/>
          </a:prstGeom>
          <a:solidFill>
            <a:schemeClr val="lt1"/>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073" name="Google Shape;1073;p90"/>
          <p:cNvPicPr preferRelativeResize="0"/>
          <p:nvPr/>
        </p:nvPicPr>
        <p:blipFill rotWithShape="1">
          <a:blip r:embed="rId4">
            <a:alphaModFix/>
          </a:blip>
          <a:srcRect b="16282" l="0" r="0" t="0"/>
          <a:stretch/>
        </p:blipFill>
        <p:spPr>
          <a:xfrm>
            <a:off x="5734935" y="816981"/>
            <a:ext cx="1605361" cy="855678"/>
          </a:xfrm>
          <a:prstGeom prst="rect">
            <a:avLst/>
          </a:prstGeom>
          <a:noFill/>
          <a:ln>
            <a:noFill/>
          </a:ln>
        </p:spPr>
      </p:pic>
      <p:grpSp>
        <p:nvGrpSpPr>
          <p:cNvPr id="1074" name="Google Shape;1074;p90"/>
          <p:cNvGrpSpPr/>
          <p:nvPr/>
        </p:nvGrpSpPr>
        <p:grpSpPr>
          <a:xfrm>
            <a:off x="5835913" y="852780"/>
            <a:ext cx="1321461" cy="689434"/>
            <a:chOff x="6406825" y="1507825"/>
            <a:chExt cx="1745425" cy="910625"/>
          </a:xfrm>
        </p:grpSpPr>
        <p:sp>
          <p:nvSpPr>
            <p:cNvPr id="1075" name="Google Shape;1075;p90"/>
            <p:cNvSpPr/>
            <p:nvPr/>
          </p:nvSpPr>
          <p:spPr>
            <a:xfrm>
              <a:off x="6979025" y="1570025"/>
              <a:ext cx="642900" cy="51690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6" name="Google Shape;1076;p90"/>
            <p:cNvSpPr/>
            <p:nvPr/>
          </p:nvSpPr>
          <p:spPr>
            <a:xfrm flipH="1">
              <a:off x="7405550" y="1507825"/>
              <a:ext cx="746700" cy="375600"/>
            </a:xfrm>
            <a:prstGeom prst="triangle">
              <a:avLst>
                <a:gd fmla="val 10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7" name="Google Shape;1077;p90"/>
            <p:cNvSpPr/>
            <p:nvPr/>
          </p:nvSpPr>
          <p:spPr>
            <a:xfrm>
              <a:off x="6616544" y="1655275"/>
              <a:ext cx="366900" cy="300300"/>
            </a:xfrm>
            <a:prstGeom prst="triangle">
              <a:avLst>
                <a:gd fmla="val 100000"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8" name="Google Shape;1078;p90"/>
            <p:cNvSpPr/>
            <p:nvPr/>
          </p:nvSpPr>
          <p:spPr>
            <a:xfrm>
              <a:off x="7402637" y="1865758"/>
              <a:ext cx="746700" cy="51690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9" name="Google Shape;1079;p90"/>
            <p:cNvSpPr/>
            <p:nvPr/>
          </p:nvSpPr>
          <p:spPr>
            <a:xfrm>
              <a:off x="6406825" y="1901550"/>
              <a:ext cx="1568700" cy="516900"/>
            </a:xfrm>
            <a:prstGeom prst="roundRect">
              <a:avLst>
                <a:gd fmla="val 16667" name="adj"/>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080" name="Google Shape;1080;p90"/>
          <p:cNvSpPr/>
          <p:nvPr/>
        </p:nvSpPr>
        <p:spPr>
          <a:xfrm>
            <a:off x="5779602" y="852733"/>
            <a:ext cx="1407340" cy="735806"/>
          </a:xfrm>
          <a:custGeom>
            <a:rect b="b" l="l" r="r" t="t"/>
            <a:pathLst>
              <a:path extrusionOk="0" h="37398" w="76351">
                <a:moveTo>
                  <a:pt x="33959" y="0"/>
                </a:moveTo>
                <a:cubicBezTo>
                  <a:pt x="40719" y="0"/>
                  <a:pt x="47227" y="2816"/>
                  <a:pt x="53579" y="5126"/>
                </a:cubicBezTo>
                <a:cubicBezTo>
                  <a:pt x="56697" y="6260"/>
                  <a:pt x="60396" y="4954"/>
                  <a:pt x="63477" y="6186"/>
                </a:cubicBezTo>
                <a:cubicBezTo>
                  <a:pt x="71257" y="9297"/>
                  <a:pt x="79932" y="22019"/>
                  <a:pt x="74789" y="28634"/>
                </a:cubicBezTo>
                <a:cubicBezTo>
                  <a:pt x="71488" y="32879"/>
                  <a:pt x="66540" y="36882"/>
                  <a:pt x="61179" y="37295"/>
                </a:cubicBezTo>
                <a:cubicBezTo>
                  <a:pt x="52832" y="37938"/>
                  <a:pt x="44317" y="34916"/>
                  <a:pt x="36080" y="36411"/>
                </a:cubicBezTo>
                <a:cubicBezTo>
                  <a:pt x="27423" y="37982"/>
                  <a:pt x="18172" y="37169"/>
                  <a:pt x="9744" y="34643"/>
                </a:cubicBezTo>
                <a:cubicBezTo>
                  <a:pt x="6635" y="33711"/>
                  <a:pt x="2323" y="34589"/>
                  <a:pt x="376" y="31992"/>
                </a:cubicBezTo>
                <a:cubicBezTo>
                  <a:pt x="-809" y="30411"/>
                  <a:pt x="1185" y="28063"/>
                  <a:pt x="2144" y="26336"/>
                </a:cubicBezTo>
                <a:cubicBezTo>
                  <a:pt x="3763" y="23420"/>
                  <a:pt x="2952" y="19301"/>
                  <a:pt x="5148" y="16791"/>
                </a:cubicBezTo>
                <a:cubicBezTo>
                  <a:pt x="8392" y="13082"/>
                  <a:pt x="14098" y="12644"/>
                  <a:pt x="18405" y="10251"/>
                </a:cubicBezTo>
                <a:cubicBezTo>
                  <a:pt x="23908" y="7193"/>
                  <a:pt x="28315" y="-878"/>
                  <a:pt x="34489" y="353"/>
                </a:cubicBezTo>
              </a:path>
            </a:pathLst>
          </a:custGeom>
          <a:noFill/>
          <a:ln cap="flat" cmpd="sng" w="152400">
            <a:solidFill>
              <a:schemeClr val="dk2"/>
            </a:solidFill>
            <a:prstDash val="solid"/>
            <a:round/>
            <a:headEnd len="med" w="med" type="none"/>
            <a:tailEnd len="med" w="med" type="none"/>
          </a:ln>
        </p:spPr>
        <p:txBody>
          <a:bodyPr wrap="square">
            <a:normAutofit/>
          </a:bodyPr>
          <a:p/>
        </p:txBody>
      </p:sp>
      <p:grpSp>
        <p:nvGrpSpPr>
          <p:cNvPr id="1081" name="Google Shape;1081;p90"/>
          <p:cNvGrpSpPr/>
          <p:nvPr/>
        </p:nvGrpSpPr>
        <p:grpSpPr>
          <a:xfrm>
            <a:off x="3388053" y="2036506"/>
            <a:ext cx="352684" cy="339517"/>
            <a:chOff x="1020916" y="1442088"/>
            <a:chExt cx="457200" cy="457200"/>
          </a:xfrm>
        </p:grpSpPr>
        <p:pic>
          <p:nvPicPr>
            <p:cNvPr id="1082" name="Google Shape;1082;p9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83" name="Google Shape;1083;p9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084" name="Google Shape;1084;p90"/>
          <p:cNvGrpSpPr/>
          <p:nvPr/>
        </p:nvGrpSpPr>
        <p:grpSpPr>
          <a:xfrm>
            <a:off x="6006497" y="2051291"/>
            <a:ext cx="352684" cy="339517"/>
            <a:chOff x="1020916" y="1442088"/>
            <a:chExt cx="457200" cy="457200"/>
          </a:xfrm>
        </p:grpSpPr>
        <p:pic>
          <p:nvPicPr>
            <p:cNvPr id="1085" name="Google Shape;1085;p9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86" name="Google Shape;1086;p9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087" name="Google Shape;1087;p90"/>
          <p:cNvGrpSpPr/>
          <p:nvPr/>
        </p:nvGrpSpPr>
        <p:grpSpPr>
          <a:xfrm>
            <a:off x="769591" y="3534439"/>
            <a:ext cx="352684" cy="339517"/>
            <a:chOff x="1020916" y="1442088"/>
            <a:chExt cx="457200" cy="457200"/>
          </a:xfrm>
        </p:grpSpPr>
        <p:pic>
          <p:nvPicPr>
            <p:cNvPr id="1088" name="Google Shape;1088;p9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89" name="Google Shape;1089;p9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090" name="Google Shape;1090;p90"/>
          <p:cNvGrpSpPr/>
          <p:nvPr/>
        </p:nvGrpSpPr>
        <p:grpSpPr>
          <a:xfrm>
            <a:off x="3388045" y="3515268"/>
            <a:ext cx="352684" cy="339517"/>
            <a:chOff x="1020916" y="1442088"/>
            <a:chExt cx="457200" cy="457200"/>
          </a:xfrm>
        </p:grpSpPr>
        <p:pic>
          <p:nvPicPr>
            <p:cNvPr id="1091" name="Google Shape;1091;p9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92" name="Google Shape;1092;p9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093" name="Google Shape;1093;p90"/>
          <p:cNvGrpSpPr/>
          <p:nvPr/>
        </p:nvGrpSpPr>
        <p:grpSpPr>
          <a:xfrm>
            <a:off x="6006503" y="3496356"/>
            <a:ext cx="352684" cy="339517"/>
            <a:chOff x="1020916" y="1442088"/>
            <a:chExt cx="457200" cy="457200"/>
          </a:xfrm>
        </p:grpSpPr>
        <p:pic>
          <p:nvPicPr>
            <p:cNvPr id="1094" name="Google Shape;1094;p90"/>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1095" name="Google Shape;1095;p9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6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id="1096" name="Google Shape;1096;p90"/>
          <p:cNvPicPr preferRelativeResize="0"/>
          <p:nvPr/>
        </p:nvPicPr>
        <p:blipFill>
          <a:blip r:embed="rId6">
            <a:alphaModFix/>
          </a:blip>
          <a:stretch>
            <a:fillRect/>
          </a:stretch>
        </p:blipFill>
        <p:spPr>
          <a:xfrm>
            <a:off x="7975108" y="287823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xit" presetID="1" presetSubtype="0">
                                  <p:stCondLst>
                                    <p:cond delay="0"/>
                                  </p:stCondLst>
                                  <p:childTnLst>
                                    <p:set>
                                      <p:cBhvr>
                                        <p:cTn dur="1" fill="hold">
                                          <p:stCondLst>
                                            <p:cond delay="0"/>
                                          </p:stCondLst>
                                        </p:cTn>
                                        <p:tgtEl>
                                          <p:spTgt spid="107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91"/>
          <p:cNvSpPr txBox="1"/>
          <p:nvPr>
            <p:ph idx="1" type="body"/>
          </p:nvPr>
        </p:nvSpPr>
        <p:spPr>
          <a:xfrm>
            <a:off x="324000" y="759300"/>
            <a:ext cx="4872000" cy="595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Waxaan u aragnaa midab marka iftiinka indhaha soo gala uu nuugo unugyada qaabka koofiyadda (cone cells) ee ku yaal retina.</a:t>
            </a:r>
            <a:r>
              <a:rPr b="1" lang="en-GB" sz="1100">
                <a:latin typeface="Lexend"/>
              </a:rPr>
              <a:t/>
            </a:r>
            <a:r>
              <a:rPr lang="en-GB" sz="1100">
                <a:latin typeface="Lexend"/>
              </a:rPr>
              <a:t/>
            </a:r>
            <a:r>
              <a:rPr lang="en-GB" sz="1100">
                <a:latin typeface="Lexend"/>
              </a:rPr>
              <a:t/>
            </a:r>
            <a:r>
              <a:rPr lang="en-GB" sz="1100">
                <a:latin typeface="Lexend"/>
              </a:rPr>
              <a:t/>
            </a:r>
            <a:endParaRPr sz="1800"/>
          </a:p>
        </p:txBody>
      </p:sp>
      <p:sp>
        <p:nvSpPr>
          <p:cNvPr id="1102" name="Google Shape;1102;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Aragtida walxaha iftiinka cad (white light)</a:t>
            </a:r>
            <a:endParaRPr/>
          </a:p>
        </p:txBody>
      </p:sp>
      <p:pic>
        <p:nvPicPr>
          <p:cNvPr id="1103" name="Google Shape;1103;p91"/>
          <p:cNvPicPr preferRelativeResize="0"/>
          <p:nvPr/>
        </p:nvPicPr>
        <p:blipFill rotWithShape="1">
          <a:blip r:embed="rId3">
            <a:alphaModFix/>
          </a:blip>
          <a:srcRect b="14371" l="0" r="0" t="14378"/>
          <a:stretch/>
        </p:blipFill>
        <p:spPr>
          <a:xfrm>
            <a:off x="6286438" y="1015533"/>
            <a:ext cx="1762842" cy="1255992"/>
          </a:xfrm>
          <a:prstGeom prst="rect">
            <a:avLst/>
          </a:prstGeom>
          <a:noFill/>
          <a:ln>
            <a:noFill/>
          </a:ln>
        </p:spPr>
      </p:pic>
      <p:cxnSp>
        <p:nvCxnSpPr>
          <p:cNvPr id="1104" name="Google Shape;1104;p91"/>
          <p:cNvCxnSpPr/>
          <p:nvPr/>
        </p:nvCxnSpPr>
        <p:spPr>
          <a:xfrm flipH="1" rot="306392">
            <a:off x="6011006" y="1533179"/>
            <a:ext cx="1614547" cy="160103"/>
          </a:xfrm>
          <a:prstGeom prst="straightConnector1">
            <a:avLst/>
          </a:prstGeom>
          <a:noFill/>
          <a:ln cap="flat" cmpd="sng" w="38100">
            <a:solidFill>
              <a:srgbClr val="000000"/>
            </a:solidFill>
            <a:prstDash val="solid"/>
            <a:round/>
            <a:headEnd len="med" w="med" type="none"/>
            <a:tailEnd len="med" w="med" type="none"/>
          </a:ln>
        </p:spPr>
      </p:cxnSp>
      <p:grpSp>
        <p:nvGrpSpPr>
          <p:cNvPr id="1105" name="Google Shape;1105;p91"/>
          <p:cNvGrpSpPr/>
          <p:nvPr/>
        </p:nvGrpSpPr>
        <p:grpSpPr>
          <a:xfrm>
            <a:off x="7612228" y="1233375"/>
            <a:ext cx="1053301" cy="280017"/>
            <a:chOff x="5531175" y="1912707"/>
            <a:chExt cx="1528295" cy="406293"/>
          </a:xfrm>
        </p:grpSpPr>
        <p:sp>
          <p:nvSpPr>
            <p:cNvPr id="1106" name="Google Shape;1106;p91"/>
            <p:cNvSpPr txBox="1"/>
            <p:nvPr/>
          </p:nvSpPr>
          <p:spPr>
            <a:xfrm>
              <a:off x="5937770" y="1912707"/>
              <a:ext cx="1121700" cy="318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300">
                  <a:latin typeface="Lexend"/>
                  <a:ea typeface="Lexend"/>
                  <a:cs typeface="Lexend"/>
                  <a:sym typeface="Lexend"/>
                </a:rPr>
                <a:t>retina</a:t>
              </a:r>
              <a:endParaRPr sz="1800">
                <a:solidFill>
                  <a:srgbClr val="000000"/>
                </a:solidFill>
                <a:latin typeface="Lexend"/>
                <a:ea typeface="Lexend"/>
                <a:cs typeface="Lexend"/>
                <a:sym typeface="Lexend"/>
              </a:endParaRPr>
            </a:p>
          </p:txBody>
        </p:sp>
        <p:cxnSp>
          <p:nvCxnSpPr>
            <p:cNvPr id="1107" name="Google Shape;1107;p91"/>
            <p:cNvCxnSpPr/>
            <p:nvPr/>
          </p:nvCxnSpPr>
          <p:spPr>
            <a:xfrm flipH="1" rot="10800000">
              <a:off x="5531175" y="2100600"/>
              <a:ext cx="389700" cy="218400"/>
            </a:xfrm>
            <a:prstGeom prst="straightConnector1">
              <a:avLst/>
            </a:prstGeom>
            <a:noFill/>
            <a:ln cap="flat" cmpd="sng" w="38100">
              <a:solidFill>
                <a:schemeClr val="accent4"/>
              </a:solidFill>
              <a:prstDash val="solid"/>
              <a:round/>
              <a:headEnd len="med" w="med" type="none"/>
              <a:tailEnd len="med" w="med" type="none"/>
            </a:ln>
          </p:spPr>
        </p:cxnSp>
      </p:grpSp>
      <p:sp>
        <p:nvSpPr>
          <p:cNvPr id="1108" name="Google Shape;1108;p91"/>
          <p:cNvSpPr txBox="1"/>
          <p:nvPr/>
        </p:nvSpPr>
        <p:spPr>
          <a:xfrm>
            <a:off x="5847601" y="708375"/>
            <a:ext cx="3187200" cy="219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jaantuska isha (aragti-dhinac)</a:t>
            </a:r>
            <a:endParaRPr sz="1800">
              <a:solidFill>
                <a:srgbClr val="000000"/>
              </a:solidFill>
              <a:latin typeface="Lexend"/>
              <a:ea typeface="Lexend"/>
              <a:cs typeface="Lexend"/>
              <a:sym typeface="Lexend"/>
            </a:endParaRPr>
          </a:p>
        </p:txBody>
      </p:sp>
      <p:pic>
        <p:nvPicPr>
          <p:cNvPr id="1109" name="Google Shape;1109;p91"/>
          <p:cNvPicPr preferRelativeResize="0"/>
          <p:nvPr/>
        </p:nvPicPr>
        <p:blipFill>
          <a:blip r:embed="rId4">
            <a:alphaModFix/>
          </a:blip>
          <a:stretch>
            <a:fillRect/>
          </a:stretch>
        </p:blipFill>
        <p:spPr>
          <a:xfrm>
            <a:off x="5403475" y="1031590"/>
            <a:ext cx="752990" cy="422805"/>
          </a:xfrm>
          <a:prstGeom prst="rect">
            <a:avLst/>
          </a:prstGeom>
          <a:noFill/>
          <a:ln>
            <a:noFill/>
          </a:ln>
        </p:spPr>
      </p:pic>
      <p:sp>
        <p:nvSpPr>
          <p:cNvPr id="1110" name="Google Shape;1110;p91"/>
          <p:cNvSpPr txBox="1"/>
          <p:nvPr/>
        </p:nvSpPr>
        <p:spPr>
          <a:xfrm>
            <a:off x="5257673" y="1775575"/>
            <a:ext cx="687900" cy="219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pupil</a:t>
            </a:r>
            <a:endParaRPr sz="1800">
              <a:solidFill>
                <a:srgbClr val="000000"/>
              </a:solidFill>
              <a:latin typeface="Lexend"/>
              <a:ea typeface="Lexend"/>
              <a:cs typeface="Lexend"/>
              <a:sym typeface="Lexend"/>
            </a:endParaRPr>
          </a:p>
        </p:txBody>
      </p:sp>
      <p:cxnSp>
        <p:nvCxnSpPr>
          <p:cNvPr id="1111" name="Google Shape;1111;p91"/>
          <p:cNvCxnSpPr/>
          <p:nvPr/>
        </p:nvCxnSpPr>
        <p:spPr>
          <a:xfrm flipH="1" rot="10800000">
            <a:off x="5577059" y="1297937"/>
            <a:ext cx="180000" cy="487500"/>
          </a:xfrm>
          <a:prstGeom prst="straightConnector1">
            <a:avLst/>
          </a:prstGeom>
          <a:noFill/>
          <a:ln cap="flat" cmpd="sng" w="38100">
            <a:solidFill>
              <a:schemeClr val="accent4"/>
            </a:solidFill>
            <a:prstDash val="solid"/>
            <a:round/>
            <a:headEnd len="med" w="med" type="none"/>
            <a:tailEnd len="med" w="med" type="none"/>
          </a:ln>
        </p:spPr>
      </p:cxnSp>
      <p:cxnSp>
        <p:nvCxnSpPr>
          <p:cNvPr id="1112" name="Google Shape;1112;p91"/>
          <p:cNvCxnSpPr/>
          <p:nvPr/>
        </p:nvCxnSpPr>
        <p:spPr>
          <a:xfrm flipH="1" rot="10800000">
            <a:off x="5847596" y="1657632"/>
            <a:ext cx="837900" cy="201900"/>
          </a:xfrm>
          <a:prstGeom prst="straightConnector1">
            <a:avLst/>
          </a:prstGeom>
          <a:noFill/>
          <a:ln cap="flat" cmpd="sng" w="38100">
            <a:solidFill>
              <a:schemeClr val="accent4"/>
            </a:solidFill>
            <a:prstDash val="solid"/>
            <a:round/>
            <a:headEnd len="med" w="med" type="none"/>
            <a:tailEnd len="med" w="med" type="none"/>
          </a:ln>
        </p:spPr>
      </p:cxnSp>
      <p:sp>
        <p:nvSpPr>
          <p:cNvPr id="1113" name="Google Shape;1113;p91"/>
          <p:cNvSpPr txBox="1"/>
          <p:nvPr/>
        </p:nvSpPr>
        <p:spPr>
          <a:xfrm>
            <a:off x="324000" y="4542975"/>
            <a:ext cx="8676600" cy="369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a:latin typeface="Lexend"/>
              </a:rPr>
              <a:t/>
            </a:r>
            <a:endParaRPr sz="600">
              <a:solidFill>
                <a:schemeClr val="dk2"/>
              </a:solidFill>
              <a:latin typeface="Lexend"/>
              <a:ea typeface="Lexend"/>
              <a:cs typeface="Lexend"/>
              <a:sym typeface="Lexend"/>
            </a:endParaRPr>
          </a:p>
          <a:p>
            <a:pPr indent="0" lvl="0" marL="0" rtl="0" algn="l">
              <a:spcBef>
                <a:spcPts val="0"/>
              </a:spcBef>
              <a:spcAft>
                <a:spcPts val="0"/>
              </a:spcAft>
              <a:buNone/>
            </a:pPr>
            <a:r>
              <a:rPr lang="en-GB" sz="1100">
                <a:solidFill>
                  <a:schemeClr val="dk2"/>
                </a:solidFill>
                <a:latin typeface="Lexend"/>
                <a:ea typeface="Lexend"/>
                <a:cs typeface="Lexend"/>
                <a:sym typeface="Lexend"/>
              </a:rPr>
              <a:t>Hoos-midig: Simulation by PhET Interactive Simulations, University of Colorado Boulder, licensed under CC–BY–4.0 (https://phet.colorado.edu).</a:t>
            </a:r>
            <a:endParaRPr sz="600">
              <a:solidFill>
                <a:schemeClr val="dk2"/>
              </a:solidFill>
              <a:latin typeface="Lexend"/>
              <a:ea typeface="Lexend"/>
              <a:cs typeface="Lexend"/>
              <a:sym typeface="Lexend"/>
            </a:endParaRPr>
          </a:p>
        </p:txBody>
      </p:sp>
      <p:sp>
        <p:nvSpPr>
          <p:cNvPr id="1114" name="Google Shape;1114;p91"/>
          <p:cNvSpPr txBox="1"/>
          <p:nvPr/>
        </p:nvSpPr>
        <p:spPr>
          <a:xfrm>
            <a:off x="324000" y="2735300"/>
            <a:ext cx="4933800" cy="100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midabka saxda ah uu ku dhaco unugga qaabka koofiyadda (cone cell), waxaa la diraa calaamad neerf oo koronto ah maskaxda.</a:t>
            </a:r>
            <a:endParaRPr sz="1800">
              <a:solidFill>
                <a:srgbClr val="000000"/>
              </a:solidFill>
              <a:latin typeface="Lexend"/>
              <a:ea typeface="Lexend"/>
              <a:cs typeface="Lexend"/>
              <a:sym typeface="Lexend"/>
            </a:endParaRPr>
          </a:p>
        </p:txBody>
      </p:sp>
      <p:cxnSp>
        <p:nvCxnSpPr>
          <p:cNvPr id="1115" name="Google Shape;1115;p91"/>
          <p:cNvCxnSpPr/>
          <p:nvPr/>
        </p:nvCxnSpPr>
        <p:spPr>
          <a:xfrm flipH="1" rot="10800000">
            <a:off x="5945575" y="1609138"/>
            <a:ext cx="542700" cy="11700"/>
          </a:xfrm>
          <a:prstGeom prst="straightConnector1">
            <a:avLst/>
          </a:prstGeom>
          <a:noFill/>
          <a:ln cap="flat" cmpd="sng" w="38100">
            <a:solidFill>
              <a:schemeClr val="dk1"/>
            </a:solidFill>
            <a:prstDash val="solid"/>
            <a:round/>
            <a:headEnd len="med" w="med" type="none"/>
            <a:tailEnd len="med" w="med" type="triangle"/>
          </a:ln>
        </p:spPr>
      </p:cxnSp>
      <p:grpSp>
        <p:nvGrpSpPr>
          <p:cNvPr id="1116" name="Google Shape;1116;p91"/>
          <p:cNvGrpSpPr/>
          <p:nvPr/>
        </p:nvGrpSpPr>
        <p:grpSpPr>
          <a:xfrm>
            <a:off x="324000" y="1598200"/>
            <a:ext cx="7674595" cy="1201402"/>
            <a:chOff x="324000" y="1598200"/>
            <a:chExt cx="7674595" cy="1201402"/>
          </a:xfrm>
        </p:grpSpPr>
        <p:grpSp>
          <p:nvGrpSpPr>
            <p:cNvPr id="1117" name="Google Shape;1117;p91"/>
            <p:cNvGrpSpPr/>
            <p:nvPr/>
          </p:nvGrpSpPr>
          <p:grpSpPr>
            <a:xfrm>
              <a:off x="5489302" y="2519567"/>
              <a:ext cx="2509293" cy="280035"/>
              <a:chOff x="3297625" y="2571750"/>
              <a:chExt cx="2181046" cy="376543"/>
            </a:xfrm>
          </p:grpSpPr>
          <p:pic>
            <p:nvPicPr>
              <p:cNvPr id="1118" name="Google Shape;1118;p91"/>
              <p:cNvPicPr preferRelativeResize="0"/>
              <p:nvPr/>
            </p:nvPicPr>
            <p:blipFill rotWithShape="1">
              <a:blip r:embed="rId5">
                <a:alphaModFix/>
              </a:blip>
              <a:srcRect b="10" l="23619" r="28645" t="0"/>
              <a:stretch/>
            </p:blipFill>
            <p:spPr>
              <a:xfrm>
                <a:off x="3297625" y="2571750"/>
                <a:ext cx="2181046" cy="186268"/>
              </a:xfrm>
              <a:prstGeom prst="rect">
                <a:avLst/>
              </a:prstGeom>
              <a:noFill/>
              <a:ln>
                <a:noFill/>
              </a:ln>
            </p:spPr>
          </p:pic>
          <p:cxnSp>
            <p:nvCxnSpPr>
              <p:cNvPr id="1119" name="Google Shape;1119;p91"/>
              <p:cNvCxnSpPr/>
              <p:nvPr/>
            </p:nvCxnSpPr>
            <p:spPr>
              <a:xfrm rot="10800000">
                <a:off x="4545195" y="2867501"/>
                <a:ext cx="884100" cy="0"/>
              </a:xfrm>
              <a:prstGeom prst="straightConnector1">
                <a:avLst/>
              </a:prstGeom>
              <a:noFill/>
              <a:ln cap="flat" cmpd="sng" w="38100">
                <a:solidFill>
                  <a:srgbClr val="0000FF"/>
                </a:solidFill>
                <a:prstDash val="solid"/>
                <a:round/>
                <a:headEnd len="med" w="med" type="triangle"/>
                <a:tailEnd len="med" w="med" type="triangle"/>
              </a:ln>
            </p:spPr>
          </p:cxnSp>
          <p:cxnSp>
            <p:nvCxnSpPr>
              <p:cNvPr id="1120" name="Google Shape;1120;p91"/>
              <p:cNvCxnSpPr/>
              <p:nvPr/>
            </p:nvCxnSpPr>
            <p:spPr>
              <a:xfrm flipH="1">
                <a:off x="3800252" y="2943793"/>
                <a:ext cx="1095000" cy="4500"/>
              </a:xfrm>
              <a:prstGeom prst="straightConnector1">
                <a:avLst/>
              </a:prstGeom>
              <a:noFill/>
              <a:ln cap="flat" cmpd="sng" w="38100">
                <a:solidFill>
                  <a:srgbClr val="00FF00"/>
                </a:solidFill>
                <a:prstDash val="solid"/>
                <a:round/>
                <a:headEnd len="med" w="med" type="triangle"/>
                <a:tailEnd len="med" w="med" type="triangle"/>
              </a:ln>
            </p:spPr>
          </p:cxnSp>
          <p:cxnSp>
            <p:nvCxnSpPr>
              <p:cNvPr id="1121" name="Google Shape;1121;p91"/>
              <p:cNvCxnSpPr/>
              <p:nvPr/>
            </p:nvCxnSpPr>
            <p:spPr>
              <a:xfrm flipH="1">
                <a:off x="3317718" y="2813656"/>
                <a:ext cx="747300" cy="2400"/>
              </a:xfrm>
              <a:prstGeom prst="straightConnector1">
                <a:avLst/>
              </a:prstGeom>
              <a:noFill/>
              <a:ln cap="flat" cmpd="sng" w="38100">
                <a:solidFill>
                  <a:srgbClr val="FF0000"/>
                </a:solidFill>
                <a:prstDash val="solid"/>
                <a:round/>
                <a:headEnd len="med" w="med" type="triangle"/>
                <a:tailEnd len="med" w="med" type="triangle"/>
              </a:ln>
            </p:spPr>
          </p:cxnSp>
        </p:grpSp>
        <p:sp>
          <p:nvSpPr>
            <p:cNvPr id="1122" name="Google Shape;1122;p91"/>
            <p:cNvSpPr txBox="1"/>
            <p:nvPr/>
          </p:nvSpPr>
          <p:spPr>
            <a:xfrm>
              <a:off x="324000" y="1598200"/>
              <a:ext cx="4770600" cy="10065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None/>
              </a:pPr>
              <a:r>
                <a:rPr lang="en-GB" sz="1300">
                  <a:latin typeface="Lexend"/>
                  <a:ea typeface="Lexend"/>
                  <a:cs typeface="Lexend"/>
                  <a:sym typeface="Lexend"/>
                </a:rPr>
                <a:t>Waxaa jira 3 nooc oo unug qaab koofiyad ah (cone cell). Nooc kastaa wuxuu nuugaa oo ogaadaa midab ka duwan: casaan (R), cagaar (G) ama buluug (B).</a:t>
              </a:r>
              <a:endParaRPr sz="1800">
                <a:solidFill>
                  <a:srgbClr val="000000"/>
                </a:solidFill>
                <a:latin typeface="Lexend"/>
                <a:ea typeface="Lexend"/>
                <a:cs typeface="Lexend"/>
                <a:sym typeface="Lexend"/>
              </a:endParaRPr>
            </a:p>
          </p:txBody>
        </p:sp>
      </p:grpSp>
      <p:grpSp>
        <p:nvGrpSpPr>
          <p:cNvPr id="1123" name="Google Shape;1123;p91"/>
          <p:cNvGrpSpPr/>
          <p:nvPr/>
        </p:nvGrpSpPr>
        <p:grpSpPr>
          <a:xfrm>
            <a:off x="324000" y="3205225"/>
            <a:ext cx="7939075" cy="1355825"/>
            <a:chOff x="345200" y="3205225"/>
            <a:chExt cx="7939075" cy="1355825"/>
          </a:xfrm>
        </p:grpSpPr>
        <p:sp>
          <p:nvSpPr>
            <p:cNvPr id="1124" name="Google Shape;1124;p91"/>
            <p:cNvSpPr txBox="1"/>
            <p:nvPr/>
          </p:nvSpPr>
          <p:spPr>
            <a:xfrm>
              <a:off x="345200" y="3839400"/>
              <a:ext cx="5323800" cy="687900"/>
            </a:xfrm>
            <a:prstGeom prst="rect">
              <a:avLst/>
            </a:prstGeom>
            <a:noFill/>
            <a:ln>
              <a:noFill/>
            </a:ln>
          </p:spPr>
          <p:txBody>
            <a:bodyPr anchorCtr="0" anchor="t" bIns="91425" lIns="0" spcFirstLastPara="1" rIns="91425" wrap="square" tIns="0">
              <a:spAutoFit/>
            </a:bodyPr>
            <a:lstStyle/>
            <a:p>
              <a:pPr indent="0" lvl="0" marL="0" rtl="0" algn="l">
                <a:lnSpc>
                  <a:spcPct val="115000"/>
                </a:lnSpc>
                <a:spcBef>
                  <a:spcPts val="0"/>
                </a:spcBef>
                <a:spcAft>
                  <a:spcPts val="0"/>
                </a:spcAft>
                <a:buClr>
                  <a:srgbClr val="000000"/>
                </a:buClr>
                <a:buSzPts val="1100"/>
                <a:buFont typeface="Arial"/>
                <a:buNone/>
              </a:pPr>
              <a:r>
                <a:rPr lang="en-GB" sz="1300">
                  <a:solidFill>
                    <a:srgbClr val="000000"/>
                  </a:solidFill>
                  <a:latin typeface="Lexend"/>
                  <a:ea typeface="Lexend"/>
                  <a:cs typeface="Lexend"/>
                  <a:sym typeface="Lexend"/>
                </a:rPr>
                <a:t>Midabka aan aragno wuxuu ku xiran yahay heerarka calaamadaha R, G iyo B ee maskaxdu hesho.</a:t>
              </a:r>
              <a:endParaRPr sz="1800">
                <a:latin typeface="Lexend"/>
                <a:ea typeface="Lexend"/>
                <a:cs typeface="Lexend"/>
                <a:sym typeface="Lexend"/>
              </a:endParaRPr>
            </a:p>
          </p:txBody>
        </p:sp>
        <p:pic>
          <p:nvPicPr>
            <p:cNvPr id="1125" name="Google Shape;1125;p91"/>
            <p:cNvPicPr preferRelativeResize="0"/>
            <p:nvPr/>
          </p:nvPicPr>
          <p:blipFill>
            <a:blip r:embed="rId6">
              <a:alphaModFix/>
            </a:blip>
            <a:stretch>
              <a:fillRect/>
            </a:stretch>
          </p:blipFill>
          <p:spPr>
            <a:xfrm>
              <a:off x="5979700" y="3205225"/>
              <a:ext cx="2304574" cy="1355825"/>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2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9" name="Shape 1129"/>
        <p:cNvGrpSpPr/>
        <p:nvPr/>
      </p:nvGrpSpPr>
      <p:grpSpPr>
        <a:xfrm>
          <a:off x="0" y="0"/>
          <a:ext cx="0" cy="0"/>
          <a:chOff x="0" y="0"/>
          <a:chExt cx="0" cy="0"/>
        </a:xfrm>
      </p:grpSpPr>
      <p:sp>
        <p:nvSpPr>
          <p:cNvPr id="1130" name="Google Shape;1130;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Aragtida walxaha iftiinka cad (white light)</a:t>
            </a:r>
            <a:endParaRPr/>
          </a:p>
        </p:txBody>
      </p:sp>
      <p:sp>
        <p:nvSpPr>
          <p:cNvPr id="1131" name="Google Shape;1131;p92"/>
          <p:cNvSpPr txBox="1"/>
          <p:nvPr/>
        </p:nvSpPr>
        <p:spPr>
          <a:xfrm>
            <a:off x="324000" y="739719"/>
            <a:ext cx="7222200" cy="340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Qorraxda iyo laambadaha badankoodu waxay soo saaraan iftiin cad (white light).</a:t>
            </a:r>
            <a:endParaRPr sz="1800">
              <a:solidFill>
                <a:srgbClr val="000000"/>
              </a:solidFill>
              <a:latin typeface="Lexend"/>
              <a:ea typeface="Lexend"/>
              <a:cs typeface="Lexend"/>
              <a:sym typeface="Lexend"/>
            </a:endParaRPr>
          </a:p>
        </p:txBody>
      </p:sp>
      <p:pic>
        <p:nvPicPr>
          <p:cNvPr id="1132" name="Google Shape;1132;p92"/>
          <p:cNvPicPr preferRelativeResize="0"/>
          <p:nvPr/>
        </p:nvPicPr>
        <p:blipFill rotWithShape="1">
          <a:blip r:embed="rId3">
            <a:alphaModFix/>
          </a:blip>
          <a:srcRect b="0" l="20848" r="18139" t="0"/>
          <a:stretch/>
        </p:blipFill>
        <p:spPr>
          <a:xfrm>
            <a:off x="3185504" y="1160200"/>
            <a:ext cx="1433944" cy="1321974"/>
          </a:xfrm>
          <a:prstGeom prst="rect">
            <a:avLst/>
          </a:prstGeom>
          <a:noFill/>
          <a:ln>
            <a:noFill/>
          </a:ln>
        </p:spPr>
      </p:pic>
      <p:pic>
        <p:nvPicPr>
          <p:cNvPr id="1133" name="Google Shape;1133;p92"/>
          <p:cNvPicPr preferRelativeResize="0"/>
          <p:nvPr/>
        </p:nvPicPr>
        <p:blipFill>
          <a:blip r:embed="rId4">
            <a:alphaModFix/>
          </a:blip>
          <a:stretch>
            <a:fillRect/>
          </a:stretch>
        </p:blipFill>
        <p:spPr>
          <a:xfrm>
            <a:off x="5128695" y="1160200"/>
            <a:ext cx="1207281" cy="1302669"/>
          </a:xfrm>
          <a:prstGeom prst="rect">
            <a:avLst/>
          </a:prstGeom>
          <a:noFill/>
          <a:ln>
            <a:noFill/>
          </a:ln>
        </p:spPr>
      </p:pic>
      <p:pic>
        <p:nvPicPr>
          <p:cNvPr id="1134" name="Google Shape;1134;p92"/>
          <p:cNvPicPr preferRelativeResize="0"/>
          <p:nvPr/>
        </p:nvPicPr>
        <p:blipFill>
          <a:blip r:embed="rId5">
            <a:alphaModFix/>
          </a:blip>
          <a:stretch>
            <a:fillRect/>
          </a:stretch>
        </p:blipFill>
        <p:spPr>
          <a:xfrm>
            <a:off x="324000" y="1160200"/>
            <a:ext cx="2352256" cy="1321975"/>
          </a:xfrm>
          <a:prstGeom prst="rect">
            <a:avLst/>
          </a:prstGeom>
          <a:noFill/>
          <a:ln>
            <a:noFill/>
          </a:ln>
        </p:spPr>
      </p:pic>
      <p:sp>
        <p:nvSpPr>
          <p:cNvPr id="1135" name="Google Shape;1135;p92"/>
          <p:cNvSpPr txBox="1"/>
          <p:nvPr/>
        </p:nvSpPr>
        <p:spPr>
          <a:xfrm>
            <a:off x="0" y="4866600"/>
            <a:ext cx="74349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808080"/>
                </a:solidFill>
                <a:latin typeface="Lexend"/>
                <a:ea typeface="Lexend"/>
                <a:cs typeface="Lexend"/>
                <a:sym typeface="Lexend"/>
              </a:rPr>
              <a:t>Sawirka madaxa by PhET Interactive Simulations, University of Colorado Boulder, licensed under CC–BY–4.0 (https://phet.colorado.edu).</a:t>
            </a:r>
            <a:endParaRPr sz="600">
              <a:solidFill>
                <a:schemeClr val="dk2"/>
              </a:solidFill>
              <a:latin typeface="Lexend"/>
              <a:ea typeface="Lexend"/>
              <a:cs typeface="Lexend"/>
              <a:sym typeface="Lexend"/>
            </a:endParaRPr>
          </a:p>
        </p:txBody>
      </p:sp>
      <p:grpSp>
        <p:nvGrpSpPr>
          <p:cNvPr id="1136" name="Google Shape;1136;p92"/>
          <p:cNvGrpSpPr/>
          <p:nvPr/>
        </p:nvGrpSpPr>
        <p:grpSpPr>
          <a:xfrm>
            <a:off x="324000" y="2644725"/>
            <a:ext cx="7717325" cy="724708"/>
            <a:chOff x="324000" y="2644725"/>
            <a:chExt cx="7717325" cy="724708"/>
          </a:xfrm>
        </p:grpSpPr>
        <p:sp>
          <p:nvSpPr>
            <p:cNvPr id="1137" name="Google Shape;1137;p92"/>
            <p:cNvSpPr txBox="1"/>
            <p:nvPr/>
          </p:nvSpPr>
          <p:spPr>
            <a:xfrm>
              <a:off x="324000" y="2644725"/>
              <a:ext cx="5578800" cy="6135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400">
                  <a:latin typeface="Lexend"/>
                  <a:ea typeface="Lexend"/>
                  <a:cs typeface="Lexend"/>
                  <a:sym typeface="Lexend"/>
                </a:rPr>
                <a:t>Iftiinkan cad (white light) wuxuu ka kooban yahay iftiin dhammaan midabada jeegaan (spectrum) ee la arki karo.</a:t>
              </a:r>
              <a:endParaRPr sz="1800">
                <a:solidFill>
                  <a:srgbClr val="000000"/>
                </a:solidFill>
                <a:latin typeface="Lexend"/>
                <a:ea typeface="Lexend"/>
                <a:cs typeface="Lexend"/>
                <a:sym typeface="Lexend"/>
              </a:endParaRPr>
            </a:p>
          </p:txBody>
        </p:sp>
        <p:sp>
          <p:nvSpPr>
            <p:cNvPr id="1138" name="Google Shape;1138;p92"/>
            <p:cNvSpPr txBox="1"/>
            <p:nvPr/>
          </p:nvSpPr>
          <p:spPr>
            <a:xfrm>
              <a:off x="6158225" y="2738533"/>
              <a:ext cx="1883100" cy="6309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1000"/>
                </a:spcAft>
                <a:buNone/>
              </a:pPr>
              <a:r>
                <a:rPr lang="en-GB" sz="1400">
                  <a:solidFill>
                    <a:srgbClr val="000000"/>
                  </a:solidFill>
                  <a:latin typeface="Lexend"/>
                  <a:ea typeface="Lexend"/>
                  <a:cs typeface="Lexend"/>
                  <a:sym typeface="Lexend"/>
                </a:rPr>
                <a:t>iftiinka qorraxda</a:t>
              </a:r>
              <a:endParaRPr sz="1800">
                <a:solidFill>
                  <a:srgbClr val="000000"/>
                </a:solidFill>
                <a:latin typeface="Lexend"/>
                <a:ea typeface="Lexend"/>
                <a:cs typeface="Lexend"/>
                <a:sym typeface="Lexend"/>
              </a:endParaRPr>
            </a:p>
          </p:txBody>
        </p:sp>
        <p:cxnSp>
          <p:nvCxnSpPr>
            <p:cNvPr id="1139" name="Google Shape;1139;p92"/>
            <p:cNvCxnSpPr/>
            <p:nvPr/>
          </p:nvCxnSpPr>
          <p:spPr>
            <a:xfrm rot="-28404">
              <a:off x="6205723" y="3143741"/>
              <a:ext cx="1343446" cy="600"/>
            </a:xfrm>
            <a:prstGeom prst="straightConnector1">
              <a:avLst/>
            </a:prstGeom>
            <a:noFill/>
            <a:ln cap="flat" cmpd="sng" w="19050">
              <a:solidFill>
                <a:srgbClr val="FF0000"/>
              </a:solidFill>
              <a:prstDash val="solid"/>
              <a:round/>
              <a:headEnd len="med" w="med" type="none"/>
              <a:tailEnd len="med" w="med" type="none"/>
            </a:ln>
          </p:spPr>
        </p:cxnSp>
        <p:cxnSp>
          <p:nvCxnSpPr>
            <p:cNvPr id="1140" name="Google Shape;1140;p92"/>
            <p:cNvCxnSpPr/>
            <p:nvPr/>
          </p:nvCxnSpPr>
          <p:spPr>
            <a:xfrm rot="-28404">
              <a:off x="6205723" y="3156246"/>
              <a:ext cx="1343446" cy="600"/>
            </a:xfrm>
            <a:prstGeom prst="straightConnector1">
              <a:avLst/>
            </a:prstGeom>
            <a:noFill/>
            <a:ln cap="flat" cmpd="sng" w="19050">
              <a:solidFill>
                <a:srgbClr val="FF9900"/>
              </a:solidFill>
              <a:prstDash val="solid"/>
              <a:round/>
              <a:headEnd len="med" w="med" type="none"/>
              <a:tailEnd len="med" w="med" type="none"/>
            </a:ln>
          </p:spPr>
        </p:cxnSp>
        <p:cxnSp>
          <p:nvCxnSpPr>
            <p:cNvPr id="1141" name="Google Shape;1141;p92"/>
            <p:cNvCxnSpPr/>
            <p:nvPr/>
          </p:nvCxnSpPr>
          <p:spPr>
            <a:xfrm rot="-28404">
              <a:off x="6205723" y="3169186"/>
              <a:ext cx="1343446" cy="600"/>
            </a:xfrm>
            <a:prstGeom prst="straightConnector1">
              <a:avLst/>
            </a:prstGeom>
            <a:noFill/>
            <a:ln cap="flat" cmpd="sng" w="19050">
              <a:solidFill>
                <a:srgbClr val="FFFF00"/>
              </a:solidFill>
              <a:prstDash val="solid"/>
              <a:round/>
              <a:headEnd len="med" w="med" type="none"/>
              <a:tailEnd len="med" w="med" type="none"/>
            </a:ln>
          </p:spPr>
        </p:cxnSp>
        <p:cxnSp>
          <p:nvCxnSpPr>
            <p:cNvPr id="1142" name="Google Shape;1142;p92"/>
            <p:cNvCxnSpPr/>
            <p:nvPr/>
          </p:nvCxnSpPr>
          <p:spPr>
            <a:xfrm rot="-28404">
              <a:off x="6205723" y="3181688"/>
              <a:ext cx="1343446" cy="600"/>
            </a:xfrm>
            <a:prstGeom prst="straightConnector1">
              <a:avLst/>
            </a:prstGeom>
            <a:noFill/>
            <a:ln cap="flat" cmpd="sng" w="19050">
              <a:solidFill>
                <a:srgbClr val="00FF00"/>
              </a:solidFill>
              <a:prstDash val="solid"/>
              <a:round/>
              <a:headEnd len="med" w="med" type="none"/>
              <a:tailEnd len="med" w="med" type="none"/>
            </a:ln>
          </p:spPr>
        </p:cxnSp>
        <p:cxnSp>
          <p:nvCxnSpPr>
            <p:cNvPr id="1143" name="Google Shape;1143;p92"/>
            <p:cNvCxnSpPr/>
            <p:nvPr/>
          </p:nvCxnSpPr>
          <p:spPr>
            <a:xfrm rot="-28404">
              <a:off x="6205723" y="3192902"/>
              <a:ext cx="1343446" cy="600"/>
            </a:xfrm>
            <a:prstGeom prst="straightConnector1">
              <a:avLst/>
            </a:prstGeom>
            <a:noFill/>
            <a:ln cap="flat" cmpd="sng" w="19050">
              <a:solidFill>
                <a:srgbClr val="00FFFF"/>
              </a:solidFill>
              <a:prstDash val="solid"/>
              <a:round/>
              <a:headEnd len="med" w="med" type="none"/>
              <a:tailEnd len="med" w="med" type="none"/>
            </a:ln>
          </p:spPr>
        </p:cxnSp>
        <p:cxnSp>
          <p:nvCxnSpPr>
            <p:cNvPr id="1144" name="Google Shape;1144;p92"/>
            <p:cNvCxnSpPr/>
            <p:nvPr/>
          </p:nvCxnSpPr>
          <p:spPr>
            <a:xfrm rot="-28404">
              <a:off x="6205723" y="3218484"/>
              <a:ext cx="1343446" cy="600"/>
            </a:xfrm>
            <a:prstGeom prst="straightConnector1">
              <a:avLst/>
            </a:prstGeom>
            <a:noFill/>
            <a:ln cap="flat" cmpd="sng" w="19050">
              <a:solidFill>
                <a:srgbClr val="6D9EEB"/>
              </a:solidFill>
              <a:prstDash val="solid"/>
              <a:round/>
              <a:headEnd len="med" w="med" type="none"/>
              <a:tailEnd len="med" w="med" type="none"/>
            </a:ln>
          </p:spPr>
        </p:cxnSp>
        <p:cxnSp>
          <p:nvCxnSpPr>
            <p:cNvPr id="1145" name="Google Shape;1145;p92"/>
            <p:cNvCxnSpPr/>
            <p:nvPr/>
          </p:nvCxnSpPr>
          <p:spPr>
            <a:xfrm rot="-28404">
              <a:off x="6205723" y="3230557"/>
              <a:ext cx="1343446" cy="600"/>
            </a:xfrm>
            <a:prstGeom prst="straightConnector1">
              <a:avLst/>
            </a:prstGeom>
            <a:noFill/>
            <a:ln cap="flat" cmpd="sng" w="19050">
              <a:solidFill>
                <a:srgbClr val="B4A7D6"/>
              </a:solidFill>
              <a:prstDash val="solid"/>
              <a:round/>
              <a:headEnd len="med" w="med" type="none"/>
              <a:tailEnd len="med" w="med" type="none"/>
            </a:ln>
          </p:spPr>
        </p:cxnSp>
        <p:cxnSp>
          <p:nvCxnSpPr>
            <p:cNvPr id="1146" name="Google Shape;1146;p92"/>
            <p:cNvCxnSpPr/>
            <p:nvPr/>
          </p:nvCxnSpPr>
          <p:spPr>
            <a:xfrm rot="-2548877">
              <a:off x="6403044" y="2965095"/>
              <a:ext cx="217221" cy="196194"/>
            </a:xfrm>
            <a:prstGeom prst="straightConnector1">
              <a:avLst/>
            </a:prstGeom>
            <a:noFill/>
            <a:ln cap="flat" cmpd="sng" w="9525">
              <a:solidFill>
                <a:srgbClr val="000000"/>
              </a:solidFill>
              <a:prstDash val="solid"/>
              <a:round/>
              <a:headEnd len="med" w="med" type="none"/>
              <a:tailEnd len="med" w="med" type="triangle"/>
            </a:ln>
          </p:spPr>
        </p:cxnSp>
        <p:cxnSp>
          <p:nvCxnSpPr>
            <p:cNvPr id="1147" name="Google Shape;1147;p92"/>
            <p:cNvCxnSpPr/>
            <p:nvPr/>
          </p:nvCxnSpPr>
          <p:spPr>
            <a:xfrm rot="-28404">
              <a:off x="6205723" y="3204821"/>
              <a:ext cx="1343446" cy="600"/>
            </a:xfrm>
            <a:prstGeom prst="straightConnector1">
              <a:avLst/>
            </a:prstGeom>
            <a:noFill/>
            <a:ln cap="flat" cmpd="sng" w="19050">
              <a:solidFill>
                <a:srgbClr val="1174F2"/>
              </a:solidFill>
              <a:prstDash val="solid"/>
              <a:round/>
              <a:headEnd len="med" w="med" type="none"/>
              <a:tailEnd len="med" w="med" type="none"/>
            </a:ln>
          </p:spPr>
        </p:cxnSp>
      </p:grpSp>
      <p:grpSp>
        <p:nvGrpSpPr>
          <p:cNvPr id="1148" name="Google Shape;1148;p92"/>
          <p:cNvGrpSpPr/>
          <p:nvPr/>
        </p:nvGrpSpPr>
        <p:grpSpPr>
          <a:xfrm>
            <a:off x="324000" y="2516761"/>
            <a:ext cx="8129465" cy="1882264"/>
            <a:chOff x="324000" y="2516761"/>
            <a:chExt cx="8129465" cy="1882264"/>
          </a:xfrm>
        </p:grpSpPr>
        <p:grpSp>
          <p:nvGrpSpPr>
            <p:cNvPr id="1149" name="Google Shape;1149;p92"/>
            <p:cNvGrpSpPr/>
            <p:nvPr/>
          </p:nvGrpSpPr>
          <p:grpSpPr>
            <a:xfrm>
              <a:off x="7429652" y="2516761"/>
              <a:ext cx="1023813" cy="1157214"/>
              <a:chOff x="7459200" y="773603"/>
              <a:chExt cx="1413326" cy="1597699"/>
            </a:xfrm>
          </p:grpSpPr>
          <p:pic>
            <p:nvPicPr>
              <p:cNvPr id="1150" name="Google Shape;1150;p92"/>
              <p:cNvPicPr preferRelativeResize="0"/>
              <p:nvPr/>
            </p:nvPicPr>
            <p:blipFill>
              <a:blip r:embed="rId6">
                <a:alphaModFix/>
              </a:blip>
              <a:stretch>
                <a:fillRect/>
              </a:stretch>
            </p:blipFill>
            <p:spPr>
              <a:xfrm flipH="1">
                <a:off x="7459200" y="773603"/>
                <a:ext cx="1413326" cy="1597699"/>
              </a:xfrm>
              <a:prstGeom prst="rect">
                <a:avLst/>
              </a:prstGeom>
              <a:noFill/>
              <a:ln>
                <a:noFill/>
              </a:ln>
            </p:spPr>
          </p:pic>
          <p:sp>
            <p:nvSpPr>
              <p:cNvPr id="1151" name="Google Shape;1151;p92"/>
              <p:cNvSpPr/>
              <p:nvPr/>
            </p:nvSpPr>
            <p:spPr>
              <a:xfrm>
                <a:off x="7758850" y="786150"/>
                <a:ext cx="688500" cy="347700"/>
              </a:xfrm>
              <a:prstGeom prst="ellipse">
                <a:avLst/>
              </a:prstGeom>
              <a:solidFill>
                <a:srgbClr val="FFFFFF"/>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52" name="Google Shape;1152;p92"/>
              <p:cNvSpPr/>
              <p:nvPr/>
            </p:nvSpPr>
            <p:spPr>
              <a:xfrm>
                <a:off x="8447350" y="1080000"/>
                <a:ext cx="327900" cy="137100"/>
              </a:xfrm>
              <a:prstGeom prst="ellipse">
                <a:avLst/>
              </a:prstGeom>
              <a:solidFill>
                <a:srgbClr val="FFFFFF"/>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53" name="Google Shape;1153;p92"/>
              <p:cNvSpPr/>
              <p:nvPr/>
            </p:nvSpPr>
            <p:spPr>
              <a:xfrm>
                <a:off x="8607700" y="1326449"/>
                <a:ext cx="202500" cy="96900"/>
              </a:xfrm>
              <a:prstGeom prst="ellipse">
                <a:avLst/>
              </a:prstGeom>
              <a:solidFill>
                <a:srgbClr val="FFFFFF"/>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54" name="Google Shape;1154;p92"/>
              <p:cNvSpPr/>
              <p:nvPr/>
            </p:nvSpPr>
            <p:spPr>
              <a:xfrm>
                <a:off x="8694700" y="1530150"/>
                <a:ext cx="125400" cy="90900"/>
              </a:xfrm>
              <a:prstGeom prst="ellipse">
                <a:avLst/>
              </a:prstGeom>
              <a:solidFill>
                <a:srgbClr val="FFFFFF"/>
              </a:solidFill>
              <a:ln cap="flat" cmpd="sng" w="9525">
                <a:solidFill>
                  <a:srgbClr val="80808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155" name="Google Shape;1155;p92"/>
            <p:cNvSpPr txBox="1"/>
            <p:nvPr/>
          </p:nvSpPr>
          <p:spPr>
            <a:xfrm>
              <a:off x="324000" y="3445625"/>
              <a:ext cx="6988800" cy="9534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400">
                  <a:latin typeface="Lexend"/>
                  <a:ea typeface="Lexend"/>
                  <a:cs typeface="Lexend"/>
                  <a:sym typeface="Lexend"/>
                </a:rPr>
                <a:t>Marka uu indhaha soo galo, unugyada qaabka koofiyadda (cone cells) ee casaan, cagaar iyo buluug ah ayaa dhammaantood 'shida' isla waqti. Marka maskaxdu hesho saddexda calaamad oo wada jira, tani waxay keentaa inaan u aragno cad.</a:t>
              </a:r>
              <a:endParaRPr sz="1800">
                <a:solidFill>
                  <a:srgbClr val="000000"/>
                </a:solidFill>
                <a:latin typeface="Lexend"/>
                <a:ea typeface="Lexend"/>
                <a:cs typeface="Lexend"/>
                <a:sym typeface="Lexend"/>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4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9" name="Shape 1159"/>
        <p:cNvGrpSpPr/>
        <p:nvPr/>
      </p:nvGrpSpPr>
      <p:grpSpPr>
        <a:xfrm>
          <a:off x="0" y="0"/>
          <a:ext cx="0" cy="0"/>
          <a:chOff x="0" y="0"/>
          <a:chExt cx="0" cy="0"/>
        </a:xfrm>
      </p:grpSpPr>
      <p:pic>
        <p:nvPicPr>
          <p:cNvPr id="1160" name="Google Shape;1160;p93"/>
          <p:cNvPicPr preferRelativeResize="0"/>
          <p:nvPr/>
        </p:nvPicPr>
        <p:blipFill rotWithShape="1">
          <a:blip r:embed="rId3">
            <a:alphaModFix/>
          </a:blip>
          <a:srcRect b="0" l="-2406" r="0" t="0"/>
          <a:stretch/>
        </p:blipFill>
        <p:spPr>
          <a:xfrm>
            <a:off x="4421975" y="2777675"/>
            <a:ext cx="3466850" cy="1561593"/>
          </a:xfrm>
          <a:prstGeom prst="rect">
            <a:avLst/>
          </a:prstGeom>
          <a:noFill/>
          <a:ln>
            <a:noFill/>
          </a:ln>
        </p:spPr>
      </p:pic>
      <p:sp>
        <p:nvSpPr>
          <p:cNvPr id="1161" name="Google Shape;1161;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Aragtida shayga iftiinka cad (white light)</a:t>
            </a:r>
            <a:endParaRPr/>
          </a:p>
        </p:txBody>
      </p:sp>
      <p:sp>
        <p:nvSpPr>
          <p:cNvPr id="1162" name="Google Shape;1162;p93"/>
          <p:cNvSpPr txBox="1"/>
          <p:nvPr/>
        </p:nvSpPr>
        <p:spPr>
          <a:xfrm>
            <a:off x="324000" y="880125"/>
            <a:ext cx="3996000" cy="17844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Dusha cad (white surfaces) waxay si siman u milicsadaan dhammaan midabada iftiinka.</a:t>
            </a:r>
            <a:r>
              <a:rPr b="1" lang="en-GB" sz="1400">
                <a:latin typeface="Lexend"/>
                <a:ea typeface="Lexend"/>
                <a:cs typeface="Lexend"/>
                <a:sym typeface="Lexend"/>
              </a:rPr>
              <a:t/>
            </a:r>
            <a:r>
              <a:rPr lang="en-GB" sz="1400">
                <a:latin typeface="Lexend"/>
                <a:ea typeface="Lexend"/>
                <a:cs typeface="Lexend"/>
                <a:sym typeface="Lexend"/>
              </a:rPr>
              <a:t/>
            </a:r>
            <a:r>
              <a:rPr lang="en-GB" sz="1400">
                <a:solidFill>
                  <a:schemeClr val="dk1"/>
                </a:solidFill>
                <a:latin typeface="Lexend"/>
                <a:ea typeface="Lexend"/>
                <a:cs typeface="Lexend"/>
                <a:sym typeface="Lexend"/>
              </a:rPr>
              <a:t/>
            </a:r>
            <a:r>
              <a:rPr b="1" lang="en-GB" sz="1400">
                <a:solidFill>
                  <a:schemeClr val="accent4"/>
                </a:solidFill>
                <a:latin typeface="Lexend"/>
                <a:ea typeface="Lexend"/>
                <a:cs typeface="Lexend"/>
                <a:sym typeface="Lexend"/>
              </a:rPr>
              <a:t/>
            </a:r>
            <a:r>
              <a:rPr lang="en-GB" sz="1400">
                <a:latin typeface="Lexend"/>
                <a:ea typeface="Lexend"/>
                <a:cs typeface="Lexend"/>
                <a:sym typeface="Lexend"/>
              </a:rPr>
              <a:t/>
            </a:r>
            <a:endParaRPr sz="2000">
              <a:latin typeface="Lexend"/>
              <a:ea typeface="Lexend"/>
              <a:cs typeface="Lexend"/>
              <a:sym typeface="Lexend"/>
            </a:endParaRPr>
          </a:p>
          <a:p>
            <a:pPr indent="0" lvl="0" marL="0" rtl="0" algn="l">
              <a:lnSpc>
                <a:spcPct val="115000"/>
              </a:lnSpc>
              <a:spcBef>
                <a:spcPts val="0"/>
              </a:spcBef>
              <a:spcAft>
                <a:spcPts val="0"/>
              </a:spcAft>
              <a:buNone/>
            </a:pPr>
            <a:r>
              <a:rPr lang="en-GB" sz="1400">
                <a:latin typeface="Lexend"/>
                <a:ea typeface="Lexend"/>
                <a:cs typeface="Lexend"/>
                <a:sym typeface="Lexend"/>
              </a:rPr>
              <a:t>Iftiinka cad (white light), dhammaan midabada iftiinka ayaa indhahaaga ka soo gala dusha sare.</a:t>
            </a:r>
            <a:endParaRPr sz="20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2000">
              <a:latin typeface="Lexend"/>
              <a:ea typeface="Lexend"/>
              <a:cs typeface="Lexend"/>
              <a:sym typeface="Lexend"/>
            </a:endParaRPr>
          </a:p>
          <a:p>
            <a:pPr indent="0" lvl="0" marL="0" rtl="0" algn="l">
              <a:lnSpc>
                <a:spcPct val="115000"/>
              </a:lnSpc>
              <a:spcBef>
                <a:spcPts val="0"/>
              </a:spcBef>
              <a:spcAft>
                <a:spcPts val="0"/>
              </a:spcAft>
              <a:buNone/>
            </a:pPr>
            <a:r>
              <a:rPr>
                <a:latin typeface="Lexend"/>
              </a:rPr>
              <a:t/>
            </a:r>
            <a:endParaRPr sz="2000">
              <a:latin typeface="Lexend"/>
              <a:ea typeface="Lexend"/>
              <a:cs typeface="Lexend"/>
              <a:sym typeface="Lexend"/>
            </a:endParaRPr>
          </a:p>
        </p:txBody>
      </p:sp>
      <p:pic>
        <p:nvPicPr>
          <p:cNvPr id="1163" name="Google Shape;1163;p93"/>
          <p:cNvPicPr preferRelativeResize="0"/>
          <p:nvPr/>
        </p:nvPicPr>
        <p:blipFill>
          <a:blip r:embed="rId4">
            <a:alphaModFix/>
          </a:blip>
          <a:stretch>
            <a:fillRect/>
          </a:stretch>
        </p:blipFill>
        <p:spPr>
          <a:xfrm>
            <a:off x="4599575" y="1041624"/>
            <a:ext cx="3466851" cy="1377725"/>
          </a:xfrm>
          <a:prstGeom prst="rect">
            <a:avLst/>
          </a:prstGeom>
          <a:noFill/>
          <a:ln>
            <a:noFill/>
          </a:ln>
        </p:spPr>
      </p:pic>
      <p:sp>
        <p:nvSpPr>
          <p:cNvPr id="1164" name="Google Shape;1164;p93"/>
          <p:cNvSpPr txBox="1"/>
          <p:nvPr/>
        </p:nvSpPr>
        <p:spPr>
          <a:xfrm>
            <a:off x="324000" y="2937525"/>
            <a:ext cx="4116600" cy="1802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Dusha madow oo dhammaystiran (perfectly black surface) ma milicsan doonto iftiin gabi ahaanba.</a:t>
            </a:r>
            <a:r>
              <a:rPr lang="en-GB" sz="1400">
                <a:latin typeface="Lexend"/>
                <a:ea typeface="Lexend"/>
                <a:cs typeface="Lexend"/>
                <a:sym typeface="Lexend"/>
              </a:rPr>
              <a:t/>
            </a:r>
            <a:r>
              <a:rPr lang="en-GB" sz="1400">
                <a:solidFill>
                  <a:schemeClr val="dk1"/>
                </a:solidFill>
                <a:latin typeface="Lexend"/>
                <a:ea typeface="Lexend"/>
                <a:cs typeface="Lexend"/>
                <a:sym typeface="Lexend"/>
              </a:rPr>
              <a:t/>
            </a:r>
            <a:r>
              <a:rPr b="1" lang="en-GB" sz="1400">
                <a:solidFill>
                  <a:schemeClr val="accent4"/>
                </a:solidFill>
                <a:latin typeface="Lexend"/>
                <a:ea typeface="Lexend"/>
                <a:cs typeface="Lexend"/>
                <a:sym typeface="Lexend"/>
              </a:rPr>
              <a:t/>
            </a:r>
            <a:r>
              <a:rPr lang="en-GB" sz="1400">
                <a:latin typeface="Lexend"/>
                <a:ea typeface="Lexend"/>
                <a:cs typeface="Lexend"/>
                <a:sym typeface="Lexend"/>
              </a:rPr>
              <a:t/>
            </a:r>
            <a:endParaRPr sz="2000">
              <a:latin typeface="Lexend"/>
              <a:ea typeface="Lexend"/>
              <a:cs typeface="Lexend"/>
              <a:sym typeface="Lexend"/>
            </a:endParaRPr>
          </a:p>
          <a:p>
            <a:pPr indent="0" lvl="0" marL="0" rtl="0" algn="l">
              <a:lnSpc>
                <a:spcPct val="115000"/>
              </a:lnSpc>
              <a:spcBef>
                <a:spcPts val="0"/>
              </a:spcBef>
              <a:spcAft>
                <a:spcPts val="0"/>
              </a:spcAft>
              <a:buNone/>
            </a:pPr>
            <a:r>
              <a:rPr lang="en-GB" sz="1400">
                <a:latin typeface="Lexend"/>
                <a:ea typeface="Lexend"/>
                <a:cs typeface="Lexend"/>
                <a:sym typeface="Lexend"/>
              </a:rPr>
              <a:t>Iftiin kasta oo ku dhaca waa la nuugi doonaa (absorbed) oo iftiin kuma soo milicsan doono indhahaaga.</a:t>
            </a:r>
            <a:r>
              <a:rPr b="1" lang="en-GB" sz="1400">
                <a:latin typeface="Lexend"/>
                <a:ea typeface="Lexend"/>
                <a:cs typeface="Lexend"/>
                <a:sym typeface="Lexend"/>
              </a:rPr>
              <a:t/>
            </a:r>
            <a:r>
              <a:rPr lang="en-GB" sz="1400">
                <a:latin typeface="Lexend"/>
                <a:ea typeface="Lexend"/>
                <a:cs typeface="Lexend"/>
                <a:sym typeface="Lexend"/>
              </a:rPr>
              <a:t/>
            </a:r>
            <a:endParaRPr sz="2000">
              <a:latin typeface="Lexend"/>
              <a:ea typeface="Lexend"/>
              <a:cs typeface="Lexend"/>
              <a:sym typeface="Lexend"/>
            </a:endParaRPr>
          </a:p>
        </p:txBody>
      </p:sp>
      <p:sp>
        <p:nvSpPr>
          <p:cNvPr id="1165" name="Google Shape;1165;p93"/>
          <p:cNvSpPr txBox="1"/>
          <p:nvPr/>
        </p:nvSpPr>
        <p:spPr>
          <a:xfrm>
            <a:off x="5723400" y="2238450"/>
            <a:ext cx="1767900" cy="333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dusha cad (white surface)</a:t>
            </a:r>
            <a:endParaRPr sz="1800">
              <a:latin typeface="Lexend"/>
              <a:ea typeface="Lexend"/>
              <a:cs typeface="Lexend"/>
              <a:sym typeface="Lexend"/>
            </a:endParaRPr>
          </a:p>
        </p:txBody>
      </p:sp>
      <p:sp>
        <p:nvSpPr>
          <p:cNvPr id="1166" name="Google Shape;1166;p93"/>
          <p:cNvSpPr/>
          <p:nvPr/>
        </p:nvSpPr>
        <p:spPr>
          <a:xfrm>
            <a:off x="7582825" y="844375"/>
            <a:ext cx="623052" cy="406512"/>
          </a:xfrm>
          <a:prstGeom prst="cloud">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7" name="Google Shape;1167;p93"/>
          <p:cNvSpPr/>
          <p:nvPr/>
        </p:nvSpPr>
        <p:spPr>
          <a:xfrm>
            <a:off x="7656025" y="2833500"/>
            <a:ext cx="623052" cy="406512"/>
          </a:xfrm>
          <a:prstGeom prst="cloud">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8" name="Google Shape;1168;p93"/>
          <p:cNvSpPr txBox="1"/>
          <p:nvPr/>
        </p:nvSpPr>
        <p:spPr>
          <a:xfrm>
            <a:off x="5723400" y="4219650"/>
            <a:ext cx="1767900" cy="333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dusha madow (black surface)</a:t>
            </a:r>
            <a:r>
              <a:rPr lang="en-GB" sz="1100">
                <a:latin typeface="Lexend"/>
                <a:ea typeface="Lexend"/>
                <a:cs typeface="Lexend"/>
                <a:sym typeface="Lexend"/>
              </a:rPr>
              <a:t/>
            </a:r>
            <a:endParaRPr sz="1800">
              <a:latin typeface="Lexend"/>
              <a:ea typeface="Lexend"/>
              <a:cs typeface="Lexend"/>
              <a:sym typeface="Lexen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2" name="Shape 1172"/>
        <p:cNvGrpSpPr/>
        <p:nvPr/>
      </p:nvGrpSpPr>
      <p:grpSpPr>
        <a:xfrm>
          <a:off x="0" y="0"/>
          <a:ext cx="0" cy="0"/>
          <a:chOff x="0" y="0"/>
          <a:chExt cx="0" cy="0"/>
        </a:xfrm>
      </p:grpSpPr>
      <p:sp>
        <p:nvSpPr>
          <p:cNvPr id="1173" name="Google Shape;1173;p94"/>
          <p:cNvSpPr txBox="1"/>
          <p:nvPr>
            <p:ph idx="1" type="body"/>
          </p:nvPr>
        </p:nvSpPr>
        <p:spPr>
          <a:xfrm>
            <a:off x="324000" y="835500"/>
            <a:ext cx="5932800" cy="39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Maxay shayga cad (white objects) u ekaadaan cad (white) iftiinka cad (white light)?</a:t>
            </a:r>
            <a:r>
              <a:rPr lang="en-GB" sz="1100">
                <a:latin typeface="Lexend"/>
              </a:rPr>
              <a:t/>
            </a:r>
            <a:r>
              <a:rPr lang="en-GB" sz="1100">
                <a:latin typeface="Lexend"/>
              </a:rPr>
              <a:t/>
            </a:r>
            <a:endParaRPr/>
          </a:p>
        </p:txBody>
      </p:sp>
      <p:sp>
        <p:nvSpPr>
          <p:cNvPr id="1174" name="Google Shape;1174;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Aragtida shayga iftiinka cad (white light)</a:t>
            </a:r>
            <a:endParaRPr/>
          </a:p>
        </p:txBody>
      </p:sp>
      <p:pic>
        <p:nvPicPr>
          <p:cNvPr id="1175" name="Google Shape;1175;p94"/>
          <p:cNvPicPr preferRelativeResize="0"/>
          <p:nvPr/>
        </p:nvPicPr>
        <p:blipFill rotWithShape="1">
          <a:blip r:embed="rId3">
            <a:alphaModFix/>
          </a:blip>
          <a:srcRect b="0" l="0" r="4260" t="0"/>
          <a:stretch/>
        </p:blipFill>
        <p:spPr>
          <a:xfrm>
            <a:off x="6392525" y="821375"/>
            <a:ext cx="2427475" cy="1106150"/>
          </a:xfrm>
          <a:prstGeom prst="rect">
            <a:avLst/>
          </a:prstGeom>
          <a:noFill/>
          <a:ln>
            <a:noFill/>
          </a:ln>
        </p:spPr>
      </p:pic>
      <p:sp>
        <p:nvSpPr>
          <p:cNvPr id="1176" name="Google Shape;1176;p94"/>
          <p:cNvSpPr txBox="1"/>
          <p:nvPr>
            <p:ph idx="1" type="body"/>
          </p:nvPr>
        </p:nvSpPr>
        <p:spPr>
          <a:xfrm>
            <a:off x="881425" y="2668800"/>
            <a:ext cx="5932800" cy="39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Waxay kaliya milicsadaan hal midab oo iftiin ah (cad).</a:t>
            </a:r>
            <a:r>
              <a:rPr lang="en-GB" sz="1400">
                <a:latin typeface="Lexend"/>
              </a:rPr>
              <a:t/>
            </a:r>
            <a:endParaRPr sz="2000"/>
          </a:p>
        </p:txBody>
      </p:sp>
      <p:sp>
        <p:nvSpPr>
          <p:cNvPr id="1177" name="Google Shape;1177;p94"/>
          <p:cNvSpPr txBox="1"/>
          <p:nvPr>
            <p:ph idx="1" type="body"/>
          </p:nvPr>
        </p:nvSpPr>
        <p:spPr>
          <a:xfrm>
            <a:off x="881425" y="3309425"/>
            <a:ext cx="5932800" cy="39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Waxay milicsadaan dhammaan midabada jeegaan (spectrum).</a:t>
            </a:r>
            <a:r>
              <a:rPr lang="en-GB" sz="1400">
                <a:latin typeface="Lexend"/>
              </a:rPr>
              <a:t/>
            </a:r>
            <a:endParaRPr sz="2000"/>
          </a:p>
        </p:txBody>
      </p:sp>
      <p:sp>
        <p:nvSpPr>
          <p:cNvPr id="1178" name="Google Shape;1178;p94"/>
          <p:cNvSpPr txBox="1"/>
          <p:nvPr>
            <p:ph idx="1" type="body"/>
          </p:nvPr>
        </p:nvSpPr>
        <p:spPr>
          <a:xfrm>
            <a:off x="881425" y="2012500"/>
            <a:ext cx="5932800" cy="39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Shayga cad (white objects) had iyo jeer waxay u ekaadaan cad (white).</a:t>
            </a:r>
            <a:endParaRPr sz="2000"/>
          </a:p>
        </p:txBody>
      </p:sp>
      <p:sp>
        <p:nvSpPr>
          <p:cNvPr id="1179" name="Google Shape;1179;p94"/>
          <p:cNvSpPr txBox="1"/>
          <p:nvPr>
            <p:ph idx="1" type="body"/>
          </p:nvPr>
        </p:nvSpPr>
        <p:spPr>
          <a:xfrm>
            <a:off x="881425" y="3981463"/>
            <a:ext cx="5932800" cy="39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Ma milicsadaan midabada iftiinka midna.</a:t>
            </a:r>
            <a:endParaRPr sz="2000"/>
          </a:p>
        </p:txBody>
      </p:sp>
      <p:grpSp>
        <p:nvGrpSpPr>
          <p:cNvPr id="1180" name="Google Shape;1180;p94"/>
          <p:cNvGrpSpPr/>
          <p:nvPr/>
        </p:nvGrpSpPr>
        <p:grpSpPr>
          <a:xfrm>
            <a:off x="324028" y="2005481"/>
            <a:ext cx="352684" cy="339517"/>
            <a:chOff x="1020916" y="1442088"/>
            <a:chExt cx="457200" cy="457200"/>
          </a:xfrm>
        </p:grpSpPr>
        <p:pic>
          <p:nvPicPr>
            <p:cNvPr id="1181" name="Google Shape;1181;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2" name="Google Shape;1182;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183" name="Google Shape;1183;p94"/>
          <p:cNvGrpSpPr/>
          <p:nvPr/>
        </p:nvGrpSpPr>
        <p:grpSpPr>
          <a:xfrm>
            <a:off x="324022" y="2673810"/>
            <a:ext cx="352684" cy="339517"/>
            <a:chOff x="1020916" y="1442088"/>
            <a:chExt cx="457200" cy="457200"/>
          </a:xfrm>
        </p:grpSpPr>
        <p:pic>
          <p:nvPicPr>
            <p:cNvPr id="1184" name="Google Shape;1184;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5" name="Google Shape;1185;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186" name="Google Shape;1186;p94"/>
          <p:cNvGrpSpPr/>
          <p:nvPr/>
        </p:nvGrpSpPr>
        <p:grpSpPr>
          <a:xfrm>
            <a:off x="324016" y="3342139"/>
            <a:ext cx="352684" cy="339517"/>
            <a:chOff x="1020916" y="1442088"/>
            <a:chExt cx="457200" cy="457200"/>
          </a:xfrm>
        </p:grpSpPr>
        <p:pic>
          <p:nvPicPr>
            <p:cNvPr id="1187" name="Google Shape;1187;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88" name="Google Shape;1188;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189" name="Google Shape;1189;p94"/>
          <p:cNvGrpSpPr/>
          <p:nvPr/>
        </p:nvGrpSpPr>
        <p:grpSpPr>
          <a:xfrm>
            <a:off x="324020" y="4010468"/>
            <a:ext cx="352684" cy="339517"/>
            <a:chOff x="1020916" y="1442088"/>
            <a:chExt cx="457200" cy="457200"/>
          </a:xfrm>
        </p:grpSpPr>
        <p:pic>
          <p:nvPicPr>
            <p:cNvPr id="1190" name="Google Shape;1190;p9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191" name="Google Shape;1191;p9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pic>
        <p:nvPicPr>
          <p:cNvPr id="1192" name="Google Shape;1192;p94"/>
          <p:cNvPicPr preferRelativeResize="0"/>
          <p:nvPr/>
        </p:nvPicPr>
        <p:blipFill>
          <a:blip r:embed="rId5">
            <a:alphaModFix/>
          </a:blip>
          <a:stretch>
            <a:fillRect/>
          </a:stretch>
        </p:blipFill>
        <p:spPr>
          <a:xfrm>
            <a:off x="6467308" y="323998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6" name="Shape 1196"/>
        <p:cNvGrpSpPr/>
        <p:nvPr/>
      </p:nvGrpSpPr>
      <p:grpSpPr>
        <a:xfrm>
          <a:off x="0" y="0"/>
          <a:ext cx="0" cy="0"/>
          <a:chOff x="0" y="0"/>
          <a:chExt cx="0" cy="0"/>
        </a:xfrm>
      </p:grpSpPr>
      <p:sp>
        <p:nvSpPr>
          <p:cNvPr id="1197" name="Google Shape;1197;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Aragtida shayga iftiinka cad (white light)</a:t>
            </a:r>
            <a:endParaRPr/>
          </a:p>
        </p:txBody>
      </p:sp>
      <p:sp>
        <p:nvSpPr>
          <p:cNvPr id="1198" name="Google Shape;1198;p95"/>
          <p:cNvSpPr txBox="1"/>
          <p:nvPr/>
        </p:nvSpPr>
        <p:spPr>
          <a:xfrm>
            <a:off x="329950" y="895150"/>
            <a:ext cx="6756900" cy="694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Midabka shaygu wuxuu ku xiran yahay midabada iftiinka uu milicsado.</a:t>
            </a:r>
            <a:r>
              <a:rPr lang="en-GB" sz="1100">
                <a:latin typeface="Lexend"/>
                <a:ea typeface="Lexend"/>
                <a:cs typeface="Lexend"/>
                <a:sym typeface="Lexend"/>
              </a:rPr>
              <a:t/>
            </a:r>
            <a:r>
              <a:rPr b="1" lang="en-GB" sz="1100">
                <a:latin typeface="Lexend"/>
                <a:ea typeface="Lexend"/>
                <a:cs typeface="Lexend"/>
                <a:sym typeface="Lexend"/>
              </a:rPr>
              <a:t/>
            </a:r>
            <a:endParaRPr b="1" sz="1900">
              <a:solidFill>
                <a:srgbClr val="000000"/>
              </a:solidFill>
              <a:latin typeface="Lexend"/>
              <a:ea typeface="Lexend"/>
              <a:cs typeface="Lexend"/>
              <a:sym typeface="Lexend"/>
            </a:endParaRPr>
          </a:p>
        </p:txBody>
      </p:sp>
      <p:grpSp>
        <p:nvGrpSpPr>
          <p:cNvPr id="1199" name="Google Shape;1199;p95"/>
          <p:cNvGrpSpPr/>
          <p:nvPr/>
        </p:nvGrpSpPr>
        <p:grpSpPr>
          <a:xfrm>
            <a:off x="3614490" y="1620001"/>
            <a:ext cx="5383600" cy="3096598"/>
            <a:chOff x="3462090" y="1620001"/>
            <a:chExt cx="5383600" cy="3096598"/>
          </a:xfrm>
        </p:grpSpPr>
        <p:pic>
          <p:nvPicPr>
            <p:cNvPr id="1200" name="Google Shape;1200;p95"/>
            <p:cNvPicPr preferRelativeResize="0"/>
            <p:nvPr/>
          </p:nvPicPr>
          <p:blipFill rotWithShape="1">
            <a:blip r:embed="rId3">
              <a:alphaModFix/>
            </a:blip>
            <a:srcRect b="28665" l="12184" r="30984" t="17952"/>
            <a:stretch/>
          </p:blipFill>
          <p:spPr>
            <a:xfrm>
              <a:off x="4830850" y="2350800"/>
              <a:ext cx="2530525" cy="2365799"/>
            </a:xfrm>
            <a:prstGeom prst="rect">
              <a:avLst/>
            </a:prstGeom>
            <a:noFill/>
            <a:ln>
              <a:noFill/>
            </a:ln>
          </p:spPr>
        </p:pic>
        <p:sp>
          <p:nvSpPr>
            <p:cNvPr id="1201" name="Google Shape;1201;p95"/>
            <p:cNvSpPr txBox="1"/>
            <p:nvPr/>
          </p:nvSpPr>
          <p:spPr>
            <a:xfrm>
              <a:off x="7404490" y="1920710"/>
              <a:ext cx="1441200" cy="2517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aragti (viewpoint)</a:t>
              </a:r>
              <a:endParaRPr sz="1800">
                <a:solidFill>
                  <a:srgbClr val="000000"/>
                </a:solidFill>
                <a:latin typeface="Lexend"/>
                <a:ea typeface="Lexend"/>
                <a:cs typeface="Lexend"/>
                <a:sym typeface="Lexend"/>
              </a:endParaRPr>
            </a:p>
          </p:txBody>
        </p:sp>
        <p:grpSp>
          <p:nvGrpSpPr>
            <p:cNvPr id="1202" name="Google Shape;1202;p95"/>
            <p:cNvGrpSpPr/>
            <p:nvPr/>
          </p:nvGrpSpPr>
          <p:grpSpPr>
            <a:xfrm rot="9017055">
              <a:off x="7124123" y="1687432"/>
              <a:ext cx="401418" cy="487583"/>
              <a:chOff x="3196375" y="1275195"/>
              <a:chExt cx="401416" cy="487580"/>
            </a:xfrm>
          </p:grpSpPr>
          <p:sp>
            <p:nvSpPr>
              <p:cNvPr id="1203" name="Google Shape;1203;p95"/>
              <p:cNvSpPr/>
              <p:nvPr/>
            </p:nvSpPr>
            <p:spPr>
              <a:xfrm>
                <a:off x="3196375" y="1522475"/>
                <a:ext cx="373500" cy="240300"/>
              </a:xfrm>
              <a:prstGeom prst="arc">
                <a:avLst>
                  <a:gd fmla="val 16200000" name="adj1"/>
                  <a:gd fmla="val 0" name="adj2"/>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04" name="Google Shape;1204;p95"/>
              <p:cNvSpPr/>
              <p:nvPr/>
            </p:nvSpPr>
            <p:spPr>
              <a:xfrm flipH="1" rot="10800000">
                <a:off x="3196375" y="1275195"/>
                <a:ext cx="373500" cy="240300"/>
              </a:xfrm>
              <a:prstGeom prst="arc">
                <a:avLst>
                  <a:gd fmla="val 16200000" name="adj1"/>
                  <a:gd fmla="val 0" name="adj2"/>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05" name="Google Shape;1205;p95"/>
              <p:cNvSpPr/>
              <p:nvPr/>
            </p:nvSpPr>
            <p:spPr>
              <a:xfrm flipH="1" rot="5519873">
                <a:off x="3481802" y="1467636"/>
                <a:ext cx="129078" cy="98466"/>
              </a:xfrm>
              <a:prstGeom prst="arc">
                <a:avLst>
                  <a:gd fmla="val 10702243" name="adj1"/>
                  <a:gd fmla="val 0" name="adj2"/>
                </a:avLst>
              </a:prstGeom>
              <a:no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06" name="Google Shape;1206;p95"/>
              <p:cNvSpPr/>
              <p:nvPr/>
            </p:nvSpPr>
            <p:spPr>
              <a:xfrm>
                <a:off x="3537465" y="1495540"/>
                <a:ext cx="36000" cy="387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07" name="Google Shape;1207;p95"/>
              <p:cNvSpPr/>
              <p:nvPr/>
            </p:nvSpPr>
            <p:spPr>
              <a:xfrm flipH="1" rot="6062121">
                <a:off x="3353394" y="1488301"/>
                <a:ext cx="73662" cy="35477"/>
              </a:xfrm>
              <a:prstGeom prst="arc">
                <a:avLst>
                  <a:gd fmla="val 16200000" name="adj1"/>
                  <a:gd fmla="val 0"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08" name="Google Shape;1208;p95"/>
              <p:cNvSpPr/>
              <p:nvPr/>
            </p:nvSpPr>
            <p:spPr>
              <a:xfrm flipH="1" rot="4908233">
                <a:off x="3394151" y="1484956"/>
                <a:ext cx="73652" cy="35469"/>
              </a:xfrm>
              <a:prstGeom prst="arc">
                <a:avLst>
                  <a:gd fmla="val 16200000" name="adj1"/>
                  <a:gd fmla="val 0"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09" name="Google Shape;1209;p95"/>
              <p:cNvSpPr/>
              <p:nvPr/>
            </p:nvSpPr>
            <p:spPr>
              <a:xfrm flipH="1" rot="4866729">
                <a:off x="3427760" y="1476476"/>
                <a:ext cx="73786" cy="35513"/>
              </a:xfrm>
              <a:prstGeom prst="arc">
                <a:avLst>
                  <a:gd fmla="val 16200000" name="adj1"/>
                  <a:gd fmla="val 0"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10" name="Google Shape;1210;p95"/>
              <p:cNvSpPr/>
              <p:nvPr/>
            </p:nvSpPr>
            <p:spPr>
              <a:xfrm flipH="1" rot="4227374">
                <a:off x="3461950" y="1459824"/>
                <a:ext cx="73537" cy="35579"/>
              </a:xfrm>
              <a:prstGeom prst="arc">
                <a:avLst>
                  <a:gd fmla="val 16200000" name="adj1"/>
                  <a:gd fmla="val 0"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11" name="Google Shape;1211;p95"/>
              <p:cNvSpPr/>
              <p:nvPr/>
            </p:nvSpPr>
            <p:spPr>
              <a:xfrm flipH="1" rot="4227374">
                <a:off x="3483224" y="1438562"/>
                <a:ext cx="73537" cy="35579"/>
              </a:xfrm>
              <a:prstGeom prst="arc">
                <a:avLst>
                  <a:gd fmla="val 16200000" name="adj1"/>
                  <a:gd fmla="val 0"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12" name="Google Shape;1212;p95"/>
              <p:cNvSpPr/>
              <p:nvPr/>
            </p:nvSpPr>
            <p:spPr>
              <a:xfrm flipH="1" rot="3799824">
                <a:off x="3505753" y="1406755"/>
                <a:ext cx="73522" cy="35420"/>
              </a:xfrm>
              <a:prstGeom prst="arc">
                <a:avLst>
                  <a:gd fmla="val 16200000" name="adj1"/>
                  <a:gd fmla="val 0"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13" name="Google Shape;1213;p95"/>
              <p:cNvSpPr/>
              <p:nvPr/>
            </p:nvSpPr>
            <p:spPr>
              <a:xfrm rot="4737879">
                <a:off x="3353394" y="1514010"/>
                <a:ext cx="73662" cy="35477"/>
              </a:xfrm>
              <a:prstGeom prst="arc">
                <a:avLst>
                  <a:gd fmla="val 16200000" name="adj1"/>
                  <a:gd fmla="val 0"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95"/>
              <p:cNvSpPr/>
              <p:nvPr/>
            </p:nvSpPr>
            <p:spPr>
              <a:xfrm rot="5891767">
                <a:off x="3394151" y="1517364"/>
                <a:ext cx="73652" cy="35469"/>
              </a:xfrm>
              <a:prstGeom prst="arc">
                <a:avLst>
                  <a:gd fmla="val 16200000" name="adj1"/>
                  <a:gd fmla="val 0"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95"/>
              <p:cNvSpPr/>
              <p:nvPr/>
            </p:nvSpPr>
            <p:spPr>
              <a:xfrm rot="5933271">
                <a:off x="3427760" y="1525800"/>
                <a:ext cx="73786" cy="35513"/>
              </a:xfrm>
              <a:prstGeom prst="arc">
                <a:avLst>
                  <a:gd fmla="val 16200000" name="adj1"/>
                  <a:gd fmla="val 0"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95"/>
              <p:cNvSpPr/>
              <p:nvPr/>
            </p:nvSpPr>
            <p:spPr>
              <a:xfrm rot="6572626">
                <a:off x="3461950" y="1542386"/>
                <a:ext cx="73537" cy="35579"/>
              </a:xfrm>
              <a:prstGeom prst="arc">
                <a:avLst>
                  <a:gd fmla="val 16200000" name="adj1"/>
                  <a:gd fmla="val 0"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95"/>
              <p:cNvSpPr/>
              <p:nvPr/>
            </p:nvSpPr>
            <p:spPr>
              <a:xfrm rot="6572626">
                <a:off x="3483224" y="1563648"/>
                <a:ext cx="73537" cy="35579"/>
              </a:xfrm>
              <a:prstGeom prst="arc">
                <a:avLst>
                  <a:gd fmla="val 16200000" name="adj1"/>
                  <a:gd fmla="val 0"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95"/>
              <p:cNvSpPr/>
              <p:nvPr/>
            </p:nvSpPr>
            <p:spPr>
              <a:xfrm rot="7000176">
                <a:off x="3505753" y="1595614"/>
                <a:ext cx="73522" cy="35420"/>
              </a:xfrm>
              <a:prstGeom prst="arc">
                <a:avLst>
                  <a:gd fmla="val 16200000" name="adj1"/>
                  <a:gd fmla="val 0" name="adj2"/>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9" name="Google Shape;1219;p95"/>
            <p:cNvGrpSpPr/>
            <p:nvPr/>
          </p:nvGrpSpPr>
          <p:grpSpPr>
            <a:xfrm>
              <a:off x="3462090" y="1941471"/>
              <a:ext cx="2037827" cy="1591199"/>
              <a:chOff x="3462090" y="1941471"/>
              <a:chExt cx="2037827" cy="1591199"/>
            </a:xfrm>
          </p:grpSpPr>
          <p:grpSp>
            <p:nvGrpSpPr>
              <p:cNvPr id="1220" name="Google Shape;1220;p95"/>
              <p:cNvGrpSpPr/>
              <p:nvPr/>
            </p:nvGrpSpPr>
            <p:grpSpPr>
              <a:xfrm rot="2521251">
                <a:off x="3845967" y="2813620"/>
                <a:ext cx="1854597" cy="112819"/>
                <a:chOff x="4711100" y="3554350"/>
                <a:chExt cx="1854600" cy="112819"/>
              </a:xfrm>
            </p:grpSpPr>
            <p:cxnSp>
              <p:nvCxnSpPr>
                <p:cNvPr id="1221" name="Google Shape;1221;p95"/>
                <p:cNvCxnSpPr/>
                <p:nvPr/>
              </p:nvCxnSpPr>
              <p:spPr>
                <a:xfrm>
                  <a:off x="4711100" y="3554350"/>
                  <a:ext cx="1854600" cy="900"/>
                </a:xfrm>
                <a:prstGeom prst="straightConnector1">
                  <a:avLst/>
                </a:prstGeom>
                <a:noFill/>
                <a:ln cap="flat" cmpd="sng" w="19050">
                  <a:solidFill>
                    <a:srgbClr val="FF0000"/>
                  </a:solidFill>
                  <a:prstDash val="solid"/>
                  <a:round/>
                  <a:headEnd len="med" w="med" type="none"/>
                  <a:tailEnd len="med" w="med" type="none"/>
                </a:ln>
              </p:spPr>
            </p:cxnSp>
            <p:cxnSp>
              <p:nvCxnSpPr>
                <p:cNvPr id="1222" name="Google Shape;1222;p95"/>
                <p:cNvCxnSpPr/>
                <p:nvPr/>
              </p:nvCxnSpPr>
              <p:spPr>
                <a:xfrm>
                  <a:off x="4711100" y="3573400"/>
                  <a:ext cx="1854600" cy="900"/>
                </a:xfrm>
                <a:prstGeom prst="straightConnector1">
                  <a:avLst/>
                </a:prstGeom>
                <a:noFill/>
                <a:ln cap="flat" cmpd="sng" w="19050">
                  <a:solidFill>
                    <a:srgbClr val="FF9900"/>
                  </a:solidFill>
                  <a:prstDash val="solid"/>
                  <a:round/>
                  <a:headEnd len="med" w="med" type="none"/>
                  <a:tailEnd len="med" w="med" type="none"/>
                </a:ln>
              </p:spPr>
            </p:cxnSp>
            <p:cxnSp>
              <p:nvCxnSpPr>
                <p:cNvPr id="1223" name="Google Shape;1223;p95"/>
                <p:cNvCxnSpPr/>
                <p:nvPr/>
              </p:nvCxnSpPr>
              <p:spPr>
                <a:xfrm>
                  <a:off x="4711100" y="3592450"/>
                  <a:ext cx="1854600" cy="900"/>
                </a:xfrm>
                <a:prstGeom prst="straightConnector1">
                  <a:avLst/>
                </a:prstGeom>
                <a:noFill/>
                <a:ln cap="flat" cmpd="sng" w="19050">
                  <a:solidFill>
                    <a:srgbClr val="FFFF00"/>
                  </a:solidFill>
                  <a:prstDash val="solid"/>
                  <a:round/>
                  <a:headEnd len="med" w="med" type="none"/>
                  <a:tailEnd len="med" w="med" type="none"/>
                </a:ln>
              </p:spPr>
            </p:cxnSp>
            <p:cxnSp>
              <p:nvCxnSpPr>
                <p:cNvPr id="1224" name="Google Shape;1224;p95"/>
                <p:cNvCxnSpPr/>
                <p:nvPr/>
              </p:nvCxnSpPr>
              <p:spPr>
                <a:xfrm>
                  <a:off x="4711100" y="3611500"/>
                  <a:ext cx="1854600" cy="900"/>
                </a:xfrm>
                <a:prstGeom prst="straightConnector1">
                  <a:avLst/>
                </a:prstGeom>
                <a:noFill/>
                <a:ln cap="flat" cmpd="sng" w="19050">
                  <a:solidFill>
                    <a:srgbClr val="00FF00"/>
                  </a:solidFill>
                  <a:prstDash val="solid"/>
                  <a:round/>
                  <a:headEnd len="med" w="med" type="none"/>
                  <a:tailEnd len="med" w="med" type="none"/>
                </a:ln>
              </p:spPr>
            </p:cxnSp>
            <p:cxnSp>
              <p:nvCxnSpPr>
                <p:cNvPr id="1225" name="Google Shape;1225;p95"/>
                <p:cNvCxnSpPr/>
                <p:nvPr/>
              </p:nvCxnSpPr>
              <p:spPr>
                <a:xfrm>
                  <a:off x="4711100" y="3630550"/>
                  <a:ext cx="1854600" cy="900"/>
                </a:xfrm>
                <a:prstGeom prst="straightConnector1">
                  <a:avLst/>
                </a:prstGeom>
                <a:noFill/>
                <a:ln cap="flat" cmpd="sng" w="19050">
                  <a:solidFill>
                    <a:srgbClr val="00FFFF"/>
                  </a:solidFill>
                  <a:prstDash val="solid"/>
                  <a:round/>
                  <a:headEnd len="med" w="med" type="none"/>
                  <a:tailEnd len="med" w="med" type="none"/>
                </a:ln>
              </p:spPr>
            </p:cxnSp>
            <p:cxnSp>
              <p:nvCxnSpPr>
                <p:cNvPr id="1226" name="Google Shape;1226;p95"/>
                <p:cNvCxnSpPr/>
                <p:nvPr/>
              </p:nvCxnSpPr>
              <p:spPr>
                <a:xfrm>
                  <a:off x="4711100" y="3647219"/>
                  <a:ext cx="1854600" cy="900"/>
                </a:xfrm>
                <a:prstGeom prst="straightConnector1">
                  <a:avLst/>
                </a:prstGeom>
                <a:noFill/>
                <a:ln cap="flat" cmpd="sng" w="19050">
                  <a:solidFill>
                    <a:srgbClr val="6D9EEB"/>
                  </a:solidFill>
                  <a:prstDash val="solid"/>
                  <a:round/>
                  <a:headEnd len="med" w="med" type="none"/>
                  <a:tailEnd len="med" w="med" type="none"/>
                </a:ln>
              </p:spPr>
            </p:cxnSp>
            <p:cxnSp>
              <p:nvCxnSpPr>
                <p:cNvPr id="1227" name="Google Shape;1227;p95"/>
                <p:cNvCxnSpPr/>
                <p:nvPr/>
              </p:nvCxnSpPr>
              <p:spPr>
                <a:xfrm>
                  <a:off x="4711100" y="3666269"/>
                  <a:ext cx="1854600" cy="900"/>
                </a:xfrm>
                <a:prstGeom prst="straightConnector1">
                  <a:avLst/>
                </a:prstGeom>
                <a:noFill/>
                <a:ln cap="flat" cmpd="sng" w="19050">
                  <a:solidFill>
                    <a:srgbClr val="B4A7D6"/>
                  </a:solidFill>
                  <a:prstDash val="solid"/>
                  <a:round/>
                  <a:headEnd len="med" w="med" type="none"/>
                  <a:tailEnd len="med" w="med" type="none"/>
                </a:ln>
              </p:spPr>
            </p:cxnSp>
          </p:grpSp>
          <p:sp>
            <p:nvSpPr>
              <p:cNvPr id="1228" name="Google Shape;1228;p95"/>
              <p:cNvSpPr txBox="1"/>
              <p:nvPr/>
            </p:nvSpPr>
            <p:spPr>
              <a:xfrm>
                <a:off x="3462090" y="1941471"/>
                <a:ext cx="1441200" cy="2517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 cad (white light)</a:t>
                </a:r>
                <a:endParaRPr sz="1800">
                  <a:solidFill>
                    <a:srgbClr val="000000"/>
                  </a:solidFill>
                  <a:latin typeface="Lexend"/>
                  <a:ea typeface="Lexend"/>
                  <a:cs typeface="Lexend"/>
                  <a:sym typeface="Lexend"/>
                </a:endParaRPr>
              </a:p>
            </p:txBody>
          </p:sp>
          <p:cxnSp>
            <p:nvCxnSpPr>
              <p:cNvPr id="1229" name="Google Shape;1229;p95"/>
              <p:cNvCxnSpPr/>
              <p:nvPr/>
            </p:nvCxnSpPr>
            <p:spPr>
              <a:xfrm>
                <a:off x="4360200" y="2273500"/>
                <a:ext cx="299700" cy="270900"/>
              </a:xfrm>
              <a:prstGeom prst="straightConnector1">
                <a:avLst/>
              </a:prstGeom>
              <a:noFill/>
              <a:ln cap="flat" cmpd="sng" w="9525">
                <a:solidFill>
                  <a:srgbClr val="000000"/>
                </a:solidFill>
                <a:prstDash val="solid"/>
                <a:round/>
                <a:headEnd len="med" w="med" type="none"/>
                <a:tailEnd len="med" w="med" type="triangle"/>
              </a:ln>
            </p:spPr>
          </p:cxnSp>
        </p:grpSp>
        <p:cxnSp>
          <p:nvCxnSpPr>
            <p:cNvPr id="1230" name="Google Shape;1230;p95"/>
            <p:cNvCxnSpPr/>
            <p:nvPr/>
          </p:nvCxnSpPr>
          <p:spPr>
            <a:xfrm flipH="1">
              <a:off x="5462075" y="2060825"/>
              <a:ext cx="1677000" cy="1430100"/>
            </a:xfrm>
            <a:prstGeom prst="straightConnector1">
              <a:avLst/>
            </a:prstGeom>
            <a:noFill/>
            <a:ln cap="flat" cmpd="sng" w="19050">
              <a:solidFill>
                <a:srgbClr val="00FF00"/>
              </a:solidFill>
              <a:prstDash val="solid"/>
              <a:round/>
              <a:headEnd len="med" w="med" type="none"/>
              <a:tailEnd len="med" w="med" type="none"/>
            </a:ln>
          </p:spPr>
        </p:cxnSp>
        <p:sp>
          <p:nvSpPr>
            <p:cNvPr id="1231" name="Google Shape;1231;p95"/>
            <p:cNvSpPr/>
            <p:nvPr/>
          </p:nvSpPr>
          <p:spPr>
            <a:xfrm rot="2877275">
              <a:off x="6973377" y="2130006"/>
              <a:ext cx="65848" cy="86230"/>
            </a:xfrm>
            <a:prstGeom prst="triangle">
              <a:avLst>
                <a:gd fmla="val 50000" name="adj"/>
              </a:avLst>
            </a:prstGeom>
            <a:solidFill>
              <a:srgbClr val="00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32" name="Google Shape;1232;p95"/>
            <p:cNvCxnSpPr/>
            <p:nvPr/>
          </p:nvCxnSpPr>
          <p:spPr>
            <a:xfrm flipH="1">
              <a:off x="5462100" y="2938450"/>
              <a:ext cx="152700" cy="552600"/>
            </a:xfrm>
            <a:prstGeom prst="straightConnector1">
              <a:avLst/>
            </a:prstGeom>
            <a:noFill/>
            <a:ln cap="flat" cmpd="sng" w="19050">
              <a:solidFill>
                <a:srgbClr val="00FF00"/>
              </a:solidFill>
              <a:prstDash val="solid"/>
              <a:round/>
              <a:headEnd len="med" w="med" type="none"/>
              <a:tailEnd len="med" w="med" type="none"/>
            </a:ln>
          </p:spPr>
        </p:cxnSp>
        <p:cxnSp>
          <p:nvCxnSpPr>
            <p:cNvPr id="1233" name="Google Shape;1233;p95"/>
            <p:cNvCxnSpPr/>
            <p:nvPr/>
          </p:nvCxnSpPr>
          <p:spPr>
            <a:xfrm rot="10800000">
              <a:off x="5462125" y="3490975"/>
              <a:ext cx="155100" cy="308100"/>
            </a:xfrm>
            <a:prstGeom prst="straightConnector1">
              <a:avLst/>
            </a:prstGeom>
            <a:noFill/>
            <a:ln cap="flat" cmpd="sng" w="19050">
              <a:solidFill>
                <a:srgbClr val="00FF00"/>
              </a:solidFill>
              <a:prstDash val="solid"/>
              <a:round/>
              <a:headEnd len="med" w="med" type="none"/>
              <a:tailEnd len="med" w="med" type="none"/>
            </a:ln>
          </p:spPr>
        </p:cxnSp>
        <p:cxnSp>
          <p:nvCxnSpPr>
            <p:cNvPr id="1234" name="Google Shape;1234;p95"/>
            <p:cNvCxnSpPr/>
            <p:nvPr/>
          </p:nvCxnSpPr>
          <p:spPr>
            <a:xfrm flipH="1">
              <a:off x="5462250" y="3475125"/>
              <a:ext cx="587700" cy="15900"/>
            </a:xfrm>
            <a:prstGeom prst="straightConnector1">
              <a:avLst/>
            </a:prstGeom>
            <a:noFill/>
            <a:ln cap="flat" cmpd="sng" w="19050">
              <a:solidFill>
                <a:srgbClr val="00FF00"/>
              </a:solidFill>
              <a:prstDash val="solid"/>
              <a:round/>
              <a:headEnd len="med" w="med" type="none"/>
              <a:tailEnd len="med" w="med" type="none"/>
            </a:ln>
          </p:spPr>
        </p:cxnSp>
        <p:sp>
          <p:nvSpPr>
            <p:cNvPr id="1235" name="Google Shape;1235;p95"/>
            <p:cNvSpPr/>
            <p:nvPr/>
          </p:nvSpPr>
          <p:spPr>
            <a:xfrm rot="1051534">
              <a:off x="5537675" y="3065710"/>
              <a:ext cx="65752" cy="86154"/>
            </a:xfrm>
            <a:prstGeom prst="triangle">
              <a:avLst>
                <a:gd fmla="val 50000" name="adj"/>
              </a:avLst>
            </a:prstGeom>
            <a:solidFill>
              <a:srgbClr val="00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36" name="Google Shape;1236;p95"/>
            <p:cNvSpPr/>
            <p:nvPr/>
          </p:nvSpPr>
          <p:spPr>
            <a:xfrm rot="5085491">
              <a:off x="5907617" y="3435127"/>
              <a:ext cx="65675" cy="86181"/>
            </a:xfrm>
            <a:prstGeom prst="triangle">
              <a:avLst>
                <a:gd fmla="val 50000" name="adj"/>
              </a:avLst>
            </a:prstGeom>
            <a:solidFill>
              <a:srgbClr val="00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37" name="Google Shape;1237;p95"/>
            <p:cNvSpPr/>
            <p:nvPr/>
          </p:nvSpPr>
          <p:spPr>
            <a:xfrm rot="8939487">
              <a:off x="5510173" y="3611782"/>
              <a:ext cx="65804" cy="86127"/>
            </a:xfrm>
            <a:prstGeom prst="triangle">
              <a:avLst>
                <a:gd fmla="val 50000" name="adj"/>
              </a:avLst>
            </a:prstGeom>
            <a:solidFill>
              <a:srgbClr val="00FF00"/>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238" name="Google Shape;1238;p95"/>
          <p:cNvSpPr txBox="1"/>
          <p:nvPr/>
        </p:nvSpPr>
        <p:spPr>
          <a:xfrm>
            <a:off x="329950" y="3037400"/>
            <a:ext cx="4353600" cy="1451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Shayga cagaaran (green objects) waxay kaliya milicsadaan iftiinka cagaaran (green light).</a:t>
            </a:r>
            <a:endParaRPr sz="19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Waxay u ekaadaan cagaar (green) sababtoo ah iftiinka cagaaran (green light) oo keliya ayaa indhahaaga ka soo gala.</a:t>
            </a:r>
            <a:endParaRPr sz="1900">
              <a:solidFill>
                <a:srgbClr val="000000"/>
              </a:solidFill>
              <a:latin typeface="Lexend"/>
              <a:ea typeface="Lexend"/>
              <a:cs typeface="Lexend"/>
              <a:sym typeface="Lexend"/>
            </a:endParaRPr>
          </a:p>
        </p:txBody>
      </p:sp>
      <p:sp>
        <p:nvSpPr>
          <p:cNvPr id="1239" name="Google Shape;1239;p95"/>
          <p:cNvSpPr txBox="1"/>
          <p:nvPr/>
        </p:nvSpPr>
        <p:spPr>
          <a:xfrm>
            <a:off x="329950" y="1809550"/>
            <a:ext cx="2920500" cy="1006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Midabada iftiinka ee aan dusha milicsan waa la nuugaa (absorbed).</a:t>
            </a:r>
            <a:r>
              <a:rPr b="1" lang="en-GB" sz="1100">
                <a:latin typeface="Lexend"/>
                <a:ea typeface="Lexend"/>
                <a:cs typeface="Lexend"/>
                <a:sym typeface="Lexend"/>
              </a:rPr>
              <a:t/>
            </a:r>
            <a:r>
              <a:rPr lang="en-GB" sz="1100">
                <a:latin typeface="Lexend"/>
                <a:ea typeface="Lexend"/>
                <a:cs typeface="Lexend"/>
                <a:sym typeface="Lexend"/>
              </a:rPr>
              <a:t/>
            </a:r>
            <a:endParaRPr sz="1900">
              <a:solidFill>
                <a:srgbClr val="000000"/>
              </a:solidFill>
              <a:latin typeface="Lexend"/>
              <a:ea typeface="Lexend"/>
              <a:cs typeface="Lexend"/>
              <a:sym typeface="Lexend"/>
            </a:endParaRPr>
          </a:p>
        </p:txBody>
      </p:sp>
      <p:sp>
        <p:nvSpPr>
          <p:cNvPr id="1240" name="Google Shape;1240;p95"/>
          <p:cNvSpPr/>
          <p:nvPr/>
        </p:nvSpPr>
        <p:spPr>
          <a:xfrm>
            <a:off x="7494450" y="1533725"/>
            <a:ext cx="623052" cy="406512"/>
          </a:xfrm>
          <a:prstGeom prst="cloud">
            <a:avLst/>
          </a:prstGeom>
          <a:solidFill>
            <a:srgbClr val="64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sp>
        <p:nvSpPr>
          <p:cNvPr id="1245" name="Google Shape;1245;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Aragtida shayga iftiinka cad (white light)</a:t>
            </a:r>
            <a:endParaRPr/>
          </a:p>
        </p:txBody>
      </p:sp>
      <p:sp>
        <p:nvSpPr>
          <p:cNvPr id="1246" name="Google Shape;1246;p96"/>
          <p:cNvSpPr txBox="1"/>
          <p:nvPr/>
        </p:nvSpPr>
        <p:spPr>
          <a:xfrm>
            <a:off x="324000" y="2857925"/>
            <a:ext cx="4288800" cy="652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Dusha buluugga ah (blue surfaces) waxay kaliya milicsadaan iftiinka buluugga ah (blue light). Dhammaan midabada kale waa la nuugaa (absorbed).</a:t>
            </a:r>
            <a:r>
              <a:rPr lang="en-GB" sz="1100">
                <a:solidFill>
                  <a:schemeClr val="dk1"/>
                </a:solidFill>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sp>
        <p:nvSpPr>
          <p:cNvPr id="1247" name="Google Shape;1247;p96"/>
          <p:cNvSpPr txBox="1"/>
          <p:nvPr/>
        </p:nvSpPr>
        <p:spPr>
          <a:xfrm>
            <a:off x="329950" y="978750"/>
            <a:ext cx="3602400" cy="1073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Dusha cas waxay kaliya ka tarjumaysaa iftiinka cas. Dhammaan midabada kale ee iftiinka waa la nuugaa.</a:t>
            </a:r>
            <a:r>
              <a:rPr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solidFill>
                  <a:srgbClr val="000000"/>
                </a:solidFill>
                <a:latin typeface="Lexend"/>
                <a:ea typeface="Lexend"/>
                <a:cs typeface="Lexend"/>
                <a:sym typeface="Lexend"/>
              </a:rPr>
              <a:t/>
            </a:r>
            <a:r>
              <a:rPr b="1" lang="en-GB" sz="1100">
                <a:solidFill>
                  <a:srgbClr val="000000"/>
                </a:solidFill>
                <a:latin typeface="Lexend"/>
                <a:ea typeface="Lexend"/>
                <a:cs typeface="Lexend"/>
                <a:sym typeface="Lexend"/>
              </a:rPr>
              <a:t/>
            </a:r>
            <a:r>
              <a:rPr lang="en-GB" sz="1100">
                <a:solidFill>
                  <a:srgbClr val="000000"/>
                </a:solidFill>
                <a:latin typeface="Lexend"/>
                <a:ea typeface="Lexend"/>
                <a:cs typeface="Lexend"/>
                <a:sym typeface="Lexend"/>
              </a:rPr>
              <a:t/>
            </a:r>
            <a:r>
              <a:rPr lang="en-GB" sz="1100">
                <a:latin typeface="Lexend"/>
                <a:ea typeface="Lexend"/>
                <a:cs typeface="Lexend"/>
                <a:sym typeface="Lexend"/>
              </a:rPr>
              <a:t/>
            </a:r>
            <a:endParaRPr sz="2000">
              <a:solidFill>
                <a:srgbClr val="000000"/>
              </a:solidFill>
              <a:latin typeface="Lexend"/>
              <a:ea typeface="Lexend"/>
              <a:cs typeface="Lexend"/>
              <a:sym typeface="Lexend"/>
            </a:endParaRPr>
          </a:p>
        </p:txBody>
      </p:sp>
      <p:pic>
        <p:nvPicPr>
          <p:cNvPr id="1248" name="Google Shape;1248;p96"/>
          <p:cNvPicPr preferRelativeResize="0"/>
          <p:nvPr/>
        </p:nvPicPr>
        <p:blipFill>
          <a:blip r:embed="rId3">
            <a:alphaModFix/>
          </a:blip>
          <a:stretch>
            <a:fillRect/>
          </a:stretch>
        </p:blipFill>
        <p:spPr>
          <a:xfrm>
            <a:off x="4286400" y="909813"/>
            <a:ext cx="4089100" cy="1353900"/>
          </a:xfrm>
          <a:prstGeom prst="rect">
            <a:avLst/>
          </a:prstGeom>
          <a:noFill/>
          <a:ln>
            <a:noFill/>
          </a:ln>
        </p:spPr>
      </p:pic>
      <p:pic>
        <p:nvPicPr>
          <p:cNvPr id="1249" name="Google Shape;1249;p96"/>
          <p:cNvPicPr preferRelativeResize="0"/>
          <p:nvPr/>
        </p:nvPicPr>
        <p:blipFill>
          <a:blip r:embed="rId4">
            <a:alphaModFix/>
          </a:blip>
          <a:stretch>
            <a:fillRect/>
          </a:stretch>
        </p:blipFill>
        <p:spPr>
          <a:xfrm>
            <a:off x="4320514" y="2860952"/>
            <a:ext cx="3861800" cy="13727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3" name="Shape 1253"/>
        <p:cNvGrpSpPr/>
        <p:nvPr/>
      </p:nvGrpSpPr>
      <p:grpSpPr>
        <a:xfrm>
          <a:off x="0" y="0"/>
          <a:ext cx="0" cy="0"/>
          <a:chOff x="0" y="0"/>
          <a:chExt cx="0" cy="0"/>
        </a:xfrm>
      </p:grpSpPr>
      <p:sp>
        <p:nvSpPr>
          <p:cNvPr id="1254" name="Google Shape;1254;p97"/>
          <p:cNvSpPr txBox="1"/>
          <p:nvPr>
            <p:ph idx="1" type="body"/>
          </p:nvPr>
        </p:nvSpPr>
        <p:spPr>
          <a:xfrm>
            <a:off x="324000" y="911700"/>
            <a:ext cx="8237700" cy="9372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b="1" lang="en-GB" sz="1100">
                <a:latin typeface="Lexend"/>
              </a:rPr>
              <a:t>Run ama been?</a:t>
            </a:r>
            <a:endParaRPr b="1" sz="2100"/>
          </a:p>
          <a:p>
            <a:pPr indent="0" lvl="0" marL="0" rtl="0" algn="l">
              <a:spcBef>
                <a:spcPts val="0"/>
              </a:spcBef>
              <a:spcAft>
                <a:spcPts val="1000"/>
              </a:spcAft>
              <a:buNone/>
            </a:pPr>
            <a:r>
              <a:rPr lang="en-GB" sz="1100">
                <a:latin typeface="Lexend"/>
              </a:rPr>
              <a:t>Walxaha cagaaran waxay u eg yihiin cagaar sababtoo ah waxay kaliya nuugaan iftiinka cagaaran.</a:t>
            </a:r>
            <a:endParaRPr sz="2100"/>
          </a:p>
        </p:txBody>
      </p:sp>
      <p:sp>
        <p:nvSpPr>
          <p:cNvPr id="1255" name="Google Shape;1255;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Aragtida walxaha iftiinka cad</a:t>
            </a:r>
            <a:endParaRPr/>
          </a:p>
        </p:txBody>
      </p:sp>
      <p:sp>
        <p:nvSpPr>
          <p:cNvPr id="1256" name="Google Shape;1256;p97"/>
          <p:cNvSpPr txBox="1"/>
          <p:nvPr/>
        </p:nvSpPr>
        <p:spPr>
          <a:xfrm>
            <a:off x="3025325" y="1916075"/>
            <a:ext cx="12891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800">
                <a:solidFill>
                  <a:srgbClr val="000000"/>
                </a:solidFill>
                <a:latin typeface="Lexend"/>
                <a:ea typeface="Lexend"/>
                <a:cs typeface="Lexend"/>
                <a:sym typeface="Lexend"/>
              </a:rPr>
              <a:t>Run</a:t>
            </a:r>
            <a:endParaRPr b="1" sz="2200">
              <a:solidFill>
                <a:srgbClr val="000000"/>
              </a:solidFill>
              <a:latin typeface="Lexend"/>
              <a:ea typeface="Lexend"/>
              <a:cs typeface="Lexend"/>
              <a:sym typeface="Lexend"/>
            </a:endParaRPr>
          </a:p>
        </p:txBody>
      </p:sp>
      <p:sp>
        <p:nvSpPr>
          <p:cNvPr id="1257" name="Google Shape;1257;p97"/>
          <p:cNvSpPr txBox="1"/>
          <p:nvPr/>
        </p:nvSpPr>
        <p:spPr>
          <a:xfrm>
            <a:off x="5431100" y="1893350"/>
            <a:ext cx="1060200" cy="3387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b="1" lang="en-GB" sz="1800">
                <a:solidFill>
                  <a:srgbClr val="000000"/>
                </a:solidFill>
                <a:latin typeface="Lexend"/>
                <a:ea typeface="Lexend"/>
                <a:cs typeface="Lexend"/>
                <a:sym typeface="Lexend"/>
              </a:rPr>
              <a:t>Been</a:t>
            </a:r>
            <a:endParaRPr b="1" sz="2200">
              <a:solidFill>
                <a:srgbClr val="000000"/>
              </a:solidFill>
              <a:latin typeface="Lexend"/>
              <a:ea typeface="Lexend"/>
              <a:cs typeface="Lexend"/>
              <a:sym typeface="Lexend"/>
            </a:endParaRPr>
          </a:p>
        </p:txBody>
      </p:sp>
      <p:pic>
        <p:nvPicPr>
          <p:cNvPr id="1258" name="Google Shape;1258;p97"/>
          <p:cNvPicPr preferRelativeResize="0"/>
          <p:nvPr/>
        </p:nvPicPr>
        <p:blipFill>
          <a:blip r:embed="rId3">
            <a:alphaModFix/>
          </a:blip>
          <a:stretch>
            <a:fillRect/>
          </a:stretch>
        </p:blipFill>
        <p:spPr>
          <a:xfrm>
            <a:off x="2429763" y="1856716"/>
            <a:ext cx="457425" cy="457425"/>
          </a:xfrm>
          <a:prstGeom prst="rect">
            <a:avLst/>
          </a:prstGeom>
          <a:noFill/>
          <a:ln>
            <a:noFill/>
          </a:ln>
        </p:spPr>
      </p:pic>
      <p:pic>
        <p:nvPicPr>
          <p:cNvPr id="1259" name="Google Shape;1259;p97"/>
          <p:cNvPicPr preferRelativeResize="0"/>
          <p:nvPr/>
        </p:nvPicPr>
        <p:blipFill>
          <a:blip r:embed="rId3">
            <a:alphaModFix/>
          </a:blip>
          <a:stretch>
            <a:fillRect/>
          </a:stretch>
        </p:blipFill>
        <p:spPr>
          <a:xfrm>
            <a:off x="4823988" y="1856716"/>
            <a:ext cx="457425" cy="457425"/>
          </a:xfrm>
          <a:prstGeom prst="rect">
            <a:avLst/>
          </a:prstGeom>
          <a:noFill/>
          <a:ln>
            <a:noFill/>
          </a:ln>
        </p:spPr>
      </p:pic>
      <p:sp>
        <p:nvSpPr>
          <p:cNvPr id="1260" name="Google Shape;1260;p97"/>
          <p:cNvSpPr txBox="1"/>
          <p:nvPr/>
        </p:nvSpPr>
        <p:spPr>
          <a:xfrm>
            <a:off x="2454488" y="1946813"/>
            <a:ext cx="408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T</a:t>
            </a:r>
            <a:endParaRPr b="1" sz="1800">
              <a:solidFill>
                <a:srgbClr val="FFFFFF"/>
              </a:solidFill>
              <a:latin typeface="Lexend"/>
              <a:ea typeface="Lexend"/>
              <a:cs typeface="Lexend"/>
              <a:sym typeface="Lexend"/>
            </a:endParaRPr>
          </a:p>
        </p:txBody>
      </p:sp>
      <p:sp>
        <p:nvSpPr>
          <p:cNvPr id="1261" name="Google Shape;1261;p97"/>
          <p:cNvSpPr txBox="1"/>
          <p:nvPr/>
        </p:nvSpPr>
        <p:spPr>
          <a:xfrm>
            <a:off x="4848713" y="1946813"/>
            <a:ext cx="408000" cy="2772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sp>
        <p:nvSpPr>
          <p:cNvPr id="1262" name="Google Shape;1262;p97"/>
          <p:cNvSpPr txBox="1"/>
          <p:nvPr>
            <p:ph idx="1" type="body"/>
          </p:nvPr>
        </p:nvSpPr>
        <p:spPr>
          <a:xfrm>
            <a:off x="324000" y="2969100"/>
            <a:ext cx="893700" cy="390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b="1" lang="en-GB" sz="1100">
                <a:latin typeface="Lexend"/>
              </a:rPr>
              <a:t>Sabab?</a:t>
            </a:r>
            <a:r>
              <a:rPr b="1" lang="en-GB" sz="1100">
                <a:latin typeface="Lexend"/>
              </a:rPr>
              <a:t/>
            </a:r>
            <a:endParaRPr sz="2100"/>
          </a:p>
        </p:txBody>
      </p:sp>
      <p:sp>
        <p:nvSpPr>
          <p:cNvPr id="1263" name="Google Shape;1263;p97"/>
          <p:cNvSpPr txBox="1"/>
          <p:nvPr>
            <p:ph idx="1" type="body"/>
          </p:nvPr>
        </p:nvSpPr>
        <p:spPr>
          <a:xfrm>
            <a:off x="324000" y="3350100"/>
            <a:ext cx="8456100" cy="858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Walxaha cagaaran waxay u eg yihiin cagaar sababtoo ah waxay kaliya ka tarjumaan iftiinka cagaaran. Haddii shay uu nuugo iftiinka cagaaran, markaas iftiin cagaaran oo ka tarjumaya isaga indhahaaga ma gaari karo.</a:t>
            </a:r>
            <a:br>
              <a:rPr lang="en-GB" sz="2100">
                <a:latin typeface="Kalam"/>
                <a:ea typeface="Kalam"/>
                <a:cs typeface="Kalam"/>
                <a:sym typeface="Kalam"/>
              </a:rPr>
            </a:br>
            <a:r>
              <a:rPr lang="en-GB" sz="1100">
                <a:latin typeface="Kalam"/>
                <a:ea typeface="Kalam"/>
                <a:cs typeface="Kalam"/>
                <a:sym typeface="Kalam"/>
              </a:rPr>
              <a:t/>
            </a:r>
            <a:endParaRPr sz="2100">
              <a:latin typeface="Kalam"/>
              <a:ea typeface="Kalam"/>
              <a:cs typeface="Kalam"/>
              <a:sym typeface="Kalam"/>
            </a:endParaRPr>
          </a:p>
        </p:txBody>
      </p:sp>
      <p:pic>
        <p:nvPicPr>
          <p:cNvPr id="1264" name="Google Shape;1264;p97"/>
          <p:cNvPicPr preferRelativeResize="0"/>
          <p:nvPr/>
        </p:nvPicPr>
        <p:blipFill>
          <a:blip r:embed="rId4">
            <a:alphaModFix/>
          </a:blip>
          <a:stretch>
            <a:fillRect/>
          </a:stretch>
        </p:blipFill>
        <p:spPr>
          <a:xfrm>
            <a:off x="6010233" y="205068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sp>
        <p:nvSpPr>
          <p:cNvPr id="1269" name="Google Shape;1269;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400">
                <a:latin typeface="Lexend"/>
              </a:rPr>
              <a:t>Aragtida walxaha iftiinka cad</a:t>
            </a:r>
            <a:endParaRPr/>
          </a:p>
        </p:txBody>
      </p:sp>
      <p:pic>
        <p:nvPicPr>
          <p:cNvPr id="1270" name="Google Shape;1270;p98"/>
          <p:cNvPicPr preferRelativeResize="0"/>
          <p:nvPr/>
        </p:nvPicPr>
        <p:blipFill rotWithShape="1">
          <a:blip r:embed="rId3">
            <a:alphaModFix/>
          </a:blip>
          <a:srcRect b="0" l="14675" r="12782" t="5186"/>
          <a:stretch/>
        </p:blipFill>
        <p:spPr>
          <a:xfrm flipH="1">
            <a:off x="7295951" y="1216078"/>
            <a:ext cx="1524049" cy="2114280"/>
          </a:xfrm>
          <a:prstGeom prst="rect">
            <a:avLst/>
          </a:prstGeom>
          <a:noFill/>
          <a:ln>
            <a:noFill/>
          </a:ln>
        </p:spPr>
      </p:pic>
      <p:sp>
        <p:nvSpPr>
          <p:cNvPr id="1271" name="Google Shape;1271;p98"/>
          <p:cNvSpPr txBox="1"/>
          <p:nvPr/>
        </p:nvSpPr>
        <p:spPr>
          <a:xfrm>
            <a:off x="329950" y="794328"/>
            <a:ext cx="8366400" cy="444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Qalabka kubbadda cagta ee kooxdu wuxuu leeyahay shaati buluug ah iyo surwaal cad.</a:t>
            </a:r>
            <a:endParaRPr sz="2000">
              <a:solidFill>
                <a:srgbClr val="000000"/>
              </a:solidFill>
              <a:latin typeface="Lexend"/>
              <a:ea typeface="Lexend"/>
              <a:cs typeface="Lexend"/>
              <a:sym typeface="Lexend"/>
            </a:endParaRPr>
          </a:p>
        </p:txBody>
      </p:sp>
      <p:sp>
        <p:nvSpPr>
          <p:cNvPr id="1272" name="Google Shape;1272;p98"/>
          <p:cNvSpPr txBox="1"/>
          <p:nvPr/>
        </p:nvSpPr>
        <p:spPr>
          <a:xfrm>
            <a:off x="329950" y="1374600"/>
            <a:ext cx="6966000" cy="444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Kee ka mid ah weedhahan soo socda ayaa sax ah?</a:t>
            </a:r>
            <a:endParaRPr sz="2000">
              <a:solidFill>
                <a:srgbClr val="000000"/>
              </a:solidFill>
              <a:latin typeface="Lexend"/>
              <a:ea typeface="Lexend"/>
              <a:cs typeface="Lexend"/>
              <a:sym typeface="Lexend"/>
            </a:endParaRPr>
          </a:p>
        </p:txBody>
      </p:sp>
      <p:grpSp>
        <p:nvGrpSpPr>
          <p:cNvPr id="1273" name="Google Shape;1273;p98"/>
          <p:cNvGrpSpPr/>
          <p:nvPr/>
        </p:nvGrpSpPr>
        <p:grpSpPr>
          <a:xfrm>
            <a:off x="339041" y="1954878"/>
            <a:ext cx="6621309" cy="457200"/>
            <a:chOff x="339041" y="1511125"/>
            <a:chExt cx="6621309" cy="457200"/>
          </a:xfrm>
        </p:grpSpPr>
        <p:grpSp>
          <p:nvGrpSpPr>
            <p:cNvPr id="1274" name="Google Shape;1274;p98"/>
            <p:cNvGrpSpPr/>
            <p:nvPr/>
          </p:nvGrpSpPr>
          <p:grpSpPr>
            <a:xfrm>
              <a:off x="339041" y="1511125"/>
              <a:ext cx="457200" cy="457200"/>
              <a:chOff x="1020916" y="1442088"/>
              <a:chExt cx="457200" cy="457200"/>
            </a:xfrm>
          </p:grpSpPr>
          <p:pic>
            <p:nvPicPr>
              <p:cNvPr id="1275" name="Google Shape;1275;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76" name="Google Shape;1276;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sp>
          <p:nvSpPr>
            <p:cNvPr id="1277" name="Google Shape;1277;p98"/>
            <p:cNvSpPr txBox="1"/>
            <p:nvPr/>
          </p:nvSpPr>
          <p:spPr>
            <a:xfrm>
              <a:off x="931250" y="1587775"/>
              <a:ext cx="6029100" cy="303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700">
                  <a:latin typeface="Lexend"/>
                  <a:ea typeface="Lexend"/>
                  <a:cs typeface="Lexend"/>
                  <a:sym typeface="Lexend"/>
                </a:rPr>
                <a:t>Shaatigu wuxuu ku darayaa midab buluug ah iftiinka qorraxda.</a:t>
              </a:r>
              <a:endParaRPr sz="1800">
                <a:solidFill>
                  <a:srgbClr val="000000"/>
                </a:solidFill>
                <a:latin typeface="Lexend"/>
                <a:ea typeface="Lexend"/>
                <a:cs typeface="Lexend"/>
                <a:sym typeface="Lexend"/>
              </a:endParaRPr>
            </a:p>
          </p:txBody>
        </p:sp>
      </p:grpSp>
      <p:grpSp>
        <p:nvGrpSpPr>
          <p:cNvPr id="1278" name="Google Shape;1278;p98"/>
          <p:cNvGrpSpPr/>
          <p:nvPr/>
        </p:nvGrpSpPr>
        <p:grpSpPr>
          <a:xfrm>
            <a:off x="339041" y="3140027"/>
            <a:ext cx="8175609" cy="457200"/>
            <a:chOff x="339041" y="3105884"/>
            <a:chExt cx="8175609" cy="457200"/>
          </a:xfrm>
        </p:grpSpPr>
        <p:grpSp>
          <p:nvGrpSpPr>
            <p:cNvPr id="1279" name="Google Shape;1279;p98"/>
            <p:cNvGrpSpPr/>
            <p:nvPr/>
          </p:nvGrpSpPr>
          <p:grpSpPr>
            <a:xfrm>
              <a:off x="339041" y="3105884"/>
              <a:ext cx="457200" cy="457200"/>
              <a:chOff x="1020916" y="1442088"/>
              <a:chExt cx="457200" cy="457200"/>
            </a:xfrm>
          </p:grpSpPr>
          <p:pic>
            <p:nvPicPr>
              <p:cNvPr id="1280" name="Google Shape;1280;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1" name="Google Shape;1281;p98"/>
              <p:cNvSpPr txBox="1"/>
              <p:nvPr/>
            </p:nvSpPr>
            <p:spPr>
              <a:xfrm>
                <a:off x="1045525" y="1458355"/>
                <a:ext cx="408000" cy="3909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282" name="Google Shape;1282;p98"/>
            <p:cNvSpPr txBox="1"/>
            <p:nvPr/>
          </p:nvSpPr>
          <p:spPr>
            <a:xfrm>
              <a:off x="931250" y="3185764"/>
              <a:ext cx="7583400" cy="3024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700">
                  <a:latin typeface="Lexend"/>
                  <a:ea typeface="Lexend"/>
                  <a:cs typeface="Lexend"/>
                  <a:sym typeface="Lexend"/>
                </a:rPr>
                <a:t>Shaatigu wuxuu beddelaa midabka iftiinka qorraxda oo u rogaa buluug.</a:t>
              </a:r>
              <a:endParaRPr sz="1800">
                <a:solidFill>
                  <a:srgbClr val="000000"/>
                </a:solidFill>
                <a:latin typeface="Lexend"/>
                <a:ea typeface="Lexend"/>
                <a:cs typeface="Lexend"/>
                <a:sym typeface="Lexend"/>
              </a:endParaRPr>
            </a:p>
          </p:txBody>
        </p:sp>
      </p:grpSp>
      <p:grpSp>
        <p:nvGrpSpPr>
          <p:cNvPr id="1283" name="Google Shape;1283;p98"/>
          <p:cNvGrpSpPr/>
          <p:nvPr/>
        </p:nvGrpSpPr>
        <p:grpSpPr>
          <a:xfrm>
            <a:off x="339041" y="2547452"/>
            <a:ext cx="8175609" cy="457200"/>
            <a:chOff x="339041" y="2229000"/>
            <a:chExt cx="8175609" cy="457200"/>
          </a:xfrm>
        </p:grpSpPr>
        <p:grpSp>
          <p:nvGrpSpPr>
            <p:cNvPr id="1284" name="Google Shape;1284;p98"/>
            <p:cNvGrpSpPr/>
            <p:nvPr/>
          </p:nvGrpSpPr>
          <p:grpSpPr>
            <a:xfrm>
              <a:off x="339041" y="2229000"/>
              <a:ext cx="457200" cy="457200"/>
              <a:chOff x="1020916" y="1442088"/>
              <a:chExt cx="457200" cy="457200"/>
            </a:xfrm>
          </p:grpSpPr>
          <p:pic>
            <p:nvPicPr>
              <p:cNvPr id="1285" name="Google Shape;1285;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86" name="Google Shape;1286;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1287" name="Google Shape;1287;p98"/>
            <p:cNvSpPr txBox="1"/>
            <p:nvPr/>
          </p:nvSpPr>
          <p:spPr>
            <a:xfrm>
              <a:off x="931250" y="2305650"/>
              <a:ext cx="7583400" cy="3039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700">
                  <a:latin typeface="Lexend"/>
                  <a:ea typeface="Lexend"/>
                  <a:cs typeface="Lexend"/>
                  <a:sym typeface="Lexend"/>
                </a:rPr>
                <a:t>Shaatigu wuxuu ka tarjumayaa iftiinka buluuga ah ee qorraxda.</a:t>
              </a:r>
              <a:endParaRPr sz="1800">
                <a:solidFill>
                  <a:srgbClr val="000000"/>
                </a:solidFill>
                <a:latin typeface="Lexend"/>
                <a:ea typeface="Lexend"/>
                <a:cs typeface="Lexend"/>
                <a:sym typeface="Lexend"/>
              </a:endParaRPr>
            </a:p>
          </p:txBody>
        </p:sp>
      </p:grpSp>
      <p:grpSp>
        <p:nvGrpSpPr>
          <p:cNvPr id="1288" name="Google Shape;1288;p98"/>
          <p:cNvGrpSpPr/>
          <p:nvPr/>
        </p:nvGrpSpPr>
        <p:grpSpPr>
          <a:xfrm>
            <a:off x="323991" y="4305288"/>
            <a:ext cx="8652059" cy="457200"/>
            <a:chOff x="323991" y="5143488"/>
            <a:chExt cx="8652059" cy="457200"/>
          </a:xfrm>
        </p:grpSpPr>
        <p:sp>
          <p:nvSpPr>
            <p:cNvPr id="1289" name="Google Shape;1289;p98"/>
            <p:cNvSpPr txBox="1"/>
            <p:nvPr/>
          </p:nvSpPr>
          <p:spPr>
            <a:xfrm>
              <a:off x="931250" y="5238438"/>
              <a:ext cx="8044800" cy="2673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700">
                  <a:latin typeface="Lexend"/>
                  <a:ea typeface="Lexend"/>
                  <a:cs typeface="Lexend"/>
                  <a:sym typeface="Lexend"/>
                </a:rPr>
                <a:t>Surwaalku wuxuu ka tarjumayaa iftiinka buluuga ah ee qorraxda.</a:t>
              </a:r>
              <a:endParaRPr sz="1800">
                <a:solidFill>
                  <a:srgbClr val="000000"/>
                </a:solidFill>
                <a:latin typeface="Lexend"/>
                <a:ea typeface="Lexend"/>
                <a:cs typeface="Lexend"/>
                <a:sym typeface="Lexend"/>
              </a:endParaRPr>
            </a:p>
          </p:txBody>
        </p:sp>
        <p:grpSp>
          <p:nvGrpSpPr>
            <p:cNvPr id="1290" name="Google Shape;1290;p98"/>
            <p:cNvGrpSpPr/>
            <p:nvPr/>
          </p:nvGrpSpPr>
          <p:grpSpPr>
            <a:xfrm>
              <a:off x="323991" y="5143488"/>
              <a:ext cx="457200" cy="457200"/>
              <a:chOff x="1020916" y="1442088"/>
              <a:chExt cx="457200" cy="457200"/>
            </a:xfrm>
          </p:grpSpPr>
          <p:pic>
            <p:nvPicPr>
              <p:cNvPr id="1291" name="Google Shape;1291;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2" name="Google Shape;1292;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grpSp>
        <p:nvGrpSpPr>
          <p:cNvPr id="1293" name="Google Shape;1293;p98"/>
          <p:cNvGrpSpPr/>
          <p:nvPr/>
        </p:nvGrpSpPr>
        <p:grpSpPr>
          <a:xfrm>
            <a:off x="339050" y="3732601"/>
            <a:ext cx="8637000" cy="437312"/>
            <a:chOff x="339050" y="4461271"/>
            <a:chExt cx="8637000" cy="437312"/>
          </a:xfrm>
        </p:grpSpPr>
        <p:grpSp>
          <p:nvGrpSpPr>
            <p:cNvPr id="1294" name="Google Shape;1294;p98"/>
            <p:cNvGrpSpPr/>
            <p:nvPr/>
          </p:nvGrpSpPr>
          <p:grpSpPr>
            <a:xfrm>
              <a:off x="339050" y="4461271"/>
              <a:ext cx="457200" cy="437312"/>
              <a:chOff x="1020916" y="1442088"/>
              <a:chExt cx="457200" cy="457200"/>
            </a:xfrm>
          </p:grpSpPr>
          <p:pic>
            <p:nvPicPr>
              <p:cNvPr id="1295" name="Google Shape;1295;p9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1296" name="Google Shape;1296;p9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7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297" name="Google Shape;1297;p98"/>
            <p:cNvSpPr txBox="1"/>
            <p:nvPr/>
          </p:nvSpPr>
          <p:spPr>
            <a:xfrm>
              <a:off x="931250" y="4548375"/>
              <a:ext cx="8044800" cy="263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700">
                  <a:latin typeface="Lexend"/>
                  <a:ea typeface="Lexend"/>
                  <a:cs typeface="Lexend"/>
                  <a:sym typeface="Lexend"/>
                </a:rPr>
                <a:t>Shaatigu wuxuu sii daayaa iftiin buluug ah.</a:t>
              </a:r>
              <a:endParaRPr sz="1800">
                <a:solidFill>
                  <a:srgbClr val="000000"/>
                </a:solidFill>
                <a:latin typeface="Lexend"/>
                <a:ea typeface="Lexend"/>
                <a:cs typeface="Lexend"/>
                <a:sym typeface="Lexend"/>
              </a:endParaRPr>
            </a:p>
          </p:txBody>
        </p:sp>
      </p:grpSp>
      <p:grpSp>
        <p:nvGrpSpPr>
          <p:cNvPr id="1298" name="Google Shape;1298;p98"/>
          <p:cNvGrpSpPr/>
          <p:nvPr/>
        </p:nvGrpSpPr>
        <p:grpSpPr>
          <a:xfrm>
            <a:off x="5576408" y="2562713"/>
            <a:ext cx="475350" cy="2199787"/>
            <a:chOff x="5576408" y="2562713"/>
            <a:chExt cx="475350" cy="2199787"/>
          </a:xfrm>
        </p:grpSpPr>
        <p:pic>
          <p:nvPicPr>
            <p:cNvPr id="1299" name="Google Shape;1299;p98"/>
            <p:cNvPicPr preferRelativeResize="0"/>
            <p:nvPr/>
          </p:nvPicPr>
          <p:blipFill>
            <a:blip r:embed="rId5">
              <a:alphaModFix/>
            </a:blip>
            <a:stretch>
              <a:fillRect/>
            </a:stretch>
          </p:blipFill>
          <p:spPr>
            <a:xfrm>
              <a:off x="5655758" y="2562713"/>
              <a:ext cx="396000" cy="419100"/>
            </a:xfrm>
            <a:prstGeom prst="rect">
              <a:avLst/>
            </a:prstGeom>
            <a:noFill/>
            <a:ln>
              <a:noFill/>
            </a:ln>
          </p:spPr>
        </p:pic>
        <p:pic>
          <p:nvPicPr>
            <p:cNvPr id="1300" name="Google Shape;1300;p98"/>
            <p:cNvPicPr preferRelativeResize="0"/>
            <p:nvPr/>
          </p:nvPicPr>
          <p:blipFill>
            <a:blip r:embed="rId5">
              <a:alphaModFix/>
            </a:blip>
            <a:stretch>
              <a:fillRect/>
            </a:stretch>
          </p:blipFill>
          <p:spPr>
            <a:xfrm>
              <a:off x="5576408" y="4343400"/>
              <a:ext cx="396000" cy="41910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4" name="Shape 1304"/>
        <p:cNvGrpSpPr/>
        <p:nvPr/>
      </p:nvGrpSpPr>
      <p:grpSpPr>
        <a:xfrm>
          <a:off x="0" y="0"/>
          <a:ext cx="0" cy="0"/>
          <a:chOff x="0" y="0"/>
          <a:chExt cx="0" cy="0"/>
        </a:xfrm>
      </p:grpSpPr>
      <p:pic>
        <p:nvPicPr>
          <p:cNvPr id="1305" name="Google Shape;1305;p99"/>
          <p:cNvPicPr preferRelativeResize="0"/>
          <p:nvPr/>
        </p:nvPicPr>
        <p:blipFill>
          <a:blip r:embed="rId3">
            <a:alphaModFix/>
          </a:blip>
          <a:stretch>
            <a:fillRect/>
          </a:stretch>
        </p:blipFill>
        <p:spPr>
          <a:xfrm>
            <a:off x="6619375" y="613500"/>
            <a:ext cx="2354274" cy="1903550"/>
          </a:xfrm>
          <a:prstGeom prst="rect">
            <a:avLst/>
          </a:prstGeom>
          <a:noFill/>
          <a:ln>
            <a:noFill/>
          </a:ln>
        </p:spPr>
      </p:pic>
      <p:sp>
        <p:nvSpPr>
          <p:cNvPr id="1306" name="Google Shape;1306;p9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walxaha iftiinka cad</a:t>
            </a:r>
            <a:endParaRPr/>
          </a:p>
        </p:txBody>
      </p:sp>
      <p:sp>
        <p:nvSpPr>
          <p:cNvPr id="1307" name="Google Shape;1307;p99"/>
          <p:cNvSpPr txBox="1"/>
          <p:nvPr/>
        </p:nvSpPr>
        <p:spPr>
          <a:xfrm>
            <a:off x="324000" y="814750"/>
            <a:ext cx="7033500" cy="706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Iftiinka cad ee qorraxda iyo nalka waxaa loo matali karaa sidan oo kale maadaama uu ka kooban yahay dhammaan midabada jeegaan (spectrum).</a:t>
            </a:r>
            <a:endParaRPr sz="1800">
              <a:solidFill>
                <a:schemeClr val="dk1"/>
              </a:solidFill>
              <a:latin typeface="Lexend"/>
              <a:ea typeface="Lexend"/>
              <a:cs typeface="Lexend"/>
              <a:sym typeface="Lexend"/>
            </a:endParaRPr>
          </a:p>
        </p:txBody>
      </p:sp>
      <p:sp>
        <p:nvSpPr>
          <p:cNvPr id="1308" name="Google Shape;1308;p99"/>
          <p:cNvSpPr txBox="1"/>
          <p:nvPr/>
        </p:nvSpPr>
        <p:spPr>
          <a:xfrm>
            <a:off x="324000" y="2517038"/>
            <a:ext cx="4914900" cy="61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Sidaa darteed, iftiinka cad waxaa sidoo kale loo matali karaa iyadoo la isticmaalayo kaliya fallaadhaha cas, cagaar, iyo buluug.</a:t>
            </a:r>
            <a:endParaRPr sz="1800">
              <a:solidFill>
                <a:schemeClr val="dk1"/>
              </a:solidFill>
              <a:latin typeface="Lexend"/>
              <a:ea typeface="Lexend"/>
              <a:cs typeface="Lexend"/>
              <a:sym typeface="Lexend"/>
            </a:endParaRPr>
          </a:p>
        </p:txBody>
      </p:sp>
      <p:sp>
        <p:nvSpPr>
          <p:cNvPr id="1309" name="Google Shape;1309;p99"/>
          <p:cNvSpPr txBox="1"/>
          <p:nvPr/>
        </p:nvSpPr>
        <p:spPr>
          <a:xfrm>
            <a:off x="324000" y="1589250"/>
            <a:ext cx="6913500" cy="648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Si kastaba ha ahaatee, midab kasta oo aan aragno wuxuu ku xiran yahay heerarka calaamadaha R, G, iyo B ee maskaxdu hesho (oo ka imanaya unugyada koorta).</a:t>
            </a:r>
            <a:endParaRPr sz="1800">
              <a:solidFill>
                <a:schemeClr val="dk1"/>
              </a:solidFill>
              <a:latin typeface="Lexend"/>
              <a:ea typeface="Lexend"/>
              <a:cs typeface="Lexend"/>
              <a:sym typeface="Lexend"/>
            </a:endParaRPr>
          </a:p>
        </p:txBody>
      </p:sp>
      <p:pic>
        <p:nvPicPr>
          <p:cNvPr id="1310" name="Google Shape;1310;p99"/>
          <p:cNvPicPr preferRelativeResize="0"/>
          <p:nvPr/>
        </p:nvPicPr>
        <p:blipFill>
          <a:blip r:embed="rId4">
            <a:alphaModFix/>
          </a:blip>
          <a:stretch>
            <a:fillRect/>
          </a:stretch>
        </p:blipFill>
        <p:spPr>
          <a:xfrm>
            <a:off x="4929350" y="2186526"/>
            <a:ext cx="2428150" cy="1702425"/>
          </a:xfrm>
          <a:prstGeom prst="rect">
            <a:avLst/>
          </a:prstGeom>
          <a:noFill/>
          <a:ln>
            <a:noFill/>
          </a:ln>
        </p:spPr>
      </p:pic>
      <p:sp>
        <p:nvSpPr>
          <p:cNvPr id="1311" name="Google Shape;1311;p99"/>
          <p:cNvSpPr txBox="1"/>
          <p:nvPr/>
        </p:nvSpPr>
        <p:spPr>
          <a:xfrm>
            <a:off x="0" y="4866600"/>
            <a:ext cx="7434900" cy="2769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100">
                <a:solidFill>
                  <a:srgbClr val="808080"/>
                </a:solidFill>
                <a:latin typeface="Lexend"/>
                <a:ea typeface="Lexend"/>
                <a:cs typeface="Lexend"/>
                <a:sym typeface="Lexend"/>
              </a:rPr>
              <a:t>Sawirka Madaxa waxaa sameeyay PhET Interactive Simulations, Jaamacadda Colorado Boulder, oo shatiyeysan CC–BY–4.0 (https://phet.colorado.edu).</a:t>
            </a:r>
            <a:endParaRPr sz="600">
              <a:solidFill>
                <a:schemeClr val="dk2"/>
              </a:solidFill>
              <a:latin typeface="Lexend"/>
              <a:ea typeface="Lexend"/>
              <a:cs typeface="Lexend"/>
              <a:sym typeface="Lexend"/>
            </a:endParaRPr>
          </a:p>
        </p:txBody>
      </p:sp>
      <p:sp>
        <p:nvSpPr>
          <p:cNvPr id="1312" name="Google Shape;1312;p99"/>
          <p:cNvSpPr txBox="1"/>
          <p:nvPr/>
        </p:nvSpPr>
        <p:spPr>
          <a:xfrm>
            <a:off x="324000" y="3384450"/>
            <a:ext cx="4730700" cy="9930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Saddexda fallaadhood waxay u taagan yihiin saddexda qaybood ee midabada iftiinka ee kiciya saddexda nooc ee unugyada koorta.</a:t>
            </a:r>
            <a:endParaRPr sz="1800">
              <a:solidFill>
                <a:schemeClr val="dk1"/>
              </a:solidFill>
              <a:latin typeface="Lexend"/>
              <a:ea typeface="Lexend"/>
              <a:cs typeface="Lexend"/>
              <a:sym typeface="Lexend"/>
            </a:endParaRPr>
          </a:p>
        </p:txBody>
      </p:sp>
      <p:grpSp>
        <p:nvGrpSpPr>
          <p:cNvPr id="1313" name="Google Shape;1313;p99"/>
          <p:cNvGrpSpPr/>
          <p:nvPr/>
        </p:nvGrpSpPr>
        <p:grpSpPr>
          <a:xfrm>
            <a:off x="5258552" y="3859967"/>
            <a:ext cx="2509293" cy="280035"/>
            <a:chOff x="1972983" y="5030806"/>
            <a:chExt cx="2181046" cy="376543"/>
          </a:xfrm>
        </p:grpSpPr>
        <p:pic>
          <p:nvPicPr>
            <p:cNvPr id="1314" name="Google Shape;1314;p99"/>
            <p:cNvPicPr preferRelativeResize="0"/>
            <p:nvPr/>
          </p:nvPicPr>
          <p:blipFill rotWithShape="1">
            <a:blip r:embed="rId5">
              <a:alphaModFix/>
            </a:blip>
            <a:srcRect b="10" l="23619" r="28645" t="0"/>
            <a:stretch/>
          </p:blipFill>
          <p:spPr>
            <a:xfrm>
              <a:off x="1972983" y="5030806"/>
              <a:ext cx="2181046" cy="186268"/>
            </a:xfrm>
            <a:prstGeom prst="rect">
              <a:avLst/>
            </a:prstGeom>
            <a:noFill/>
            <a:ln>
              <a:noFill/>
            </a:ln>
          </p:spPr>
        </p:pic>
        <p:cxnSp>
          <p:nvCxnSpPr>
            <p:cNvPr id="1315" name="Google Shape;1315;p99"/>
            <p:cNvCxnSpPr/>
            <p:nvPr/>
          </p:nvCxnSpPr>
          <p:spPr>
            <a:xfrm rot="10800000">
              <a:off x="3220554" y="5326557"/>
              <a:ext cx="884100" cy="0"/>
            </a:xfrm>
            <a:prstGeom prst="straightConnector1">
              <a:avLst/>
            </a:prstGeom>
            <a:noFill/>
            <a:ln cap="flat" cmpd="sng" w="38100">
              <a:solidFill>
                <a:srgbClr val="0000FF"/>
              </a:solidFill>
              <a:prstDash val="solid"/>
              <a:round/>
              <a:headEnd len="med" w="med" type="triangle"/>
              <a:tailEnd len="med" w="med" type="triangle"/>
            </a:ln>
          </p:spPr>
        </p:cxnSp>
        <p:cxnSp>
          <p:nvCxnSpPr>
            <p:cNvPr id="1316" name="Google Shape;1316;p99"/>
            <p:cNvCxnSpPr/>
            <p:nvPr/>
          </p:nvCxnSpPr>
          <p:spPr>
            <a:xfrm flipH="1">
              <a:off x="2475610" y="5402849"/>
              <a:ext cx="1095000" cy="4500"/>
            </a:xfrm>
            <a:prstGeom prst="straightConnector1">
              <a:avLst/>
            </a:prstGeom>
            <a:noFill/>
            <a:ln cap="flat" cmpd="sng" w="38100">
              <a:solidFill>
                <a:srgbClr val="00FF00"/>
              </a:solidFill>
              <a:prstDash val="solid"/>
              <a:round/>
              <a:headEnd len="med" w="med" type="triangle"/>
              <a:tailEnd len="med" w="med" type="triangle"/>
            </a:ln>
          </p:spPr>
        </p:cxnSp>
        <p:cxnSp>
          <p:nvCxnSpPr>
            <p:cNvPr id="1317" name="Google Shape;1317;p99"/>
            <p:cNvCxnSpPr/>
            <p:nvPr/>
          </p:nvCxnSpPr>
          <p:spPr>
            <a:xfrm flipH="1">
              <a:off x="1993077" y="5272712"/>
              <a:ext cx="747300" cy="2400"/>
            </a:xfrm>
            <a:prstGeom prst="straightConnector1">
              <a:avLst/>
            </a:prstGeom>
            <a:noFill/>
            <a:ln cap="flat" cmpd="sng" w="38100">
              <a:solidFill>
                <a:srgbClr val="FF0000"/>
              </a:solidFill>
              <a:prstDash val="solid"/>
              <a:round/>
              <a:headEnd len="med" w="med" type="triangle"/>
              <a:tailEnd len="med" w="med" type="triangl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1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1" name="Shape 1321"/>
        <p:cNvGrpSpPr/>
        <p:nvPr/>
      </p:nvGrpSpPr>
      <p:grpSpPr>
        <a:xfrm>
          <a:off x="0" y="0"/>
          <a:ext cx="0" cy="0"/>
          <a:chOff x="0" y="0"/>
          <a:chExt cx="0" cy="0"/>
        </a:xfrm>
      </p:grpSpPr>
      <p:sp>
        <p:nvSpPr>
          <p:cNvPr id="1322" name="Google Shape;1322;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Arinta shayyada iftiinka cad (white light)</a:t>
            </a:r>
            <a:endParaRPr/>
          </a:p>
        </p:txBody>
      </p:sp>
      <p:sp>
        <p:nvSpPr>
          <p:cNvPr id="1323" name="Google Shape;1323;p100"/>
          <p:cNvSpPr txBox="1"/>
          <p:nvPr/>
        </p:nvSpPr>
        <p:spPr>
          <a:xfrm>
            <a:off x="324000" y="794675"/>
            <a:ext cx="8547300" cy="997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Isticmaalka qaabka 'RGB' ee iftiinka cad (white light), waxaynu niraahnaa dhammaan sagxadaha jaalle (yellow) ah waxay ka tarjumaan iftiinka guduudan (red) iyo iftiinka cagaaran (green), laakiin waxay nuugaan iftiinka buluugga ah (blue).</a:t>
            </a:r>
            <a:endParaRPr sz="1800">
              <a:solidFill>
                <a:schemeClr val="dk1"/>
              </a:solidFill>
              <a:latin typeface="Lexend"/>
              <a:ea typeface="Lexend"/>
              <a:cs typeface="Lexend"/>
              <a:sym typeface="Lexend"/>
            </a:endParaRPr>
          </a:p>
        </p:txBody>
      </p:sp>
      <p:pic>
        <p:nvPicPr>
          <p:cNvPr id="1324" name="Google Shape;1324;p100"/>
          <p:cNvPicPr preferRelativeResize="0"/>
          <p:nvPr/>
        </p:nvPicPr>
        <p:blipFill>
          <a:blip r:embed="rId3">
            <a:alphaModFix/>
          </a:blip>
          <a:stretch>
            <a:fillRect/>
          </a:stretch>
        </p:blipFill>
        <p:spPr>
          <a:xfrm>
            <a:off x="1933825" y="1470925"/>
            <a:ext cx="4766876" cy="2009200"/>
          </a:xfrm>
          <a:prstGeom prst="rect">
            <a:avLst/>
          </a:prstGeom>
          <a:noFill/>
          <a:ln>
            <a:noFill/>
          </a:ln>
        </p:spPr>
      </p:pic>
      <p:grpSp>
        <p:nvGrpSpPr>
          <p:cNvPr id="1325" name="Google Shape;1325;p100"/>
          <p:cNvGrpSpPr/>
          <p:nvPr/>
        </p:nvGrpSpPr>
        <p:grpSpPr>
          <a:xfrm>
            <a:off x="324000" y="3581175"/>
            <a:ext cx="8496000" cy="1118402"/>
            <a:chOff x="324000" y="3269050"/>
            <a:chExt cx="8496000" cy="1118402"/>
          </a:xfrm>
        </p:grpSpPr>
        <p:sp>
          <p:nvSpPr>
            <p:cNvPr id="1326" name="Google Shape;1326;p100"/>
            <p:cNvSpPr txBox="1"/>
            <p:nvPr/>
          </p:nvSpPr>
          <p:spPr>
            <a:xfrm>
              <a:off x="324000" y="3269050"/>
              <a:ext cx="8496000" cy="677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300">
                  <a:solidFill>
                    <a:schemeClr val="dk1"/>
                  </a:solidFill>
                  <a:latin typeface="Lexend"/>
                  <a:ea typeface="Lexend"/>
                  <a:cs typeface="Lexend"/>
                  <a:sym typeface="Lexend"/>
                </a:rPr>
                <a:t>Tani runtii waxay ka dhigan tahay in sagxadaha jaalle (yellow) ah ay ka tarjumaan kaliya midabada iftiinka (colours of light) ee kiciya unugyada isha ee R iyo G, waxayna nuugaan midabada iftiinka ee kiciya unugyada isha ee B.</a:t>
              </a:r>
              <a:r>
                <a:rPr b="1"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nvGrpSpPr>
            <p:cNvPr id="1327" name="Google Shape;1327;p100"/>
            <p:cNvGrpSpPr/>
            <p:nvPr/>
          </p:nvGrpSpPr>
          <p:grpSpPr>
            <a:xfrm>
              <a:off x="4543777" y="4107417"/>
              <a:ext cx="2509293" cy="280035"/>
              <a:chOff x="1972983" y="5030806"/>
              <a:chExt cx="2181046" cy="376543"/>
            </a:xfrm>
          </p:grpSpPr>
          <p:pic>
            <p:nvPicPr>
              <p:cNvPr id="1328" name="Google Shape;1328;p100"/>
              <p:cNvPicPr preferRelativeResize="0"/>
              <p:nvPr/>
            </p:nvPicPr>
            <p:blipFill rotWithShape="1">
              <a:blip r:embed="rId4">
                <a:alphaModFix/>
              </a:blip>
              <a:srcRect b="10" l="23619" r="28645" t="0"/>
              <a:stretch/>
            </p:blipFill>
            <p:spPr>
              <a:xfrm>
                <a:off x="1972983" y="5030806"/>
                <a:ext cx="2181046" cy="186268"/>
              </a:xfrm>
              <a:prstGeom prst="rect">
                <a:avLst/>
              </a:prstGeom>
              <a:noFill/>
              <a:ln>
                <a:noFill/>
              </a:ln>
            </p:spPr>
          </p:pic>
          <p:cxnSp>
            <p:nvCxnSpPr>
              <p:cNvPr id="1329" name="Google Shape;1329;p100"/>
              <p:cNvCxnSpPr/>
              <p:nvPr/>
            </p:nvCxnSpPr>
            <p:spPr>
              <a:xfrm rot="10800000">
                <a:off x="3220554" y="5326557"/>
                <a:ext cx="884100" cy="0"/>
              </a:xfrm>
              <a:prstGeom prst="straightConnector1">
                <a:avLst/>
              </a:prstGeom>
              <a:noFill/>
              <a:ln cap="flat" cmpd="sng" w="38100">
                <a:solidFill>
                  <a:srgbClr val="0000FF"/>
                </a:solidFill>
                <a:prstDash val="solid"/>
                <a:round/>
                <a:headEnd len="med" w="med" type="triangle"/>
                <a:tailEnd len="med" w="med" type="triangle"/>
              </a:ln>
            </p:spPr>
          </p:cxnSp>
          <p:cxnSp>
            <p:nvCxnSpPr>
              <p:cNvPr id="1330" name="Google Shape;1330;p100"/>
              <p:cNvCxnSpPr/>
              <p:nvPr/>
            </p:nvCxnSpPr>
            <p:spPr>
              <a:xfrm flipH="1">
                <a:off x="2475610" y="5402849"/>
                <a:ext cx="1095000" cy="4500"/>
              </a:xfrm>
              <a:prstGeom prst="straightConnector1">
                <a:avLst/>
              </a:prstGeom>
              <a:noFill/>
              <a:ln cap="flat" cmpd="sng" w="38100">
                <a:solidFill>
                  <a:srgbClr val="00FF00"/>
                </a:solidFill>
                <a:prstDash val="solid"/>
                <a:round/>
                <a:headEnd len="med" w="med" type="triangle"/>
                <a:tailEnd len="med" w="med" type="triangle"/>
              </a:ln>
            </p:spPr>
          </p:cxnSp>
          <p:cxnSp>
            <p:nvCxnSpPr>
              <p:cNvPr id="1331" name="Google Shape;1331;p100"/>
              <p:cNvCxnSpPr/>
              <p:nvPr/>
            </p:nvCxnSpPr>
            <p:spPr>
              <a:xfrm flipH="1">
                <a:off x="1993077" y="5272712"/>
                <a:ext cx="747300" cy="2400"/>
              </a:xfrm>
              <a:prstGeom prst="straightConnector1">
                <a:avLst/>
              </a:prstGeom>
              <a:noFill/>
              <a:ln cap="flat" cmpd="sng" w="38100">
                <a:solidFill>
                  <a:srgbClr val="FF0000"/>
                </a:solidFill>
                <a:prstDash val="solid"/>
                <a:round/>
                <a:headEnd len="med" w="med" type="triangle"/>
                <a:tailEnd len="med" w="med" type="triangle"/>
              </a:ln>
            </p:spPr>
          </p:cxnSp>
        </p:gr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5" name="Shape 1335"/>
        <p:cNvGrpSpPr/>
        <p:nvPr/>
      </p:nvGrpSpPr>
      <p:grpSpPr>
        <a:xfrm>
          <a:off x="0" y="0"/>
          <a:ext cx="0" cy="0"/>
          <a:chOff x="0" y="0"/>
          <a:chExt cx="0" cy="0"/>
        </a:xfrm>
      </p:grpSpPr>
      <p:sp>
        <p:nvSpPr>
          <p:cNvPr id="1336" name="Google Shape;1336;p10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Arinta shayyada iftiinka cad (white light)</a:t>
            </a:r>
            <a:endParaRPr/>
          </a:p>
        </p:txBody>
      </p:sp>
      <p:sp>
        <p:nvSpPr>
          <p:cNvPr id="1337" name="Google Shape;1337;p101"/>
          <p:cNvSpPr txBox="1"/>
          <p:nvPr/>
        </p:nvSpPr>
        <p:spPr>
          <a:xfrm>
            <a:off x="315300" y="803950"/>
            <a:ext cx="4242900" cy="652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Sagxadaha jaalle (yellow) ah waxay si isku mid ah u tarjumaan iftiinka guduudan (red) iyo cagaaran (green) laakiin waxay nuugaan buluugga (blue).</a:t>
            </a:r>
            <a:r>
              <a:rPr b="1"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b="1"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338" name="Google Shape;1338;p101"/>
          <p:cNvSpPr txBox="1"/>
          <p:nvPr/>
        </p:nvSpPr>
        <p:spPr>
          <a:xfrm>
            <a:off x="4682425" y="1622425"/>
            <a:ext cx="4137600" cy="652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Sagxadaha magentada (magenta) ah waxay si isku mid ah u tarjumaan iftiinka guduudan (red) iyo buluugga (blue) laakiin waxay nuugaan cagaarka (green).</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339" name="Google Shape;1339;p101"/>
          <p:cNvSpPr txBox="1"/>
          <p:nvPr/>
        </p:nvSpPr>
        <p:spPr>
          <a:xfrm>
            <a:off x="315300" y="3096350"/>
            <a:ext cx="4242900" cy="652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Sagxadaha cyan (cyan) ah waxay si isku mid ah u tarjumaan iftiinka cagaaran (green) iyo buluugga (blue) laakiin waxay nuugaan guduudka (red).</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340" name="Google Shape;1340;p101"/>
          <p:cNvPicPr preferRelativeResize="0"/>
          <p:nvPr/>
        </p:nvPicPr>
        <p:blipFill>
          <a:blip r:embed="rId3">
            <a:alphaModFix/>
          </a:blip>
          <a:stretch>
            <a:fillRect/>
          </a:stretch>
        </p:blipFill>
        <p:spPr>
          <a:xfrm>
            <a:off x="315300" y="1456150"/>
            <a:ext cx="3234879" cy="984725"/>
          </a:xfrm>
          <a:prstGeom prst="rect">
            <a:avLst/>
          </a:prstGeom>
          <a:noFill/>
          <a:ln>
            <a:noFill/>
          </a:ln>
        </p:spPr>
      </p:pic>
      <p:pic>
        <p:nvPicPr>
          <p:cNvPr id="1341" name="Google Shape;1341;p101"/>
          <p:cNvPicPr preferRelativeResize="0"/>
          <p:nvPr/>
        </p:nvPicPr>
        <p:blipFill>
          <a:blip r:embed="rId4">
            <a:alphaModFix/>
          </a:blip>
          <a:stretch>
            <a:fillRect/>
          </a:stretch>
        </p:blipFill>
        <p:spPr>
          <a:xfrm>
            <a:off x="4834749" y="2405475"/>
            <a:ext cx="3389310" cy="1067275"/>
          </a:xfrm>
          <a:prstGeom prst="rect">
            <a:avLst/>
          </a:prstGeom>
          <a:noFill/>
          <a:ln>
            <a:noFill/>
          </a:ln>
        </p:spPr>
      </p:pic>
      <p:pic>
        <p:nvPicPr>
          <p:cNvPr id="1342" name="Google Shape;1342;p101"/>
          <p:cNvPicPr preferRelativeResize="0"/>
          <p:nvPr/>
        </p:nvPicPr>
        <p:blipFill>
          <a:blip r:embed="rId5">
            <a:alphaModFix/>
          </a:blip>
          <a:stretch>
            <a:fillRect/>
          </a:stretch>
        </p:blipFill>
        <p:spPr>
          <a:xfrm>
            <a:off x="315300" y="3748552"/>
            <a:ext cx="3527976" cy="10672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6" name="Shape 1346"/>
        <p:cNvGrpSpPr/>
        <p:nvPr/>
      </p:nvGrpSpPr>
      <p:grpSpPr>
        <a:xfrm>
          <a:off x="0" y="0"/>
          <a:ext cx="0" cy="0"/>
          <a:chOff x="0" y="0"/>
          <a:chExt cx="0" cy="0"/>
        </a:xfrm>
      </p:grpSpPr>
      <p:sp>
        <p:nvSpPr>
          <p:cNvPr id="1347" name="Google Shape;1347;p10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Arinta shayyada iftiinka cad (white light)</a:t>
            </a:r>
            <a:endParaRPr/>
          </a:p>
        </p:txBody>
      </p:sp>
      <p:sp>
        <p:nvSpPr>
          <p:cNvPr id="1348" name="Google Shape;1348;p102"/>
          <p:cNvSpPr txBox="1"/>
          <p:nvPr>
            <p:ph idx="1" type="body"/>
          </p:nvPr>
        </p:nvSpPr>
        <p:spPr>
          <a:xfrm>
            <a:off x="324000" y="720600"/>
            <a:ext cx="8237700" cy="3039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Maxay shay u ekaadaa magenta (magenta) marka uu iftiin cad (white light) ku jiro?</a:t>
            </a:r>
            <a:r>
              <a:rPr lang="en-GB" sz="1100">
                <a:latin typeface="Lexend"/>
              </a:rPr>
              <a:t/>
            </a:r>
            <a:r>
              <a:rPr lang="en-GB" sz="1100">
                <a:latin typeface="Lexend"/>
              </a:rPr>
              <a:t/>
            </a:r>
            <a:endParaRPr sz="1800"/>
          </a:p>
        </p:txBody>
      </p:sp>
      <p:sp>
        <p:nvSpPr>
          <p:cNvPr id="1349" name="Google Shape;1349;p102"/>
          <p:cNvSpPr txBox="1"/>
          <p:nvPr>
            <p:ph idx="1" type="body"/>
          </p:nvPr>
        </p:nvSpPr>
        <p:spPr>
          <a:xfrm>
            <a:off x="993850" y="3544988"/>
            <a:ext cx="7523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Wuxuu ka tarjumaa kaliya iftiinka guduudan (red) iyo buluugga (blue) ee iftiinka cad (white light).</a:t>
            </a:r>
            <a:r>
              <a:rPr lang="en-GB" sz="1100">
                <a:latin typeface="Lexend"/>
              </a:rPr>
              <a:t/>
            </a:r>
            <a:r>
              <a:rPr lang="en-GB" sz="1100">
                <a:latin typeface="Lexend"/>
              </a:rPr>
              <a:t/>
            </a:r>
            <a:r>
              <a:rPr lang="en-GB" sz="1100">
                <a:latin typeface="Lexend"/>
              </a:rPr>
              <a:t/>
            </a:r>
            <a:r>
              <a:rPr lang="en-GB" sz="1100">
                <a:latin typeface="Lexend"/>
              </a:rPr>
              <a:t/>
            </a:r>
            <a:endParaRPr sz="1800"/>
          </a:p>
        </p:txBody>
      </p:sp>
      <p:sp>
        <p:nvSpPr>
          <p:cNvPr id="1350" name="Google Shape;1350;p102"/>
          <p:cNvSpPr txBox="1"/>
          <p:nvPr>
            <p:ph idx="1" type="body"/>
          </p:nvPr>
        </p:nvSpPr>
        <p:spPr>
          <a:xfrm>
            <a:off x="993850" y="1293450"/>
            <a:ext cx="75030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Wuxuu nuugaa iftiinka guduudan (red) iyo buluugga (blue) ee iftiinka cad (white light).</a:t>
            </a:r>
            <a:r>
              <a:rPr lang="en-GB" sz="1100">
                <a:latin typeface="Lexend"/>
              </a:rPr>
              <a:t/>
            </a:r>
            <a:endParaRPr sz="1800"/>
          </a:p>
        </p:txBody>
      </p:sp>
      <p:grpSp>
        <p:nvGrpSpPr>
          <p:cNvPr id="1351" name="Google Shape;1351;p102"/>
          <p:cNvGrpSpPr/>
          <p:nvPr/>
        </p:nvGrpSpPr>
        <p:grpSpPr>
          <a:xfrm>
            <a:off x="339041" y="1192878"/>
            <a:ext cx="457200" cy="457200"/>
            <a:chOff x="1020916" y="1442088"/>
            <a:chExt cx="457200" cy="457200"/>
          </a:xfrm>
        </p:grpSpPr>
        <p:pic>
          <p:nvPicPr>
            <p:cNvPr id="1352" name="Google Shape;1352;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53" name="Google Shape;1353;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354" name="Google Shape;1354;p102"/>
          <p:cNvGrpSpPr/>
          <p:nvPr/>
        </p:nvGrpSpPr>
        <p:grpSpPr>
          <a:xfrm>
            <a:off x="339041" y="1954878"/>
            <a:ext cx="457200" cy="457200"/>
            <a:chOff x="1020916" y="1442088"/>
            <a:chExt cx="457200" cy="457200"/>
          </a:xfrm>
        </p:grpSpPr>
        <p:pic>
          <p:nvPicPr>
            <p:cNvPr id="1355" name="Google Shape;1355;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56" name="Google Shape;1356;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357" name="Google Shape;1357;p102"/>
          <p:cNvGrpSpPr/>
          <p:nvPr/>
        </p:nvGrpSpPr>
        <p:grpSpPr>
          <a:xfrm>
            <a:off x="339041" y="2716878"/>
            <a:ext cx="457200" cy="457200"/>
            <a:chOff x="1020916" y="1442088"/>
            <a:chExt cx="457200" cy="457200"/>
          </a:xfrm>
        </p:grpSpPr>
        <p:pic>
          <p:nvPicPr>
            <p:cNvPr id="1358" name="Google Shape;1358;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59" name="Google Shape;1359;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1360" name="Google Shape;1360;p102"/>
          <p:cNvSpPr txBox="1"/>
          <p:nvPr>
            <p:ph idx="1" type="body"/>
          </p:nvPr>
        </p:nvSpPr>
        <p:spPr>
          <a:xfrm>
            <a:off x="993850" y="2794475"/>
            <a:ext cx="76389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Wuxuu ku daraa guduud (red) iyo buluug (blue) iftiinka cad (white light) ee ka tarjuma shayga.</a:t>
            </a:r>
            <a:r>
              <a:rPr lang="en-GB" sz="1100">
                <a:latin typeface="Lexend"/>
              </a:rPr>
              <a:t/>
            </a:r>
            <a:endParaRPr sz="1800"/>
          </a:p>
        </p:txBody>
      </p:sp>
      <p:grpSp>
        <p:nvGrpSpPr>
          <p:cNvPr id="1361" name="Google Shape;1361;p102"/>
          <p:cNvGrpSpPr/>
          <p:nvPr/>
        </p:nvGrpSpPr>
        <p:grpSpPr>
          <a:xfrm>
            <a:off x="339041" y="3478878"/>
            <a:ext cx="457200" cy="457200"/>
            <a:chOff x="1020916" y="1442088"/>
            <a:chExt cx="457200" cy="457200"/>
          </a:xfrm>
        </p:grpSpPr>
        <p:pic>
          <p:nvPicPr>
            <p:cNvPr id="1362" name="Google Shape;1362;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63" name="Google Shape;1363;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1364" name="Google Shape;1364;p102"/>
          <p:cNvSpPr txBox="1"/>
          <p:nvPr>
            <p:ph idx="1" type="body"/>
          </p:nvPr>
        </p:nvSpPr>
        <p:spPr>
          <a:xfrm>
            <a:off x="993850" y="2043963"/>
            <a:ext cx="70923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Wuxuu nuugaa iftiinka oo waxaa dhaca falgal (reaction).</a:t>
            </a:r>
            <a:r>
              <a:rPr lang="en-GB" sz="1100">
                <a:latin typeface="Lexend"/>
              </a:rPr>
              <a:t/>
            </a:r>
            <a:r>
              <a:rPr lang="en-GB" sz="1100">
                <a:latin typeface="Lexend"/>
              </a:rPr>
              <a:t/>
            </a:r>
            <a:r>
              <a:rPr lang="en-GB" sz="1100">
                <a:latin typeface="Lexend"/>
              </a:rPr>
              <a:t/>
            </a:r>
            <a:endParaRPr sz="1800"/>
          </a:p>
        </p:txBody>
      </p:sp>
      <p:sp>
        <p:nvSpPr>
          <p:cNvPr id="1365" name="Google Shape;1365;p102"/>
          <p:cNvSpPr txBox="1"/>
          <p:nvPr>
            <p:ph idx="1" type="body"/>
          </p:nvPr>
        </p:nvSpPr>
        <p:spPr>
          <a:xfrm>
            <a:off x="993850" y="4295500"/>
            <a:ext cx="7523700" cy="27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Iftiinka indhahaaga ayaa isu beddela guduud (red) iyo buluug (blue) marka uu taabto shayga.</a:t>
            </a:r>
            <a:r>
              <a:rPr lang="en-GB" sz="1100">
                <a:latin typeface="Lexend"/>
              </a:rPr>
              <a:t/>
            </a:r>
            <a:endParaRPr sz="1800"/>
          </a:p>
        </p:txBody>
      </p:sp>
      <p:grpSp>
        <p:nvGrpSpPr>
          <p:cNvPr id="1366" name="Google Shape;1366;p102"/>
          <p:cNvGrpSpPr/>
          <p:nvPr/>
        </p:nvGrpSpPr>
        <p:grpSpPr>
          <a:xfrm>
            <a:off x="339041" y="4240878"/>
            <a:ext cx="457200" cy="457200"/>
            <a:chOff x="1020916" y="1442088"/>
            <a:chExt cx="457200" cy="457200"/>
          </a:xfrm>
        </p:grpSpPr>
        <p:pic>
          <p:nvPicPr>
            <p:cNvPr id="1367" name="Google Shape;1367;p102"/>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368" name="Google Shape;1368;p10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3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pic>
        <p:nvPicPr>
          <p:cNvPr id="1369" name="Google Shape;1369;p102"/>
          <p:cNvPicPr preferRelativeResize="0"/>
          <p:nvPr/>
        </p:nvPicPr>
        <p:blipFill>
          <a:blip r:embed="rId4">
            <a:alphaModFix/>
          </a:blip>
          <a:stretch>
            <a:fillRect/>
          </a:stretch>
        </p:blipFill>
        <p:spPr>
          <a:xfrm>
            <a:off x="7006133" y="351687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3" name="Shape 1373"/>
        <p:cNvGrpSpPr/>
        <p:nvPr/>
      </p:nvGrpSpPr>
      <p:grpSpPr>
        <a:xfrm>
          <a:off x="0" y="0"/>
          <a:ext cx="0" cy="0"/>
          <a:chOff x="0" y="0"/>
          <a:chExt cx="0" cy="0"/>
        </a:xfrm>
      </p:grpSpPr>
      <p:sp>
        <p:nvSpPr>
          <p:cNvPr id="1374" name="Google Shape;1374;p103"/>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Arinta shayyada iftiinka cad (white light)</a:t>
            </a:r>
            <a:endParaRPr/>
          </a:p>
        </p:txBody>
      </p:sp>
      <p:sp>
        <p:nvSpPr>
          <p:cNvPr id="1375" name="Google Shape;1375;p103"/>
          <p:cNvSpPr txBox="1"/>
          <p:nvPr/>
        </p:nvSpPr>
        <p:spPr>
          <a:xfrm>
            <a:off x="329950" y="818950"/>
            <a:ext cx="4565700" cy="337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Guyana waa waddan ku yaal Koonfurta Ameerika.</a:t>
            </a:r>
            <a:endParaRPr sz="1800">
              <a:solidFill>
                <a:srgbClr val="000000"/>
              </a:solidFill>
              <a:latin typeface="Lexend"/>
              <a:ea typeface="Lexend"/>
              <a:cs typeface="Lexend"/>
              <a:sym typeface="Lexend"/>
            </a:endParaRPr>
          </a:p>
        </p:txBody>
      </p:sp>
      <p:pic>
        <p:nvPicPr>
          <p:cNvPr id="1376" name="Google Shape;1376;p103"/>
          <p:cNvPicPr preferRelativeResize="0"/>
          <p:nvPr/>
        </p:nvPicPr>
        <p:blipFill rotWithShape="1">
          <a:blip r:embed="rId3">
            <a:alphaModFix/>
          </a:blip>
          <a:srcRect b="18046" l="0" r="0" t="0"/>
          <a:stretch/>
        </p:blipFill>
        <p:spPr>
          <a:xfrm>
            <a:off x="5153975" y="758275"/>
            <a:ext cx="1833175" cy="751175"/>
          </a:xfrm>
          <a:prstGeom prst="rect">
            <a:avLst/>
          </a:prstGeom>
          <a:noFill/>
          <a:ln>
            <a:noFill/>
          </a:ln>
        </p:spPr>
      </p:pic>
      <p:cxnSp>
        <p:nvCxnSpPr>
          <p:cNvPr id="1377" name="Google Shape;1377;p103"/>
          <p:cNvCxnSpPr/>
          <p:nvPr/>
        </p:nvCxnSpPr>
        <p:spPr>
          <a:xfrm>
            <a:off x="4665825" y="970375"/>
            <a:ext cx="1118100" cy="243000"/>
          </a:xfrm>
          <a:prstGeom prst="straightConnector1">
            <a:avLst/>
          </a:prstGeom>
          <a:noFill/>
          <a:ln cap="flat" cmpd="sng" w="38100">
            <a:solidFill>
              <a:schemeClr val="accent4"/>
            </a:solidFill>
            <a:prstDash val="solid"/>
            <a:round/>
            <a:headEnd len="med" w="med" type="none"/>
            <a:tailEnd len="med" w="med" type="none"/>
          </a:ln>
        </p:spPr>
      </p:cxnSp>
      <p:sp>
        <p:nvSpPr>
          <p:cNvPr id="1378" name="Google Shape;1378;p103"/>
          <p:cNvSpPr txBox="1"/>
          <p:nvPr/>
        </p:nvSpPr>
        <p:spPr>
          <a:xfrm>
            <a:off x="329950" y="1276150"/>
            <a:ext cx="4565700" cy="337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Kani waa calanka Guyana.</a:t>
            </a:r>
            <a:endParaRPr sz="1800">
              <a:solidFill>
                <a:srgbClr val="000000"/>
              </a:solidFill>
              <a:latin typeface="Lexend"/>
              <a:ea typeface="Lexend"/>
              <a:cs typeface="Lexend"/>
              <a:sym typeface="Lexend"/>
            </a:endParaRPr>
          </a:p>
        </p:txBody>
      </p:sp>
      <p:pic>
        <p:nvPicPr>
          <p:cNvPr id="1379" name="Google Shape;1379;p103"/>
          <p:cNvPicPr preferRelativeResize="0"/>
          <p:nvPr/>
        </p:nvPicPr>
        <p:blipFill>
          <a:blip r:embed="rId4">
            <a:alphaModFix/>
          </a:blip>
          <a:stretch>
            <a:fillRect/>
          </a:stretch>
        </p:blipFill>
        <p:spPr>
          <a:xfrm>
            <a:off x="329950" y="1610025"/>
            <a:ext cx="3362850" cy="2487400"/>
          </a:xfrm>
          <a:prstGeom prst="rect">
            <a:avLst/>
          </a:prstGeom>
          <a:noFill/>
          <a:ln>
            <a:noFill/>
          </a:ln>
        </p:spPr>
      </p:pic>
      <p:sp>
        <p:nvSpPr>
          <p:cNvPr id="1380" name="Google Shape;1380;p103"/>
          <p:cNvSpPr txBox="1"/>
          <p:nvPr/>
        </p:nvSpPr>
        <p:spPr>
          <a:xfrm>
            <a:off x="3804075" y="1784900"/>
            <a:ext cx="4735500" cy="337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Calanku wuxuu duulayaa bannaanka maalin qorrax leh.</a:t>
            </a:r>
            <a:endParaRPr sz="1800">
              <a:solidFill>
                <a:srgbClr val="000000"/>
              </a:solidFill>
              <a:latin typeface="Lexend"/>
              <a:ea typeface="Lexend"/>
              <a:cs typeface="Lexend"/>
              <a:sym typeface="Lexend"/>
            </a:endParaRPr>
          </a:p>
        </p:txBody>
      </p:sp>
      <p:sp>
        <p:nvSpPr>
          <p:cNvPr id="1381" name="Google Shape;1381;p103"/>
          <p:cNvSpPr txBox="1"/>
          <p:nvPr/>
        </p:nvSpPr>
        <p:spPr>
          <a:xfrm>
            <a:off x="3804075" y="2242100"/>
            <a:ext cx="4735500" cy="693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Sharax sababta qayb kasta oo calanka ugu ekaato midabka ay u ekaato (iftiinka qorraxda).</a:t>
            </a:r>
            <a:endParaRPr sz="1800">
              <a:solidFill>
                <a:srgbClr val="000000"/>
              </a:solidFill>
              <a:latin typeface="Lexend"/>
              <a:ea typeface="Lexend"/>
              <a:cs typeface="Lexend"/>
              <a:sym typeface="Lexend"/>
            </a:endParaRPr>
          </a:p>
        </p:txBody>
      </p:sp>
      <p:sp>
        <p:nvSpPr>
          <p:cNvPr id="1382" name="Google Shape;1382;p103"/>
          <p:cNvSpPr txBox="1"/>
          <p:nvPr/>
        </p:nvSpPr>
        <p:spPr>
          <a:xfrm>
            <a:off x="869175" y="3994700"/>
            <a:ext cx="7670400" cy="693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Ku bilow sharaxaadaada adigoo dhammaystiraya jumladahan:</a:t>
            </a:r>
            <a:endParaRPr sz="1800">
              <a:solidFill>
                <a:srgbClr val="000000"/>
              </a:solidFill>
              <a:latin typeface="Lexend"/>
              <a:ea typeface="Lexend"/>
              <a:cs typeface="Lexend"/>
              <a:sym typeface="Lexend"/>
            </a:endParaRPr>
          </a:p>
        </p:txBody>
      </p:sp>
      <p:sp>
        <p:nvSpPr>
          <p:cNvPr id="1383" name="Google Shape;1383;p103"/>
          <p:cNvSpPr txBox="1"/>
          <p:nvPr/>
        </p:nvSpPr>
        <p:spPr>
          <a:xfrm>
            <a:off x="869175" y="4384300"/>
            <a:ext cx="2139600" cy="406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Iftiinka qorraxdu waa …</a:t>
            </a:r>
            <a:endParaRPr sz="2000">
              <a:latin typeface="Kalam"/>
              <a:ea typeface="Kalam"/>
              <a:cs typeface="Kalam"/>
              <a:sym typeface="Kalam"/>
            </a:endParaRPr>
          </a:p>
        </p:txBody>
      </p:sp>
      <p:sp>
        <p:nvSpPr>
          <p:cNvPr id="1384" name="Google Shape;1384;p103"/>
          <p:cNvSpPr txBox="1"/>
          <p:nvPr/>
        </p:nvSpPr>
        <p:spPr>
          <a:xfrm>
            <a:off x="3804075" y="2927900"/>
            <a:ext cx="2139600" cy="693900"/>
          </a:xfrm>
          <a:prstGeom prst="rect">
            <a:avLst/>
          </a:prstGeom>
          <a:noFill/>
          <a:ln>
            <a:noFill/>
          </a:ln>
        </p:spPr>
        <p:txBody>
          <a:bodyPr anchorCtr="0" anchor="t" bIns="91425" lIns="0" spcFirstLastPara="1" rIns="91425" wrap="square" tIns="0">
            <a:normAutofit/>
          </a:bodyPr>
          <a:lstStyle/>
          <a:p>
            <a:pPr indent="-209550" lvl="0" marL="224999" rtl="0" algn="l">
              <a:lnSpc>
                <a:spcPct val="115000"/>
              </a:lnSpc>
              <a:spcBef>
                <a:spcPts val="0"/>
              </a:spcBef>
              <a:spcAft>
                <a:spcPts val="0"/>
              </a:spcAft>
              <a:buSzPts val="1800"/>
              <a:buFont typeface="Lexend"/>
              <a:buChar char="●"/>
            </a:pPr>
            <a:r>
              <a:rPr lang="en-GB" sz="1100">
                <a:latin typeface="Lexend"/>
                <a:ea typeface="Lexend"/>
                <a:cs typeface="Lexend"/>
                <a:sym typeface="Lexend"/>
              </a:rPr>
              <a:t>saddex-xagalka guduudan (red triangle)</a:t>
            </a:r>
            <a:endParaRPr sz="1800">
              <a:latin typeface="Lexend"/>
              <a:ea typeface="Lexend"/>
              <a:cs typeface="Lexend"/>
              <a:sym typeface="Lexend"/>
            </a:endParaRPr>
          </a:p>
          <a:p>
            <a:pPr indent="-209550" lvl="0" marL="224999" rtl="0" algn="l">
              <a:lnSpc>
                <a:spcPct val="115000"/>
              </a:lnSpc>
              <a:spcBef>
                <a:spcPts val="0"/>
              </a:spcBef>
              <a:spcAft>
                <a:spcPts val="0"/>
              </a:spcAft>
              <a:buSzPts val="1800"/>
              <a:buFont typeface="Lexend"/>
              <a:buChar char="●"/>
            </a:pPr>
            <a:r>
              <a:rPr lang="en-GB" sz="1100">
                <a:latin typeface="Lexend"/>
                <a:ea typeface="Lexend"/>
                <a:cs typeface="Lexend"/>
                <a:sym typeface="Lexend"/>
              </a:rPr>
              <a:t>xadka madow (black border)</a:t>
            </a:r>
            <a:endParaRPr sz="1800">
              <a:latin typeface="Lexend"/>
              <a:ea typeface="Lexend"/>
              <a:cs typeface="Lexend"/>
              <a:sym typeface="Lexend"/>
            </a:endParaRPr>
          </a:p>
        </p:txBody>
      </p:sp>
      <p:sp>
        <p:nvSpPr>
          <p:cNvPr id="1385" name="Google Shape;1385;p103"/>
          <p:cNvSpPr txBox="1"/>
          <p:nvPr/>
        </p:nvSpPr>
        <p:spPr>
          <a:xfrm>
            <a:off x="6013875" y="2927900"/>
            <a:ext cx="2887800" cy="693900"/>
          </a:xfrm>
          <a:prstGeom prst="rect">
            <a:avLst/>
          </a:prstGeom>
          <a:noFill/>
          <a:ln>
            <a:noFill/>
          </a:ln>
        </p:spPr>
        <p:txBody>
          <a:bodyPr anchorCtr="0" anchor="t" bIns="91425" lIns="0" spcFirstLastPara="1" rIns="91425" wrap="square" tIns="0">
            <a:normAutofit/>
          </a:bodyPr>
          <a:lstStyle/>
          <a:p>
            <a:pPr indent="-209550" lvl="0" marL="224999" rtl="0" algn="l">
              <a:lnSpc>
                <a:spcPct val="115000"/>
              </a:lnSpc>
              <a:spcBef>
                <a:spcPts val="0"/>
              </a:spcBef>
              <a:spcAft>
                <a:spcPts val="0"/>
              </a:spcAft>
              <a:buSzPts val="1800"/>
              <a:buFont typeface="Lexend"/>
              <a:buChar char="●"/>
            </a:pPr>
            <a:r>
              <a:rPr lang="en-GB" sz="1100">
                <a:latin typeface="Lexend"/>
                <a:ea typeface="Lexend"/>
                <a:cs typeface="Lexend"/>
                <a:sym typeface="Lexend"/>
              </a:rPr>
              <a:t>jeegaan (chevron) huruudka ah</a:t>
            </a:r>
            <a:endParaRPr sz="1800">
              <a:latin typeface="Lexend"/>
              <a:ea typeface="Lexend"/>
              <a:cs typeface="Lexend"/>
              <a:sym typeface="Lexend"/>
            </a:endParaRPr>
          </a:p>
          <a:p>
            <a:pPr indent="-209550" lvl="0" marL="224999" rtl="0" algn="l">
              <a:lnSpc>
                <a:spcPct val="115000"/>
              </a:lnSpc>
              <a:spcBef>
                <a:spcPts val="0"/>
              </a:spcBef>
              <a:spcAft>
                <a:spcPts val="0"/>
              </a:spcAft>
              <a:buSzPts val="1800"/>
              <a:buFont typeface="Lexend"/>
              <a:buChar char="●"/>
            </a:pPr>
            <a:r>
              <a:rPr lang="en-GB" sz="1100">
                <a:latin typeface="Lexend"/>
                <a:ea typeface="Lexend"/>
                <a:cs typeface="Lexend"/>
                <a:sym typeface="Lexend"/>
              </a:rPr>
              <a:t>xadka cad (white border)</a:t>
            </a:r>
            <a:endParaRPr sz="1800">
              <a:latin typeface="Lexend"/>
              <a:ea typeface="Lexend"/>
              <a:cs typeface="Lexend"/>
              <a:sym typeface="Lexend"/>
            </a:endParaRPr>
          </a:p>
          <a:p>
            <a:pPr indent="-209550" lvl="0" marL="224999" rtl="0" algn="l">
              <a:lnSpc>
                <a:spcPct val="115000"/>
              </a:lnSpc>
              <a:spcBef>
                <a:spcPts val="0"/>
              </a:spcBef>
              <a:spcAft>
                <a:spcPts val="0"/>
              </a:spcAft>
              <a:buSzPts val="1800"/>
              <a:buFont typeface="Lexend"/>
              <a:buChar char="●"/>
            </a:pPr>
            <a:r>
              <a:rPr lang="en-GB" sz="1100">
                <a:latin typeface="Lexend"/>
                <a:ea typeface="Lexend"/>
                <a:cs typeface="Lexend"/>
                <a:sym typeface="Lexend"/>
              </a:rPr>
              <a:t>asalka cagaaran (green background)</a:t>
            </a:r>
            <a:endParaRPr sz="1800">
              <a:latin typeface="Lexend"/>
              <a:ea typeface="Lexend"/>
              <a:cs typeface="Lexend"/>
              <a:sym typeface="Lexend"/>
            </a:endParaRPr>
          </a:p>
        </p:txBody>
      </p:sp>
      <p:sp>
        <p:nvSpPr>
          <p:cNvPr id="1386" name="Google Shape;1386;p103"/>
          <p:cNvSpPr txBox="1"/>
          <p:nvPr/>
        </p:nvSpPr>
        <p:spPr>
          <a:xfrm>
            <a:off x="4162525" y="4384300"/>
            <a:ext cx="4262700" cy="406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Saddexagalka cas wuxuu u eg yahay cas sababtoo ah …</a:t>
            </a:r>
            <a:endParaRPr sz="2000">
              <a:latin typeface="Kalam"/>
              <a:ea typeface="Kalam"/>
              <a:cs typeface="Kalam"/>
              <a:sym typeface="Kalam"/>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0" name="Shape 1390"/>
        <p:cNvGrpSpPr/>
        <p:nvPr/>
      </p:nvGrpSpPr>
      <p:grpSpPr>
        <a:xfrm>
          <a:off x="0" y="0"/>
          <a:ext cx="0" cy="0"/>
          <a:chOff x="0" y="0"/>
          <a:chExt cx="0" cy="0"/>
        </a:xfrm>
      </p:grpSpPr>
      <p:sp>
        <p:nvSpPr>
          <p:cNvPr id="1391" name="Google Shape;1391;p104"/>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Aragtida walxaha iftiinka cad (white light)</a:t>
            </a:r>
            <a:endParaRPr/>
          </a:p>
        </p:txBody>
      </p:sp>
      <p:pic>
        <p:nvPicPr>
          <p:cNvPr id="1392" name="Google Shape;1392;p104"/>
          <p:cNvPicPr preferRelativeResize="0"/>
          <p:nvPr/>
        </p:nvPicPr>
        <p:blipFill>
          <a:blip r:embed="rId3">
            <a:alphaModFix/>
          </a:blip>
          <a:stretch>
            <a:fillRect/>
          </a:stretch>
        </p:blipFill>
        <p:spPr>
          <a:xfrm>
            <a:off x="324000" y="769738"/>
            <a:ext cx="1778175" cy="1438775"/>
          </a:xfrm>
          <a:prstGeom prst="rect">
            <a:avLst/>
          </a:prstGeom>
          <a:noFill/>
          <a:ln>
            <a:noFill/>
          </a:ln>
        </p:spPr>
      </p:pic>
      <p:sp>
        <p:nvSpPr>
          <p:cNvPr id="1393" name="Google Shape;1393;p104"/>
          <p:cNvSpPr txBox="1"/>
          <p:nvPr/>
        </p:nvSpPr>
        <p:spPr>
          <a:xfrm>
            <a:off x="2235400" y="769750"/>
            <a:ext cx="5130300" cy="6939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Sharax sababta qayb kasta oo calanka ugu egtahay midabkeeda (iftiinka qorraxda).</a:t>
            </a:r>
            <a:endParaRPr sz="1800">
              <a:solidFill>
                <a:srgbClr val="000000"/>
              </a:solidFill>
              <a:latin typeface="Lexend"/>
              <a:ea typeface="Lexend"/>
              <a:cs typeface="Lexend"/>
              <a:sym typeface="Lexend"/>
            </a:endParaRPr>
          </a:p>
        </p:txBody>
      </p:sp>
      <p:sp>
        <p:nvSpPr>
          <p:cNvPr id="1394" name="Google Shape;1394;p104"/>
          <p:cNvSpPr txBox="1"/>
          <p:nvPr/>
        </p:nvSpPr>
        <p:spPr>
          <a:xfrm>
            <a:off x="2204550" y="1539850"/>
            <a:ext cx="6668100" cy="645900"/>
          </a:xfrm>
          <a:prstGeom prst="rect">
            <a:avLst/>
          </a:prstGeom>
          <a:noFill/>
          <a:ln>
            <a:noFill/>
          </a:ln>
        </p:spPr>
        <p:txBody>
          <a:bodyPr anchorCtr="0" anchor="t" bIns="91425" lIns="0" spcFirstLastPara="1" rIns="91425" wrap="square" tIns="0">
            <a:normAutofit/>
          </a:bodyPr>
          <a:lstStyle/>
          <a:p>
            <a:pPr indent="-204299" lvl="0" marL="269999" rtl="0" algn="l">
              <a:lnSpc>
                <a:spcPct val="115000"/>
              </a:lnSpc>
              <a:spcBef>
                <a:spcPts val="0"/>
              </a:spcBef>
              <a:spcAft>
                <a:spcPts val="0"/>
              </a:spcAft>
              <a:buSzPts val="1800"/>
              <a:buFont typeface="Kalam"/>
              <a:buChar char="●"/>
            </a:pPr>
            <a:r>
              <a:rPr lang="en-GB" sz="1100">
                <a:latin typeface="Kalam"/>
                <a:ea typeface="Kalam"/>
                <a:cs typeface="Kalam"/>
                <a:sym typeface="Kalam"/>
              </a:rPr>
              <a:t>Iftiinka qorraxdu waa isku darka dhammaan midabada iftiinka ee jeegaan (spectrum) la arki karo.</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p:txBody>
      </p:sp>
      <p:sp>
        <p:nvSpPr>
          <p:cNvPr id="1395" name="Google Shape;1395;p104"/>
          <p:cNvSpPr txBox="1"/>
          <p:nvPr/>
        </p:nvSpPr>
        <p:spPr>
          <a:xfrm>
            <a:off x="5456800" y="1123500"/>
            <a:ext cx="3363300" cy="258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Fikradaha aad ku dari kartay:</a:t>
            </a:r>
            <a:endParaRPr sz="1800">
              <a:latin typeface="Kalam"/>
              <a:ea typeface="Kalam"/>
              <a:cs typeface="Kalam"/>
              <a:sym typeface="Kalam"/>
            </a:endParaRPr>
          </a:p>
        </p:txBody>
      </p:sp>
      <p:sp>
        <p:nvSpPr>
          <p:cNvPr id="1396" name="Google Shape;1396;p104"/>
          <p:cNvSpPr txBox="1"/>
          <p:nvPr/>
        </p:nvSpPr>
        <p:spPr>
          <a:xfrm>
            <a:off x="330400" y="2336961"/>
            <a:ext cx="8489700" cy="306900"/>
          </a:xfrm>
          <a:prstGeom prst="rect">
            <a:avLst/>
          </a:prstGeom>
          <a:noFill/>
          <a:ln>
            <a:noFill/>
          </a:ln>
        </p:spPr>
        <p:txBody>
          <a:bodyPr anchorCtr="0" anchor="t" bIns="91425" lIns="0" spcFirstLastPara="1" rIns="91425" wrap="square" tIns="0">
            <a:normAutofit/>
          </a:bodyPr>
          <a:lstStyle/>
          <a:p>
            <a:pPr indent="-159299" lvl="0" marL="179999" rtl="0" algn="l">
              <a:lnSpc>
                <a:spcPct val="115000"/>
              </a:lnSpc>
              <a:spcBef>
                <a:spcPts val="0"/>
              </a:spcBef>
              <a:spcAft>
                <a:spcPts val="0"/>
              </a:spcAft>
              <a:buSzPts val="1800"/>
              <a:buFont typeface="Kalam"/>
              <a:buChar char="●"/>
            </a:pPr>
            <a:r>
              <a:rPr lang="en-GB" sz="1100">
                <a:latin typeface="Kalam"/>
                <a:ea typeface="Kalam"/>
                <a:cs typeface="Kalam"/>
                <a:sym typeface="Kalam"/>
              </a:rPr>
              <a:t>Saddexagalka cas wuxuu u eg yahay cas sababtoo ah wuxuu kaliya ka tarjumaa iftiin cas indhahaaga.</a:t>
            </a:r>
            <a:endParaRPr sz="1800">
              <a:latin typeface="Kalam"/>
              <a:ea typeface="Kalam"/>
              <a:cs typeface="Kalam"/>
              <a:sym typeface="Kalam"/>
            </a:endParaRPr>
          </a:p>
        </p:txBody>
      </p:sp>
      <p:sp>
        <p:nvSpPr>
          <p:cNvPr id="1397" name="Google Shape;1397;p104"/>
          <p:cNvSpPr txBox="1"/>
          <p:nvPr/>
        </p:nvSpPr>
        <p:spPr>
          <a:xfrm>
            <a:off x="330400" y="2795072"/>
            <a:ext cx="8489700" cy="306900"/>
          </a:xfrm>
          <a:prstGeom prst="rect">
            <a:avLst/>
          </a:prstGeom>
          <a:noFill/>
          <a:ln>
            <a:noFill/>
          </a:ln>
        </p:spPr>
        <p:txBody>
          <a:bodyPr anchorCtr="0" anchor="t" bIns="91425" lIns="0" spcFirstLastPara="1" rIns="91425" wrap="square" tIns="0">
            <a:normAutofit/>
          </a:bodyPr>
          <a:lstStyle/>
          <a:p>
            <a:pPr indent="-159299" lvl="0" marL="179999" rtl="0" algn="l">
              <a:lnSpc>
                <a:spcPct val="115000"/>
              </a:lnSpc>
              <a:spcBef>
                <a:spcPts val="0"/>
              </a:spcBef>
              <a:spcAft>
                <a:spcPts val="0"/>
              </a:spcAft>
              <a:buSzPts val="1800"/>
              <a:buFont typeface="Kalam"/>
              <a:buChar char="●"/>
            </a:pPr>
            <a:r>
              <a:rPr lang="en-GB" sz="1100">
                <a:latin typeface="Kalam"/>
                <a:ea typeface="Kalam"/>
                <a:cs typeface="Kalam"/>
                <a:sym typeface="Kalam"/>
              </a:rPr>
              <a:t>Xadka madow wuxuu u eg yahay madow sababtoo ah ma tarjumayo iftiin indhahaaga.</a:t>
            </a:r>
            <a:endParaRPr sz="1800">
              <a:latin typeface="Kalam"/>
              <a:ea typeface="Kalam"/>
              <a:cs typeface="Kalam"/>
              <a:sym typeface="Kalam"/>
            </a:endParaRPr>
          </a:p>
        </p:txBody>
      </p:sp>
      <p:sp>
        <p:nvSpPr>
          <p:cNvPr id="1398" name="Google Shape;1398;p104"/>
          <p:cNvSpPr txBox="1"/>
          <p:nvPr/>
        </p:nvSpPr>
        <p:spPr>
          <a:xfrm>
            <a:off x="330400" y="3253183"/>
            <a:ext cx="8595000" cy="645900"/>
          </a:xfrm>
          <a:prstGeom prst="rect">
            <a:avLst/>
          </a:prstGeom>
          <a:noFill/>
          <a:ln>
            <a:noFill/>
          </a:ln>
        </p:spPr>
        <p:txBody>
          <a:bodyPr anchorCtr="0" anchor="t" bIns="91425" lIns="0" spcFirstLastPara="1" rIns="91425" wrap="square" tIns="0">
            <a:normAutofit/>
          </a:bodyPr>
          <a:lstStyle/>
          <a:p>
            <a:pPr indent="-159299" lvl="0" marL="179999" rtl="0" algn="l">
              <a:lnSpc>
                <a:spcPct val="115000"/>
              </a:lnSpc>
              <a:spcBef>
                <a:spcPts val="0"/>
              </a:spcBef>
              <a:spcAft>
                <a:spcPts val="0"/>
              </a:spcAft>
              <a:buSzPts val="1800"/>
              <a:buFont typeface="Kalam"/>
              <a:buChar char="●"/>
            </a:pPr>
            <a:r>
              <a:rPr lang="en-GB" sz="1100">
                <a:latin typeface="Kalam"/>
                <a:ea typeface="Kalam"/>
                <a:cs typeface="Kalam"/>
                <a:sym typeface="Kalam"/>
              </a:rPr>
              <a:t>Jeegaanka (chevron) huruudka ah wuxuu u eg yahay huruud sababtoo ah wuxuu kaliya ka tarjumaa iftiin cas iyo cagaar indhahaaga (wuxuuna nuugaa buluug).</a:t>
            </a:r>
            <a:r>
              <a:rPr lang="en-GB" sz="1100">
                <a:latin typeface="Kalam"/>
                <a:ea typeface="Kalam"/>
                <a:cs typeface="Kalam"/>
                <a:sym typeface="Kalam"/>
              </a:rPr>
              <a:t/>
            </a:r>
            <a:r>
              <a:rPr lang="en-GB" sz="1100">
                <a:latin typeface="Kalam"/>
                <a:ea typeface="Kalam"/>
                <a:cs typeface="Kalam"/>
                <a:sym typeface="Kalam"/>
              </a:rPr>
              <a:t/>
            </a:r>
            <a:endParaRPr sz="1800">
              <a:latin typeface="Kalam"/>
              <a:ea typeface="Kalam"/>
              <a:cs typeface="Kalam"/>
              <a:sym typeface="Kalam"/>
            </a:endParaRPr>
          </a:p>
        </p:txBody>
      </p:sp>
      <p:sp>
        <p:nvSpPr>
          <p:cNvPr id="1399" name="Google Shape;1399;p104"/>
          <p:cNvSpPr txBox="1"/>
          <p:nvPr/>
        </p:nvSpPr>
        <p:spPr>
          <a:xfrm>
            <a:off x="330400" y="4050295"/>
            <a:ext cx="8489700" cy="306900"/>
          </a:xfrm>
          <a:prstGeom prst="rect">
            <a:avLst/>
          </a:prstGeom>
          <a:noFill/>
          <a:ln>
            <a:noFill/>
          </a:ln>
        </p:spPr>
        <p:txBody>
          <a:bodyPr anchorCtr="0" anchor="t" bIns="91425" lIns="0" spcFirstLastPara="1" rIns="91425" wrap="square" tIns="0">
            <a:normAutofit/>
          </a:bodyPr>
          <a:lstStyle/>
          <a:p>
            <a:pPr indent="-159299" lvl="0" marL="179999" rtl="0" algn="l">
              <a:lnSpc>
                <a:spcPct val="115000"/>
              </a:lnSpc>
              <a:spcBef>
                <a:spcPts val="0"/>
              </a:spcBef>
              <a:spcAft>
                <a:spcPts val="0"/>
              </a:spcAft>
              <a:buSzPts val="1800"/>
              <a:buFont typeface="Kalam"/>
              <a:buChar char="●"/>
            </a:pPr>
            <a:r>
              <a:rPr lang="en-GB" sz="1100">
                <a:latin typeface="Kalam"/>
                <a:ea typeface="Kalam"/>
                <a:cs typeface="Kalam"/>
                <a:sym typeface="Kalam"/>
              </a:rPr>
              <a:t>Xadka cad wuxuu u eg yahay cad sababtoo ah wuxuu ka tarjumaa dhammaan midabada iftiinka indhahaaga.</a:t>
            </a:r>
            <a:endParaRPr sz="1800">
              <a:latin typeface="Kalam"/>
              <a:ea typeface="Kalam"/>
              <a:cs typeface="Kalam"/>
              <a:sym typeface="Kalam"/>
            </a:endParaRPr>
          </a:p>
        </p:txBody>
      </p:sp>
      <p:sp>
        <p:nvSpPr>
          <p:cNvPr id="1400" name="Google Shape;1400;p104"/>
          <p:cNvSpPr txBox="1"/>
          <p:nvPr/>
        </p:nvSpPr>
        <p:spPr>
          <a:xfrm>
            <a:off x="330400" y="4508406"/>
            <a:ext cx="8489700" cy="306900"/>
          </a:xfrm>
          <a:prstGeom prst="rect">
            <a:avLst/>
          </a:prstGeom>
          <a:noFill/>
          <a:ln>
            <a:noFill/>
          </a:ln>
        </p:spPr>
        <p:txBody>
          <a:bodyPr anchorCtr="0" anchor="t" bIns="91425" lIns="0" spcFirstLastPara="1" rIns="91425" wrap="square" tIns="0">
            <a:normAutofit/>
          </a:bodyPr>
          <a:lstStyle/>
          <a:p>
            <a:pPr indent="-159299" lvl="0" marL="179999" rtl="0" algn="l">
              <a:lnSpc>
                <a:spcPct val="115000"/>
              </a:lnSpc>
              <a:spcBef>
                <a:spcPts val="0"/>
              </a:spcBef>
              <a:spcAft>
                <a:spcPts val="0"/>
              </a:spcAft>
              <a:buSzPts val="1800"/>
              <a:buFont typeface="Kalam"/>
              <a:buChar char="●"/>
            </a:pPr>
            <a:r>
              <a:rPr lang="en-GB" sz="1100">
                <a:latin typeface="Kalam"/>
                <a:ea typeface="Kalam"/>
                <a:cs typeface="Kalam"/>
                <a:sym typeface="Kalam"/>
              </a:rPr>
              <a:t>Asalka cagaaran wuxuu kaliya ka tarjumaa iftiin cagaar indhahaaga.</a:t>
            </a:r>
            <a:r>
              <a:rPr lang="en-GB" sz="1100">
                <a:solidFill>
                  <a:schemeClr val="dk1"/>
                </a:solidFill>
                <a:latin typeface="Kalam"/>
                <a:ea typeface="Kalam"/>
                <a:cs typeface="Kalam"/>
                <a:sym typeface="Kalam"/>
              </a:rPr>
              <a:t/>
            </a:r>
            <a:endParaRPr sz="1800">
              <a:latin typeface="Kalam"/>
              <a:ea typeface="Kalam"/>
              <a:cs typeface="Kalam"/>
              <a:sym typeface="Kalam"/>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sp>
        <p:nvSpPr>
          <p:cNvPr id="1405" name="Google Shape;1405;p105"/>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Aragtida walxaha iftiinka cad (white light)</a:t>
            </a:r>
            <a:endParaRPr/>
          </a:p>
        </p:txBody>
      </p:sp>
      <p:sp>
        <p:nvSpPr>
          <p:cNvPr id="1406" name="Google Shape;1406;p105"/>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Aragtida walxaha iftiinka midabka leh (coloured light)</a:t>
            </a:r>
            <a:endParaRPr/>
          </a:p>
        </p:txBody>
      </p:sp>
      <p:sp>
        <p:nvSpPr>
          <p:cNvPr id="1407" name="Google Shape;1407;p105"/>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Tarjumaadda midabka (Reflecting colour)</a:t>
            </a:r>
            <a:endParaRPr/>
          </a:p>
        </p:txBody>
      </p:sp>
      <p:pic>
        <p:nvPicPr>
          <p:cNvPr id="1408" name="Google Shape;1408;p105"/>
          <p:cNvPicPr preferRelativeResize="0"/>
          <p:nvPr/>
        </p:nvPicPr>
        <p:blipFill>
          <a:blip r:embed="rId3">
            <a:alphaModFix/>
          </a:blip>
          <a:stretch>
            <a:fillRect/>
          </a:stretch>
        </p:blipFill>
        <p:spPr>
          <a:xfrm>
            <a:off x="412634" y="2997897"/>
            <a:ext cx="450575" cy="4467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2" name="Shape 1412"/>
        <p:cNvGrpSpPr/>
        <p:nvPr/>
      </p:nvGrpSpPr>
      <p:grpSpPr>
        <a:xfrm>
          <a:off x="0" y="0"/>
          <a:ext cx="0" cy="0"/>
          <a:chOff x="0" y="0"/>
          <a:chExt cx="0" cy="0"/>
        </a:xfrm>
      </p:grpSpPr>
      <p:sp>
        <p:nvSpPr>
          <p:cNvPr id="1413" name="Google Shape;1413;p10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Aragtida walxaha iftiinka midabka leh (coloured light)</a:t>
            </a:r>
            <a:endParaRPr/>
          </a:p>
        </p:txBody>
      </p:sp>
      <p:sp>
        <p:nvSpPr>
          <p:cNvPr id="1414" name="Google Shape;1414;p106"/>
          <p:cNvSpPr txBox="1"/>
          <p:nvPr/>
        </p:nvSpPr>
        <p:spPr>
          <a:xfrm>
            <a:off x="329950" y="818950"/>
            <a:ext cx="2687400" cy="643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Iftiinka buluuga ah, dusha cad waxay u egtahay buluug.</a:t>
            </a:r>
            <a:endParaRPr sz="1800">
              <a:solidFill>
                <a:srgbClr val="000000"/>
              </a:solidFill>
              <a:latin typeface="Lexend"/>
              <a:ea typeface="Lexend"/>
              <a:cs typeface="Lexend"/>
              <a:sym typeface="Lexend"/>
            </a:endParaRPr>
          </a:p>
        </p:txBody>
      </p:sp>
      <p:sp>
        <p:nvSpPr>
          <p:cNvPr id="1415" name="Google Shape;1415;p106"/>
          <p:cNvSpPr txBox="1"/>
          <p:nvPr/>
        </p:nvSpPr>
        <p:spPr>
          <a:xfrm>
            <a:off x="329950" y="2514400"/>
            <a:ext cx="5272200" cy="12675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400">
                <a:latin typeface="Lexend"/>
                <a:ea typeface="Lexend"/>
                <a:cs typeface="Lexend"/>
                <a:sym typeface="Lexend"/>
              </a:rPr>
              <a:t>Taas waxaa ugu wacan in dusha cad ay ka tarjumi karto dhammaan midabada iftiinka, laakiin waxaa jira iftiin buluug ah oo ku dhaca. Marka waxay kaliya ka tarjumaysaa iftiin buluug indhahaaga.</a:t>
            </a:r>
            <a:r>
              <a:rPr lang="en-GB" sz="1400">
                <a:latin typeface="Lexend"/>
                <a:ea typeface="Lexend"/>
                <a:cs typeface="Lexend"/>
                <a:sym typeface="Lexend"/>
              </a:rPr>
              <a:t/>
            </a:r>
            <a:r>
              <a:rPr b="1" lang="en-GB" sz="1400">
                <a:latin typeface="Lexend"/>
                <a:ea typeface="Lexend"/>
                <a:cs typeface="Lexend"/>
                <a:sym typeface="Lexend"/>
              </a:rPr>
              <a:t/>
            </a:r>
            <a:r>
              <a:rPr lang="en-GB" sz="1400">
                <a:latin typeface="Lexend"/>
                <a:ea typeface="Lexend"/>
                <a:cs typeface="Lexend"/>
                <a:sym typeface="Lexend"/>
              </a:rPr>
              <a:t/>
            </a:r>
            <a:endParaRPr sz="1800">
              <a:solidFill>
                <a:srgbClr val="000000"/>
              </a:solidFill>
              <a:latin typeface="Lexend"/>
              <a:ea typeface="Lexend"/>
              <a:cs typeface="Lexend"/>
              <a:sym typeface="Lexend"/>
            </a:endParaRPr>
          </a:p>
        </p:txBody>
      </p:sp>
      <p:pic>
        <p:nvPicPr>
          <p:cNvPr id="1416" name="Google Shape;1416;p106"/>
          <p:cNvPicPr preferRelativeResize="0"/>
          <p:nvPr/>
        </p:nvPicPr>
        <p:blipFill>
          <a:blip r:embed="rId3">
            <a:alphaModFix/>
          </a:blip>
          <a:stretch>
            <a:fillRect/>
          </a:stretch>
        </p:blipFill>
        <p:spPr>
          <a:xfrm>
            <a:off x="3227349" y="814476"/>
            <a:ext cx="1202200" cy="1410774"/>
          </a:xfrm>
          <a:prstGeom prst="rect">
            <a:avLst/>
          </a:prstGeom>
          <a:noFill/>
          <a:ln>
            <a:noFill/>
          </a:ln>
        </p:spPr>
      </p:pic>
      <p:sp>
        <p:nvSpPr>
          <p:cNvPr id="1417" name="Google Shape;1417;p106"/>
          <p:cNvSpPr/>
          <p:nvPr/>
        </p:nvSpPr>
        <p:spPr>
          <a:xfrm>
            <a:off x="4535325" y="1349763"/>
            <a:ext cx="318300" cy="340200"/>
          </a:xfrm>
          <a:prstGeom prst="rightArrow">
            <a:avLst>
              <a:gd fmla="val 50000" name="adj1"/>
              <a:gd fmla="val 50000" name="adj2"/>
            </a:avLst>
          </a:prstGeom>
          <a:solidFill>
            <a:srgbClr val="0B5FA5"/>
          </a:solidFill>
          <a:ln cap="flat" cmpd="sng" w="9525">
            <a:solidFill>
              <a:srgbClr val="0B5FA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pic>
        <p:nvPicPr>
          <p:cNvPr id="1418" name="Google Shape;1418;p106"/>
          <p:cNvPicPr preferRelativeResize="0"/>
          <p:nvPr/>
        </p:nvPicPr>
        <p:blipFill>
          <a:blip r:embed="rId4">
            <a:alphaModFix/>
          </a:blip>
          <a:stretch>
            <a:fillRect/>
          </a:stretch>
        </p:blipFill>
        <p:spPr>
          <a:xfrm>
            <a:off x="5522925" y="2172875"/>
            <a:ext cx="3425826" cy="1950549"/>
          </a:xfrm>
          <a:prstGeom prst="rect">
            <a:avLst/>
          </a:prstGeom>
          <a:noFill/>
          <a:ln>
            <a:noFill/>
          </a:ln>
        </p:spPr>
      </p:pic>
      <p:sp>
        <p:nvSpPr>
          <p:cNvPr id="1419" name="Google Shape;1419;p106"/>
          <p:cNvSpPr txBox="1"/>
          <p:nvPr>
            <p:ph idx="1" type="body"/>
          </p:nvPr>
        </p:nvSpPr>
        <p:spPr>
          <a:xfrm>
            <a:off x="324000" y="4188300"/>
            <a:ext cx="8283300" cy="719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Qaybaha madow ee dusha waxay nuugaan dhammaan midabada iftiinka.</a:t>
            </a:r>
            <a:r>
              <a:rPr lang="en-GB" sz="1400">
                <a:latin typeface="Lexend"/>
              </a:rPr>
              <a:t/>
            </a:r>
            <a:r>
              <a:rPr b="1" lang="en-GB" sz="1400">
                <a:latin typeface="Lexend"/>
              </a:rPr>
              <a:t/>
            </a:r>
            <a:r>
              <a:rPr lang="en-GB" sz="1400">
                <a:latin typeface="Lexend"/>
              </a:rPr>
              <a:t/>
            </a:r>
            <a:endParaRPr sz="1800"/>
          </a:p>
          <a:p>
            <a:pPr indent="0" lvl="0" marL="0" rtl="0" algn="l">
              <a:spcBef>
                <a:spcPts val="0"/>
              </a:spcBef>
              <a:spcAft>
                <a:spcPts val="1000"/>
              </a:spcAft>
              <a:buNone/>
            </a:pPr>
            <a:r>
              <a:rPr lang="en-GB" sz="1400">
                <a:latin typeface="Lexend"/>
              </a:rPr>
              <a:t>Marka waxay weli u eg yihiin madow iftiinka midabka leh.</a:t>
            </a:r>
            <a:endParaRPr sz="1800"/>
          </a:p>
        </p:txBody>
      </p:sp>
      <p:pic>
        <p:nvPicPr>
          <p:cNvPr id="1420" name="Google Shape;1420;p106"/>
          <p:cNvPicPr preferRelativeResize="0"/>
          <p:nvPr/>
        </p:nvPicPr>
        <p:blipFill rotWithShape="1">
          <a:blip r:embed="rId5">
            <a:alphaModFix/>
          </a:blip>
          <a:srcRect b="3288" l="0" r="0" t="0"/>
          <a:stretch/>
        </p:blipFill>
        <p:spPr>
          <a:xfrm>
            <a:off x="4959400" y="814475"/>
            <a:ext cx="1155276" cy="1410776"/>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4" name="Shape 1424"/>
        <p:cNvGrpSpPr/>
        <p:nvPr/>
      </p:nvGrpSpPr>
      <p:grpSpPr>
        <a:xfrm>
          <a:off x="0" y="0"/>
          <a:ext cx="0" cy="0"/>
          <a:chOff x="0" y="0"/>
          <a:chExt cx="0" cy="0"/>
        </a:xfrm>
      </p:grpSpPr>
      <p:sp>
        <p:nvSpPr>
          <p:cNvPr id="1425" name="Google Shape;1425;p10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shay ee iftiinka midabka leh</a:t>
            </a:r>
            <a:endParaRPr/>
          </a:p>
        </p:txBody>
      </p:sp>
      <p:sp>
        <p:nvSpPr>
          <p:cNvPr id="1426" name="Google Shape;1426;p107"/>
          <p:cNvSpPr txBox="1"/>
          <p:nvPr/>
        </p:nvSpPr>
        <p:spPr>
          <a:xfrm>
            <a:off x="329950" y="818950"/>
            <a:ext cx="8366400" cy="423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Midabkee ayay u ekaan doontaa dusha cad xaalad kasta?</a:t>
            </a:r>
            <a:endParaRPr sz="1800">
              <a:solidFill>
                <a:srgbClr val="000000"/>
              </a:solidFill>
              <a:latin typeface="Lexend"/>
              <a:ea typeface="Lexend"/>
              <a:cs typeface="Lexend"/>
              <a:sym typeface="Lexend"/>
            </a:endParaRPr>
          </a:p>
        </p:txBody>
      </p:sp>
      <p:sp>
        <p:nvSpPr>
          <p:cNvPr id="1427" name="Google Shape;1427;p107"/>
          <p:cNvSpPr txBox="1"/>
          <p:nvPr/>
        </p:nvSpPr>
        <p:spPr>
          <a:xfrm>
            <a:off x="329950" y="1580950"/>
            <a:ext cx="2002800" cy="423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1) Iftiin cas (red light) ah?</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428" name="Google Shape;1428;p107"/>
          <p:cNvSpPr txBox="1"/>
          <p:nvPr/>
        </p:nvSpPr>
        <p:spPr>
          <a:xfrm>
            <a:off x="4722250" y="1503175"/>
            <a:ext cx="2877600" cy="423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2) Iftiin cyan (cyan light) ah?</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grpSp>
        <p:nvGrpSpPr>
          <p:cNvPr id="1429" name="Google Shape;1429;p107"/>
          <p:cNvGrpSpPr/>
          <p:nvPr/>
        </p:nvGrpSpPr>
        <p:grpSpPr>
          <a:xfrm>
            <a:off x="329950" y="1941550"/>
            <a:ext cx="3512925" cy="2286349"/>
            <a:chOff x="329950" y="1941550"/>
            <a:chExt cx="3512925" cy="2286349"/>
          </a:xfrm>
        </p:grpSpPr>
        <p:sp>
          <p:nvSpPr>
            <p:cNvPr id="1430" name="Google Shape;1430;p107"/>
            <p:cNvSpPr txBox="1"/>
            <p:nvPr/>
          </p:nvSpPr>
          <p:spPr>
            <a:xfrm>
              <a:off x="507275" y="2004550"/>
              <a:ext cx="620400" cy="293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100">
                  <a:latin typeface="Kalam"/>
                  <a:ea typeface="Kalam"/>
                  <a:cs typeface="Kalam"/>
                  <a:sym typeface="Kalam"/>
                </a:rPr>
                <a:t>cas (red)</a:t>
              </a:r>
              <a:endParaRPr sz="2000">
                <a:solidFill>
                  <a:srgbClr val="000000"/>
                </a:solidFill>
                <a:latin typeface="Kalam"/>
                <a:ea typeface="Kalam"/>
                <a:cs typeface="Kalam"/>
                <a:sym typeface="Kalam"/>
              </a:endParaRPr>
            </a:p>
          </p:txBody>
        </p:sp>
        <p:pic>
          <p:nvPicPr>
            <p:cNvPr id="1431" name="Google Shape;1431;p107"/>
            <p:cNvPicPr preferRelativeResize="0"/>
            <p:nvPr/>
          </p:nvPicPr>
          <p:blipFill>
            <a:blip r:embed="rId3">
              <a:alphaModFix/>
            </a:blip>
            <a:stretch>
              <a:fillRect/>
            </a:stretch>
          </p:blipFill>
          <p:spPr>
            <a:xfrm>
              <a:off x="329950" y="2436139"/>
              <a:ext cx="3512925" cy="1791760"/>
            </a:xfrm>
            <a:prstGeom prst="rect">
              <a:avLst/>
            </a:prstGeom>
            <a:noFill/>
            <a:ln>
              <a:noFill/>
            </a:ln>
          </p:spPr>
        </p:pic>
        <p:pic>
          <p:nvPicPr>
            <p:cNvPr id="1432" name="Google Shape;1432;p107"/>
            <p:cNvPicPr preferRelativeResize="0"/>
            <p:nvPr/>
          </p:nvPicPr>
          <p:blipFill>
            <a:blip r:embed="rId4">
              <a:alphaModFix/>
            </a:blip>
            <a:stretch>
              <a:fillRect/>
            </a:stretch>
          </p:blipFill>
          <p:spPr>
            <a:xfrm>
              <a:off x="994083" y="1941550"/>
              <a:ext cx="396000" cy="419100"/>
            </a:xfrm>
            <a:prstGeom prst="rect">
              <a:avLst/>
            </a:prstGeom>
            <a:noFill/>
            <a:ln>
              <a:noFill/>
            </a:ln>
          </p:spPr>
        </p:pic>
      </p:grpSp>
      <p:grpSp>
        <p:nvGrpSpPr>
          <p:cNvPr id="1433" name="Google Shape;1433;p107"/>
          <p:cNvGrpSpPr/>
          <p:nvPr/>
        </p:nvGrpSpPr>
        <p:grpSpPr>
          <a:xfrm>
            <a:off x="4996200" y="1903950"/>
            <a:ext cx="3130749" cy="2416051"/>
            <a:chOff x="4996200" y="1903950"/>
            <a:chExt cx="3130749" cy="2416051"/>
          </a:xfrm>
        </p:grpSpPr>
        <p:grpSp>
          <p:nvGrpSpPr>
            <p:cNvPr id="1434" name="Google Shape;1434;p107"/>
            <p:cNvGrpSpPr/>
            <p:nvPr/>
          </p:nvGrpSpPr>
          <p:grpSpPr>
            <a:xfrm>
              <a:off x="4996200" y="1903950"/>
              <a:ext cx="976208" cy="419100"/>
              <a:chOff x="4996200" y="1903950"/>
              <a:chExt cx="976208" cy="419100"/>
            </a:xfrm>
          </p:grpSpPr>
          <p:sp>
            <p:nvSpPr>
              <p:cNvPr id="1435" name="Google Shape;1435;p107"/>
              <p:cNvSpPr txBox="1"/>
              <p:nvPr/>
            </p:nvSpPr>
            <p:spPr>
              <a:xfrm>
                <a:off x="4996200" y="1926775"/>
                <a:ext cx="973200" cy="293100"/>
              </a:xfrm>
              <a:prstGeom prst="rect">
                <a:avLst/>
              </a:prstGeom>
              <a:noFill/>
              <a:ln>
                <a:noFill/>
              </a:ln>
            </p:spPr>
            <p:txBody>
              <a:bodyPr anchorCtr="0" anchor="t" bIns="91425" lIns="0" spcFirstLastPara="1" rIns="91425" wrap="square" tIns="0">
                <a:noAutofit/>
              </a:bodyPr>
              <a:lstStyle/>
              <a:p>
                <a:pPr indent="0" lvl="0" marL="0" rtl="0" algn="l">
                  <a:lnSpc>
                    <a:spcPct val="115000"/>
                  </a:lnSpc>
                  <a:spcBef>
                    <a:spcPts val="0"/>
                  </a:spcBef>
                  <a:spcAft>
                    <a:spcPts val="0"/>
                  </a:spcAft>
                  <a:buNone/>
                </a:pPr>
                <a:r>
                  <a:rPr lang="en-GB" sz="1100">
                    <a:latin typeface="Kalam"/>
                    <a:ea typeface="Kalam"/>
                    <a:cs typeface="Kalam"/>
                    <a:sym typeface="Kalam"/>
                  </a:rPr>
                  <a:t>cyan</a:t>
                </a:r>
                <a:endParaRPr sz="2000">
                  <a:solidFill>
                    <a:srgbClr val="000000"/>
                  </a:solidFill>
                  <a:latin typeface="Kalam"/>
                  <a:ea typeface="Kalam"/>
                  <a:cs typeface="Kalam"/>
                  <a:sym typeface="Kalam"/>
                </a:endParaRPr>
              </a:p>
            </p:txBody>
          </p:sp>
          <p:pic>
            <p:nvPicPr>
              <p:cNvPr id="1436" name="Google Shape;1436;p107"/>
              <p:cNvPicPr preferRelativeResize="0"/>
              <p:nvPr/>
            </p:nvPicPr>
            <p:blipFill>
              <a:blip r:embed="rId4">
                <a:alphaModFix/>
              </a:blip>
              <a:stretch>
                <a:fillRect/>
              </a:stretch>
            </p:blipFill>
            <p:spPr>
              <a:xfrm>
                <a:off x="5576408" y="1903950"/>
                <a:ext cx="396000" cy="419100"/>
              </a:xfrm>
              <a:prstGeom prst="rect">
                <a:avLst/>
              </a:prstGeom>
              <a:noFill/>
              <a:ln>
                <a:noFill/>
              </a:ln>
            </p:spPr>
          </p:pic>
        </p:grpSp>
        <p:pic>
          <p:nvPicPr>
            <p:cNvPr id="1437" name="Google Shape;1437;p107"/>
            <p:cNvPicPr preferRelativeResize="0"/>
            <p:nvPr/>
          </p:nvPicPr>
          <p:blipFill>
            <a:blip r:embed="rId5">
              <a:alphaModFix/>
            </a:blip>
            <a:stretch>
              <a:fillRect/>
            </a:stretch>
          </p:blipFill>
          <p:spPr>
            <a:xfrm>
              <a:off x="4996200" y="2398350"/>
              <a:ext cx="3130749" cy="1921650"/>
            </a:xfrm>
            <a:prstGeom prst="rect">
              <a:avLst/>
            </a:prstGeom>
            <a:noFill/>
            <a:ln>
              <a:noFill/>
            </a:ln>
          </p:spPr>
        </p:pic>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1" name="Shape 1441"/>
        <p:cNvGrpSpPr/>
        <p:nvPr/>
      </p:nvGrpSpPr>
      <p:grpSpPr>
        <a:xfrm>
          <a:off x="0" y="0"/>
          <a:ext cx="0" cy="0"/>
          <a:chOff x="0" y="0"/>
          <a:chExt cx="0" cy="0"/>
        </a:xfrm>
      </p:grpSpPr>
      <p:sp>
        <p:nvSpPr>
          <p:cNvPr id="1442" name="Google Shape;1442;p108"/>
          <p:cNvSpPr txBox="1"/>
          <p:nvPr>
            <p:ph idx="1" type="body"/>
          </p:nvPr>
        </p:nvSpPr>
        <p:spPr>
          <a:xfrm>
            <a:off x="324000" y="835500"/>
            <a:ext cx="8496000" cy="71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Dusha madow oo dhammaystiran waxay si buuxda u nuugtaa dhammaan midabada iftiinka ku dhaca.</a:t>
            </a:r>
            <a:br>
              <a:rPr lang="en-GB" sz="2000"/>
            </a:br>
            <a:r>
              <a:rPr lang="en-GB" sz="1400">
                <a:latin typeface="Lexend"/>
              </a:rPr>
              <a:t/>
            </a:r>
            <a:endParaRPr sz="2000"/>
          </a:p>
        </p:txBody>
      </p:sp>
      <p:sp>
        <p:nvSpPr>
          <p:cNvPr id="1443" name="Google Shape;1443;p1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Aragtida shay ee iftiinka midabka leh</a:t>
            </a:r>
            <a:endParaRPr/>
          </a:p>
        </p:txBody>
      </p:sp>
      <p:pic>
        <p:nvPicPr>
          <p:cNvPr id="1444" name="Google Shape;1444;p108"/>
          <p:cNvPicPr preferRelativeResize="0"/>
          <p:nvPr/>
        </p:nvPicPr>
        <p:blipFill>
          <a:blip r:embed="rId3">
            <a:alphaModFix/>
          </a:blip>
          <a:stretch>
            <a:fillRect/>
          </a:stretch>
        </p:blipFill>
        <p:spPr>
          <a:xfrm>
            <a:off x="1997075" y="1947000"/>
            <a:ext cx="5344726" cy="2873399"/>
          </a:xfrm>
          <a:prstGeom prst="rect">
            <a:avLst/>
          </a:prstGeom>
          <a:noFill/>
          <a:ln>
            <a:noFill/>
          </a:ln>
        </p:spPr>
      </p:pic>
      <p:sp>
        <p:nvSpPr>
          <p:cNvPr id="1445" name="Google Shape;1445;p108"/>
          <p:cNvSpPr txBox="1"/>
          <p:nvPr>
            <p:ph idx="1" type="body"/>
          </p:nvPr>
        </p:nvSpPr>
        <p:spPr>
          <a:xfrm>
            <a:off x="324000" y="1597500"/>
            <a:ext cx="6761100" cy="349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Waxay u ekaan doontaa madow midab kasta oo iftiin ah.</a:t>
            </a:r>
            <a:r>
              <a:rPr lang="en-GB" sz="1400">
                <a:latin typeface="Lexend"/>
              </a:rPr>
              <a:t/>
            </a:r>
            <a:endParaRPr sz="20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9" name="Shape 1449"/>
        <p:cNvGrpSpPr/>
        <p:nvPr/>
      </p:nvGrpSpPr>
      <p:grpSpPr>
        <a:xfrm>
          <a:off x="0" y="0"/>
          <a:ext cx="0" cy="0"/>
          <a:chOff x="0" y="0"/>
          <a:chExt cx="0" cy="0"/>
        </a:xfrm>
      </p:grpSpPr>
      <p:sp>
        <p:nvSpPr>
          <p:cNvPr id="1450" name="Google Shape;1450;p1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a:latin typeface="Lexend"/>
              </a:rPr>
              <a:t>Aragtida shay ee iftiinka midabka leh</a:t>
            </a:r>
            <a:endParaRPr/>
          </a:p>
        </p:txBody>
      </p:sp>
      <p:sp>
        <p:nvSpPr>
          <p:cNvPr id="1451" name="Google Shape;1451;p109"/>
          <p:cNvSpPr txBox="1"/>
          <p:nvPr>
            <p:ph idx="1" type="body"/>
          </p:nvPr>
        </p:nvSpPr>
        <p:spPr>
          <a:xfrm>
            <a:off x="324000" y="759300"/>
            <a:ext cx="7006200" cy="71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Iftiin buluug (blue light) ah, shayda cas (red), cagaar (green) iyo jaalle (yellow) dhamaantood waxay u ekaan doonaan madow.</a:t>
            </a:r>
            <a:endParaRPr sz="2000"/>
          </a:p>
        </p:txBody>
      </p:sp>
      <p:pic>
        <p:nvPicPr>
          <p:cNvPr id="1452" name="Google Shape;1452;p109"/>
          <p:cNvPicPr preferRelativeResize="0"/>
          <p:nvPr/>
        </p:nvPicPr>
        <p:blipFill>
          <a:blip r:embed="rId3">
            <a:alphaModFix/>
          </a:blip>
          <a:stretch>
            <a:fillRect/>
          </a:stretch>
        </p:blipFill>
        <p:spPr>
          <a:xfrm>
            <a:off x="1981500" y="1757675"/>
            <a:ext cx="5181000" cy="2680625"/>
          </a:xfrm>
          <a:prstGeom prst="rect">
            <a:avLst/>
          </a:prstGeom>
          <a:noFill/>
          <a:ln>
            <a:noFill/>
          </a:ln>
        </p:spPr>
      </p:pic>
      <p:sp>
        <p:nvSpPr>
          <p:cNvPr id="1453" name="Google Shape;1453;p109"/>
          <p:cNvSpPr txBox="1"/>
          <p:nvPr>
            <p:ph idx="1" type="body"/>
          </p:nvPr>
        </p:nvSpPr>
        <p:spPr>
          <a:xfrm>
            <a:off x="324000" y="1558550"/>
            <a:ext cx="8496000" cy="304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400">
                <a:latin typeface="Lexend"/>
              </a:rPr>
              <a:t>Sababtoo ah dhamaantood waxay nuugaan iftiinka buluugga ah (blue light).</a:t>
            </a:r>
            <a:r>
              <a:rPr lang="en-GB" sz="1400">
                <a:latin typeface="Lexend"/>
              </a:rPr>
              <a:t/>
            </a:r>
            <a:r>
              <a:rPr lang="en-GB" sz="1400">
                <a:latin typeface="Lexend"/>
              </a:rPr>
              <a:t/>
            </a:r>
            <a:r>
              <a:rPr b="1" lang="en-GB" sz="1400">
                <a:latin typeface="Lexend"/>
              </a:rPr>
              <a:t/>
            </a:r>
            <a:r>
              <a:rPr lang="en-GB" sz="1400">
                <a:latin typeface="Lexend"/>
              </a:rPr>
              <a:t/>
            </a:r>
            <a:endParaRPr sz="2000"/>
          </a:p>
          <a:p>
            <a:pPr indent="0" lvl="0" marL="0" rtl="0" algn="l">
              <a:spcBef>
                <a:spcPts val="0"/>
              </a:spcBef>
              <a:spcAft>
                <a:spcPts val="0"/>
              </a:spcAft>
              <a:buNone/>
            </a:pPr>
            <a:r>
              <a:rPr>
                <a:latin typeface="Lexend"/>
              </a:rPr>
              <a:t/>
            </a:r>
            <a:endParaRPr sz="2000"/>
          </a:p>
          <a:p>
            <a:pPr indent="0" lvl="0" marL="0" rtl="0" algn="l">
              <a:spcBef>
                <a:spcPts val="1000"/>
              </a:spcBef>
              <a:spcAft>
                <a:spcPts val="1000"/>
              </a:spcAft>
              <a:buNone/>
            </a:pPr>
            <a:r>
              <a:rPr lang="en-GB" sz="1400">
                <a:latin typeface="Lexend"/>
              </a:rPr>
              <a:t>Waxay kaliya ka tarxi karaan iftiin cas (red), cagaar (green), ama iftiin cas iyo cagaar (red and green light).</a:t>
            </a:r>
            <a:endParaRPr sz="2000"/>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7" name="Shape 1457"/>
        <p:cNvGrpSpPr/>
        <p:nvPr/>
      </p:nvGrpSpPr>
      <p:grpSpPr>
        <a:xfrm>
          <a:off x="0" y="0"/>
          <a:ext cx="0" cy="0"/>
          <a:chOff x="0" y="0"/>
          <a:chExt cx="0" cy="0"/>
        </a:xfrm>
      </p:grpSpPr>
      <p:sp>
        <p:nvSpPr>
          <p:cNvPr id="1458" name="Google Shape;1458;p1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Aragtida shay ee iftiinka midabka leh</a:t>
            </a:r>
            <a:endParaRPr/>
          </a:p>
        </p:txBody>
      </p:sp>
      <p:sp>
        <p:nvSpPr>
          <p:cNvPr id="1459" name="Google Shape;1459;p110"/>
          <p:cNvSpPr txBox="1"/>
          <p:nvPr>
            <p:ph idx="1" type="body"/>
          </p:nvPr>
        </p:nvSpPr>
        <p:spPr>
          <a:xfrm>
            <a:off x="324000" y="753588"/>
            <a:ext cx="7059300" cy="719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Iftiin buluug (blue light) ah, shayda buluug (blue), cyan ama magenta dhamaantood waxay u ekaan doonaan buluug (blue).</a:t>
            </a:r>
            <a:endParaRPr sz="2000"/>
          </a:p>
        </p:txBody>
      </p:sp>
      <p:pic>
        <p:nvPicPr>
          <p:cNvPr id="1460" name="Google Shape;1460;p110"/>
          <p:cNvPicPr preferRelativeResize="0"/>
          <p:nvPr/>
        </p:nvPicPr>
        <p:blipFill>
          <a:blip r:embed="rId3">
            <a:alphaModFix/>
          </a:blip>
          <a:stretch>
            <a:fillRect/>
          </a:stretch>
        </p:blipFill>
        <p:spPr>
          <a:xfrm>
            <a:off x="2036400" y="2172475"/>
            <a:ext cx="4995523" cy="2674324"/>
          </a:xfrm>
          <a:prstGeom prst="rect">
            <a:avLst/>
          </a:prstGeom>
          <a:noFill/>
          <a:ln>
            <a:noFill/>
          </a:ln>
        </p:spPr>
      </p:pic>
      <p:sp>
        <p:nvSpPr>
          <p:cNvPr id="1461" name="Google Shape;1461;p110"/>
          <p:cNvSpPr txBox="1"/>
          <p:nvPr>
            <p:ph idx="1" type="body"/>
          </p:nvPr>
        </p:nvSpPr>
        <p:spPr>
          <a:xfrm>
            <a:off x="324000" y="1558550"/>
            <a:ext cx="8496000" cy="431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Sababtoo ah dhamaantood waxay ka tarxiyaan iftiinka buluugga ah (blue light), oo ma jiro midab kale oo iftiin ah oo ay ka tarxi karaan.</a:t>
            </a:r>
            <a:r>
              <a:rPr b="1" lang="en-GB" sz="1800">
                <a:latin typeface="Lexend"/>
              </a:rPr>
              <a:t/>
            </a:r>
            <a:r>
              <a:rPr lang="en-GB" sz="1800">
                <a:latin typeface="Lexend"/>
              </a:rPr>
              <a:t/>
            </a:r>
            <a:endParaRPr sz="200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5" name="Shape 1465"/>
        <p:cNvGrpSpPr/>
        <p:nvPr/>
      </p:nvGrpSpPr>
      <p:grpSpPr>
        <a:xfrm>
          <a:off x="0" y="0"/>
          <a:ext cx="0" cy="0"/>
          <a:chOff x="0" y="0"/>
          <a:chExt cx="0" cy="0"/>
        </a:xfrm>
      </p:grpSpPr>
      <p:sp>
        <p:nvSpPr>
          <p:cNvPr id="1466" name="Google Shape;1466;p111"/>
          <p:cNvSpPr/>
          <p:nvPr/>
        </p:nvSpPr>
        <p:spPr>
          <a:xfrm>
            <a:off x="335375" y="1147125"/>
            <a:ext cx="8316300" cy="2859000"/>
          </a:xfrm>
          <a:prstGeom prst="roundRect">
            <a:avLst>
              <a:gd fmla="val 16667" name="adj"/>
            </a:avLst>
          </a:prstGeom>
          <a:gradFill>
            <a:gsLst>
              <a:gs pos="0">
                <a:srgbClr val="FFFFFF">
                  <a:alpha val="0"/>
                  <a:alpha val="39380"/>
                </a:srgbClr>
              </a:gs>
              <a:gs pos="50000">
                <a:srgbClr val="FF0000">
                  <a:alpha val="39215"/>
                  <a:alpha val="39380"/>
                </a:srgbClr>
              </a:gs>
              <a:gs pos="100000">
                <a:srgbClr val="FFFFFF">
                  <a:alpha val="0"/>
                  <a:alpha val="39380"/>
                </a:srgbClr>
              </a:gs>
            </a:gsLst>
            <a:lin ang="5400012" scaled="0"/>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67" name="Google Shape;1467;p111"/>
          <p:cNvSpPr txBox="1"/>
          <p:nvPr>
            <p:ph idx="1" type="body"/>
          </p:nvPr>
        </p:nvSpPr>
        <p:spPr>
          <a:xfrm>
            <a:off x="324000" y="759300"/>
            <a:ext cx="8237700" cy="281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1) Cube-yada (cubes) kee ayaa u ekaan doona cas (red) haddii iftiin cas (red light) kaliya ku dhaco?</a:t>
            </a:r>
            <a:r>
              <a:rPr lang="en-GB" sz="1100">
                <a:latin typeface="Lexend"/>
              </a:rPr>
              <a:t/>
            </a:r>
            <a:endParaRPr sz="1800"/>
          </a:p>
        </p:txBody>
      </p:sp>
      <p:sp>
        <p:nvSpPr>
          <p:cNvPr id="1468" name="Google Shape;1468;p11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Clr>
                <a:schemeClr val="dk1"/>
              </a:buClr>
              <a:buSzPts val="1100"/>
              <a:buFont typeface="Arial"/>
              <a:buNone/>
              <a:defRPr/>
            </a:pPr>
            <a:r>
              <a:rPr lang="en-GB" sz="1100">
                <a:latin typeface="Lexend"/>
              </a:rPr>
              <a:t>Aragtida shay ee iftiinka midabka leh</a:t>
            </a:r>
            <a:endParaRPr/>
          </a:p>
        </p:txBody>
      </p:sp>
      <p:sp>
        <p:nvSpPr>
          <p:cNvPr id="1469" name="Google Shape;1469;p111"/>
          <p:cNvSpPr/>
          <p:nvPr/>
        </p:nvSpPr>
        <p:spPr>
          <a:xfrm>
            <a:off x="2980208" y="1246552"/>
            <a:ext cx="673200" cy="623100"/>
          </a:xfrm>
          <a:prstGeom prst="cube">
            <a:avLst>
              <a:gd fmla="val 25000"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0" name="Google Shape;1470;p111"/>
          <p:cNvSpPr/>
          <p:nvPr/>
        </p:nvSpPr>
        <p:spPr>
          <a:xfrm>
            <a:off x="5189342" y="1246552"/>
            <a:ext cx="673200" cy="623100"/>
          </a:xfrm>
          <a:prstGeom prst="cube">
            <a:avLst>
              <a:gd fmla="val 25000" name="adj"/>
            </a:avLst>
          </a:prstGeom>
          <a:solidFill>
            <a:srgbClr val="64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1" name="Google Shape;1471;p111"/>
          <p:cNvSpPr/>
          <p:nvPr/>
        </p:nvSpPr>
        <p:spPr>
          <a:xfrm>
            <a:off x="7287858" y="1230025"/>
            <a:ext cx="673200" cy="623100"/>
          </a:xfrm>
          <a:prstGeom prst="cube">
            <a:avLst>
              <a:gd fmla="val 25000" name="adj"/>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2" name="Google Shape;1472;p111"/>
          <p:cNvSpPr/>
          <p:nvPr/>
        </p:nvSpPr>
        <p:spPr>
          <a:xfrm>
            <a:off x="1021383" y="2740450"/>
            <a:ext cx="673200" cy="623100"/>
          </a:xfrm>
          <a:prstGeom prst="cube">
            <a:avLst>
              <a:gd fmla="val 25000" name="adj"/>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3" name="Google Shape;1473;p111"/>
          <p:cNvSpPr txBox="1"/>
          <p:nvPr>
            <p:ph idx="1" type="body"/>
          </p:nvPr>
        </p:nvSpPr>
        <p:spPr>
          <a:xfrm>
            <a:off x="2980208" y="197250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jaalle (yellow)</a:t>
            </a:r>
            <a:endParaRPr sz="1800"/>
          </a:p>
        </p:txBody>
      </p:sp>
      <p:sp>
        <p:nvSpPr>
          <p:cNvPr id="1474" name="Google Shape;1474;p111"/>
          <p:cNvSpPr txBox="1"/>
          <p:nvPr>
            <p:ph idx="1" type="body"/>
          </p:nvPr>
        </p:nvSpPr>
        <p:spPr>
          <a:xfrm>
            <a:off x="1019500" y="197250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cas (red)</a:t>
            </a:r>
            <a:endParaRPr sz="1800"/>
          </a:p>
        </p:txBody>
      </p:sp>
      <p:sp>
        <p:nvSpPr>
          <p:cNvPr id="1475" name="Google Shape;1475;p111"/>
          <p:cNvSpPr txBox="1"/>
          <p:nvPr>
            <p:ph idx="1" type="body"/>
          </p:nvPr>
        </p:nvSpPr>
        <p:spPr>
          <a:xfrm>
            <a:off x="5189342" y="197250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cagaar (green)</a:t>
            </a:r>
            <a:endParaRPr sz="1800"/>
          </a:p>
        </p:txBody>
      </p:sp>
      <p:sp>
        <p:nvSpPr>
          <p:cNvPr id="1476" name="Google Shape;1476;p111"/>
          <p:cNvSpPr txBox="1"/>
          <p:nvPr>
            <p:ph idx="1" type="body"/>
          </p:nvPr>
        </p:nvSpPr>
        <p:spPr>
          <a:xfrm>
            <a:off x="7287858" y="197250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cyan</a:t>
            </a:r>
            <a:endParaRPr sz="1800"/>
          </a:p>
        </p:txBody>
      </p:sp>
      <p:sp>
        <p:nvSpPr>
          <p:cNvPr id="1477" name="Google Shape;1477;p111"/>
          <p:cNvSpPr txBox="1"/>
          <p:nvPr>
            <p:ph idx="1" type="body"/>
          </p:nvPr>
        </p:nvSpPr>
        <p:spPr>
          <a:xfrm>
            <a:off x="1021383" y="3479856"/>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buluug (blue)</a:t>
            </a:r>
            <a:endParaRPr sz="1800"/>
          </a:p>
        </p:txBody>
      </p:sp>
      <p:sp>
        <p:nvSpPr>
          <p:cNvPr id="1478" name="Google Shape;1478;p111"/>
          <p:cNvSpPr/>
          <p:nvPr/>
        </p:nvSpPr>
        <p:spPr>
          <a:xfrm>
            <a:off x="2980208" y="2740450"/>
            <a:ext cx="673200" cy="623100"/>
          </a:xfrm>
          <a:prstGeom prst="cube">
            <a:avLst>
              <a:gd fmla="val 25000" name="adj"/>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79" name="Google Shape;1479;p111"/>
          <p:cNvSpPr txBox="1"/>
          <p:nvPr>
            <p:ph idx="1" type="body"/>
          </p:nvPr>
        </p:nvSpPr>
        <p:spPr>
          <a:xfrm>
            <a:off x="2980208" y="3479856"/>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magenta (magenta)</a:t>
            </a:r>
            <a:endParaRPr sz="1800"/>
          </a:p>
        </p:txBody>
      </p:sp>
      <p:sp>
        <p:nvSpPr>
          <p:cNvPr id="1480" name="Google Shape;1480;p111"/>
          <p:cNvSpPr/>
          <p:nvPr/>
        </p:nvSpPr>
        <p:spPr>
          <a:xfrm>
            <a:off x="5189342" y="2714588"/>
            <a:ext cx="673200" cy="623100"/>
          </a:xfrm>
          <a:prstGeom prst="cube">
            <a:avLst>
              <a:gd fmla="val 25000"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1" name="Google Shape;1481;p111"/>
          <p:cNvSpPr txBox="1"/>
          <p:nvPr>
            <p:ph idx="1" type="body"/>
          </p:nvPr>
        </p:nvSpPr>
        <p:spPr>
          <a:xfrm>
            <a:off x="5189342" y="3479856"/>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cad (white)</a:t>
            </a:r>
            <a:endParaRPr sz="1800"/>
          </a:p>
        </p:txBody>
      </p:sp>
      <p:sp>
        <p:nvSpPr>
          <p:cNvPr id="1482" name="Google Shape;1482;p111"/>
          <p:cNvSpPr/>
          <p:nvPr/>
        </p:nvSpPr>
        <p:spPr>
          <a:xfrm>
            <a:off x="7287858" y="2685813"/>
            <a:ext cx="673200" cy="623100"/>
          </a:xfrm>
          <a:prstGeom prst="cube">
            <a:avLst>
              <a:gd fmla="val 25000"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83" name="Google Shape;1483;p111"/>
          <p:cNvSpPr txBox="1"/>
          <p:nvPr>
            <p:ph idx="1" type="body"/>
          </p:nvPr>
        </p:nvSpPr>
        <p:spPr>
          <a:xfrm>
            <a:off x="7287858" y="3479856"/>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madow (black)</a:t>
            </a:r>
            <a:endParaRPr sz="1800"/>
          </a:p>
        </p:txBody>
      </p:sp>
      <p:grpSp>
        <p:nvGrpSpPr>
          <p:cNvPr id="1484" name="Google Shape;1484;p111"/>
          <p:cNvGrpSpPr/>
          <p:nvPr/>
        </p:nvGrpSpPr>
        <p:grpSpPr>
          <a:xfrm>
            <a:off x="454053" y="1931435"/>
            <a:ext cx="372069" cy="372069"/>
            <a:chOff x="1020916" y="1442088"/>
            <a:chExt cx="457200" cy="457200"/>
          </a:xfrm>
        </p:grpSpPr>
        <p:pic>
          <p:nvPicPr>
            <p:cNvPr id="1485" name="Google Shape;1485;p11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86" name="Google Shape;1486;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487" name="Google Shape;1487;p111"/>
          <p:cNvGrpSpPr/>
          <p:nvPr/>
        </p:nvGrpSpPr>
        <p:grpSpPr>
          <a:xfrm>
            <a:off x="2531003" y="1931435"/>
            <a:ext cx="372069" cy="372069"/>
            <a:chOff x="1020916" y="1442088"/>
            <a:chExt cx="457200" cy="457200"/>
          </a:xfrm>
        </p:grpSpPr>
        <p:pic>
          <p:nvPicPr>
            <p:cNvPr id="1488" name="Google Shape;1488;p11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89" name="Google Shape;1489;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490" name="Google Shape;1490;p111"/>
          <p:cNvGrpSpPr/>
          <p:nvPr/>
        </p:nvGrpSpPr>
        <p:grpSpPr>
          <a:xfrm>
            <a:off x="4684153" y="1931435"/>
            <a:ext cx="372069" cy="372069"/>
            <a:chOff x="1020916" y="1442088"/>
            <a:chExt cx="457200" cy="457200"/>
          </a:xfrm>
        </p:grpSpPr>
        <p:pic>
          <p:nvPicPr>
            <p:cNvPr id="1491" name="Google Shape;1491;p11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92" name="Google Shape;1492;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493" name="Google Shape;1493;p111"/>
          <p:cNvGrpSpPr/>
          <p:nvPr/>
        </p:nvGrpSpPr>
        <p:grpSpPr>
          <a:xfrm>
            <a:off x="6784338" y="1931435"/>
            <a:ext cx="372069" cy="372069"/>
            <a:chOff x="1020916" y="1442088"/>
            <a:chExt cx="457200" cy="457200"/>
          </a:xfrm>
        </p:grpSpPr>
        <p:pic>
          <p:nvPicPr>
            <p:cNvPr id="1494" name="Google Shape;1494;p11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95" name="Google Shape;1495;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496" name="Google Shape;1496;p111"/>
          <p:cNvGrpSpPr/>
          <p:nvPr/>
        </p:nvGrpSpPr>
        <p:grpSpPr>
          <a:xfrm>
            <a:off x="454053" y="3455994"/>
            <a:ext cx="372069" cy="372069"/>
            <a:chOff x="1020916" y="1442088"/>
            <a:chExt cx="457200" cy="457200"/>
          </a:xfrm>
        </p:grpSpPr>
        <p:pic>
          <p:nvPicPr>
            <p:cNvPr id="1497" name="Google Shape;1497;p11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498" name="Google Shape;1498;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499" name="Google Shape;1499;p111"/>
          <p:cNvGrpSpPr/>
          <p:nvPr/>
        </p:nvGrpSpPr>
        <p:grpSpPr>
          <a:xfrm>
            <a:off x="2531003" y="3455994"/>
            <a:ext cx="372069" cy="372069"/>
            <a:chOff x="1020916" y="1442088"/>
            <a:chExt cx="457200" cy="457200"/>
          </a:xfrm>
        </p:grpSpPr>
        <p:pic>
          <p:nvPicPr>
            <p:cNvPr id="1500" name="Google Shape;1500;p11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01" name="Google Shape;1501;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grpSp>
        <p:nvGrpSpPr>
          <p:cNvPr id="1502" name="Google Shape;1502;p111"/>
          <p:cNvGrpSpPr/>
          <p:nvPr/>
        </p:nvGrpSpPr>
        <p:grpSpPr>
          <a:xfrm>
            <a:off x="4684153" y="3455994"/>
            <a:ext cx="372069" cy="372069"/>
            <a:chOff x="1020916" y="1442088"/>
            <a:chExt cx="457200" cy="457200"/>
          </a:xfrm>
        </p:grpSpPr>
        <p:pic>
          <p:nvPicPr>
            <p:cNvPr id="1503" name="Google Shape;1503;p11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04" name="Google Shape;1504;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g</a:t>
              </a:r>
              <a:endParaRPr b="1" sz="1800">
                <a:solidFill>
                  <a:srgbClr val="FFFFFF"/>
                </a:solidFill>
                <a:latin typeface="Lexend"/>
                <a:ea typeface="Lexend"/>
                <a:cs typeface="Lexend"/>
                <a:sym typeface="Lexend"/>
              </a:endParaRPr>
            </a:p>
          </p:txBody>
        </p:sp>
      </p:grpSp>
      <p:grpSp>
        <p:nvGrpSpPr>
          <p:cNvPr id="1505" name="Google Shape;1505;p111"/>
          <p:cNvGrpSpPr/>
          <p:nvPr/>
        </p:nvGrpSpPr>
        <p:grpSpPr>
          <a:xfrm>
            <a:off x="6784338" y="3455994"/>
            <a:ext cx="372069" cy="372069"/>
            <a:chOff x="1020916" y="1442088"/>
            <a:chExt cx="457200" cy="457200"/>
          </a:xfrm>
        </p:grpSpPr>
        <p:pic>
          <p:nvPicPr>
            <p:cNvPr id="1506" name="Google Shape;1506;p111"/>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07" name="Google Shape;1507;p11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h</a:t>
              </a:r>
              <a:endParaRPr b="1" sz="1800">
                <a:solidFill>
                  <a:srgbClr val="FFFFFF"/>
                </a:solidFill>
                <a:latin typeface="Lexend"/>
                <a:ea typeface="Lexend"/>
                <a:cs typeface="Lexend"/>
                <a:sym typeface="Lexend"/>
              </a:endParaRPr>
            </a:p>
          </p:txBody>
        </p:sp>
      </p:grpSp>
      <p:sp>
        <p:nvSpPr>
          <p:cNvPr id="1508" name="Google Shape;1508;p111"/>
          <p:cNvSpPr txBox="1"/>
          <p:nvPr>
            <p:ph idx="1" type="body"/>
          </p:nvPr>
        </p:nvSpPr>
        <p:spPr>
          <a:xfrm>
            <a:off x="324000" y="4340700"/>
            <a:ext cx="8237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2) Waa maxay midabka ay kuwa kale ee dhamaan cubes-ku u ekaan doonaan iftiinka cas (red light)?</a:t>
            </a:r>
            <a:r>
              <a:rPr lang="en-GB" sz="1100">
                <a:latin typeface="Lexend"/>
              </a:rPr>
              <a:t/>
            </a:r>
            <a:endParaRPr sz="1800"/>
          </a:p>
        </p:txBody>
      </p:sp>
      <p:sp>
        <p:nvSpPr>
          <p:cNvPr id="1509" name="Google Shape;1509;p111"/>
          <p:cNvSpPr/>
          <p:nvPr/>
        </p:nvSpPr>
        <p:spPr>
          <a:xfrm>
            <a:off x="1021375" y="1246552"/>
            <a:ext cx="673200" cy="623100"/>
          </a:xfrm>
          <a:prstGeom prst="cube">
            <a:avLst>
              <a:gd fmla="val 25000" name="adj"/>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10" name="Google Shape;1510;p111"/>
          <p:cNvGrpSpPr/>
          <p:nvPr/>
        </p:nvGrpSpPr>
        <p:grpSpPr>
          <a:xfrm>
            <a:off x="2980208" y="1246552"/>
            <a:ext cx="2882335" cy="2116998"/>
            <a:chOff x="2980208" y="1246552"/>
            <a:chExt cx="2882335" cy="2116998"/>
          </a:xfrm>
        </p:grpSpPr>
        <p:sp>
          <p:nvSpPr>
            <p:cNvPr id="1511" name="Google Shape;1511;p111"/>
            <p:cNvSpPr/>
            <p:nvPr/>
          </p:nvSpPr>
          <p:spPr>
            <a:xfrm>
              <a:off x="2980208" y="1246552"/>
              <a:ext cx="673200" cy="623100"/>
            </a:xfrm>
            <a:prstGeom prst="cube">
              <a:avLst>
                <a:gd fmla="val 25000" name="adj"/>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12" name="Google Shape;1512;p111"/>
            <p:cNvSpPr/>
            <p:nvPr/>
          </p:nvSpPr>
          <p:spPr>
            <a:xfrm>
              <a:off x="2980208" y="2740450"/>
              <a:ext cx="673200" cy="623100"/>
            </a:xfrm>
            <a:prstGeom prst="cube">
              <a:avLst>
                <a:gd fmla="val 25000" name="adj"/>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13" name="Google Shape;1513;p111"/>
            <p:cNvSpPr/>
            <p:nvPr/>
          </p:nvSpPr>
          <p:spPr>
            <a:xfrm>
              <a:off x="5189342" y="2714588"/>
              <a:ext cx="673200" cy="623100"/>
            </a:xfrm>
            <a:prstGeom prst="cube">
              <a:avLst>
                <a:gd fmla="val 25000" name="adj"/>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grpSp>
        <p:nvGrpSpPr>
          <p:cNvPr id="1514" name="Google Shape;1514;p111"/>
          <p:cNvGrpSpPr/>
          <p:nvPr/>
        </p:nvGrpSpPr>
        <p:grpSpPr>
          <a:xfrm>
            <a:off x="1515483" y="1869650"/>
            <a:ext cx="4767963" cy="2038000"/>
            <a:chOff x="1515483" y="1869650"/>
            <a:chExt cx="4767963" cy="2038000"/>
          </a:xfrm>
        </p:grpSpPr>
        <p:pic>
          <p:nvPicPr>
            <p:cNvPr id="1515" name="Google Shape;1515;p111"/>
            <p:cNvPicPr preferRelativeResize="0"/>
            <p:nvPr/>
          </p:nvPicPr>
          <p:blipFill>
            <a:blip r:embed="rId4">
              <a:alphaModFix/>
            </a:blip>
            <a:stretch>
              <a:fillRect/>
            </a:stretch>
          </p:blipFill>
          <p:spPr>
            <a:xfrm>
              <a:off x="1515483" y="1869650"/>
              <a:ext cx="396000" cy="419100"/>
            </a:xfrm>
            <a:prstGeom prst="rect">
              <a:avLst/>
            </a:prstGeom>
            <a:noFill/>
            <a:ln>
              <a:noFill/>
            </a:ln>
          </p:spPr>
        </p:pic>
        <p:pic>
          <p:nvPicPr>
            <p:cNvPr id="1516" name="Google Shape;1516;p111"/>
            <p:cNvPicPr preferRelativeResize="0"/>
            <p:nvPr/>
          </p:nvPicPr>
          <p:blipFill>
            <a:blip r:embed="rId4">
              <a:alphaModFix/>
            </a:blip>
            <a:stretch>
              <a:fillRect/>
            </a:stretch>
          </p:blipFill>
          <p:spPr>
            <a:xfrm>
              <a:off x="3771233" y="1907913"/>
              <a:ext cx="396000" cy="419100"/>
            </a:xfrm>
            <a:prstGeom prst="rect">
              <a:avLst/>
            </a:prstGeom>
            <a:noFill/>
            <a:ln>
              <a:noFill/>
            </a:ln>
          </p:spPr>
        </p:pic>
        <p:pic>
          <p:nvPicPr>
            <p:cNvPr id="1517" name="Google Shape;1517;p111"/>
            <p:cNvPicPr preferRelativeResize="0"/>
            <p:nvPr/>
          </p:nvPicPr>
          <p:blipFill>
            <a:blip r:embed="rId4">
              <a:alphaModFix/>
            </a:blip>
            <a:stretch>
              <a:fillRect/>
            </a:stretch>
          </p:blipFill>
          <p:spPr>
            <a:xfrm>
              <a:off x="3848221" y="3488550"/>
              <a:ext cx="396000" cy="419100"/>
            </a:xfrm>
            <a:prstGeom prst="rect">
              <a:avLst/>
            </a:prstGeom>
            <a:noFill/>
            <a:ln>
              <a:noFill/>
            </a:ln>
          </p:spPr>
        </p:pic>
        <p:pic>
          <p:nvPicPr>
            <p:cNvPr id="1518" name="Google Shape;1518;p111"/>
            <p:cNvPicPr preferRelativeResize="0"/>
            <p:nvPr/>
          </p:nvPicPr>
          <p:blipFill>
            <a:blip r:embed="rId4">
              <a:alphaModFix/>
            </a:blip>
            <a:stretch>
              <a:fillRect/>
            </a:stretch>
          </p:blipFill>
          <p:spPr>
            <a:xfrm>
              <a:off x="5887446" y="3432488"/>
              <a:ext cx="396000" cy="419100"/>
            </a:xfrm>
            <a:prstGeom prst="rect">
              <a:avLst/>
            </a:prstGeom>
            <a:noFill/>
            <a:ln>
              <a:noFill/>
            </a:ln>
          </p:spPr>
        </p:pic>
      </p:grpSp>
      <p:sp>
        <p:nvSpPr>
          <p:cNvPr id="1519" name="Google Shape;1519;p111"/>
          <p:cNvSpPr txBox="1"/>
          <p:nvPr>
            <p:ph idx="1" type="body"/>
          </p:nvPr>
        </p:nvSpPr>
        <p:spPr>
          <a:xfrm>
            <a:off x="6690825" y="4340700"/>
            <a:ext cx="1289700" cy="32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madow (black)</a:t>
            </a:r>
            <a:endParaRPr sz="2000">
              <a:latin typeface="Kalam"/>
              <a:ea typeface="Kalam"/>
              <a:cs typeface="Kalam"/>
              <a:sym typeface="Kalam"/>
            </a:endParaRPr>
          </a:p>
        </p:txBody>
      </p:sp>
      <p:grpSp>
        <p:nvGrpSpPr>
          <p:cNvPr id="1520" name="Google Shape;1520;p111"/>
          <p:cNvGrpSpPr/>
          <p:nvPr/>
        </p:nvGrpSpPr>
        <p:grpSpPr>
          <a:xfrm>
            <a:off x="1021367" y="1230013"/>
            <a:ext cx="6939675" cy="2133525"/>
            <a:chOff x="1021367" y="1230013"/>
            <a:chExt cx="6939675" cy="2133525"/>
          </a:xfrm>
        </p:grpSpPr>
        <p:sp>
          <p:nvSpPr>
            <p:cNvPr id="1521" name="Google Shape;1521;p111"/>
            <p:cNvSpPr/>
            <p:nvPr/>
          </p:nvSpPr>
          <p:spPr>
            <a:xfrm>
              <a:off x="5189342" y="1246538"/>
              <a:ext cx="673200" cy="623100"/>
            </a:xfrm>
            <a:prstGeom prst="cube">
              <a:avLst>
                <a:gd fmla="val 25000" name="adj"/>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2" name="Google Shape;1522;p111"/>
            <p:cNvSpPr/>
            <p:nvPr/>
          </p:nvSpPr>
          <p:spPr>
            <a:xfrm>
              <a:off x="7287842" y="1230013"/>
              <a:ext cx="673200" cy="623100"/>
            </a:xfrm>
            <a:prstGeom prst="cube">
              <a:avLst>
                <a:gd fmla="val 25000" name="adj"/>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523" name="Google Shape;1523;p111"/>
            <p:cNvSpPr/>
            <p:nvPr/>
          </p:nvSpPr>
          <p:spPr>
            <a:xfrm>
              <a:off x="1021367" y="2740438"/>
              <a:ext cx="673200" cy="623100"/>
            </a:xfrm>
            <a:prstGeom prst="cube">
              <a:avLst>
                <a:gd fmla="val 25000" name="adj"/>
              </a:avLst>
            </a:prstGeom>
            <a:solidFill>
              <a:srgbClr val="00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24" name="Google Shape;1524;p111"/>
          <p:cNvPicPr preferRelativeResize="0"/>
          <p:nvPr/>
        </p:nvPicPr>
        <p:blipFill>
          <a:blip r:embed="rId4">
            <a:alphaModFix/>
          </a:blip>
          <a:stretch>
            <a:fillRect/>
          </a:stretch>
        </p:blipFill>
        <p:spPr>
          <a:xfrm>
            <a:off x="7356646" y="4242313"/>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1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8" name="Shape 1528"/>
        <p:cNvGrpSpPr/>
        <p:nvPr/>
      </p:nvGrpSpPr>
      <p:grpSpPr>
        <a:xfrm>
          <a:off x="0" y="0"/>
          <a:ext cx="0" cy="0"/>
          <a:chOff x="0" y="0"/>
          <a:chExt cx="0" cy="0"/>
        </a:xfrm>
      </p:grpSpPr>
      <p:sp>
        <p:nvSpPr>
          <p:cNvPr id="1529" name="Google Shape;1529;p11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walxaha iftiinka midabka leh</a:t>
            </a:r>
            <a:endParaRPr/>
          </a:p>
        </p:txBody>
      </p:sp>
      <p:sp>
        <p:nvSpPr>
          <p:cNvPr id="1530" name="Google Shape;1530;p112"/>
          <p:cNvSpPr txBox="1"/>
          <p:nvPr/>
        </p:nvSpPr>
        <p:spPr>
          <a:xfrm>
            <a:off x="329950" y="666550"/>
            <a:ext cx="8366400" cy="328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Iftiinka cyan (cyan light) wuxuu ka kooban yahay iftiinka cagaaran iyo iftiinka buluugga ah. Iftiinka cyan (cyan light) dhexdiisa …</a:t>
            </a:r>
            <a:r>
              <a:rPr b="1" lang="en-GB" sz="1100">
                <a:solidFill>
                  <a:srgbClr val="00FF00"/>
                </a:solidFill>
                <a:latin typeface="Lexend"/>
                <a:ea typeface="Lexend"/>
                <a:cs typeface="Lexend"/>
                <a:sym typeface="Lexend"/>
              </a:rPr>
              <a:t/>
            </a:r>
            <a:r>
              <a:rPr b="1" lang="en-GB" sz="1100">
                <a:solidFill>
                  <a:srgbClr val="64FF00"/>
                </a:solidFill>
                <a:latin typeface="Lexend"/>
                <a:ea typeface="Lexend"/>
                <a:cs typeface="Lexend"/>
                <a:sym typeface="Lexend"/>
              </a:rPr>
              <a:t/>
            </a:r>
            <a:r>
              <a:rPr lang="en-GB" sz="1100">
                <a:latin typeface="Lexend"/>
                <a:ea typeface="Lexend"/>
                <a:cs typeface="Lexend"/>
                <a:sym typeface="Lexend"/>
              </a:rPr>
              <a:t/>
            </a:r>
            <a:r>
              <a:rPr b="1" lang="en-GB" sz="1100">
                <a:solidFill>
                  <a:srgbClr val="0000FF"/>
                </a:solidFill>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531" name="Google Shape;1531;p112"/>
          <p:cNvSpPr/>
          <p:nvPr/>
        </p:nvSpPr>
        <p:spPr>
          <a:xfrm>
            <a:off x="335375" y="994725"/>
            <a:ext cx="8316300" cy="2506200"/>
          </a:xfrm>
          <a:prstGeom prst="roundRect">
            <a:avLst>
              <a:gd fmla="val 16667" name="adj"/>
            </a:avLst>
          </a:prstGeom>
          <a:gradFill>
            <a:gsLst>
              <a:gs pos="0">
                <a:srgbClr val="FFFFFF">
                  <a:alpha val="0"/>
                  <a:alpha val="39380"/>
                </a:srgbClr>
              </a:gs>
              <a:gs pos="50000">
                <a:srgbClr val="00FFFF">
                  <a:alpha val="41176"/>
                  <a:alpha val="39380"/>
                </a:srgbClr>
              </a:gs>
              <a:gs pos="100000">
                <a:srgbClr val="FFFFFF">
                  <a:alpha val="0"/>
                  <a:alpha val="39380"/>
                </a:srgbClr>
              </a:gs>
            </a:gsLst>
            <a:lin ang="5400012" scaled="0"/>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2" name="Google Shape;1532;p112"/>
          <p:cNvSpPr/>
          <p:nvPr/>
        </p:nvSpPr>
        <p:spPr>
          <a:xfrm>
            <a:off x="2980208" y="1094152"/>
            <a:ext cx="673200" cy="623100"/>
          </a:xfrm>
          <a:prstGeom prst="cube">
            <a:avLst>
              <a:gd fmla="val 25000"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3" name="Google Shape;1533;p112"/>
          <p:cNvSpPr/>
          <p:nvPr/>
        </p:nvSpPr>
        <p:spPr>
          <a:xfrm>
            <a:off x="5189342" y="1094152"/>
            <a:ext cx="673200" cy="623100"/>
          </a:xfrm>
          <a:prstGeom prst="cube">
            <a:avLst>
              <a:gd fmla="val 25000" name="adj"/>
            </a:avLst>
          </a:prstGeom>
          <a:solidFill>
            <a:srgbClr val="64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4" name="Google Shape;1534;p112"/>
          <p:cNvSpPr/>
          <p:nvPr/>
        </p:nvSpPr>
        <p:spPr>
          <a:xfrm>
            <a:off x="7287858" y="1077625"/>
            <a:ext cx="673200" cy="623100"/>
          </a:xfrm>
          <a:prstGeom prst="cube">
            <a:avLst>
              <a:gd fmla="val 25000" name="adj"/>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5" name="Google Shape;1535;p112"/>
          <p:cNvSpPr/>
          <p:nvPr/>
        </p:nvSpPr>
        <p:spPr>
          <a:xfrm>
            <a:off x="1021383" y="2359450"/>
            <a:ext cx="673200" cy="623100"/>
          </a:xfrm>
          <a:prstGeom prst="cube">
            <a:avLst>
              <a:gd fmla="val 25000" name="adj"/>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36" name="Google Shape;1536;p112"/>
          <p:cNvSpPr txBox="1"/>
          <p:nvPr>
            <p:ph idx="1" type="body"/>
          </p:nvPr>
        </p:nvSpPr>
        <p:spPr>
          <a:xfrm>
            <a:off x="2980208" y="182010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jaalle (yellow)</a:t>
            </a:r>
            <a:endParaRPr sz="1800"/>
          </a:p>
        </p:txBody>
      </p:sp>
      <p:sp>
        <p:nvSpPr>
          <p:cNvPr id="1537" name="Google Shape;1537;p112"/>
          <p:cNvSpPr txBox="1"/>
          <p:nvPr>
            <p:ph idx="1" type="body"/>
          </p:nvPr>
        </p:nvSpPr>
        <p:spPr>
          <a:xfrm>
            <a:off x="1019500" y="182010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cas (red)</a:t>
            </a:r>
            <a:endParaRPr sz="1800"/>
          </a:p>
        </p:txBody>
      </p:sp>
      <p:sp>
        <p:nvSpPr>
          <p:cNvPr id="1538" name="Google Shape;1538;p112"/>
          <p:cNvSpPr txBox="1"/>
          <p:nvPr>
            <p:ph idx="1" type="body"/>
          </p:nvPr>
        </p:nvSpPr>
        <p:spPr>
          <a:xfrm>
            <a:off x="5189342" y="182010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cagaar (green)</a:t>
            </a:r>
            <a:endParaRPr sz="1800"/>
          </a:p>
        </p:txBody>
      </p:sp>
      <p:sp>
        <p:nvSpPr>
          <p:cNvPr id="1539" name="Google Shape;1539;p112"/>
          <p:cNvSpPr txBox="1"/>
          <p:nvPr>
            <p:ph idx="1" type="body"/>
          </p:nvPr>
        </p:nvSpPr>
        <p:spPr>
          <a:xfrm>
            <a:off x="7287858" y="182010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cyan (cyan)</a:t>
            </a:r>
            <a:endParaRPr sz="1800"/>
          </a:p>
        </p:txBody>
      </p:sp>
      <p:sp>
        <p:nvSpPr>
          <p:cNvPr id="1540" name="Google Shape;1540;p112"/>
          <p:cNvSpPr txBox="1"/>
          <p:nvPr>
            <p:ph idx="1" type="body"/>
          </p:nvPr>
        </p:nvSpPr>
        <p:spPr>
          <a:xfrm>
            <a:off x="1021383" y="3098856"/>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buluug (blue)</a:t>
            </a:r>
            <a:endParaRPr sz="1800"/>
          </a:p>
        </p:txBody>
      </p:sp>
      <p:sp>
        <p:nvSpPr>
          <p:cNvPr id="1541" name="Google Shape;1541;p112"/>
          <p:cNvSpPr/>
          <p:nvPr/>
        </p:nvSpPr>
        <p:spPr>
          <a:xfrm>
            <a:off x="2980208" y="2359450"/>
            <a:ext cx="673200" cy="623100"/>
          </a:xfrm>
          <a:prstGeom prst="cube">
            <a:avLst>
              <a:gd fmla="val 25000" name="adj"/>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2" name="Google Shape;1542;p112"/>
          <p:cNvSpPr txBox="1"/>
          <p:nvPr>
            <p:ph idx="1" type="body"/>
          </p:nvPr>
        </p:nvSpPr>
        <p:spPr>
          <a:xfrm>
            <a:off x="2980208" y="3098856"/>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magenta (magenta)</a:t>
            </a:r>
            <a:endParaRPr sz="1800"/>
          </a:p>
        </p:txBody>
      </p:sp>
      <p:sp>
        <p:nvSpPr>
          <p:cNvPr id="1543" name="Google Shape;1543;p112"/>
          <p:cNvSpPr/>
          <p:nvPr/>
        </p:nvSpPr>
        <p:spPr>
          <a:xfrm>
            <a:off x="5189342" y="2333588"/>
            <a:ext cx="673200" cy="623100"/>
          </a:xfrm>
          <a:prstGeom prst="cube">
            <a:avLst>
              <a:gd fmla="val 25000"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4" name="Google Shape;1544;p112"/>
          <p:cNvSpPr txBox="1"/>
          <p:nvPr>
            <p:ph idx="1" type="body"/>
          </p:nvPr>
        </p:nvSpPr>
        <p:spPr>
          <a:xfrm>
            <a:off x="5189342" y="3098856"/>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cad (white)</a:t>
            </a:r>
            <a:endParaRPr sz="1800"/>
          </a:p>
        </p:txBody>
      </p:sp>
      <p:sp>
        <p:nvSpPr>
          <p:cNvPr id="1545" name="Google Shape;1545;p112"/>
          <p:cNvSpPr/>
          <p:nvPr/>
        </p:nvSpPr>
        <p:spPr>
          <a:xfrm>
            <a:off x="7287858" y="2304813"/>
            <a:ext cx="673200" cy="623100"/>
          </a:xfrm>
          <a:prstGeom prst="cube">
            <a:avLst>
              <a:gd fmla="val 25000"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6" name="Google Shape;1546;p112"/>
          <p:cNvSpPr txBox="1"/>
          <p:nvPr>
            <p:ph idx="1" type="body"/>
          </p:nvPr>
        </p:nvSpPr>
        <p:spPr>
          <a:xfrm>
            <a:off x="7287858" y="3098856"/>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madow (black)</a:t>
            </a:r>
            <a:endParaRPr sz="1800"/>
          </a:p>
        </p:txBody>
      </p:sp>
      <p:sp>
        <p:nvSpPr>
          <p:cNvPr id="1547" name="Google Shape;1547;p112"/>
          <p:cNvSpPr/>
          <p:nvPr/>
        </p:nvSpPr>
        <p:spPr>
          <a:xfrm>
            <a:off x="1021375" y="1094152"/>
            <a:ext cx="673200" cy="623100"/>
          </a:xfrm>
          <a:prstGeom prst="cube">
            <a:avLst>
              <a:gd fmla="val 25000" name="adj"/>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8" name="Google Shape;1548;p112"/>
          <p:cNvSpPr/>
          <p:nvPr/>
        </p:nvSpPr>
        <p:spPr>
          <a:xfrm>
            <a:off x="5189342" y="1094138"/>
            <a:ext cx="673200" cy="623100"/>
          </a:xfrm>
          <a:prstGeom prst="cube">
            <a:avLst>
              <a:gd fmla="val 25000" name="adj"/>
            </a:avLst>
          </a:prstGeom>
          <a:solidFill>
            <a:srgbClr val="64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49" name="Google Shape;1549;p112"/>
          <p:cNvSpPr/>
          <p:nvPr/>
        </p:nvSpPr>
        <p:spPr>
          <a:xfrm>
            <a:off x="1021367" y="2359438"/>
            <a:ext cx="673200" cy="623100"/>
          </a:xfrm>
          <a:prstGeom prst="cube">
            <a:avLst>
              <a:gd fmla="val 25000" name="adj"/>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0" name="Google Shape;1550;p112"/>
          <p:cNvSpPr/>
          <p:nvPr/>
        </p:nvSpPr>
        <p:spPr>
          <a:xfrm>
            <a:off x="5189342" y="2333588"/>
            <a:ext cx="673200" cy="623100"/>
          </a:xfrm>
          <a:prstGeom prst="cube">
            <a:avLst>
              <a:gd fmla="val 25000" name="adj"/>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1" name="Google Shape;1551;p112"/>
          <p:cNvSpPr txBox="1"/>
          <p:nvPr/>
        </p:nvSpPr>
        <p:spPr>
          <a:xfrm>
            <a:off x="329950" y="3624747"/>
            <a:ext cx="8366400" cy="288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 cubes-ka kuwa ka tarjumaya iftiinka cagaaran iyo iftiinka buluugga ah labadaba waxay u ekaan doonaan cyan (cyan).</a:t>
            </a:r>
            <a:r>
              <a:rPr lang="en-GB" sz="1100">
                <a:solidFill>
                  <a:schemeClr val="dk1"/>
                </a:solidFill>
                <a:latin typeface="Lexend"/>
                <a:ea typeface="Lexend"/>
                <a:cs typeface="Lexend"/>
                <a:sym typeface="Lexend"/>
              </a:rPr>
              <a:t/>
            </a:r>
            <a:endParaRPr sz="1800">
              <a:latin typeface="Lexend"/>
              <a:ea typeface="Lexend"/>
              <a:cs typeface="Lexend"/>
              <a:sym typeface="Lexend"/>
            </a:endParaRPr>
          </a:p>
        </p:txBody>
      </p:sp>
      <p:sp>
        <p:nvSpPr>
          <p:cNvPr id="1552" name="Google Shape;1552;p112"/>
          <p:cNvSpPr/>
          <p:nvPr/>
        </p:nvSpPr>
        <p:spPr>
          <a:xfrm>
            <a:off x="2980208" y="1094152"/>
            <a:ext cx="673200" cy="623100"/>
          </a:xfrm>
          <a:prstGeom prst="cube">
            <a:avLst>
              <a:gd fmla="val 25000" name="adj"/>
            </a:avLst>
          </a:prstGeom>
          <a:solidFill>
            <a:srgbClr val="64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3" name="Google Shape;1553;p112"/>
          <p:cNvSpPr txBox="1"/>
          <p:nvPr/>
        </p:nvSpPr>
        <p:spPr>
          <a:xfrm>
            <a:off x="329950" y="4260132"/>
            <a:ext cx="8366400" cy="261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 cubes-ka kuwa ka tarjumaya cagaar laakiin aan buluug ahayn waxay u ekaan doonaan cagaar (green).</a:t>
            </a:r>
            <a:r>
              <a:rPr lang="en-GB" sz="1100">
                <a:latin typeface="Lexend"/>
                <a:ea typeface="Lexend"/>
                <a:cs typeface="Lexend"/>
                <a:sym typeface="Lexend"/>
              </a:rPr>
              <a:t/>
            </a:r>
            <a:endParaRPr sz="1800">
              <a:latin typeface="Lexend"/>
              <a:ea typeface="Lexend"/>
              <a:cs typeface="Lexend"/>
              <a:sym typeface="Lexend"/>
            </a:endParaRPr>
          </a:p>
        </p:txBody>
      </p:sp>
      <p:sp>
        <p:nvSpPr>
          <p:cNvPr id="1554" name="Google Shape;1554;p112"/>
          <p:cNvSpPr/>
          <p:nvPr/>
        </p:nvSpPr>
        <p:spPr>
          <a:xfrm>
            <a:off x="2980208" y="2359450"/>
            <a:ext cx="673200" cy="623100"/>
          </a:xfrm>
          <a:prstGeom prst="cube">
            <a:avLst>
              <a:gd fmla="val 25000" name="adj"/>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55" name="Google Shape;1555;p112"/>
          <p:cNvSpPr txBox="1"/>
          <p:nvPr/>
        </p:nvSpPr>
        <p:spPr>
          <a:xfrm>
            <a:off x="329950" y="3955790"/>
            <a:ext cx="8366400" cy="2616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 cubes-ka kuwa ka tarjumaya buluug laakiin aan cagaar ahayn waxay u ekaan doonaan buluug (blue).</a:t>
            </a:r>
            <a:r>
              <a:rPr lang="en-GB" sz="1100">
                <a:latin typeface="Lexend"/>
                <a:ea typeface="Lexend"/>
                <a:cs typeface="Lexend"/>
                <a:sym typeface="Lexend"/>
              </a:rPr>
              <a:t/>
            </a:r>
            <a:endParaRPr sz="1800">
              <a:latin typeface="Lexend"/>
              <a:ea typeface="Lexend"/>
              <a:cs typeface="Lexend"/>
              <a:sym typeface="Lexend"/>
            </a:endParaRPr>
          </a:p>
        </p:txBody>
      </p:sp>
      <p:sp>
        <p:nvSpPr>
          <p:cNvPr id="1556" name="Google Shape;1556;p112"/>
          <p:cNvSpPr txBox="1"/>
          <p:nvPr/>
        </p:nvSpPr>
        <p:spPr>
          <a:xfrm>
            <a:off x="329950" y="4564475"/>
            <a:ext cx="8366400" cy="2883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 cubes-ka kuwa aan ka tarjumin buluug ama cagaar midna waxay u ekaan doonaan madow (black).</a:t>
            </a:r>
            <a:r>
              <a:rPr lang="en-GB" sz="1100">
                <a:latin typeface="Lexend"/>
                <a:ea typeface="Lexend"/>
                <a:cs typeface="Lexend"/>
                <a:sym typeface="Lexend"/>
              </a:rPr>
              <a:t/>
            </a:r>
            <a:endParaRPr sz="1800">
              <a:latin typeface="Lexend"/>
              <a:ea typeface="Lexend"/>
              <a:cs typeface="Lexend"/>
              <a:sym typeface="Lexend"/>
            </a:endParaRPr>
          </a:p>
        </p:txBody>
      </p:sp>
      <p:sp>
        <p:nvSpPr>
          <p:cNvPr id="1557" name="Google Shape;1557;p112"/>
          <p:cNvSpPr/>
          <p:nvPr/>
        </p:nvSpPr>
        <p:spPr>
          <a:xfrm>
            <a:off x="1026601" y="1094152"/>
            <a:ext cx="673200" cy="623100"/>
          </a:xfrm>
          <a:prstGeom prst="cube">
            <a:avLst>
              <a:gd fmla="val 25000"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1" name="Shape 1561"/>
        <p:cNvGrpSpPr/>
        <p:nvPr/>
      </p:nvGrpSpPr>
      <p:grpSpPr>
        <a:xfrm>
          <a:off x="0" y="0"/>
          <a:ext cx="0" cy="0"/>
          <a:chOff x="0" y="0"/>
          <a:chExt cx="0" cy="0"/>
        </a:xfrm>
      </p:grpSpPr>
      <p:sp>
        <p:nvSpPr>
          <p:cNvPr id="1562" name="Google Shape;1562;p11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Aragtida walxaha iftiinka midabka leh</a:t>
            </a:r>
            <a:endParaRPr/>
          </a:p>
        </p:txBody>
      </p:sp>
      <p:sp>
        <p:nvSpPr>
          <p:cNvPr id="1563" name="Google Shape;1563;p113"/>
          <p:cNvSpPr txBox="1"/>
          <p:nvPr/>
        </p:nvSpPr>
        <p:spPr>
          <a:xfrm>
            <a:off x="329950" y="666550"/>
            <a:ext cx="8366400" cy="328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Iftiinka jaalle (yellow light) wuxuu ka kooban yahay iftiinka cas iyo iftiinka cagaaran.</a:t>
            </a:r>
            <a:r>
              <a:rPr lang="en-GB" sz="1100">
                <a:latin typeface="Lexend"/>
                <a:ea typeface="Lexend"/>
                <a:cs typeface="Lexend"/>
                <a:sym typeface="Lexend"/>
              </a:rPr>
              <a:t/>
            </a:r>
            <a:endParaRPr sz="1800">
              <a:latin typeface="Lexend"/>
              <a:ea typeface="Lexend"/>
              <a:cs typeface="Lexend"/>
              <a:sym typeface="Lexend"/>
            </a:endParaRPr>
          </a:p>
          <a:p>
            <a:pPr indent="0" lvl="0" marL="0" rtl="0" algn="l">
              <a:lnSpc>
                <a:spcPct val="115000"/>
              </a:lnSpc>
              <a:spcBef>
                <a:spcPts val="0"/>
              </a:spcBef>
              <a:spcAft>
                <a:spcPts val="0"/>
              </a:spcAft>
              <a:buNone/>
            </a:pPr>
            <a:r>
              <a:rPr lang="en-GB" sz="1100">
                <a:latin typeface="Lexend"/>
                <a:ea typeface="Lexend"/>
                <a:cs typeface="Lexend"/>
                <a:sym typeface="Lexend"/>
              </a:rPr>
              <a:t>Sheeg midabka ay u muuqato cube kasta iftiin jaalle (yellow light) ah.</a:t>
            </a:r>
            <a:endParaRPr sz="1800">
              <a:solidFill>
                <a:srgbClr val="000000"/>
              </a:solidFill>
              <a:latin typeface="Lexend"/>
              <a:ea typeface="Lexend"/>
              <a:cs typeface="Lexend"/>
              <a:sym typeface="Lexend"/>
            </a:endParaRPr>
          </a:p>
        </p:txBody>
      </p:sp>
      <p:sp>
        <p:nvSpPr>
          <p:cNvPr id="1564" name="Google Shape;1564;p113"/>
          <p:cNvSpPr/>
          <p:nvPr/>
        </p:nvSpPr>
        <p:spPr>
          <a:xfrm>
            <a:off x="335375" y="1451925"/>
            <a:ext cx="8316300" cy="3000600"/>
          </a:xfrm>
          <a:prstGeom prst="roundRect">
            <a:avLst>
              <a:gd fmla="val 16667" name="adj"/>
            </a:avLst>
          </a:prstGeom>
          <a:gradFill>
            <a:gsLst>
              <a:gs pos="0">
                <a:srgbClr val="FFFFFF">
                  <a:alpha val="0"/>
                  <a:alpha val="39380"/>
                </a:srgbClr>
              </a:gs>
              <a:gs pos="50000">
                <a:srgbClr val="FFFF00">
                  <a:alpha val="39380"/>
                </a:srgbClr>
              </a:gs>
              <a:gs pos="100000">
                <a:srgbClr val="FFFFFF">
                  <a:alpha val="0"/>
                  <a:alpha val="39380"/>
                </a:srgbClr>
              </a:gs>
            </a:gsLst>
            <a:lin ang="5400012" scaled="0"/>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5" name="Google Shape;1565;p113"/>
          <p:cNvSpPr/>
          <p:nvPr/>
        </p:nvSpPr>
        <p:spPr>
          <a:xfrm>
            <a:off x="2980208" y="1551352"/>
            <a:ext cx="673200" cy="623100"/>
          </a:xfrm>
          <a:prstGeom prst="cube">
            <a:avLst>
              <a:gd fmla="val 25000"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6" name="Google Shape;1566;p113"/>
          <p:cNvSpPr/>
          <p:nvPr/>
        </p:nvSpPr>
        <p:spPr>
          <a:xfrm>
            <a:off x="5189342" y="1551352"/>
            <a:ext cx="673200" cy="623100"/>
          </a:xfrm>
          <a:prstGeom prst="cube">
            <a:avLst>
              <a:gd fmla="val 25000" name="adj"/>
            </a:avLst>
          </a:prstGeom>
          <a:solidFill>
            <a:srgbClr val="64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7" name="Google Shape;1567;p113"/>
          <p:cNvSpPr/>
          <p:nvPr/>
        </p:nvSpPr>
        <p:spPr>
          <a:xfrm>
            <a:off x="7287858" y="1534825"/>
            <a:ext cx="673200" cy="623100"/>
          </a:xfrm>
          <a:prstGeom prst="cube">
            <a:avLst>
              <a:gd fmla="val 25000" name="adj"/>
            </a:avLst>
          </a:prstGeom>
          <a:solidFill>
            <a:srgbClr val="00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8" name="Google Shape;1568;p113"/>
          <p:cNvSpPr/>
          <p:nvPr/>
        </p:nvSpPr>
        <p:spPr>
          <a:xfrm>
            <a:off x="1021383" y="3350050"/>
            <a:ext cx="673200" cy="623100"/>
          </a:xfrm>
          <a:prstGeom prst="cube">
            <a:avLst>
              <a:gd fmla="val 25000" name="adj"/>
            </a:avLst>
          </a:prstGeom>
          <a:solidFill>
            <a:srgbClr val="00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69" name="Google Shape;1569;p113"/>
          <p:cNvSpPr txBox="1"/>
          <p:nvPr>
            <p:ph idx="1" type="body"/>
          </p:nvPr>
        </p:nvSpPr>
        <p:spPr>
          <a:xfrm>
            <a:off x="1699212" y="387477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jaalle (yellow)</a:t>
            </a:r>
            <a:endParaRPr sz="1800"/>
          </a:p>
        </p:txBody>
      </p:sp>
      <p:sp>
        <p:nvSpPr>
          <p:cNvPr id="1570" name="Google Shape;1570;p113"/>
          <p:cNvSpPr txBox="1"/>
          <p:nvPr>
            <p:ph idx="1" type="body"/>
          </p:nvPr>
        </p:nvSpPr>
        <p:spPr>
          <a:xfrm>
            <a:off x="411480" y="387477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guduud (red)</a:t>
            </a:r>
            <a:endParaRPr sz="1800"/>
          </a:p>
        </p:txBody>
      </p:sp>
      <p:sp>
        <p:nvSpPr>
          <p:cNvPr id="1571" name="Google Shape;1571;p113"/>
          <p:cNvSpPr txBox="1"/>
          <p:nvPr>
            <p:ph idx="1" type="body"/>
          </p:nvPr>
        </p:nvSpPr>
        <p:spPr>
          <a:xfrm>
            <a:off x="2986944" y="387477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cagaar (green)</a:t>
            </a:r>
            <a:endParaRPr sz="1800"/>
          </a:p>
        </p:txBody>
      </p:sp>
      <p:sp>
        <p:nvSpPr>
          <p:cNvPr id="1572" name="Google Shape;1572;p113"/>
          <p:cNvSpPr txBox="1"/>
          <p:nvPr>
            <p:ph idx="1" type="body"/>
          </p:nvPr>
        </p:nvSpPr>
        <p:spPr>
          <a:xfrm>
            <a:off x="4274676" y="387477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cyan</a:t>
            </a:r>
            <a:endParaRPr sz="1800"/>
          </a:p>
        </p:txBody>
      </p:sp>
      <p:sp>
        <p:nvSpPr>
          <p:cNvPr id="1573" name="Google Shape;1573;p113"/>
          <p:cNvSpPr txBox="1"/>
          <p:nvPr>
            <p:ph idx="1" type="body"/>
          </p:nvPr>
        </p:nvSpPr>
        <p:spPr>
          <a:xfrm>
            <a:off x="5562408" y="387477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buluug (blue)</a:t>
            </a:r>
            <a:endParaRPr sz="1800"/>
          </a:p>
        </p:txBody>
      </p:sp>
      <p:sp>
        <p:nvSpPr>
          <p:cNvPr id="1574" name="Google Shape;1574;p113"/>
          <p:cNvSpPr/>
          <p:nvPr/>
        </p:nvSpPr>
        <p:spPr>
          <a:xfrm>
            <a:off x="2980208" y="3350050"/>
            <a:ext cx="673200" cy="623100"/>
          </a:xfrm>
          <a:prstGeom prst="cube">
            <a:avLst>
              <a:gd fmla="val 25000" name="adj"/>
            </a:avLst>
          </a:prstGeom>
          <a:solidFill>
            <a:srgbClr val="FF00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5" name="Google Shape;1575;p113"/>
          <p:cNvSpPr txBox="1"/>
          <p:nvPr>
            <p:ph idx="1" type="body"/>
          </p:nvPr>
        </p:nvSpPr>
        <p:spPr>
          <a:xfrm>
            <a:off x="6850140" y="387477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magenta</a:t>
            </a:r>
            <a:endParaRPr sz="1800"/>
          </a:p>
        </p:txBody>
      </p:sp>
      <p:sp>
        <p:nvSpPr>
          <p:cNvPr id="1576" name="Google Shape;1576;p113"/>
          <p:cNvSpPr/>
          <p:nvPr/>
        </p:nvSpPr>
        <p:spPr>
          <a:xfrm>
            <a:off x="5189342" y="3324188"/>
            <a:ext cx="673200" cy="623100"/>
          </a:xfrm>
          <a:prstGeom prst="cube">
            <a:avLst>
              <a:gd fmla="val 25000" name="adj"/>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7" name="Google Shape;1577;p113"/>
          <p:cNvSpPr txBox="1"/>
          <p:nvPr>
            <p:ph idx="1" type="body"/>
          </p:nvPr>
        </p:nvSpPr>
        <p:spPr>
          <a:xfrm>
            <a:off x="411480" y="414909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caddaan (white)</a:t>
            </a:r>
            <a:endParaRPr sz="1800"/>
          </a:p>
        </p:txBody>
      </p:sp>
      <p:sp>
        <p:nvSpPr>
          <p:cNvPr id="1578" name="Google Shape;1578;p113"/>
          <p:cNvSpPr/>
          <p:nvPr/>
        </p:nvSpPr>
        <p:spPr>
          <a:xfrm>
            <a:off x="7287858" y="3295413"/>
            <a:ext cx="673200" cy="623100"/>
          </a:xfrm>
          <a:prstGeom prst="cube">
            <a:avLst>
              <a:gd fmla="val 25000"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79" name="Google Shape;1579;p113"/>
          <p:cNvSpPr txBox="1"/>
          <p:nvPr>
            <p:ph idx="1" type="body"/>
          </p:nvPr>
        </p:nvSpPr>
        <p:spPr>
          <a:xfrm>
            <a:off x="1699212" y="414909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madow (black)</a:t>
            </a:r>
            <a:endParaRPr sz="1800"/>
          </a:p>
        </p:txBody>
      </p:sp>
      <p:sp>
        <p:nvSpPr>
          <p:cNvPr id="1580" name="Google Shape;1580;p113"/>
          <p:cNvSpPr/>
          <p:nvPr/>
        </p:nvSpPr>
        <p:spPr>
          <a:xfrm>
            <a:off x="1021375" y="1551352"/>
            <a:ext cx="673200" cy="623100"/>
          </a:xfrm>
          <a:prstGeom prst="cube">
            <a:avLst>
              <a:gd fmla="val 25000" name="adj"/>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1" name="Google Shape;1581;p113"/>
          <p:cNvSpPr/>
          <p:nvPr/>
        </p:nvSpPr>
        <p:spPr>
          <a:xfrm>
            <a:off x="5189342" y="1551338"/>
            <a:ext cx="673200" cy="623100"/>
          </a:xfrm>
          <a:prstGeom prst="cube">
            <a:avLst>
              <a:gd fmla="val 25000" name="adj"/>
            </a:avLst>
          </a:prstGeom>
          <a:solidFill>
            <a:srgbClr val="64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2" name="Google Shape;1582;p113"/>
          <p:cNvSpPr/>
          <p:nvPr/>
        </p:nvSpPr>
        <p:spPr>
          <a:xfrm>
            <a:off x="1021367" y="3350038"/>
            <a:ext cx="673200" cy="623100"/>
          </a:xfrm>
          <a:prstGeom prst="cube">
            <a:avLst>
              <a:gd fmla="val 25000" name="adj"/>
            </a:avLst>
          </a:prstGeom>
          <a:solidFill>
            <a:schemeClr val="dk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3" name="Google Shape;1583;p113"/>
          <p:cNvSpPr/>
          <p:nvPr/>
        </p:nvSpPr>
        <p:spPr>
          <a:xfrm>
            <a:off x="5189342" y="3324188"/>
            <a:ext cx="673200" cy="623100"/>
          </a:xfrm>
          <a:prstGeom prst="cube">
            <a:avLst>
              <a:gd fmla="val 25000"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4" name="Google Shape;1584;p113"/>
          <p:cNvSpPr/>
          <p:nvPr/>
        </p:nvSpPr>
        <p:spPr>
          <a:xfrm>
            <a:off x="2980208" y="1551352"/>
            <a:ext cx="673200" cy="623100"/>
          </a:xfrm>
          <a:prstGeom prst="cube">
            <a:avLst>
              <a:gd fmla="val 25000" name="adj"/>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585" name="Google Shape;1585;p113"/>
          <p:cNvSpPr/>
          <p:nvPr/>
        </p:nvSpPr>
        <p:spPr>
          <a:xfrm>
            <a:off x="2980208" y="3350050"/>
            <a:ext cx="673200" cy="623100"/>
          </a:xfrm>
          <a:prstGeom prst="cube">
            <a:avLst>
              <a:gd fmla="val 25000" name="adj"/>
            </a:avLst>
          </a:prstGeom>
          <a:solidFill>
            <a:srgbClr val="FF00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586" name="Google Shape;1586;p113"/>
          <p:cNvGrpSpPr/>
          <p:nvPr/>
        </p:nvGrpSpPr>
        <p:grpSpPr>
          <a:xfrm>
            <a:off x="454053" y="2160035"/>
            <a:ext cx="372069" cy="372069"/>
            <a:chOff x="1020916" y="1442088"/>
            <a:chExt cx="457200" cy="457200"/>
          </a:xfrm>
        </p:grpSpPr>
        <p:pic>
          <p:nvPicPr>
            <p:cNvPr id="1587" name="Google Shape;1587;p11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88" name="Google Shape;1588;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1589" name="Google Shape;1589;p113"/>
          <p:cNvGrpSpPr/>
          <p:nvPr/>
        </p:nvGrpSpPr>
        <p:grpSpPr>
          <a:xfrm>
            <a:off x="2531003" y="2160035"/>
            <a:ext cx="372069" cy="372069"/>
            <a:chOff x="1020916" y="1442088"/>
            <a:chExt cx="457200" cy="457200"/>
          </a:xfrm>
        </p:grpSpPr>
        <p:pic>
          <p:nvPicPr>
            <p:cNvPr id="1590" name="Google Shape;1590;p11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91" name="Google Shape;1591;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1592" name="Google Shape;1592;p113"/>
          <p:cNvGrpSpPr/>
          <p:nvPr/>
        </p:nvGrpSpPr>
        <p:grpSpPr>
          <a:xfrm>
            <a:off x="4684153" y="2160035"/>
            <a:ext cx="372069" cy="372069"/>
            <a:chOff x="1020916" y="1442088"/>
            <a:chExt cx="457200" cy="457200"/>
          </a:xfrm>
        </p:grpSpPr>
        <p:pic>
          <p:nvPicPr>
            <p:cNvPr id="1593" name="Google Shape;1593;p11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94" name="Google Shape;1594;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1595" name="Google Shape;1595;p113"/>
          <p:cNvGrpSpPr/>
          <p:nvPr/>
        </p:nvGrpSpPr>
        <p:grpSpPr>
          <a:xfrm>
            <a:off x="6784338" y="2160035"/>
            <a:ext cx="372069" cy="372069"/>
            <a:chOff x="1020916" y="1442088"/>
            <a:chExt cx="457200" cy="457200"/>
          </a:xfrm>
        </p:grpSpPr>
        <p:pic>
          <p:nvPicPr>
            <p:cNvPr id="1596" name="Google Shape;1596;p11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597" name="Google Shape;1597;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grpSp>
        <p:nvGrpSpPr>
          <p:cNvPr id="1598" name="Google Shape;1598;p113"/>
          <p:cNvGrpSpPr/>
          <p:nvPr/>
        </p:nvGrpSpPr>
        <p:grpSpPr>
          <a:xfrm>
            <a:off x="454053" y="3989394"/>
            <a:ext cx="372069" cy="372069"/>
            <a:chOff x="1020916" y="1442088"/>
            <a:chExt cx="457200" cy="457200"/>
          </a:xfrm>
        </p:grpSpPr>
        <p:pic>
          <p:nvPicPr>
            <p:cNvPr id="1599" name="Google Shape;1599;p11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600" name="Google Shape;1600;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e</a:t>
              </a:r>
              <a:endParaRPr b="1" sz="1800">
                <a:solidFill>
                  <a:srgbClr val="FFFFFF"/>
                </a:solidFill>
                <a:latin typeface="Lexend"/>
                <a:ea typeface="Lexend"/>
                <a:cs typeface="Lexend"/>
                <a:sym typeface="Lexend"/>
              </a:endParaRPr>
            </a:p>
          </p:txBody>
        </p:sp>
      </p:grpSp>
      <p:grpSp>
        <p:nvGrpSpPr>
          <p:cNvPr id="1601" name="Google Shape;1601;p113"/>
          <p:cNvGrpSpPr/>
          <p:nvPr/>
        </p:nvGrpSpPr>
        <p:grpSpPr>
          <a:xfrm>
            <a:off x="2531003" y="3989394"/>
            <a:ext cx="372069" cy="372069"/>
            <a:chOff x="1020916" y="1442088"/>
            <a:chExt cx="457200" cy="457200"/>
          </a:xfrm>
        </p:grpSpPr>
        <p:pic>
          <p:nvPicPr>
            <p:cNvPr id="1602" name="Google Shape;1602;p11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603" name="Google Shape;1603;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f</a:t>
              </a:r>
              <a:endParaRPr b="1" sz="1800">
                <a:solidFill>
                  <a:srgbClr val="FFFFFF"/>
                </a:solidFill>
                <a:latin typeface="Lexend"/>
                <a:ea typeface="Lexend"/>
                <a:cs typeface="Lexend"/>
                <a:sym typeface="Lexend"/>
              </a:endParaRPr>
            </a:p>
          </p:txBody>
        </p:sp>
      </p:grpSp>
      <p:grpSp>
        <p:nvGrpSpPr>
          <p:cNvPr id="1604" name="Google Shape;1604;p113"/>
          <p:cNvGrpSpPr/>
          <p:nvPr/>
        </p:nvGrpSpPr>
        <p:grpSpPr>
          <a:xfrm>
            <a:off x="4684153" y="3989394"/>
            <a:ext cx="372069" cy="372069"/>
            <a:chOff x="1020916" y="1442088"/>
            <a:chExt cx="457200" cy="457200"/>
          </a:xfrm>
        </p:grpSpPr>
        <p:pic>
          <p:nvPicPr>
            <p:cNvPr id="1605" name="Google Shape;1605;p11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606" name="Google Shape;1606;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g</a:t>
              </a:r>
              <a:endParaRPr b="1" sz="1800">
                <a:solidFill>
                  <a:srgbClr val="FFFFFF"/>
                </a:solidFill>
                <a:latin typeface="Lexend"/>
                <a:ea typeface="Lexend"/>
                <a:cs typeface="Lexend"/>
                <a:sym typeface="Lexend"/>
              </a:endParaRPr>
            </a:p>
          </p:txBody>
        </p:sp>
      </p:grpSp>
      <p:grpSp>
        <p:nvGrpSpPr>
          <p:cNvPr id="1607" name="Google Shape;1607;p113"/>
          <p:cNvGrpSpPr/>
          <p:nvPr/>
        </p:nvGrpSpPr>
        <p:grpSpPr>
          <a:xfrm>
            <a:off x="6784338" y="3989394"/>
            <a:ext cx="372069" cy="372069"/>
            <a:chOff x="1020916" y="1442088"/>
            <a:chExt cx="457200" cy="457200"/>
          </a:xfrm>
        </p:grpSpPr>
        <p:pic>
          <p:nvPicPr>
            <p:cNvPr id="1608" name="Google Shape;1608;p113"/>
            <p:cNvPicPr preferRelativeResize="0"/>
            <p:nvPr/>
          </p:nvPicPr>
          <p:blipFill>
            <a:blip r:embed="rId3">
              <a:alphaModFix/>
            </a:blip>
            <a:stretch>
              <a:fillRect/>
            </a:stretch>
          </p:blipFill>
          <p:spPr>
            <a:xfrm>
              <a:off x="1020916" y="1442088"/>
              <a:ext cx="457200" cy="457200"/>
            </a:xfrm>
            <a:prstGeom prst="rect">
              <a:avLst/>
            </a:prstGeom>
            <a:noFill/>
            <a:ln>
              <a:noFill/>
            </a:ln>
          </p:spPr>
        </p:pic>
        <p:sp>
          <p:nvSpPr>
            <p:cNvPr id="1609" name="Google Shape;1609;p11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000">
                  <a:solidFill>
                    <a:srgbClr val="FFFFFF"/>
                  </a:solidFill>
                  <a:latin typeface="Lexend"/>
                  <a:ea typeface="Lexend"/>
                  <a:cs typeface="Lexend"/>
                  <a:sym typeface="Lexend"/>
                </a:rPr>
                <a:t>h</a:t>
              </a:r>
              <a:endParaRPr b="1" sz="1800">
                <a:solidFill>
                  <a:srgbClr val="FFFFFF"/>
                </a:solidFill>
                <a:latin typeface="Lexend"/>
                <a:ea typeface="Lexend"/>
                <a:cs typeface="Lexend"/>
                <a:sym typeface="Lexend"/>
              </a:endParaRPr>
            </a:p>
          </p:txBody>
        </p:sp>
      </p:grpSp>
      <p:sp>
        <p:nvSpPr>
          <p:cNvPr id="1610" name="Google Shape;1610;p113"/>
          <p:cNvSpPr txBox="1"/>
          <p:nvPr>
            <p:ph idx="1" type="body"/>
          </p:nvPr>
        </p:nvSpPr>
        <p:spPr>
          <a:xfrm>
            <a:off x="411480" y="486918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guduud (red)</a:t>
            </a:r>
            <a:endParaRPr sz="2000">
              <a:latin typeface="Kalam"/>
              <a:ea typeface="Kalam"/>
              <a:cs typeface="Kalam"/>
              <a:sym typeface="Kalam"/>
            </a:endParaRPr>
          </a:p>
        </p:txBody>
      </p:sp>
      <p:sp>
        <p:nvSpPr>
          <p:cNvPr id="1611" name="Google Shape;1611;p113"/>
          <p:cNvSpPr txBox="1"/>
          <p:nvPr>
            <p:ph idx="1" type="body"/>
          </p:nvPr>
        </p:nvSpPr>
        <p:spPr>
          <a:xfrm>
            <a:off x="1699212" y="486918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jaalle (yellow)</a:t>
            </a:r>
            <a:endParaRPr sz="2000">
              <a:latin typeface="Kalam"/>
              <a:ea typeface="Kalam"/>
              <a:cs typeface="Kalam"/>
              <a:sym typeface="Kalam"/>
            </a:endParaRPr>
          </a:p>
        </p:txBody>
      </p:sp>
      <p:sp>
        <p:nvSpPr>
          <p:cNvPr id="1612" name="Google Shape;1612;p113"/>
          <p:cNvSpPr txBox="1"/>
          <p:nvPr>
            <p:ph idx="1" type="body"/>
          </p:nvPr>
        </p:nvSpPr>
        <p:spPr>
          <a:xfrm>
            <a:off x="2986944" y="4869180"/>
            <a:ext cx="1031700" cy="436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cagaar (green)</a:t>
            </a:r>
            <a:endParaRPr sz="2000">
              <a:latin typeface="Kalam"/>
              <a:ea typeface="Kalam"/>
              <a:cs typeface="Kalam"/>
              <a:sym typeface="Kalam"/>
            </a:endParaRPr>
          </a:p>
        </p:txBody>
      </p:sp>
      <p:sp>
        <p:nvSpPr>
          <p:cNvPr id="1613" name="Google Shape;1613;p113"/>
          <p:cNvSpPr txBox="1"/>
          <p:nvPr>
            <p:ph idx="1" type="body"/>
          </p:nvPr>
        </p:nvSpPr>
        <p:spPr>
          <a:xfrm>
            <a:off x="4274676" y="4869180"/>
            <a:ext cx="1031700" cy="32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cagaar (green)</a:t>
            </a:r>
            <a:endParaRPr sz="2000">
              <a:latin typeface="Kalam"/>
              <a:ea typeface="Kalam"/>
              <a:cs typeface="Kalam"/>
              <a:sym typeface="Kalam"/>
            </a:endParaRPr>
          </a:p>
        </p:txBody>
      </p:sp>
      <p:sp>
        <p:nvSpPr>
          <p:cNvPr id="1614" name="Google Shape;1614;p113"/>
          <p:cNvSpPr txBox="1"/>
          <p:nvPr>
            <p:ph idx="1" type="body"/>
          </p:nvPr>
        </p:nvSpPr>
        <p:spPr>
          <a:xfrm>
            <a:off x="5562408" y="4869180"/>
            <a:ext cx="1031700" cy="32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madow (black)</a:t>
            </a:r>
            <a:endParaRPr sz="2000">
              <a:latin typeface="Kalam"/>
              <a:ea typeface="Kalam"/>
              <a:cs typeface="Kalam"/>
              <a:sym typeface="Kalam"/>
            </a:endParaRPr>
          </a:p>
        </p:txBody>
      </p:sp>
      <p:sp>
        <p:nvSpPr>
          <p:cNvPr id="1615" name="Google Shape;1615;p113"/>
          <p:cNvSpPr txBox="1"/>
          <p:nvPr>
            <p:ph idx="1" type="body"/>
          </p:nvPr>
        </p:nvSpPr>
        <p:spPr>
          <a:xfrm>
            <a:off x="6850140" y="4869180"/>
            <a:ext cx="1031700" cy="32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guduud (red)</a:t>
            </a:r>
            <a:endParaRPr sz="2000">
              <a:latin typeface="Kalam"/>
              <a:ea typeface="Kalam"/>
              <a:cs typeface="Kalam"/>
              <a:sym typeface="Kalam"/>
            </a:endParaRPr>
          </a:p>
        </p:txBody>
      </p:sp>
      <p:sp>
        <p:nvSpPr>
          <p:cNvPr id="1616" name="Google Shape;1616;p113"/>
          <p:cNvSpPr txBox="1"/>
          <p:nvPr>
            <p:ph idx="1" type="body"/>
          </p:nvPr>
        </p:nvSpPr>
        <p:spPr>
          <a:xfrm>
            <a:off x="411480" y="5143500"/>
            <a:ext cx="1031700" cy="32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jaalle (yellow)</a:t>
            </a:r>
            <a:endParaRPr sz="2000">
              <a:latin typeface="Kalam"/>
              <a:ea typeface="Kalam"/>
              <a:cs typeface="Kalam"/>
              <a:sym typeface="Kalam"/>
            </a:endParaRPr>
          </a:p>
        </p:txBody>
      </p:sp>
      <p:sp>
        <p:nvSpPr>
          <p:cNvPr id="1617" name="Google Shape;1617;p113"/>
          <p:cNvSpPr txBox="1"/>
          <p:nvPr>
            <p:ph idx="1" type="body"/>
          </p:nvPr>
        </p:nvSpPr>
        <p:spPr>
          <a:xfrm>
            <a:off x="1699212" y="5143500"/>
            <a:ext cx="1031700" cy="328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madow (black)</a:t>
            </a:r>
            <a:endParaRPr sz="2000">
              <a:latin typeface="Kalam"/>
              <a:ea typeface="Kalam"/>
              <a:cs typeface="Kalam"/>
              <a:sym typeface="Kalam"/>
            </a:endParaRPr>
          </a:p>
        </p:txBody>
      </p:sp>
      <p:sp>
        <p:nvSpPr>
          <p:cNvPr id="1618" name="Google Shape;1618;p113"/>
          <p:cNvSpPr/>
          <p:nvPr/>
        </p:nvSpPr>
        <p:spPr>
          <a:xfrm>
            <a:off x="7293557" y="1534825"/>
            <a:ext cx="673200" cy="623100"/>
          </a:xfrm>
          <a:prstGeom prst="cube">
            <a:avLst>
              <a:gd fmla="val 25000" name="adj"/>
            </a:avLst>
          </a:prstGeom>
          <a:solidFill>
            <a:srgbClr val="64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21" name="TextBox 1620"/>
          <p:cNvSpPr txBox="1"/>
          <p:nvPr/>
        </p:nvSpPr>
        <p:spPr>
          <a:xfrm>
            <a:off x="411480" y="4594860"/>
            <a:ext cx="2194560" cy="256032"/>
          </a:xfrm>
          <a:prstGeom prst="rect">
            <a:avLst/>
          </a:prstGeom>
          <a:noFill/>
        </p:spPr>
        <p:txBody>
          <a:bodyPr wrap="none">
            <a:spAutoFit/>
          </a:bodyPr>
          <a:lstStyle/>
          <a:p>
            <a:r>
              <a:rPr sz="1100" b="1">
                <a:latin typeface="Lexend"/>
              </a:rPr>
              <a:t>Jawaabaha:</a:t>
            </a: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5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2" name="Shape 1622"/>
        <p:cNvGrpSpPr/>
        <p:nvPr/>
      </p:nvGrpSpPr>
      <p:grpSpPr>
        <a:xfrm>
          <a:off x="0" y="0"/>
          <a:ext cx="0" cy="0"/>
          <a:chOff x="0" y="0"/>
          <a:chExt cx="0" cy="0"/>
        </a:xfrm>
      </p:grpSpPr>
      <p:sp>
        <p:nvSpPr>
          <p:cNvPr id="1623" name="Google Shape;1623;p114"/>
          <p:cNvSpPr txBox="1"/>
          <p:nvPr>
            <p:ph idx="4294967295"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solidFill>
                  <a:schemeClr val="lt1"/>
                </a:solidFill>
                <a:latin typeface="Lexend"/>
              </a:rPr>
              <a:t>Aragtida walxaha iftiin midab leh (coloured light)</a:t>
            </a:r>
            <a:endParaRPr sz="2000">
              <a:solidFill>
                <a:schemeClr val="lt1"/>
              </a:solidFill>
            </a:endParaRPr>
          </a:p>
        </p:txBody>
      </p:sp>
      <p:pic>
        <p:nvPicPr>
          <p:cNvPr id="1624" name="Google Shape;1624;p114"/>
          <p:cNvPicPr preferRelativeResize="0"/>
          <p:nvPr/>
        </p:nvPicPr>
        <p:blipFill>
          <a:blip r:embed="rId3">
            <a:alphaModFix/>
          </a:blip>
          <a:stretch>
            <a:fillRect/>
          </a:stretch>
        </p:blipFill>
        <p:spPr>
          <a:xfrm>
            <a:off x="6551874" y="1905475"/>
            <a:ext cx="2148325" cy="1589050"/>
          </a:xfrm>
          <a:prstGeom prst="rect">
            <a:avLst/>
          </a:prstGeom>
          <a:noFill/>
          <a:ln>
            <a:noFill/>
          </a:ln>
        </p:spPr>
      </p:pic>
      <p:sp>
        <p:nvSpPr>
          <p:cNvPr id="1625" name="Google Shape;1625;p114"/>
          <p:cNvSpPr txBox="1"/>
          <p:nvPr/>
        </p:nvSpPr>
        <p:spPr>
          <a:xfrm>
            <a:off x="313275" y="697200"/>
            <a:ext cx="7146000" cy="6879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a:pPr>
            <a:r>
              <a:rPr lang="en-GB" sz="1400">
                <a:latin typeface="Lexend"/>
                <a:ea typeface="Lexend"/>
                <a:cs typeface="Lexend"/>
                <a:sym typeface="Lexend"/>
              </a:rPr>
              <a:t>Saadaali midabka uu u muuqan doono qayb kasta oo ka mid ah calanka Guyana marka la eego iftiin cagaar (green light) ah.</a:t>
            </a:r>
            <a:endParaRPr sz="1800">
              <a:latin typeface="Lexend"/>
              <a:ea typeface="Lexend"/>
              <a:cs typeface="Lexend"/>
              <a:sym typeface="Lexend"/>
            </a:endParaRPr>
          </a:p>
        </p:txBody>
      </p:sp>
      <p:sp>
        <p:nvSpPr>
          <p:cNvPr id="1626" name="Google Shape;1626;p114"/>
          <p:cNvSpPr txBox="1"/>
          <p:nvPr/>
        </p:nvSpPr>
        <p:spPr>
          <a:xfrm>
            <a:off x="324000" y="3795992"/>
            <a:ext cx="3237600" cy="3693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3"/>
            </a:pPr>
            <a:r>
              <a:rPr lang="en-GB" sz="1400">
                <a:latin typeface="Lexend"/>
                <a:ea typeface="Lexend"/>
                <a:cs typeface="Lexend"/>
                <a:sym typeface="Lexend"/>
              </a:rPr>
              <a:t>Daawo tusaale (demonstration).</a:t>
            </a:r>
            <a:endParaRPr sz="1800">
              <a:solidFill>
                <a:srgbClr val="000000"/>
              </a:solidFill>
              <a:latin typeface="Lexend"/>
              <a:ea typeface="Lexend"/>
              <a:cs typeface="Lexend"/>
              <a:sym typeface="Lexend"/>
            </a:endParaRPr>
          </a:p>
        </p:txBody>
      </p:sp>
      <p:sp>
        <p:nvSpPr>
          <p:cNvPr id="1627" name="Google Shape;1627;p114"/>
          <p:cNvSpPr txBox="1"/>
          <p:nvPr/>
        </p:nvSpPr>
        <p:spPr>
          <a:xfrm>
            <a:off x="324000" y="4183662"/>
            <a:ext cx="8220000" cy="6879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4"/>
            </a:pPr>
            <a:r>
              <a:rPr lang="en-GB" sz="1400">
                <a:latin typeface="Lexend"/>
                <a:ea typeface="Lexend"/>
                <a:cs typeface="Lexend"/>
                <a:sym typeface="Lexend"/>
              </a:rPr>
              <a:t>Saadaalintii iyo sharaxaadii ma sax ahayd?</a:t>
            </a:r>
            <a:endParaRPr sz="1800">
              <a:latin typeface="Lexend"/>
              <a:ea typeface="Lexend"/>
              <a:cs typeface="Lexend"/>
              <a:sym typeface="Lexend"/>
            </a:endParaRPr>
          </a:p>
          <a:p>
            <a:pPr indent="0" lvl="0" marL="457200" rtl="0" algn="l">
              <a:lnSpc>
                <a:spcPct val="115000"/>
              </a:lnSpc>
              <a:spcBef>
                <a:spcPts val="0"/>
              </a:spcBef>
              <a:spcAft>
                <a:spcPts val="0"/>
              </a:spcAft>
              <a:buNone/>
            </a:pPr>
            <a:r>
              <a:rPr lang="en-GB" sz="1400">
                <a:solidFill>
                  <a:srgbClr val="000000"/>
                </a:solidFill>
                <a:latin typeface="Lexend"/>
                <a:ea typeface="Lexend"/>
                <a:cs typeface="Lexend"/>
                <a:sym typeface="Lexend"/>
              </a:rPr>
              <a:t>Qor sharaxaado (explanations) la hagaajiyay oo ku saabsan waxa aad aragtay inay dhaceen.</a:t>
            </a:r>
            <a:r>
              <a:rPr lang="en-GB" sz="1400">
                <a:latin typeface="Lexend"/>
                <a:ea typeface="Lexend"/>
                <a:cs typeface="Lexend"/>
                <a:sym typeface="Lexend"/>
              </a:rPr>
              <a:t/>
            </a:r>
            <a:endParaRPr sz="1800">
              <a:latin typeface="Lexend"/>
              <a:ea typeface="Lexend"/>
              <a:cs typeface="Lexend"/>
              <a:sym typeface="Lexend"/>
            </a:endParaRPr>
          </a:p>
        </p:txBody>
      </p:sp>
      <p:sp>
        <p:nvSpPr>
          <p:cNvPr id="1628" name="Google Shape;1628;p114"/>
          <p:cNvSpPr txBox="1"/>
          <p:nvPr/>
        </p:nvSpPr>
        <p:spPr>
          <a:xfrm>
            <a:off x="324000" y="1409446"/>
            <a:ext cx="5205600" cy="369300"/>
          </a:xfrm>
          <a:prstGeom prst="rect">
            <a:avLst/>
          </a:prstGeom>
          <a:noFill/>
          <a:ln>
            <a:noFill/>
          </a:ln>
        </p:spPr>
        <p:txBody>
          <a:bodyPr anchorCtr="0" anchor="t" bIns="91425" lIns="0" spcFirstLastPara="1" rIns="91425" wrap="square" tIns="0">
            <a:normAutofit/>
          </a:bodyPr>
          <a:lstStyle/>
          <a:p>
            <a:pPr indent="-342900" lvl="0" marL="457200" rtl="0" algn="l">
              <a:lnSpc>
                <a:spcPct val="115000"/>
              </a:lnSpc>
              <a:spcBef>
                <a:spcPts val="0"/>
              </a:spcBef>
              <a:spcAft>
                <a:spcPts val="0"/>
              </a:spcAft>
              <a:buSzPts val="1800"/>
              <a:buFont typeface="Lexend"/>
              <a:buAutoNum type="arabicParenR" startAt="2"/>
            </a:pPr>
            <a:r>
              <a:rPr lang="en-GB" sz="1400">
                <a:latin typeface="Lexend"/>
                <a:ea typeface="Lexend"/>
                <a:cs typeface="Lexend"/>
                <a:sym typeface="Lexend"/>
              </a:rPr>
              <a:t>Sharax sababta aad u malaynayso inaad arki doonto tan.</a:t>
            </a:r>
            <a:endParaRPr sz="1800">
              <a:solidFill>
                <a:srgbClr val="000000"/>
              </a:solidFill>
              <a:latin typeface="Lexend"/>
              <a:ea typeface="Lexend"/>
              <a:cs typeface="Lexend"/>
              <a:sym typeface="Lexend"/>
            </a:endParaRPr>
          </a:p>
        </p:txBody>
      </p:sp>
      <p:graphicFrame>
        <p:nvGraphicFramePr>
          <p:cNvPr id="1629" name="Google Shape;1629;p114"/>
          <p:cNvGraphicFramePr/>
          <p:nvPr/>
        </p:nvGraphicFramePr>
        <p:xfrm>
          <a:off x="324000" y="1903375"/>
          <a:ext cx="3000000" cy="3000000"/>
        </p:xfrm>
        <a:graphic>
          <a:graphicData uri="http://schemas.openxmlformats.org/drawingml/2006/table">
            <a:tbl>
              <a:tblPr>
                <a:noFill/>
                <a:tableStyleId>{987766E9-8CFE-4CCA-8E9E-612E9F398017}</a:tableStyleId>
              </a:tblPr>
              <a:tblGrid>
                <a:gridCol w="1977600"/>
                <a:gridCol w="1121550"/>
                <a:gridCol w="2833650"/>
              </a:tblGrid>
              <a:tr h="196150">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qayb ka mid ah calanka</a:t>
                      </a:r>
                      <a:r>
                        <a:rPr lang="en-GB" sz="16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18000" marB="18000" marR="18000" marL="18000">
                    <a:solidFill>
                      <a:srgbClr val="0B5FA5"/>
                    </a:solidFill>
                  </a:tcPr>
                </a:tc>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saadaal</a:t>
                      </a:r>
                      <a:r>
                        <a:rPr lang="en-GB" sz="16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18000" marB="18000" marR="18000" marL="18000">
                    <a:solidFill>
                      <a:srgbClr val="0B5FA5"/>
                    </a:solidFill>
                  </a:tcPr>
                </a:tc>
                <a:tc>
                  <a:txBody>
                    <a:bodyPr/>
                    <a:lstStyle/>
                    <a:p>
                      <a:pPr indent="0" lvl="0" marL="0" rtl="0" algn="l">
                        <a:spcBef>
                          <a:spcPts val="0"/>
                        </a:spcBef>
                        <a:spcAft>
                          <a:spcPts val="0"/>
                        </a:spcAft>
                        <a:buNone/>
                      </a:pPr>
                      <a:r>
                        <a:rPr lang="en-GB" sz="1600">
                          <a:solidFill>
                            <a:schemeClr val="lt1"/>
                          </a:solidFill>
                          <a:latin typeface="Lexend"/>
                          <a:ea typeface="Lexend"/>
                          <a:cs typeface="Lexend"/>
                          <a:sym typeface="Lexend"/>
                        </a:rPr>
                        <a:t>sharaxaad</a:t>
                      </a:r>
                      <a:r>
                        <a:rPr lang="en-GB" sz="1600">
                          <a:solidFill>
                            <a:schemeClr val="lt1"/>
                          </a:solidFill>
                          <a:latin typeface="Lexend"/>
                          <a:ea typeface="Lexend"/>
                          <a:cs typeface="Lexend"/>
                          <a:sym typeface="Lexend"/>
                        </a:rPr>
                        <a:t/>
                      </a:r>
                      <a:endParaRPr sz="1600">
                        <a:solidFill>
                          <a:schemeClr val="lt1"/>
                        </a:solidFill>
                        <a:latin typeface="Lexend"/>
                        <a:ea typeface="Lexend"/>
                        <a:cs typeface="Lexend"/>
                        <a:sym typeface="Lexend"/>
                      </a:endParaRPr>
                    </a:p>
                  </a:txBody>
                  <a:tcPr marT="18000" marB="18000" marR="18000" marL="18000">
                    <a:solidFill>
                      <a:srgbClr val="0B5FA5"/>
                    </a:solidFill>
                  </a:tcPr>
                </a:tc>
              </a:tr>
              <a:tr h="196150">
                <a:tc>
                  <a:txBody>
                    <a:bodyPr/>
                    <a:lstStyle/>
                    <a:p>
                      <a:pPr indent="0" lvl="0" marL="0" rtl="0" algn="l">
                        <a:spcBef>
                          <a:spcPts val="0"/>
                        </a:spcBef>
                        <a:spcAft>
                          <a:spcPts val="0"/>
                        </a:spcAft>
                        <a:buNone/>
                      </a:pPr>
                      <a:r>
                        <a:rPr lang="en-GB" sz="1600">
                          <a:latin typeface="Lexend"/>
                          <a:ea typeface="Lexend"/>
                          <a:cs typeface="Lexend"/>
                          <a:sym typeface="Lexend"/>
                        </a:rPr>
                        <a:t>saddexagal cas</a:t>
                      </a:r>
                      <a:r>
                        <a:rPr lang="en-GB" sz="1600">
                          <a:latin typeface="Lexend"/>
                          <a:ea typeface="Lexend"/>
                          <a:cs typeface="Lexend"/>
                          <a:sym typeface="Lexend"/>
                        </a:rP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r>
              <a:tr h="196150">
                <a:tc>
                  <a:txBody>
                    <a:bodyPr/>
                    <a:lstStyle/>
                    <a:p>
                      <a:pPr indent="0" lvl="0" marL="0" rtl="0" algn="l">
                        <a:spcBef>
                          <a:spcPts val="0"/>
                        </a:spcBef>
                        <a:spcAft>
                          <a:spcPts val="0"/>
                        </a:spcAft>
                        <a:buNone/>
                      </a:pPr>
                      <a:r>
                        <a:rPr lang="en-GB" sz="1600">
                          <a:latin typeface="Lexend"/>
                          <a:ea typeface="Lexend"/>
                          <a:cs typeface="Lexend"/>
                          <a:sym typeface="Lexend"/>
                        </a:rPr>
                        <a:t>xuduud madow</a:t>
                      </a:r>
                      <a:r>
                        <a:rPr lang="en-GB" sz="1600">
                          <a:latin typeface="Lexend"/>
                          <a:ea typeface="Lexend"/>
                          <a:cs typeface="Lexend"/>
                          <a:sym typeface="Lexend"/>
                        </a:rP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r>
              <a:tr h="196150">
                <a:tc>
                  <a:txBody>
                    <a:bodyPr/>
                    <a:lstStyle/>
                    <a:p>
                      <a:pPr indent="0" lvl="0" marL="0" rtl="0" algn="l">
                        <a:spcBef>
                          <a:spcPts val="0"/>
                        </a:spcBef>
                        <a:spcAft>
                          <a:spcPts val="0"/>
                        </a:spcAft>
                        <a:buNone/>
                      </a:pPr>
                      <a:r>
                        <a:rPr lang="en-GB" sz="1600">
                          <a:latin typeface="Lexend"/>
                          <a:ea typeface="Lexend"/>
                          <a:cs typeface="Lexend"/>
                          <a:sym typeface="Lexend"/>
                        </a:rPr>
                        <a:t>chevron jaalle</a:t>
                      </a:r>
                      <a:r>
                        <a:rPr lang="en-GB" sz="1600">
                          <a:latin typeface="Lexend"/>
                          <a:ea typeface="Lexend"/>
                          <a:cs typeface="Lexend"/>
                          <a:sym typeface="Lexend"/>
                        </a:rP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r>
              <a:tr h="196150">
                <a:tc>
                  <a:txBody>
                    <a:bodyPr/>
                    <a:lstStyle/>
                    <a:p>
                      <a:pPr indent="0" lvl="0" marL="0" rtl="0" algn="l">
                        <a:spcBef>
                          <a:spcPts val="0"/>
                        </a:spcBef>
                        <a:spcAft>
                          <a:spcPts val="0"/>
                        </a:spcAft>
                        <a:buNone/>
                      </a:pPr>
                      <a:r>
                        <a:rPr lang="en-GB" sz="1600">
                          <a:latin typeface="Lexend"/>
                          <a:ea typeface="Lexend"/>
                          <a:cs typeface="Lexend"/>
                          <a:sym typeface="Lexend"/>
                        </a:rPr>
                        <a:t>xuduud cad</a:t>
                      </a:r>
                      <a:r>
                        <a:rPr lang="en-GB" sz="1600">
                          <a:latin typeface="Lexend"/>
                          <a:ea typeface="Lexend"/>
                          <a:cs typeface="Lexend"/>
                          <a:sym typeface="Lexend"/>
                        </a:rP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r>
              <a:tr h="196150">
                <a:tc>
                  <a:txBody>
                    <a:bodyPr/>
                    <a:lstStyle/>
                    <a:p>
                      <a:pPr indent="0" lvl="0" marL="0" rtl="0" algn="l">
                        <a:spcBef>
                          <a:spcPts val="0"/>
                        </a:spcBef>
                        <a:spcAft>
                          <a:spcPts val="0"/>
                        </a:spcAft>
                        <a:buNone/>
                      </a:pPr>
                      <a:r>
                        <a:rPr lang="en-GB" sz="1600">
                          <a:latin typeface="Lexend"/>
                          <a:ea typeface="Lexend"/>
                          <a:cs typeface="Lexend"/>
                          <a:sym typeface="Lexend"/>
                        </a:rPr>
                        <a:t>asal cagaar</a:t>
                      </a:r>
                      <a:r>
                        <a:rPr lang="en-GB" sz="1600">
                          <a:latin typeface="Lexend"/>
                          <a:ea typeface="Lexend"/>
                          <a:cs typeface="Lexend"/>
                          <a:sym typeface="Lexend"/>
                        </a:rP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t/>
                      </a:r>
                      <a:endParaRPr sz="1600">
                        <a:latin typeface="Lexend"/>
                        <a:ea typeface="Lexend"/>
                        <a:cs typeface="Lexend"/>
                        <a:sym typeface="Lexend"/>
                      </a:endParaRPr>
                    </a:p>
                  </a:txBody>
                  <a:tcPr marT="18000" marB="18000" marR="18000" marL="18000">
                    <a:no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3" name="Shape 1633"/>
        <p:cNvGrpSpPr/>
        <p:nvPr/>
      </p:nvGrpSpPr>
      <p:grpSpPr>
        <a:xfrm>
          <a:off x="0" y="0"/>
          <a:ext cx="0" cy="0"/>
          <a:chOff x="0" y="0"/>
          <a:chExt cx="0" cy="0"/>
        </a:xfrm>
      </p:grpSpPr>
      <p:sp>
        <p:nvSpPr>
          <p:cNvPr id="1634" name="Google Shape;1634;p115"/>
          <p:cNvSpPr txBox="1"/>
          <p:nvPr>
            <p:ph idx="2" type="subTitle"/>
          </p:nvPr>
        </p:nvSpPr>
        <p:spPr>
          <a:xfrm>
            <a:off x="1570025" y="134975"/>
            <a:ext cx="6855300" cy="33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Aragtida walxaha iftiin midab leh</a:t>
            </a:r>
            <a:endParaRPr/>
          </a:p>
        </p:txBody>
      </p:sp>
      <p:sp>
        <p:nvSpPr>
          <p:cNvPr id="1635" name="Google Shape;1635;p115"/>
          <p:cNvSpPr txBox="1"/>
          <p:nvPr/>
        </p:nvSpPr>
        <p:spPr>
          <a:xfrm>
            <a:off x="329950" y="818950"/>
            <a:ext cx="4494000" cy="3372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Saadaasha iyo sharaxaadda moodeelka.</a:t>
            </a:r>
            <a:endParaRPr sz="2000">
              <a:solidFill>
                <a:srgbClr val="000000"/>
              </a:solidFill>
              <a:latin typeface="Kalam"/>
              <a:ea typeface="Kalam"/>
              <a:cs typeface="Kalam"/>
              <a:sym typeface="Kalam"/>
            </a:endParaRPr>
          </a:p>
        </p:txBody>
      </p:sp>
      <p:graphicFrame>
        <p:nvGraphicFramePr>
          <p:cNvPr id="1636" name="Google Shape;1636;p115"/>
          <p:cNvGraphicFramePr/>
          <p:nvPr/>
        </p:nvGraphicFramePr>
        <p:xfrm>
          <a:off x="301900" y="1262650"/>
          <a:ext cx="3000000" cy="3000000"/>
        </p:xfrm>
        <a:graphic>
          <a:graphicData uri="http://schemas.openxmlformats.org/drawingml/2006/table">
            <a:tbl>
              <a:tblPr>
                <a:noFill/>
                <a:tableStyleId>{987766E9-8CFE-4CCA-8E9E-612E9F398017}</a:tableStyleId>
              </a:tblPr>
              <a:tblGrid>
                <a:gridCol w="1402725"/>
                <a:gridCol w="1106725"/>
                <a:gridCol w="4696150"/>
              </a:tblGrid>
              <a:tr h="577450">
                <a:tc>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qayb ka mid ah calanka</a:t>
                      </a:r>
                      <a:r>
                        <a:rPr lang="en-GB" sz="1400">
                          <a:solidFill>
                            <a:schemeClr val="lt1"/>
                          </a:solidFill>
                          <a:latin typeface="Lexend"/>
                          <a:ea typeface="Lexend"/>
                          <a:cs typeface="Lexend"/>
                          <a:sym typeface="Lexend"/>
                        </a:rPr>
                        <a:t/>
                      </a:r>
                      <a:endParaRPr sz="1700">
                        <a:solidFill>
                          <a:schemeClr val="lt1"/>
                        </a:solidFill>
                        <a:latin typeface="Lexend"/>
                        <a:ea typeface="Lexend"/>
                        <a:cs typeface="Lexend"/>
                        <a:sym typeface="Lexend"/>
                      </a:endParaRPr>
                    </a:p>
                  </a:txBody>
                  <a:tcPr marT="18000" marB="18000" marR="18000" marL="18000">
                    <a:solidFill>
                      <a:srgbClr val="0B5FA5"/>
                    </a:solidFill>
                  </a:tcPr>
                </a:tc>
                <a:tc>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saadaal</a:t>
                      </a:r>
                      <a:r>
                        <a:rPr lang="en-GB" sz="1400">
                          <a:solidFill>
                            <a:schemeClr val="lt1"/>
                          </a:solidFill>
                          <a:latin typeface="Lexend"/>
                          <a:ea typeface="Lexend"/>
                          <a:cs typeface="Lexend"/>
                          <a:sym typeface="Lexend"/>
                        </a:rPr>
                        <a:t/>
                      </a:r>
                      <a:endParaRPr sz="1700">
                        <a:solidFill>
                          <a:schemeClr val="lt1"/>
                        </a:solidFill>
                        <a:latin typeface="Lexend"/>
                        <a:ea typeface="Lexend"/>
                        <a:cs typeface="Lexend"/>
                        <a:sym typeface="Lexend"/>
                      </a:endParaRPr>
                    </a:p>
                  </a:txBody>
                  <a:tcPr marT="18000" marB="18000" marR="18000" marL="18000">
                    <a:solidFill>
                      <a:srgbClr val="0B5FA5"/>
                    </a:solidFill>
                  </a:tcPr>
                </a:tc>
                <a:tc>
                  <a:txBody>
                    <a:bodyPr/>
                    <a:lstStyle/>
                    <a:p>
                      <a:pPr indent="0" lvl="0" marL="0" rtl="0" algn="l">
                        <a:spcBef>
                          <a:spcPts val="0"/>
                        </a:spcBef>
                        <a:spcAft>
                          <a:spcPts val="0"/>
                        </a:spcAft>
                        <a:buNone/>
                      </a:pPr>
                      <a:r>
                        <a:rPr lang="en-GB" sz="1400">
                          <a:solidFill>
                            <a:schemeClr val="lt1"/>
                          </a:solidFill>
                          <a:latin typeface="Lexend"/>
                          <a:ea typeface="Lexend"/>
                          <a:cs typeface="Lexend"/>
                          <a:sym typeface="Lexend"/>
                        </a:rPr>
                        <a:t>sharaxaad</a:t>
                      </a:r>
                      <a:r>
                        <a:rPr lang="en-GB" sz="1400">
                          <a:solidFill>
                            <a:schemeClr val="lt1"/>
                          </a:solidFill>
                          <a:latin typeface="Lexend"/>
                          <a:ea typeface="Lexend"/>
                          <a:cs typeface="Lexend"/>
                          <a:sym typeface="Lexend"/>
                        </a:rPr>
                        <a:t/>
                      </a:r>
                      <a:endParaRPr sz="1700">
                        <a:solidFill>
                          <a:schemeClr val="lt1"/>
                        </a:solidFill>
                        <a:latin typeface="Lexend"/>
                        <a:ea typeface="Lexend"/>
                        <a:cs typeface="Lexend"/>
                        <a:sym typeface="Lexend"/>
                      </a:endParaRPr>
                    </a:p>
                  </a:txBody>
                  <a:tcPr marT="18000" marB="18000" marR="18000" marL="18000">
                    <a:solidFill>
                      <a:srgbClr val="0B5FA5"/>
                    </a:solidFill>
                  </a:tcPr>
                </a:tc>
              </a:tr>
              <a:tr h="532550">
                <a:tc>
                  <a:txBody>
                    <a:bodyPr/>
                    <a:lstStyle/>
                    <a:p>
                      <a:pPr indent="0" lvl="0" marL="0" rtl="0" algn="l">
                        <a:spcBef>
                          <a:spcPts val="0"/>
                        </a:spcBef>
                        <a:spcAft>
                          <a:spcPts val="0"/>
                        </a:spcAft>
                        <a:buNone/>
                      </a:pPr>
                      <a:r>
                        <a:rPr lang="en-GB" sz="1400">
                          <a:latin typeface="Lexend"/>
                          <a:ea typeface="Lexend"/>
                          <a:cs typeface="Lexend"/>
                          <a:sym typeface="Lexend"/>
                        </a:rPr>
                        <a:t>saddexagal cas</a:t>
                      </a:r>
                      <a:r>
                        <a:rPr lang="en-GB" sz="1400">
                          <a:latin typeface="Lexend"/>
                          <a:ea typeface="Lexend"/>
                          <a:cs typeface="Lexend"/>
                          <a:sym typeface="Lexend"/>
                        </a:rPr>
                        <a:t/>
                      </a:r>
                      <a:endParaRPr sz="17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800">
                          <a:latin typeface="Kalam"/>
                          <a:ea typeface="Kalam"/>
                          <a:cs typeface="Kalam"/>
                          <a:sym typeface="Kalam"/>
                        </a:rPr>
                        <a:t>madow</a:t>
                      </a:r>
                      <a:endParaRPr sz="2000">
                        <a:latin typeface="Kalam"/>
                        <a:ea typeface="Kalam"/>
                        <a:cs typeface="Kalam"/>
                        <a:sym typeface="Kalam"/>
                      </a:endParaRPr>
                    </a:p>
                  </a:txBody>
                  <a:tcPr marT="18000" marB="18000" marR="18000" marL="18000">
                    <a:noFill/>
                  </a:tcPr>
                </a:tc>
                <a:tc>
                  <a:txBody>
                    <a:bodyPr/>
                    <a:lstStyle/>
                    <a:p>
                      <a:pPr indent="0" lvl="0" marL="0" rtl="0" algn="l">
                        <a:spcBef>
                          <a:spcPts val="0"/>
                        </a:spcBef>
                        <a:spcAft>
                          <a:spcPts val="0"/>
                        </a:spcAft>
                        <a:buNone/>
                      </a:pPr>
                      <a:r>
                        <a:rPr lang="en-GB" sz="1000">
                          <a:latin typeface="Kalam"/>
                          <a:ea typeface="Kalam"/>
                          <a:cs typeface="Kalam"/>
                          <a:sym typeface="Kalam"/>
                        </a:rPr>
                        <a:t>Wuxuu ka tarjumaa kaliya iftiinka cas wuxuuna nuugaa midabada kale. Iftiinka cagaaran waa la nuugay sidaas darteed wuxuu u ekaanayaa madow.</a:t>
                      </a:r>
                      <a:r>
                        <a:rPr lang="en-GB" sz="1000">
                          <a:latin typeface="Kalam"/>
                          <a:ea typeface="Kalam"/>
                          <a:cs typeface="Kalam"/>
                          <a:sym typeface="Kalam"/>
                        </a:rPr>
                        <a:t/>
                      </a:r>
                      <a:r>
                        <a:rPr lang="en-GB" sz="1000">
                          <a:latin typeface="Kalam"/>
                          <a:ea typeface="Kalam"/>
                          <a:cs typeface="Kalam"/>
                          <a:sym typeface="Kalam"/>
                        </a:rPr>
                        <a:t/>
                      </a:r>
                      <a:r>
                        <a:rPr lang="en-GB" sz="1000">
                          <a:latin typeface="Kalam"/>
                          <a:ea typeface="Kalam"/>
                          <a:cs typeface="Kalam"/>
                          <a:sym typeface="Kalam"/>
                        </a:rPr>
                        <a:t/>
                      </a:r>
                      <a:r>
                        <a:rPr lang="en-GB" sz="1000">
                          <a:latin typeface="Kalam"/>
                          <a:ea typeface="Kalam"/>
                          <a:cs typeface="Kalam"/>
                          <a:sym typeface="Kalam"/>
                        </a:rPr>
                        <a:t/>
                      </a:r>
                      <a:endParaRPr sz="1800">
                        <a:latin typeface="Kalam"/>
                        <a:ea typeface="Kalam"/>
                        <a:cs typeface="Kalam"/>
                        <a:sym typeface="Kalam"/>
                      </a:endParaRPr>
                    </a:p>
                  </a:txBody>
                  <a:tcPr marT="18000" marB="18000" marR="18000" marL="18000">
                    <a:noFill/>
                  </a:tcPr>
                </a:tc>
              </a:tr>
              <a:tr h="347675">
                <a:tc>
                  <a:txBody>
                    <a:bodyPr/>
                    <a:lstStyle/>
                    <a:p>
                      <a:pPr indent="0" lvl="0" marL="0" rtl="0" algn="l">
                        <a:spcBef>
                          <a:spcPts val="0"/>
                        </a:spcBef>
                        <a:spcAft>
                          <a:spcPts val="0"/>
                        </a:spcAft>
                        <a:buNone/>
                      </a:pPr>
                      <a:r>
                        <a:rPr lang="en-GB" sz="1400">
                          <a:latin typeface="Lexend"/>
                          <a:ea typeface="Lexend"/>
                          <a:cs typeface="Lexend"/>
                          <a:sym typeface="Lexend"/>
                        </a:rPr>
                        <a:t>xuduud madow</a:t>
                      </a:r>
                      <a:r>
                        <a:rPr lang="en-GB" sz="1400">
                          <a:latin typeface="Lexend"/>
                          <a:ea typeface="Lexend"/>
                          <a:cs typeface="Lexend"/>
                          <a:sym typeface="Lexend"/>
                        </a:rPr>
                        <a:t/>
                      </a:r>
                      <a:endParaRPr sz="17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800">
                          <a:latin typeface="Kalam"/>
                          <a:ea typeface="Kalam"/>
                          <a:cs typeface="Kalam"/>
                          <a:sym typeface="Kalam"/>
                        </a:rPr>
                        <a:t>madow</a:t>
                      </a:r>
                      <a:endParaRPr sz="2000">
                        <a:latin typeface="Kalam"/>
                        <a:ea typeface="Kalam"/>
                        <a:cs typeface="Kalam"/>
                        <a:sym typeface="Kalam"/>
                      </a:endParaRPr>
                    </a:p>
                  </a:txBody>
                  <a:tcPr marT="18000" marB="18000" marR="18000" marL="18000">
                    <a:noFill/>
                  </a:tcPr>
                </a:tc>
                <a:tc>
                  <a:txBody>
                    <a:bodyPr/>
                    <a:lstStyle/>
                    <a:p>
                      <a:pPr indent="0" lvl="0" marL="0" rtl="0" algn="l">
                        <a:spcBef>
                          <a:spcPts val="0"/>
                        </a:spcBef>
                        <a:spcAft>
                          <a:spcPts val="0"/>
                        </a:spcAft>
                        <a:buNone/>
                      </a:pPr>
                      <a:r>
                        <a:rPr lang="en-GB" sz="1000">
                          <a:latin typeface="Kalam"/>
                          <a:ea typeface="Kalam"/>
                          <a:cs typeface="Kalam"/>
                          <a:sym typeface="Kalam"/>
                        </a:rPr>
                        <a:t>Madow ma tarjumayo midab kasta oo iftiin ah.</a:t>
                      </a:r>
                      <a:endParaRPr sz="1800">
                        <a:latin typeface="Kalam"/>
                        <a:ea typeface="Kalam"/>
                        <a:cs typeface="Kalam"/>
                        <a:sym typeface="Kalam"/>
                      </a:endParaRPr>
                    </a:p>
                  </a:txBody>
                  <a:tcPr marT="18000" marB="18000" marR="18000" marL="18000">
                    <a:noFill/>
                  </a:tcPr>
                </a:tc>
              </a:tr>
              <a:tr h="577450">
                <a:tc>
                  <a:txBody>
                    <a:bodyPr/>
                    <a:lstStyle/>
                    <a:p>
                      <a:pPr indent="0" lvl="0" marL="0" rtl="0" algn="l">
                        <a:spcBef>
                          <a:spcPts val="0"/>
                        </a:spcBef>
                        <a:spcAft>
                          <a:spcPts val="0"/>
                        </a:spcAft>
                        <a:buNone/>
                      </a:pPr>
                      <a:r>
                        <a:rPr lang="en-GB" sz="1400">
                          <a:latin typeface="Lexend"/>
                          <a:ea typeface="Lexend"/>
                          <a:cs typeface="Lexend"/>
                          <a:sym typeface="Lexend"/>
                        </a:rPr>
                        <a:t>chevron jaalle</a:t>
                      </a:r>
                      <a:r>
                        <a:rPr lang="en-GB" sz="1400">
                          <a:latin typeface="Lexend"/>
                          <a:ea typeface="Lexend"/>
                          <a:cs typeface="Lexend"/>
                          <a:sym typeface="Lexend"/>
                        </a:rPr>
                        <a:t/>
                      </a:r>
                      <a:endParaRPr sz="17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800">
                          <a:latin typeface="Kalam"/>
                          <a:ea typeface="Kalam"/>
                          <a:cs typeface="Kalam"/>
                          <a:sym typeface="Kalam"/>
                        </a:rPr>
                        <a:t>cagaar</a:t>
                      </a:r>
                      <a:endParaRPr sz="2000">
                        <a:latin typeface="Kalam"/>
                        <a:ea typeface="Kalam"/>
                        <a:cs typeface="Kalam"/>
                        <a:sym typeface="Kalam"/>
                      </a:endParaRPr>
                    </a:p>
                  </a:txBody>
                  <a:tcPr marT="18000" marB="18000" marR="18000" marL="18000">
                    <a:noFill/>
                  </a:tcPr>
                </a:tc>
                <a:tc>
                  <a:txBody>
                    <a:bodyPr/>
                    <a:lstStyle/>
                    <a:p>
                      <a:pPr indent="0" lvl="0" marL="0" rtl="0" algn="l">
                        <a:spcBef>
                          <a:spcPts val="0"/>
                        </a:spcBef>
                        <a:spcAft>
                          <a:spcPts val="0"/>
                        </a:spcAft>
                        <a:buNone/>
                      </a:pPr>
                      <a:r>
                        <a:rPr lang="en-GB" sz="1000">
                          <a:latin typeface="Kalam"/>
                          <a:ea typeface="Kalam"/>
                          <a:cs typeface="Kalam"/>
                          <a:sym typeface="Kalam"/>
                        </a:rPr>
                        <a:t>Jaalle (Yellow) wuxuu ka tarjumaa iftiinka guduudan (red) iyo cagaaran (green), laakiin ma jiro iftiin guduudan (red) oo la tarjumo.</a:t>
                      </a:r>
                      <a:endParaRPr sz="1800">
                        <a:latin typeface="Kalam"/>
                        <a:ea typeface="Kalam"/>
                        <a:cs typeface="Kalam"/>
                        <a:sym typeface="Kalam"/>
                      </a:endParaRPr>
                    </a:p>
                  </a:txBody>
                  <a:tcPr marT="18000" marB="18000" marR="18000" marL="18000">
                    <a:noFill/>
                  </a:tcPr>
                </a:tc>
              </a:tr>
              <a:tr h="577450">
                <a:tc>
                  <a:txBody>
                    <a:bodyPr/>
                    <a:lstStyle/>
                    <a:p>
                      <a:pPr indent="0" lvl="0" marL="0" rtl="0" algn="l">
                        <a:spcBef>
                          <a:spcPts val="0"/>
                        </a:spcBef>
                        <a:spcAft>
                          <a:spcPts val="0"/>
                        </a:spcAft>
                        <a:buNone/>
                      </a:pPr>
                      <a:r>
                        <a:rPr lang="en-GB" sz="1400">
                          <a:latin typeface="Lexend"/>
                          <a:ea typeface="Lexend"/>
                          <a:cs typeface="Lexend"/>
                          <a:sym typeface="Lexend"/>
                        </a:rPr>
                        <a:t>xuduud cad (white border)</a:t>
                      </a:r>
                      <a:r>
                        <a:rPr lang="en-GB" sz="1400">
                          <a:latin typeface="Lexend"/>
                          <a:ea typeface="Lexend"/>
                          <a:cs typeface="Lexend"/>
                          <a:sym typeface="Lexend"/>
                        </a:rPr>
                        <a:t/>
                      </a:r>
                      <a:endParaRPr sz="17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800">
                          <a:latin typeface="Kalam"/>
                          <a:ea typeface="Kalam"/>
                          <a:cs typeface="Kalam"/>
                          <a:sym typeface="Kalam"/>
                        </a:rPr>
                        <a:t>cagaar (green)</a:t>
                      </a:r>
                      <a:endParaRPr sz="2000">
                        <a:latin typeface="Kalam"/>
                        <a:ea typeface="Kalam"/>
                        <a:cs typeface="Kalam"/>
                        <a:sym typeface="Kalam"/>
                      </a:endParaRPr>
                    </a:p>
                  </a:txBody>
                  <a:tcPr marT="18000" marB="18000" marR="18000" marL="18000">
                    <a:noFill/>
                  </a:tcPr>
                </a:tc>
                <a:tc>
                  <a:txBody>
                    <a:bodyPr/>
                    <a:lstStyle/>
                    <a:p>
                      <a:pPr indent="0" lvl="0" marL="0" rtl="0" algn="l">
                        <a:spcBef>
                          <a:spcPts val="0"/>
                        </a:spcBef>
                        <a:spcAft>
                          <a:spcPts val="0"/>
                        </a:spcAft>
                        <a:buClr>
                          <a:schemeClr val="dk1"/>
                        </a:buClr>
                        <a:buSzPts val="1100"/>
                        <a:buFont typeface="Arial"/>
                        <a:buNone/>
                      </a:pPr>
                      <a:r>
                        <a:rPr lang="en-GB" sz="1000">
                          <a:solidFill>
                            <a:schemeClr val="dk1"/>
                          </a:solidFill>
                          <a:latin typeface="Kalam"/>
                          <a:ea typeface="Kalam"/>
                          <a:cs typeface="Kalam"/>
                          <a:sym typeface="Kalam"/>
                        </a:rPr>
                        <a:t>Wuxuu ka tarjumaa dhammaan midabada (colours) iftiinka, sidaas darteed wuxuu ka tarjumaa iftiinka cagaaran (green) oo wuxuu u muuqdaa cagaar (green).</a:t>
                      </a:r>
                      <a:endParaRPr sz="1800">
                        <a:latin typeface="Kalam"/>
                        <a:ea typeface="Kalam"/>
                        <a:cs typeface="Kalam"/>
                        <a:sym typeface="Kalam"/>
                      </a:endParaRPr>
                    </a:p>
                  </a:txBody>
                  <a:tcPr marT="18000" marB="18000" marR="18000" marL="18000">
                    <a:noFill/>
                  </a:tcPr>
                </a:tc>
              </a:tr>
              <a:tr h="308550">
                <a:tc>
                  <a:txBody>
                    <a:bodyPr/>
                    <a:lstStyle/>
                    <a:p>
                      <a:pPr indent="0" lvl="0" marL="0" rtl="0" algn="l">
                        <a:spcBef>
                          <a:spcPts val="0"/>
                        </a:spcBef>
                        <a:spcAft>
                          <a:spcPts val="0"/>
                        </a:spcAft>
                        <a:buNone/>
                      </a:pPr>
                      <a:r>
                        <a:rPr lang="en-GB" sz="1400">
                          <a:latin typeface="Lexend"/>
                          <a:ea typeface="Lexend"/>
                          <a:cs typeface="Lexend"/>
                          <a:sym typeface="Lexend"/>
                        </a:rPr>
                        <a:t>asalka cagaaran (green background)</a:t>
                      </a:r>
                      <a:r>
                        <a:rPr lang="en-GB" sz="1400">
                          <a:latin typeface="Lexend"/>
                          <a:ea typeface="Lexend"/>
                          <a:cs typeface="Lexend"/>
                          <a:sym typeface="Lexend"/>
                        </a:rPr>
                        <a:t/>
                      </a:r>
                      <a:endParaRPr sz="1700">
                        <a:latin typeface="Lexend"/>
                        <a:ea typeface="Lexend"/>
                        <a:cs typeface="Lexend"/>
                        <a:sym typeface="Lexend"/>
                      </a:endParaRPr>
                    </a:p>
                  </a:txBody>
                  <a:tcPr marT="18000" marB="18000" marR="18000" marL="18000">
                    <a:noFill/>
                  </a:tcPr>
                </a:tc>
                <a:tc>
                  <a:txBody>
                    <a:bodyPr/>
                    <a:lstStyle/>
                    <a:p>
                      <a:pPr indent="0" lvl="0" marL="0" rtl="0" algn="l">
                        <a:spcBef>
                          <a:spcPts val="0"/>
                        </a:spcBef>
                        <a:spcAft>
                          <a:spcPts val="0"/>
                        </a:spcAft>
                        <a:buNone/>
                      </a:pPr>
                      <a:r>
                        <a:rPr lang="en-GB" sz="1800">
                          <a:latin typeface="Kalam"/>
                          <a:ea typeface="Kalam"/>
                          <a:cs typeface="Kalam"/>
                          <a:sym typeface="Kalam"/>
                        </a:rPr>
                        <a:t>cagaar (green)</a:t>
                      </a:r>
                      <a:endParaRPr sz="2000">
                        <a:latin typeface="Kalam"/>
                        <a:ea typeface="Kalam"/>
                        <a:cs typeface="Kalam"/>
                        <a:sym typeface="Kalam"/>
                      </a:endParaRPr>
                    </a:p>
                  </a:txBody>
                  <a:tcPr marT="18000" marB="18000" marR="18000" marL="18000">
                    <a:noFill/>
                  </a:tcPr>
                </a:tc>
                <a:tc>
                  <a:txBody>
                    <a:bodyPr/>
                    <a:lstStyle/>
                    <a:p>
                      <a:pPr indent="0" lvl="0" marL="0" rtl="0" algn="l">
                        <a:spcBef>
                          <a:spcPts val="0"/>
                        </a:spcBef>
                        <a:spcAft>
                          <a:spcPts val="0"/>
                        </a:spcAft>
                        <a:buNone/>
                      </a:pPr>
                      <a:r>
                        <a:rPr lang="en-GB" sz="1000">
                          <a:latin typeface="Kalam"/>
                          <a:ea typeface="Kalam"/>
                          <a:cs typeface="Kalam"/>
                          <a:sym typeface="Kalam"/>
                        </a:rPr>
                        <a:t>Wuxuu ka tarjumaa iftiinka cagaaran (green) ee soo gaaray (incident).</a:t>
                      </a:r>
                      <a:endParaRPr sz="1800">
                        <a:latin typeface="Kalam"/>
                        <a:ea typeface="Kalam"/>
                        <a:cs typeface="Kalam"/>
                        <a:sym typeface="Kalam"/>
                      </a:endParaRPr>
                    </a:p>
                  </a:txBody>
                  <a:tcPr marT="18000" marB="18000" marR="18000" marL="18000">
                    <a:noFill/>
                  </a:tcPr>
                </a:tc>
              </a:tr>
            </a:tbl>
          </a:graphicData>
        </a:graphic>
      </p:graphicFrame>
      <p:pic>
        <p:nvPicPr>
          <p:cNvPr id="1637" name="Google Shape;1637;p115"/>
          <p:cNvPicPr preferRelativeResize="0"/>
          <p:nvPr/>
        </p:nvPicPr>
        <p:blipFill>
          <a:blip r:embed="rId3">
            <a:alphaModFix/>
          </a:blip>
          <a:stretch>
            <a:fillRect/>
          </a:stretch>
        </p:blipFill>
        <p:spPr>
          <a:xfrm>
            <a:off x="7598375" y="3098500"/>
            <a:ext cx="1196000" cy="893037"/>
          </a:xfrm>
          <a:prstGeom prst="rect">
            <a:avLst/>
          </a:prstGeom>
          <a:noFill/>
          <a:ln>
            <a:noFill/>
          </a:ln>
        </p:spPr>
      </p:pic>
      <p:pic>
        <p:nvPicPr>
          <p:cNvPr id="1638" name="Google Shape;1638;p115"/>
          <p:cNvPicPr preferRelativeResize="0"/>
          <p:nvPr/>
        </p:nvPicPr>
        <p:blipFill>
          <a:blip r:embed="rId4">
            <a:alphaModFix/>
          </a:blip>
          <a:stretch>
            <a:fillRect/>
          </a:stretch>
        </p:blipFill>
        <p:spPr>
          <a:xfrm>
            <a:off x="7598375" y="1690547"/>
            <a:ext cx="1196000" cy="884650"/>
          </a:xfrm>
          <a:prstGeom prst="rect">
            <a:avLst/>
          </a:prstGeom>
          <a:noFill/>
          <a:ln>
            <a:noFill/>
          </a:ln>
        </p:spPr>
      </p:pic>
      <p:sp>
        <p:nvSpPr>
          <p:cNvPr id="1639" name="Google Shape;1639;p115"/>
          <p:cNvSpPr/>
          <p:nvPr/>
        </p:nvSpPr>
        <p:spPr>
          <a:xfrm>
            <a:off x="8057700" y="2680450"/>
            <a:ext cx="212100" cy="274800"/>
          </a:xfrm>
          <a:prstGeom prst="downArrow">
            <a:avLst>
              <a:gd fmla="val 50000" name="adj1"/>
              <a:gd fmla="val 50000" name="adj2"/>
            </a:avLst>
          </a:prstGeom>
          <a:solidFill>
            <a:schemeClr val="accent5"/>
          </a:soli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640" name="Google Shape;1640;p115"/>
          <p:cNvSpPr/>
          <p:nvPr/>
        </p:nvSpPr>
        <p:spPr>
          <a:xfrm>
            <a:off x="7507500" y="2995850"/>
            <a:ext cx="1312500" cy="1098300"/>
          </a:xfrm>
          <a:prstGeom prst="roundRect">
            <a:avLst>
              <a:gd fmla="val 737" name="adj"/>
            </a:avLst>
          </a:prstGeom>
          <a:gradFill>
            <a:gsLst>
              <a:gs pos="0">
                <a:srgbClr val="FFFFFF">
                  <a:alpha val="0"/>
                  <a:alpha val="39380"/>
                </a:srgbClr>
              </a:gs>
              <a:gs pos="50000">
                <a:srgbClr val="29FF00">
                  <a:alpha val="45490"/>
                  <a:alpha val="39380"/>
                </a:srgbClr>
              </a:gs>
              <a:gs pos="100000">
                <a:srgbClr val="FFFFFF">
                  <a:alpha val="0"/>
                  <a:alpha val="39380"/>
                </a:srgbClr>
              </a:gs>
            </a:gsLst>
            <a:lin ang="5400012" scaled="0"/>
          </a:gradFill>
          <a:ln>
            <a:noFill/>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4" name="Shape 1644"/>
        <p:cNvGrpSpPr/>
        <p:nvPr/>
      </p:nvGrpSpPr>
      <p:grpSpPr>
        <a:xfrm>
          <a:off x="0" y="0"/>
          <a:ext cx="0" cy="0"/>
          <a:chOff x="0" y="0"/>
          <a:chExt cx="0" cy="0"/>
        </a:xfrm>
      </p:grpSpPr>
      <p:sp>
        <p:nvSpPr>
          <p:cNvPr id="1645" name="Google Shape;1645;p116"/>
          <p:cNvSpPr txBox="1"/>
          <p:nvPr>
            <p:ph type="title"/>
          </p:nvPr>
        </p:nvSpPr>
        <p:spPr>
          <a:xfrm>
            <a:off x="1684800" y="157525"/>
            <a:ext cx="5741400" cy="3828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Ka tarjunta midabka (Reflecting colour)</a:t>
            </a:r>
            <a:endParaRPr/>
          </a:p>
        </p:txBody>
      </p:sp>
      <p:sp>
        <p:nvSpPr>
          <p:cNvPr id="1646" name="Google Shape;1646;p116"/>
          <p:cNvSpPr txBox="1"/>
          <p:nvPr/>
        </p:nvSpPr>
        <p:spPr>
          <a:xfrm>
            <a:off x="312600" y="2439220"/>
            <a:ext cx="8507400" cy="638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Walxaha cad (White objects) waxay ka tarjumaan dhammaan midabada (colours) iftiinka, sidaas darteed waxay u muuqdaan isku midab (same colour) sida iftiinka (light) ee soo gaaray (incident).</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47" name="Google Shape;1647;p116"/>
          <p:cNvSpPr txBox="1"/>
          <p:nvPr/>
        </p:nvSpPr>
        <p:spPr>
          <a:xfrm>
            <a:off x="312600" y="818950"/>
            <a:ext cx="7096200" cy="638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Waxaan aragnaa midab (colour) marka iftiinka (light) soo galaya indhahayaga uu nuugo (absorbed) unugyada (cells) qaabaysan (cone) ee guduudan (red), cagaaran (green) iyo buluug (blue) oo ku yaal gadaasha indhahayaga.</a:t>
            </a:r>
            <a:endParaRPr sz="1800">
              <a:solidFill>
                <a:srgbClr val="000000"/>
              </a:solidFill>
              <a:latin typeface="Lexend"/>
              <a:ea typeface="Lexend"/>
              <a:cs typeface="Lexend"/>
              <a:sym typeface="Lexend"/>
            </a:endParaRPr>
          </a:p>
        </p:txBody>
      </p:sp>
      <p:sp>
        <p:nvSpPr>
          <p:cNvPr id="1648" name="Google Shape;1648;p116"/>
          <p:cNvSpPr txBox="1"/>
          <p:nvPr/>
        </p:nvSpPr>
        <p:spPr>
          <a:xfrm>
            <a:off x="312600" y="1629085"/>
            <a:ext cx="8366400" cy="638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Midabka (colour) uu shay (object) noogu muuqdo wuxuu ku xiran yahay xaddiga (amounts) iftiinka guduudan (red), cagaaran (green) iyo buluug (blue) ee ka soo tarjumaya (reflect) isaga oo soo galaya indhahayaga.</a:t>
            </a:r>
            <a:endParaRPr sz="1800">
              <a:solidFill>
                <a:srgbClr val="000000"/>
              </a:solidFill>
              <a:latin typeface="Lexend"/>
              <a:ea typeface="Lexend"/>
              <a:cs typeface="Lexend"/>
              <a:sym typeface="Lexend"/>
            </a:endParaRPr>
          </a:p>
        </p:txBody>
      </p:sp>
      <p:sp>
        <p:nvSpPr>
          <p:cNvPr id="1649" name="Google Shape;1649;p116"/>
          <p:cNvSpPr txBox="1"/>
          <p:nvPr/>
        </p:nvSpPr>
        <p:spPr>
          <a:xfrm>
            <a:off x="312600" y="4059490"/>
            <a:ext cx="8490000" cy="3258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Midabada (colours) iftiinka (light) ee uu shay (object) aanu ka tarjumin (reflect) waa la nuugaa (absorbed).</a:t>
            </a:r>
            <a:endParaRPr sz="1800">
              <a:latin typeface="Lexend"/>
              <a:ea typeface="Lexend"/>
              <a:cs typeface="Lexend"/>
              <a:sym typeface="Lexend"/>
            </a:endParaRPr>
          </a:p>
        </p:txBody>
      </p:sp>
      <p:sp>
        <p:nvSpPr>
          <p:cNvPr id="1650" name="Google Shape;1650;p116"/>
          <p:cNvSpPr txBox="1"/>
          <p:nvPr/>
        </p:nvSpPr>
        <p:spPr>
          <a:xfrm>
            <a:off x="312600" y="4557325"/>
            <a:ext cx="6277500" cy="2772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solidFill>
                  <a:schemeClr val="dk1"/>
                </a:solidFill>
                <a:latin typeface="Lexend"/>
                <a:ea typeface="Lexend"/>
                <a:cs typeface="Lexend"/>
                <a:sym typeface="Lexend"/>
              </a:rPr>
              <a:t>Walxaha madow (Black objects) waxay nuugaan (absorb) dhammaan midabada (colours) iftiinka (light).</a:t>
            </a:r>
            <a:endParaRPr/>
          </a:p>
        </p:txBody>
      </p:sp>
      <p:sp>
        <p:nvSpPr>
          <p:cNvPr id="1651" name="Google Shape;1651;p116"/>
          <p:cNvSpPr txBox="1"/>
          <p:nvPr/>
        </p:nvSpPr>
        <p:spPr>
          <a:xfrm>
            <a:off x="312600" y="3249355"/>
            <a:ext cx="8507400" cy="638100"/>
          </a:xfrm>
          <a:prstGeom prst="rect">
            <a:avLst/>
          </a:prstGeom>
          <a:noFill/>
          <a:ln>
            <a:noFill/>
          </a:ln>
        </p:spPr>
        <p:txBody>
          <a:bodyPr anchorCtr="0" anchor="t" bIns="91425" lIns="0" spcFirstLastPara="1" rIns="91425"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Walxaha guduudan (red), cagaaran (green) iyo buluug (blue) waxay ka tarjumaan (reflect) kaliya hal midab (primary colour) oo iftiin (light) ah. Walxaha Cyan, Magenta iyo Jaalle (yellow) waxay ka tarjumaan (reflect) laba midab (primary colours) oo iftiin (light) ah.</a:t>
            </a:r>
            <a:endParaRPr sz="1800">
              <a:solidFill>
                <a:srgbClr val="000000"/>
              </a:solidFill>
              <a:latin typeface="Lexend"/>
              <a:ea typeface="Lexend"/>
              <a:cs typeface="Lexend"/>
              <a:sym typeface="Lexend"/>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