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806" r:id="rId4"/>
    <p:sldMasterId id="214748380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0B9D617-2961-4764-BD48-8B40F6CFC5C2}">
  <a:tblStyle styleId="{80B9D617-2961-4764-BD48-8B40F6CFC5C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1" name="Shape 1851"/>
        <p:cNvGrpSpPr/>
        <p:nvPr/>
      </p:nvGrpSpPr>
      <p:grpSpPr>
        <a:xfrm>
          <a:off x="0" y="0"/>
          <a:ext cx="0" cy="0"/>
          <a:chOff x="0" y="0"/>
          <a:chExt cx="0" cy="0"/>
        </a:xfrm>
      </p:grpSpPr>
      <p:sp>
        <p:nvSpPr>
          <p:cNvPr id="1852" name="Google Shape;1852;g2e4c25066c9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3" name="Google Shape;1853;g2e4c25066c9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7" name="Shape 1857"/>
        <p:cNvGrpSpPr/>
        <p:nvPr/>
      </p:nvGrpSpPr>
      <p:grpSpPr>
        <a:xfrm>
          <a:off x="0" y="0"/>
          <a:ext cx="0" cy="0"/>
          <a:chOff x="0" y="0"/>
          <a:chExt cx="0" cy="0"/>
        </a:xfrm>
      </p:grpSpPr>
      <p:sp>
        <p:nvSpPr>
          <p:cNvPr id="1858" name="Google Shape;1858;g2e4c25066c9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9" name="Google Shape;1859;g2e4c25066c9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3" name="Shape 1863"/>
        <p:cNvGrpSpPr/>
        <p:nvPr/>
      </p:nvGrpSpPr>
      <p:grpSpPr>
        <a:xfrm>
          <a:off x="0" y="0"/>
          <a:ext cx="0" cy="0"/>
          <a:chOff x="0" y="0"/>
          <a:chExt cx="0" cy="0"/>
        </a:xfrm>
      </p:grpSpPr>
      <p:sp>
        <p:nvSpPr>
          <p:cNvPr id="1864" name="Google Shape;1864;g2e4c25066c9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5" name="Google Shape;1865;g2e4c25066c9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8" name="Shape 1868"/>
        <p:cNvGrpSpPr/>
        <p:nvPr/>
      </p:nvGrpSpPr>
      <p:grpSpPr>
        <a:xfrm>
          <a:off x="0" y="0"/>
          <a:ext cx="0" cy="0"/>
          <a:chOff x="0" y="0"/>
          <a:chExt cx="0" cy="0"/>
        </a:xfrm>
      </p:grpSpPr>
      <p:sp>
        <p:nvSpPr>
          <p:cNvPr id="1869" name="Google Shape;1869;g2e4c25066c9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0" name="Google Shape;1870;g2e4c25066c9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2" name="Shape 1882"/>
        <p:cNvGrpSpPr/>
        <p:nvPr/>
      </p:nvGrpSpPr>
      <p:grpSpPr>
        <a:xfrm>
          <a:off x="0" y="0"/>
          <a:ext cx="0" cy="0"/>
          <a:chOff x="0" y="0"/>
          <a:chExt cx="0" cy="0"/>
        </a:xfrm>
      </p:grpSpPr>
      <p:sp>
        <p:nvSpPr>
          <p:cNvPr id="1883" name="Google Shape;1883;g2e4c25066c9_1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4" name="Google Shape;1884;g2e4c25066c9_1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0" name="Shape 1890"/>
        <p:cNvGrpSpPr/>
        <p:nvPr/>
      </p:nvGrpSpPr>
      <p:grpSpPr>
        <a:xfrm>
          <a:off x="0" y="0"/>
          <a:ext cx="0" cy="0"/>
          <a:chOff x="0" y="0"/>
          <a:chExt cx="0" cy="0"/>
        </a:xfrm>
      </p:grpSpPr>
      <p:sp>
        <p:nvSpPr>
          <p:cNvPr id="1891" name="Google Shape;1891;g2e4c25066c9_1_25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2" name="Google Shape;1892;g2e4c25066c9_1_2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5" name="Shape 1905"/>
        <p:cNvGrpSpPr/>
        <p:nvPr/>
      </p:nvGrpSpPr>
      <p:grpSpPr>
        <a:xfrm>
          <a:off x="0" y="0"/>
          <a:ext cx="0" cy="0"/>
          <a:chOff x="0" y="0"/>
          <a:chExt cx="0" cy="0"/>
        </a:xfrm>
      </p:grpSpPr>
      <p:sp>
        <p:nvSpPr>
          <p:cNvPr id="1906" name="Google Shape;1906;g2e4c25066c9_1_2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7" name="Google Shape;1907;g2e4c25066c9_1_2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9" name="Shape 1949"/>
        <p:cNvGrpSpPr/>
        <p:nvPr/>
      </p:nvGrpSpPr>
      <p:grpSpPr>
        <a:xfrm>
          <a:off x="0" y="0"/>
          <a:ext cx="0" cy="0"/>
          <a:chOff x="0" y="0"/>
          <a:chExt cx="0" cy="0"/>
        </a:xfrm>
      </p:grpSpPr>
      <p:sp>
        <p:nvSpPr>
          <p:cNvPr id="1950" name="Google Shape;1950;g2e4c25066c9_1_26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1" name="Google Shape;1951;g2e4c25066c9_1_2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7" name="Shape 1957"/>
        <p:cNvGrpSpPr/>
        <p:nvPr/>
      </p:nvGrpSpPr>
      <p:grpSpPr>
        <a:xfrm>
          <a:off x="0" y="0"/>
          <a:ext cx="0" cy="0"/>
          <a:chOff x="0" y="0"/>
          <a:chExt cx="0" cy="0"/>
        </a:xfrm>
      </p:grpSpPr>
      <p:sp>
        <p:nvSpPr>
          <p:cNvPr id="1958" name="Google Shape;1958;g2e4c25066c9_1_2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9" name="Google Shape;1959;g2e4c25066c9_1_2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8" name="Shape 1988"/>
        <p:cNvGrpSpPr/>
        <p:nvPr/>
      </p:nvGrpSpPr>
      <p:grpSpPr>
        <a:xfrm>
          <a:off x="0" y="0"/>
          <a:ext cx="0" cy="0"/>
          <a:chOff x="0" y="0"/>
          <a:chExt cx="0" cy="0"/>
        </a:xfrm>
      </p:grpSpPr>
      <p:sp>
        <p:nvSpPr>
          <p:cNvPr id="1989" name="Google Shape;1989;g2e4c25066c9_1_29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0" name="Google Shape;1990;g2e4c25066c9_1_29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1" name="Shape 2011"/>
        <p:cNvGrpSpPr/>
        <p:nvPr/>
      </p:nvGrpSpPr>
      <p:grpSpPr>
        <a:xfrm>
          <a:off x="0" y="0"/>
          <a:ext cx="0" cy="0"/>
          <a:chOff x="0" y="0"/>
          <a:chExt cx="0" cy="0"/>
        </a:xfrm>
      </p:grpSpPr>
      <p:sp>
        <p:nvSpPr>
          <p:cNvPr id="2012" name="Google Shape;2012;g2e4c25066c9_1_2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3" name="Google Shape;2013;g2e4c25066c9_1_2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9" name="Shape 2039"/>
        <p:cNvGrpSpPr/>
        <p:nvPr/>
      </p:nvGrpSpPr>
      <p:grpSpPr>
        <a:xfrm>
          <a:off x="0" y="0"/>
          <a:ext cx="0" cy="0"/>
          <a:chOff x="0" y="0"/>
          <a:chExt cx="0" cy="0"/>
        </a:xfrm>
      </p:grpSpPr>
      <p:sp>
        <p:nvSpPr>
          <p:cNvPr id="2040" name="Google Shape;2040;g2e4c25066c9_1_29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1" name="Google Shape;2041;g2e4c25066c9_1_29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4" name="Shape 2064"/>
        <p:cNvGrpSpPr/>
        <p:nvPr/>
      </p:nvGrpSpPr>
      <p:grpSpPr>
        <a:xfrm>
          <a:off x="0" y="0"/>
          <a:ext cx="0" cy="0"/>
          <a:chOff x="0" y="0"/>
          <a:chExt cx="0" cy="0"/>
        </a:xfrm>
      </p:grpSpPr>
      <p:sp>
        <p:nvSpPr>
          <p:cNvPr id="2065" name="Google Shape;2065;g2e66a2a080a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6" name="Google Shape;2066;g2e66a2a080a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3" name="Shape 2083"/>
        <p:cNvGrpSpPr/>
        <p:nvPr/>
      </p:nvGrpSpPr>
      <p:grpSpPr>
        <a:xfrm>
          <a:off x="0" y="0"/>
          <a:ext cx="0" cy="0"/>
          <a:chOff x="0" y="0"/>
          <a:chExt cx="0" cy="0"/>
        </a:xfrm>
      </p:grpSpPr>
      <p:sp>
        <p:nvSpPr>
          <p:cNvPr id="2084" name="Google Shape;2084;g2e4c25066c9_1_3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5" name="Google Shape;2085;g2e4c25066c9_1_3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7" name="Shape 2097"/>
        <p:cNvGrpSpPr/>
        <p:nvPr/>
      </p:nvGrpSpPr>
      <p:grpSpPr>
        <a:xfrm>
          <a:off x="0" y="0"/>
          <a:ext cx="0" cy="0"/>
          <a:chOff x="0" y="0"/>
          <a:chExt cx="0" cy="0"/>
        </a:xfrm>
      </p:grpSpPr>
      <p:sp>
        <p:nvSpPr>
          <p:cNvPr id="2098" name="Google Shape;2098;g2e4c25066c9_1_30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9" name="Google Shape;2099;g2e4c25066c9_1_30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1" name="Shape 2121"/>
        <p:cNvGrpSpPr/>
        <p:nvPr/>
      </p:nvGrpSpPr>
      <p:grpSpPr>
        <a:xfrm>
          <a:off x="0" y="0"/>
          <a:ext cx="0" cy="0"/>
          <a:chOff x="0" y="0"/>
          <a:chExt cx="0" cy="0"/>
        </a:xfrm>
      </p:grpSpPr>
      <p:sp>
        <p:nvSpPr>
          <p:cNvPr id="2122" name="Google Shape;2122;g2e6cde3f16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3" name="Google Shape;2123;g2e6cde3f16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7" name="Shape 2137"/>
        <p:cNvGrpSpPr/>
        <p:nvPr/>
      </p:nvGrpSpPr>
      <p:grpSpPr>
        <a:xfrm>
          <a:off x="0" y="0"/>
          <a:ext cx="0" cy="0"/>
          <a:chOff x="0" y="0"/>
          <a:chExt cx="0" cy="0"/>
        </a:xfrm>
      </p:grpSpPr>
      <p:sp>
        <p:nvSpPr>
          <p:cNvPr id="2138" name="Google Shape;2138;g2e6cde3f16a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9" name="Google Shape;2139;g2e6cde3f16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1" name="Shape 2151"/>
        <p:cNvGrpSpPr/>
        <p:nvPr/>
      </p:nvGrpSpPr>
      <p:grpSpPr>
        <a:xfrm>
          <a:off x="0" y="0"/>
          <a:ext cx="0" cy="0"/>
          <a:chOff x="0" y="0"/>
          <a:chExt cx="0" cy="0"/>
        </a:xfrm>
      </p:grpSpPr>
      <p:sp>
        <p:nvSpPr>
          <p:cNvPr id="2152" name="Google Shape;2152;g2e4c25066c9_1_30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3" name="Google Shape;2153;g2e4c25066c9_1_30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8" name="Shape 2178"/>
        <p:cNvGrpSpPr/>
        <p:nvPr/>
      </p:nvGrpSpPr>
      <p:grpSpPr>
        <a:xfrm>
          <a:off x="0" y="0"/>
          <a:ext cx="0" cy="0"/>
          <a:chOff x="0" y="0"/>
          <a:chExt cx="0" cy="0"/>
        </a:xfrm>
      </p:grpSpPr>
      <p:sp>
        <p:nvSpPr>
          <p:cNvPr id="2179" name="Google Shape;2179;g2e4c25066c9_1_3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0" name="Google Shape;2180;g2e4c25066c9_1_3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7" name="Shape 2187"/>
        <p:cNvGrpSpPr/>
        <p:nvPr/>
      </p:nvGrpSpPr>
      <p:grpSpPr>
        <a:xfrm>
          <a:off x="0" y="0"/>
          <a:ext cx="0" cy="0"/>
          <a:chOff x="0" y="0"/>
          <a:chExt cx="0" cy="0"/>
        </a:xfrm>
      </p:grpSpPr>
      <p:sp>
        <p:nvSpPr>
          <p:cNvPr id="2188" name="Google Shape;2188;g2e4c25066c9_1_30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9" name="Google Shape;2189;g2e4c25066c9_1_3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4" name="Shape 2214"/>
        <p:cNvGrpSpPr/>
        <p:nvPr/>
      </p:nvGrpSpPr>
      <p:grpSpPr>
        <a:xfrm>
          <a:off x="0" y="0"/>
          <a:ext cx="0" cy="0"/>
          <a:chOff x="0" y="0"/>
          <a:chExt cx="0" cy="0"/>
        </a:xfrm>
      </p:grpSpPr>
      <p:sp>
        <p:nvSpPr>
          <p:cNvPr id="2215" name="Google Shape;2215;g2e4c25066c9_1_30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6" name="Google Shape;2216;g2e4c25066c9_1_30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8" name="Shape 2228"/>
        <p:cNvGrpSpPr/>
        <p:nvPr/>
      </p:nvGrpSpPr>
      <p:grpSpPr>
        <a:xfrm>
          <a:off x="0" y="0"/>
          <a:ext cx="0" cy="0"/>
          <a:chOff x="0" y="0"/>
          <a:chExt cx="0" cy="0"/>
        </a:xfrm>
      </p:grpSpPr>
      <p:sp>
        <p:nvSpPr>
          <p:cNvPr id="2229" name="Google Shape;2229;g2e4c25066c9_1_3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0" name="Google Shape;2230;g2e4c25066c9_1_3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6" name="Shape 2256"/>
        <p:cNvGrpSpPr/>
        <p:nvPr/>
      </p:nvGrpSpPr>
      <p:grpSpPr>
        <a:xfrm>
          <a:off x="0" y="0"/>
          <a:ext cx="0" cy="0"/>
          <a:chOff x="0" y="0"/>
          <a:chExt cx="0" cy="0"/>
        </a:xfrm>
      </p:grpSpPr>
      <p:sp>
        <p:nvSpPr>
          <p:cNvPr id="2257" name="Google Shape;2257;g2e4c25066c9_1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8" name="Google Shape;2258;g2e4c25066c9_1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6" name="Shape 2266"/>
        <p:cNvGrpSpPr/>
        <p:nvPr/>
      </p:nvGrpSpPr>
      <p:grpSpPr>
        <a:xfrm>
          <a:off x="0" y="0"/>
          <a:ext cx="0" cy="0"/>
          <a:chOff x="0" y="0"/>
          <a:chExt cx="0" cy="0"/>
        </a:xfrm>
      </p:grpSpPr>
      <p:sp>
        <p:nvSpPr>
          <p:cNvPr id="2267" name="Google Shape;2267;g2e4c25066c9_1_3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8" name="Google Shape;2268;g2e4c25066c9_1_3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4" name="Shape 2284"/>
        <p:cNvGrpSpPr/>
        <p:nvPr/>
      </p:nvGrpSpPr>
      <p:grpSpPr>
        <a:xfrm>
          <a:off x="0" y="0"/>
          <a:ext cx="0" cy="0"/>
          <a:chOff x="0" y="0"/>
          <a:chExt cx="0" cy="0"/>
        </a:xfrm>
      </p:grpSpPr>
      <p:sp>
        <p:nvSpPr>
          <p:cNvPr id="2285" name="Google Shape;2285;g2e4c25066c9_1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6" name="Google Shape;2286;g2e4c25066c9_1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2" name="Shape 2292"/>
        <p:cNvGrpSpPr/>
        <p:nvPr/>
      </p:nvGrpSpPr>
      <p:grpSpPr>
        <a:xfrm>
          <a:off x="0" y="0"/>
          <a:ext cx="0" cy="0"/>
          <a:chOff x="0" y="0"/>
          <a:chExt cx="0" cy="0"/>
        </a:xfrm>
      </p:grpSpPr>
      <p:sp>
        <p:nvSpPr>
          <p:cNvPr id="2293" name="Google Shape;2293;g2e4c25066c9_1_3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4" name="Google Shape;2294;g2e4c25066c9_1_3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0" name="Shape 2300"/>
        <p:cNvGrpSpPr/>
        <p:nvPr/>
      </p:nvGrpSpPr>
      <p:grpSpPr>
        <a:xfrm>
          <a:off x="0" y="0"/>
          <a:ext cx="0" cy="0"/>
          <a:chOff x="0" y="0"/>
          <a:chExt cx="0" cy="0"/>
        </a:xfrm>
      </p:grpSpPr>
      <p:sp>
        <p:nvSpPr>
          <p:cNvPr id="2301" name="Google Shape;2301;g2e4c25066c9_1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2" name="Google Shape;2302;g2e4c25066c9_1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7" name="Shape 2307"/>
        <p:cNvGrpSpPr/>
        <p:nvPr/>
      </p:nvGrpSpPr>
      <p:grpSpPr>
        <a:xfrm>
          <a:off x="0" y="0"/>
          <a:ext cx="0" cy="0"/>
          <a:chOff x="0" y="0"/>
          <a:chExt cx="0" cy="0"/>
        </a:xfrm>
      </p:grpSpPr>
      <p:sp>
        <p:nvSpPr>
          <p:cNvPr id="2308" name="Google Shape;2308;g2151f20d554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9" name="Google Shape;2309;g2151f20d554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1" name="Shape 2331"/>
        <p:cNvGrpSpPr/>
        <p:nvPr/>
      </p:nvGrpSpPr>
      <p:grpSpPr>
        <a:xfrm>
          <a:off x="0" y="0"/>
          <a:ext cx="0" cy="0"/>
          <a:chOff x="0" y="0"/>
          <a:chExt cx="0" cy="0"/>
        </a:xfrm>
      </p:grpSpPr>
      <p:sp>
        <p:nvSpPr>
          <p:cNvPr id="2332" name="Google Shape;2332;g2151f20d554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3" name="Google Shape;2333;g2151f20d554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0" name="Shape 2340"/>
        <p:cNvGrpSpPr/>
        <p:nvPr/>
      </p:nvGrpSpPr>
      <p:grpSpPr>
        <a:xfrm>
          <a:off x="0" y="0"/>
          <a:ext cx="0" cy="0"/>
          <a:chOff x="0" y="0"/>
          <a:chExt cx="0" cy="0"/>
        </a:xfrm>
      </p:grpSpPr>
      <p:sp>
        <p:nvSpPr>
          <p:cNvPr id="2341" name="Google Shape;2341;g2e536c86c09_0_4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2" name="Google Shape;2342;g2e536c86c09_0_4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1" name="Shape 2401"/>
        <p:cNvGrpSpPr/>
        <p:nvPr/>
      </p:nvGrpSpPr>
      <p:grpSpPr>
        <a:xfrm>
          <a:off x="0" y="0"/>
          <a:ext cx="0" cy="0"/>
          <a:chOff x="0" y="0"/>
          <a:chExt cx="0" cy="0"/>
        </a:xfrm>
      </p:grpSpPr>
      <p:sp>
        <p:nvSpPr>
          <p:cNvPr id="2402" name="Google Shape;2402;g2e57ac38058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3" name="Google Shape;2403;g2e57ac38058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0" name="Shape 2420"/>
        <p:cNvGrpSpPr/>
        <p:nvPr/>
      </p:nvGrpSpPr>
      <p:grpSpPr>
        <a:xfrm>
          <a:off x="0" y="0"/>
          <a:ext cx="0" cy="0"/>
          <a:chOff x="0" y="0"/>
          <a:chExt cx="0" cy="0"/>
        </a:xfrm>
      </p:grpSpPr>
      <p:sp>
        <p:nvSpPr>
          <p:cNvPr id="2421" name="Google Shape;2421;g2e57ac38058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2" name="Google Shape;2422;g2e57ac38058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6" name="Shape 2466"/>
        <p:cNvGrpSpPr/>
        <p:nvPr/>
      </p:nvGrpSpPr>
      <p:grpSpPr>
        <a:xfrm>
          <a:off x="0" y="0"/>
          <a:ext cx="0" cy="0"/>
          <a:chOff x="0" y="0"/>
          <a:chExt cx="0" cy="0"/>
        </a:xfrm>
      </p:grpSpPr>
      <p:sp>
        <p:nvSpPr>
          <p:cNvPr id="2467" name="Google Shape;2467;g2e64764d53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8" name="Google Shape;2468;g2e64764d53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3" name="Shape 2473"/>
        <p:cNvGrpSpPr/>
        <p:nvPr/>
      </p:nvGrpSpPr>
      <p:grpSpPr>
        <a:xfrm>
          <a:off x="0" y="0"/>
          <a:ext cx="0" cy="0"/>
          <a:chOff x="0" y="0"/>
          <a:chExt cx="0" cy="0"/>
        </a:xfrm>
      </p:grpSpPr>
      <p:sp>
        <p:nvSpPr>
          <p:cNvPr id="2474" name="Google Shape;2474;g2151f20d554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5" name="Google Shape;2475;g2151f20d554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3" name="Shape 2483"/>
        <p:cNvGrpSpPr/>
        <p:nvPr/>
      </p:nvGrpSpPr>
      <p:grpSpPr>
        <a:xfrm>
          <a:off x="0" y="0"/>
          <a:ext cx="0" cy="0"/>
          <a:chOff x="0" y="0"/>
          <a:chExt cx="0" cy="0"/>
        </a:xfrm>
      </p:grpSpPr>
      <p:sp>
        <p:nvSpPr>
          <p:cNvPr id="2484" name="Google Shape;2484;g2e4c25066c9_1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5" name="Google Shape;2485;g2e4c25066c9_1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5.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4.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pn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2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30.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0.png"/><Relationship Id="rId5" Type="http://schemas.openxmlformats.org/officeDocument/2006/relationships/image" Target="../media/image2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36.png"/><Relationship Id="rId4" Type="http://schemas.openxmlformats.org/officeDocument/2006/relationships/image" Target="../media/image31.png"/><Relationship Id="rId5" Type="http://schemas.openxmlformats.org/officeDocument/2006/relationships/image" Target="../media/image35.png"/><Relationship Id="rId6" Type="http://schemas.openxmlformats.org/officeDocument/2006/relationships/image" Target="../media/image32.png"/><Relationship Id="rId7" Type="http://schemas.openxmlformats.org/officeDocument/2006/relationships/image" Target="../media/image3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7.png"/><Relationship Id="rId4" Type="http://schemas.openxmlformats.org/officeDocument/2006/relationships/image" Target="../media/image104.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3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104.png"/><Relationship Id="rId4" Type="http://schemas.openxmlformats.org/officeDocument/2006/relationships/image" Target="../media/image42.png"/><Relationship Id="rId5" Type="http://schemas.openxmlformats.org/officeDocument/2006/relationships/image" Target="../media/image37.png"/><Relationship Id="rId6" Type="http://schemas.openxmlformats.org/officeDocument/2006/relationships/image" Target="../media/image44.png"/><Relationship Id="rId7" Type="http://schemas.openxmlformats.org/officeDocument/2006/relationships/image" Target="../media/image39.png"/><Relationship Id="rId8" Type="http://schemas.openxmlformats.org/officeDocument/2006/relationships/image" Target="../media/image40.png"/><Relationship Id="rId9" Type="http://schemas.openxmlformats.org/officeDocument/2006/relationships/image" Target="../media/image3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104.png"/><Relationship Id="rId4" Type="http://schemas.openxmlformats.org/officeDocument/2006/relationships/image" Target="../media/image43.png"/><Relationship Id="rId5" Type="http://schemas.openxmlformats.org/officeDocument/2006/relationships/image" Target="../media/image42.png"/><Relationship Id="rId6" Type="http://schemas.openxmlformats.org/officeDocument/2006/relationships/image" Target="../media/image37.png"/><Relationship Id="rId7" Type="http://schemas.openxmlformats.org/officeDocument/2006/relationships/image" Target="../media/image44.png"/><Relationship Id="rId8" Type="http://schemas.openxmlformats.org/officeDocument/2006/relationships/image" Target="../media/image39.png"/><Relationship Id="rId9" Type="http://schemas.openxmlformats.org/officeDocument/2006/relationships/image" Target="../media/image40.png"/><Relationship Id="rId10" Type="http://schemas.openxmlformats.org/officeDocument/2006/relationships/image" Target="../media/image50.png"/><Relationship Id="rId11" Type="http://schemas.openxmlformats.org/officeDocument/2006/relationships/image" Target="../media/image3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49.png"/><Relationship Id="rId4" Type="http://schemas.openxmlformats.org/officeDocument/2006/relationships/image" Target="../media/image55.png"/><Relationship Id="rId5" Type="http://schemas.openxmlformats.org/officeDocument/2006/relationships/image" Target="../media/image5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0.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0.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0.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0.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6.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5.png"/><Relationship Id="rId4" Type="http://schemas.openxmlformats.org/officeDocument/2006/relationships/image" Target="../media/image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0.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8.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7.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12.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7.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4.png"/><Relationship Id="rId4" Type="http://schemas.openxmlformats.org/officeDocument/2006/relationships/image" Target="../media/image1.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5.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6.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png"/><Relationship Id="rId4" Type="http://schemas.openxmlformats.org/officeDocument/2006/relationships/image" Target="../media/image6.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6.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4.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28.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5.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5.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30.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0.png"/><Relationship Id="rId5" Type="http://schemas.openxmlformats.org/officeDocument/2006/relationships/image" Target="../media/image23.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9.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 Id="rId3" Type="http://schemas.openxmlformats.org/officeDocument/2006/relationships/image" Target="../media/image36.png"/><Relationship Id="rId4" Type="http://schemas.openxmlformats.org/officeDocument/2006/relationships/image" Target="../media/image31.png"/><Relationship Id="rId5" Type="http://schemas.openxmlformats.org/officeDocument/2006/relationships/image" Target="../media/image35.png"/><Relationship Id="rId6" Type="http://schemas.openxmlformats.org/officeDocument/2006/relationships/image" Target="../media/image32.png"/><Relationship Id="rId7" Type="http://schemas.openxmlformats.org/officeDocument/2006/relationships/image" Target="../media/image34.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png"/><Relationship Id="rId3" Type="http://schemas.openxmlformats.org/officeDocument/2006/relationships/image" Target="../media/image37.png"/><Relationship Id="rId4" Type="http://schemas.openxmlformats.org/officeDocument/2006/relationships/image" Target="../media/image104.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33.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1.png"/><Relationship Id="rId3" Type="http://schemas.openxmlformats.org/officeDocument/2006/relationships/image" Target="../media/image104.png"/><Relationship Id="rId4" Type="http://schemas.openxmlformats.org/officeDocument/2006/relationships/image" Target="../media/image42.png"/><Relationship Id="rId5" Type="http://schemas.openxmlformats.org/officeDocument/2006/relationships/image" Target="../media/image37.png"/><Relationship Id="rId6" Type="http://schemas.openxmlformats.org/officeDocument/2006/relationships/image" Target="../media/image44.png"/><Relationship Id="rId7" Type="http://schemas.openxmlformats.org/officeDocument/2006/relationships/image" Target="../media/image39.png"/><Relationship Id="rId8" Type="http://schemas.openxmlformats.org/officeDocument/2006/relationships/image" Target="../media/image40.png"/><Relationship Id="rId9" Type="http://schemas.openxmlformats.org/officeDocument/2006/relationships/image" Target="../media/image33.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1.png"/><Relationship Id="rId3" Type="http://schemas.openxmlformats.org/officeDocument/2006/relationships/image" Target="../media/image104.png"/><Relationship Id="rId4" Type="http://schemas.openxmlformats.org/officeDocument/2006/relationships/image" Target="../media/image43.png"/><Relationship Id="rId5" Type="http://schemas.openxmlformats.org/officeDocument/2006/relationships/image" Target="../media/image42.png"/><Relationship Id="rId6" Type="http://schemas.openxmlformats.org/officeDocument/2006/relationships/image" Target="../media/image37.png"/><Relationship Id="rId7" Type="http://schemas.openxmlformats.org/officeDocument/2006/relationships/image" Target="../media/image44.png"/><Relationship Id="rId8" Type="http://schemas.openxmlformats.org/officeDocument/2006/relationships/image" Target="../media/image39.png"/><Relationship Id="rId9" Type="http://schemas.openxmlformats.org/officeDocument/2006/relationships/image" Target="../media/image40.png"/><Relationship Id="rId10" Type="http://schemas.openxmlformats.org/officeDocument/2006/relationships/image" Target="../media/image50.png"/><Relationship Id="rId11" Type="http://schemas.openxmlformats.org/officeDocument/2006/relationships/image" Target="../media/image33.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48.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48.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48.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48.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6.png"/><Relationship Id="rId3" Type="http://schemas.openxmlformats.org/officeDocument/2006/relationships/image" Target="../media/image49.png"/><Relationship Id="rId4" Type="http://schemas.openxmlformats.org/officeDocument/2006/relationships/image" Target="../media/image55.png"/><Relationship Id="rId5" Type="http://schemas.openxmlformats.org/officeDocument/2006/relationships/image" Target="../media/image57.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5.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5.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5.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5.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61.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61.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60.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60.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60.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60.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0.png"/><Relationship Id="rId5" Type="http://schemas.openxmlformats.org/officeDocument/2006/relationships/image" Target="../media/image23.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60.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60.png"/></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61.pn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60.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0.png"/><Relationship Id="rId5" Type="http://schemas.openxmlformats.org/officeDocument/2006/relationships/image" Target="../media/image23.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60.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60.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61.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60.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2" name="Google Shape;142;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4" name="Google Shape;164;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65" name="Google Shape;165;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6" name="Google Shape;166;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5" name="Google Shape;175;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76" name="Google Shape;176;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867" name="Shape 867"/>
        <p:cNvGrpSpPr/>
        <p:nvPr/>
      </p:nvGrpSpPr>
      <p:grpSpPr>
        <a:xfrm>
          <a:off x="0" y="0"/>
          <a:ext cx="0" cy="0"/>
          <a:chOff x="0" y="0"/>
          <a:chExt cx="0" cy="0"/>
        </a:xfrm>
      </p:grpSpPr>
      <p:sp>
        <p:nvSpPr>
          <p:cNvPr id="868" name="Google Shape;868;p74"/>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9" name="Google Shape;869;p74"/>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71" name="Google Shape;871;p7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72" name="Google Shape;872;p74"/>
          <p:cNvGrpSpPr/>
          <p:nvPr/>
        </p:nvGrpSpPr>
        <p:grpSpPr>
          <a:xfrm>
            <a:off x="6156975" y="0"/>
            <a:ext cx="2987025" cy="3854074"/>
            <a:chOff x="6156975" y="0"/>
            <a:chExt cx="2987025" cy="3854074"/>
          </a:xfrm>
        </p:grpSpPr>
        <p:pic>
          <p:nvPicPr>
            <p:cNvPr id="873" name="Google Shape;873;p7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74" name="Google Shape;874;p74"/>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75" name="Google Shape;875;p74"/>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876" name="Google Shape;876;p74"/>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877" name="Google Shape;877;p7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878" name="Shape 878"/>
        <p:cNvGrpSpPr/>
        <p:nvPr/>
      </p:nvGrpSpPr>
      <p:grpSpPr>
        <a:xfrm>
          <a:off x="0" y="0"/>
          <a:ext cx="0" cy="0"/>
          <a:chOff x="0" y="0"/>
          <a:chExt cx="0" cy="0"/>
        </a:xfrm>
      </p:grpSpPr>
      <p:pic>
        <p:nvPicPr>
          <p:cNvPr id="879" name="Google Shape;879;p7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880" name="Google Shape;880;p75"/>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81" name="Google Shape;881;p7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2" name="Google Shape;882;p7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883" name="Google Shape;883;p75"/>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85" name="Google Shape;885;p7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86" name="Shape 886"/>
        <p:cNvGrpSpPr/>
        <p:nvPr/>
      </p:nvGrpSpPr>
      <p:grpSpPr>
        <a:xfrm>
          <a:off x="0" y="0"/>
          <a:ext cx="0" cy="0"/>
          <a:chOff x="0" y="0"/>
          <a:chExt cx="0" cy="0"/>
        </a:xfrm>
      </p:grpSpPr>
      <p:pic>
        <p:nvPicPr>
          <p:cNvPr id="887" name="Google Shape;887;p76"/>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888" name="Google Shape;888;p7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9" name="Google Shape;889;p7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90" name="Google Shape;890;p76"/>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2" name="Google Shape;892;p7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93" name="Google Shape;893;p7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894" name="Shape 894"/>
        <p:cNvGrpSpPr/>
        <p:nvPr/>
      </p:nvGrpSpPr>
      <p:grpSpPr>
        <a:xfrm>
          <a:off x="0" y="0"/>
          <a:ext cx="0" cy="0"/>
          <a:chOff x="0" y="0"/>
          <a:chExt cx="0" cy="0"/>
        </a:xfrm>
      </p:grpSpPr>
      <p:pic>
        <p:nvPicPr>
          <p:cNvPr id="895" name="Google Shape;895;p77"/>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896" name="Google Shape;896;p7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7" name="Google Shape;897;p7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sp>
        <p:nvSpPr>
          <p:cNvPr id="898" name="Google Shape;898;p7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00" name="Google Shape;900;p7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01" name="Google Shape;901;p77"/>
          <p:cNvGrpSpPr/>
          <p:nvPr/>
        </p:nvGrpSpPr>
        <p:grpSpPr>
          <a:xfrm>
            <a:off x="6156975" y="0"/>
            <a:ext cx="2987025" cy="3854074"/>
            <a:chOff x="6156975" y="0"/>
            <a:chExt cx="2987025" cy="3854074"/>
          </a:xfrm>
        </p:grpSpPr>
        <p:pic>
          <p:nvPicPr>
            <p:cNvPr id="902" name="Google Shape;902;p7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03" name="Google Shape;903;p7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904" name="Google Shape;904;p77"/>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905" name="Shape 905"/>
        <p:cNvGrpSpPr/>
        <p:nvPr/>
      </p:nvGrpSpPr>
      <p:grpSpPr>
        <a:xfrm>
          <a:off x="0" y="0"/>
          <a:ext cx="0" cy="0"/>
          <a:chOff x="0" y="0"/>
          <a:chExt cx="0" cy="0"/>
        </a:xfrm>
      </p:grpSpPr>
      <p:pic>
        <p:nvPicPr>
          <p:cNvPr id="906" name="Google Shape;906;p78"/>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907" name="Google Shape;907;p7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8" name="Google Shape;908;p7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sp>
        <p:nvSpPr>
          <p:cNvPr id="909" name="Google Shape;909;p78"/>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11" name="Google Shape;911;p7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12" name="Google Shape;912;p78"/>
          <p:cNvGrpSpPr/>
          <p:nvPr/>
        </p:nvGrpSpPr>
        <p:grpSpPr>
          <a:xfrm>
            <a:off x="6156975" y="0"/>
            <a:ext cx="2987025" cy="3854074"/>
            <a:chOff x="6156975" y="0"/>
            <a:chExt cx="2987025" cy="3854074"/>
          </a:xfrm>
        </p:grpSpPr>
        <p:pic>
          <p:nvPicPr>
            <p:cNvPr id="913" name="Google Shape;913;p7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14" name="Google Shape;914;p7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915" name="Google Shape;915;p78"/>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916" name="Shape 916"/>
        <p:cNvGrpSpPr/>
        <p:nvPr/>
      </p:nvGrpSpPr>
      <p:grpSpPr>
        <a:xfrm>
          <a:off x="0" y="0"/>
          <a:ext cx="0" cy="0"/>
          <a:chOff x="0" y="0"/>
          <a:chExt cx="0" cy="0"/>
        </a:xfrm>
      </p:grpSpPr>
      <p:pic>
        <p:nvPicPr>
          <p:cNvPr id="917" name="Google Shape;917;p79"/>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918" name="Google Shape;918;p7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9" name="Google Shape;919;p79"/>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sp>
        <p:nvSpPr>
          <p:cNvPr id="920" name="Google Shape;920;p7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22" name="Google Shape;922;p7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23" name="Google Shape;923;p79"/>
          <p:cNvGrpSpPr/>
          <p:nvPr/>
        </p:nvGrpSpPr>
        <p:grpSpPr>
          <a:xfrm>
            <a:off x="6156975" y="0"/>
            <a:ext cx="2987025" cy="3854074"/>
            <a:chOff x="6156975" y="0"/>
            <a:chExt cx="2987025" cy="3854074"/>
          </a:xfrm>
        </p:grpSpPr>
        <p:pic>
          <p:nvPicPr>
            <p:cNvPr id="924" name="Google Shape;924;p7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25" name="Google Shape;925;p7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926" name="Google Shape;926;p79"/>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927" name="Shape 927"/>
        <p:cNvGrpSpPr/>
        <p:nvPr/>
      </p:nvGrpSpPr>
      <p:grpSpPr>
        <a:xfrm>
          <a:off x="0" y="0"/>
          <a:ext cx="0" cy="0"/>
          <a:chOff x="0" y="0"/>
          <a:chExt cx="0" cy="0"/>
        </a:xfrm>
      </p:grpSpPr>
      <p:pic>
        <p:nvPicPr>
          <p:cNvPr id="928" name="Google Shape;928;p8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929" name="Google Shape;929;p8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930" name="Google Shape;930;p80"/>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31" name="Google Shape;931;p80"/>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933" name="Google Shape;933;p80"/>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934" name="Google Shape;934;p8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935" name="Shape 935"/>
        <p:cNvGrpSpPr/>
        <p:nvPr/>
      </p:nvGrpSpPr>
      <p:grpSpPr>
        <a:xfrm>
          <a:off x="0" y="0"/>
          <a:ext cx="0" cy="0"/>
          <a:chOff x="0" y="0"/>
          <a:chExt cx="0" cy="0"/>
        </a:xfrm>
      </p:grpSpPr>
      <p:pic>
        <p:nvPicPr>
          <p:cNvPr id="936" name="Google Shape;936;p81"/>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937" name="Google Shape;937;p8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38" name="Google Shape;938;p8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sp>
        <p:nvSpPr>
          <p:cNvPr id="939" name="Google Shape;939;p8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41" name="Google Shape;941;p8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42" name="Google Shape;942;p81"/>
          <p:cNvGrpSpPr/>
          <p:nvPr/>
        </p:nvGrpSpPr>
        <p:grpSpPr>
          <a:xfrm>
            <a:off x="6156975" y="0"/>
            <a:ext cx="2987025" cy="3854074"/>
            <a:chOff x="6156975" y="0"/>
            <a:chExt cx="2987025" cy="3854074"/>
          </a:xfrm>
        </p:grpSpPr>
        <p:pic>
          <p:nvPicPr>
            <p:cNvPr id="943" name="Google Shape;943;p8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44" name="Google Shape;944;p8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945" name="Google Shape;945;p81"/>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946" name="Shape 946"/>
        <p:cNvGrpSpPr/>
        <p:nvPr/>
      </p:nvGrpSpPr>
      <p:grpSpPr>
        <a:xfrm>
          <a:off x="0" y="0"/>
          <a:ext cx="0" cy="0"/>
          <a:chOff x="0" y="0"/>
          <a:chExt cx="0" cy="0"/>
        </a:xfrm>
      </p:grpSpPr>
      <p:pic>
        <p:nvPicPr>
          <p:cNvPr id="947" name="Google Shape;947;p82"/>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48" name="Google Shape;948;p8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49" name="Google Shape;949;p8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50" name="Google Shape;950;p82"/>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51" name="Google Shape;951;p82"/>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53" name="Google Shape;953;p8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54" name="Shape 954"/>
        <p:cNvGrpSpPr/>
        <p:nvPr/>
      </p:nvGrpSpPr>
      <p:grpSpPr>
        <a:xfrm>
          <a:off x="0" y="0"/>
          <a:ext cx="0" cy="0"/>
          <a:chOff x="0" y="0"/>
          <a:chExt cx="0" cy="0"/>
        </a:xfrm>
      </p:grpSpPr>
      <p:pic>
        <p:nvPicPr>
          <p:cNvPr id="955" name="Google Shape;955;p83"/>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56" name="Google Shape;956;p8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57" name="Google Shape;957;p8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sp>
        <p:nvSpPr>
          <p:cNvPr id="958" name="Google Shape;958;p83"/>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60" name="Google Shape;960;p8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61" name="Google Shape;961;p83"/>
          <p:cNvGrpSpPr/>
          <p:nvPr/>
        </p:nvGrpSpPr>
        <p:grpSpPr>
          <a:xfrm>
            <a:off x="6156975" y="0"/>
            <a:ext cx="2987025" cy="3854074"/>
            <a:chOff x="6156975" y="0"/>
            <a:chExt cx="2987025" cy="3854074"/>
          </a:xfrm>
        </p:grpSpPr>
        <p:pic>
          <p:nvPicPr>
            <p:cNvPr id="962" name="Google Shape;962;p8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63" name="Google Shape;963;p83"/>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964" name="Google Shape;964;p83"/>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965" name="Shape 965"/>
        <p:cNvGrpSpPr/>
        <p:nvPr/>
      </p:nvGrpSpPr>
      <p:grpSpPr>
        <a:xfrm>
          <a:off x="0" y="0"/>
          <a:ext cx="0" cy="0"/>
          <a:chOff x="0" y="0"/>
          <a:chExt cx="0" cy="0"/>
        </a:xfrm>
      </p:grpSpPr>
      <p:pic>
        <p:nvPicPr>
          <p:cNvPr id="966" name="Google Shape;966;p84"/>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967" name="Google Shape;967;p8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68" name="Google Shape;968;p8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969" name="Google Shape;969;p84"/>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71" name="Google Shape;971;p8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72" name="Google Shape;972;p84"/>
          <p:cNvGrpSpPr/>
          <p:nvPr/>
        </p:nvGrpSpPr>
        <p:grpSpPr>
          <a:xfrm>
            <a:off x="6156975" y="0"/>
            <a:ext cx="2987025" cy="3854074"/>
            <a:chOff x="6156975" y="0"/>
            <a:chExt cx="2987025" cy="3854074"/>
          </a:xfrm>
        </p:grpSpPr>
        <p:pic>
          <p:nvPicPr>
            <p:cNvPr id="973" name="Google Shape;973;p8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74" name="Google Shape;974;p84"/>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5" name="Google Shape;975;p84"/>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976" name="Shape 976"/>
        <p:cNvGrpSpPr/>
        <p:nvPr/>
      </p:nvGrpSpPr>
      <p:grpSpPr>
        <a:xfrm>
          <a:off x="0" y="0"/>
          <a:ext cx="0" cy="0"/>
          <a:chOff x="0" y="0"/>
          <a:chExt cx="0" cy="0"/>
        </a:xfrm>
      </p:grpSpPr>
      <p:pic>
        <p:nvPicPr>
          <p:cNvPr id="977" name="Google Shape;977;p8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978" name="Google Shape;978;p8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79" name="Google Shape;979;p8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980" name="Google Shape;980;p85"/>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82" name="Google Shape;982;p8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83" name="Google Shape;983;p85"/>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984" name="Shape 984"/>
        <p:cNvGrpSpPr/>
        <p:nvPr/>
      </p:nvGrpSpPr>
      <p:grpSpPr>
        <a:xfrm>
          <a:off x="0" y="0"/>
          <a:ext cx="0" cy="0"/>
          <a:chOff x="0" y="0"/>
          <a:chExt cx="0" cy="0"/>
        </a:xfrm>
      </p:grpSpPr>
      <p:pic>
        <p:nvPicPr>
          <p:cNvPr id="985" name="Google Shape;985;p8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986" name="Google Shape;986;p8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87" name="Google Shape;987;p8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988" name="Google Shape;988;p8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 name="Google Shape;990;p8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91" name="Google Shape;991;p8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992" name="Shape 992"/>
        <p:cNvGrpSpPr/>
        <p:nvPr/>
      </p:nvGrpSpPr>
      <p:grpSpPr>
        <a:xfrm>
          <a:off x="0" y="0"/>
          <a:ext cx="0" cy="0"/>
          <a:chOff x="0" y="0"/>
          <a:chExt cx="0" cy="0"/>
        </a:xfrm>
      </p:grpSpPr>
      <p:pic>
        <p:nvPicPr>
          <p:cNvPr id="993" name="Google Shape;993;p87"/>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994" name="Google Shape;994;p8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5" name="Google Shape;995;p87"/>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sp>
        <p:nvSpPr>
          <p:cNvPr id="996" name="Google Shape;996;p8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8" name="Google Shape;998;p8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99" name="Google Shape;999;p87"/>
          <p:cNvGrpSpPr/>
          <p:nvPr/>
        </p:nvGrpSpPr>
        <p:grpSpPr>
          <a:xfrm>
            <a:off x="6156975" y="0"/>
            <a:ext cx="2987025" cy="3854074"/>
            <a:chOff x="6156975" y="0"/>
            <a:chExt cx="2987025" cy="3854074"/>
          </a:xfrm>
        </p:grpSpPr>
        <p:pic>
          <p:nvPicPr>
            <p:cNvPr id="1000" name="Google Shape;1000;p8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01" name="Google Shape;1001;p8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02" name="Google Shape;1002;p87"/>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003" name="Shape 1003"/>
        <p:cNvGrpSpPr/>
        <p:nvPr/>
      </p:nvGrpSpPr>
      <p:grpSpPr>
        <a:xfrm>
          <a:off x="0" y="0"/>
          <a:ext cx="0" cy="0"/>
          <a:chOff x="0" y="0"/>
          <a:chExt cx="0" cy="0"/>
        </a:xfrm>
      </p:grpSpPr>
      <p:pic>
        <p:nvPicPr>
          <p:cNvPr id="1004" name="Google Shape;1004;p8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05" name="Google Shape;1005;p8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06" name="Google Shape;1006;p8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007" name="Google Shape;1007;p88"/>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09" name="Google Shape;1009;p8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10" name="Google Shape;1010;p88"/>
          <p:cNvGrpSpPr/>
          <p:nvPr/>
        </p:nvGrpSpPr>
        <p:grpSpPr>
          <a:xfrm>
            <a:off x="6156975" y="0"/>
            <a:ext cx="2987025" cy="3854074"/>
            <a:chOff x="6156975" y="0"/>
            <a:chExt cx="2987025" cy="3854074"/>
          </a:xfrm>
        </p:grpSpPr>
        <p:pic>
          <p:nvPicPr>
            <p:cNvPr id="1011" name="Google Shape;1011;p8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12" name="Google Shape;1012;p88"/>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3" name="Google Shape;1013;p88"/>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014" name="Shape 1014"/>
        <p:cNvGrpSpPr/>
        <p:nvPr/>
      </p:nvGrpSpPr>
      <p:grpSpPr>
        <a:xfrm>
          <a:off x="0" y="0"/>
          <a:ext cx="0" cy="0"/>
          <a:chOff x="0" y="0"/>
          <a:chExt cx="0" cy="0"/>
        </a:xfrm>
      </p:grpSpPr>
      <p:pic>
        <p:nvPicPr>
          <p:cNvPr id="1015" name="Google Shape;1015;p89"/>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016" name="Google Shape;1016;p8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17" name="Google Shape;1017;p89"/>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sp>
        <p:nvSpPr>
          <p:cNvPr id="1018" name="Google Shape;1018;p8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20" name="Google Shape;1020;p8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21" name="Google Shape;1021;p89"/>
          <p:cNvGrpSpPr/>
          <p:nvPr/>
        </p:nvGrpSpPr>
        <p:grpSpPr>
          <a:xfrm>
            <a:off x="6156975" y="0"/>
            <a:ext cx="2987025" cy="3854074"/>
            <a:chOff x="6156975" y="0"/>
            <a:chExt cx="2987025" cy="3854074"/>
          </a:xfrm>
        </p:grpSpPr>
        <p:pic>
          <p:nvPicPr>
            <p:cNvPr id="1022" name="Google Shape;1022;p8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23" name="Google Shape;1023;p8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24" name="Google Shape;1024;p89"/>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025" name="Shape 1025"/>
        <p:cNvGrpSpPr/>
        <p:nvPr/>
      </p:nvGrpSpPr>
      <p:grpSpPr>
        <a:xfrm>
          <a:off x="0" y="0"/>
          <a:ext cx="0" cy="0"/>
          <a:chOff x="0" y="0"/>
          <a:chExt cx="0" cy="0"/>
        </a:xfrm>
      </p:grpSpPr>
      <p:pic>
        <p:nvPicPr>
          <p:cNvPr id="1026" name="Google Shape;1026;p90"/>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027" name="Google Shape;1027;p9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28" name="Google Shape;1028;p90"/>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sp>
        <p:nvSpPr>
          <p:cNvPr id="1029" name="Google Shape;1029;p9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31" name="Google Shape;1031;p9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32" name="Google Shape;1032;p90"/>
          <p:cNvGrpSpPr/>
          <p:nvPr/>
        </p:nvGrpSpPr>
        <p:grpSpPr>
          <a:xfrm>
            <a:off x="6156975" y="0"/>
            <a:ext cx="2987025" cy="3854074"/>
            <a:chOff x="6156975" y="0"/>
            <a:chExt cx="2987025" cy="3854074"/>
          </a:xfrm>
        </p:grpSpPr>
        <p:pic>
          <p:nvPicPr>
            <p:cNvPr id="1033" name="Google Shape;1033;p9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4" name="Google Shape;1034;p9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35" name="Google Shape;1035;p90"/>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036" name="Shape 1036"/>
        <p:cNvGrpSpPr/>
        <p:nvPr/>
      </p:nvGrpSpPr>
      <p:grpSpPr>
        <a:xfrm>
          <a:off x="0" y="0"/>
          <a:ext cx="0" cy="0"/>
          <a:chOff x="0" y="0"/>
          <a:chExt cx="0" cy="0"/>
        </a:xfrm>
      </p:grpSpPr>
      <p:pic>
        <p:nvPicPr>
          <p:cNvPr id="1037" name="Google Shape;1037;p91"/>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038" name="Google Shape;1038;p9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39" name="Google Shape;1039;p91"/>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sp>
        <p:nvSpPr>
          <p:cNvPr id="1040" name="Google Shape;1040;p9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42" name="Google Shape;1042;p9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43" name="Google Shape;1043;p91"/>
          <p:cNvGrpSpPr/>
          <p:nvPr/>
        </p:nvGrpSpPr>
        <p:grpSpPr>
          <a:xfrm>
            <a:off x="6156975" y="0"/>
            <a:ext cx="2987025" cy="3854074"/>
            <a:chOff x="6156975" y="0"/>
            <a:chExt cx="2987025" cy="3854074"/>
          </a:xfrm>
        </p:grpSpPr>
        <p:pic>
          <p:nvPicPr>
            <p:cNvPr id="1044" name="Google Shape;1044;p9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45" name="Google Shape;1045;p9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6" name="Google Shape;1046;p91"/>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047" name="Shape 1047"/>
        <p:cNvGrpSpPr/>
        <p:nvPr/>
      </p:nvGrpSpPr>
      <p:grpSpPr>
        <a:xfrm>
          <a:off x="0" y="0"/>
          <a:ext cx="0" cy="0"/>
          <a:chOff x="0" y="0"/>
          <a:chExt cx="0" cy="0"/>
        </a:xfrm>
      </p:grpSpPr>
      <p:sp>
        <p:nvSpPr>
          <p:cNvPr id="1048" name="Google Shape;1048;p9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49" name="Google Shape;1049;p92"/>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050" name="Google Shape;1050;p92"/>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52" name="Google Shape;1052;p9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053" name="Google Shape;1053;p92"/>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054" name="Google Shape;1054;p92"/>
          <p:cNvGrpSpPr/>
          <p:nvPr/>
        </p:nvGrpSpPr>
        <p:grpSpPr>
          <a:xfrm>
            <a:off x="6156975" y="0"/>
            <a:ext cx="2987025" cy="3854074"/>
            <a:chOff x="6156975" y="0"/>
            <a:chExt cx="2987025" cy="3854074"/>
          </a:xfrm>
        </p:grpSpPr>
        <p:pic>
          <p:nvPicPr>
            <p:cNvPr id="1055" name="Google Shape;1055;p9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56" name="Google Shape;1056;p92"/>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7" name="Google Shape;1057;p92"/>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1058" name="Shape 1058"/>
        <p:cNvGrpSpPr/>
        <p:nvPr/>
      </p:nvGrpSpPr>
      <p:grpSpPr>
        <a:xfrm>
          <a:off x="0" y="0"/>
          <a:ext cx="0" cy="0"/>
          <a:chOff x="0" y="0"/>
          <a:chExt cx="0" cy="0"/>
        </a:xfrm>
      </p:grpSpPr>
      <p:pic>
        <p:nvPicPr>
          <p:cNvPr id="1059" name="Google Shape;1059;p93"/>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1060" name="Google Shape;1060;p9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61" name="Google Shape;1061;p93"/>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sp>
        <p:nvSpPr>
          <p:cNvPr id="1062" name="Google Shape;1062;p93"/>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64" name="Google Shape;1064;p9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65" name="Google Shape;1065;p93"/>
          <p:cNvGrpSpPr/>
          <p:nvPr/>
        </p:nvGrpSpPr>
        <p:grpSpPr>
          <a:xfrm>
            <a:off x="6156975" y="0"/>
            <a:ext cx="2987025" cy="3854074"/>
            <a:chOff x="6156975" y="0"/>
            <a:chExt cx="2987025" cy="3854074"/>
          </a:xfrm>
        </p:grpSpPr>
        <p:pic>
          <p:nvPicPr>
            <p:cNvPr id="1066" name="Google Shape;1066;p9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67" name="Google Shape;1067;p93"/>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68" name="Google Shape;1068;p93"/>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1069" name="Shape 1069"/>
        <p:cNvGrpSpPr/>
        <p:nvPr/>
      </p:nvGrpSpPr>
      <p:grpSpPr>
        <a:xfrm>
          <a:off x="0" y="0"/>
          <a:ext cx="0" cy="0"/>
          <a:chOff x="0" y="0"/>
          <a:chExt cx="0" cy="0"/>
        </a:xfrm>
      </p:grpSpPr>
      <p:pic>
        <p:nvPicPr>
          <p:cNvPr id="1070" name="Google Shape;1070;p94"/>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1071" name="Google Shape;1071;p94"/>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1072" name="Google Shape;1072;p94"/>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1073" name="Shape 1073"/>
        <p:cNvGrpSpPr/>
        <p:nvPr/>
      </p:nvGrpSpPr>
      <p:grpSpPr>
        <a:xfrm>
          <a:off x="0" y="0"/>
          <a:ext cx="0" cy="0"/>
          <a:chOff x="0" y="0"/>
          <a:chExt cx="0" cy="0"/>
        </a:xfrm>
      </p:grpSpPr>
      <p:sp>
        <p:nvSpPr>
          <p:cNvPr id="1074" name="Google Shape;1074;p95"/>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1075" name="Google Shape;1075;p95"/>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1076" name="Google Shape;1076;p95"/>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1077" name="Google Shape;1077;p95"/>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1078" name="Google Shape;1078;p95"/>
          <p:cNvGrpSpPr/>
          <p:nvPr/>
        </p:nvGrpSpPr>
        <p:grpSpPr>
          <a:xfrm>
            <a:off x="2650916" y="1644417"/>
            <a:ext cx="1745270" cy="1430724"/>
            <a:chOff x="2642961" y="1644312"/>
            <a:chExt cx="1454634" cy="1195657"/>
          </a:xfrm>
        </p:grpSpPr>
        <p:pic>
          <p:nvPicPr>
            <p:cNvPr id="1079" name="Google Shape;1079;p95"/>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80" name="Google Shape;1080;p95"/>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81" name="Google Shape;1081;p95"/>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82" name="Google Shape;1082;p95"/>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83" name="Google Shape;1083;p95"/>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84" name="Google Shape;1084;p95"/>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85" name="Google Shape;1085;p9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86" name="Shape 1086"/>
        <p:cNvGrpSpPr/>
        <p:nvPr/>
      </p:nvGrpSpPr>
      <p:grpSpPr>
        <a:xfrm>
          <a:off x="0" y="0"/>
          <a:ext cx="0" cy="0"/>
          <a:chOff x="0" y="0"/>
          <a:chExt cx="0" cy="0"/>
        </a:xfrm>
      </p:grpSpPr>
      <p:sp>
        <p:nvSpPr>
          <p:cNvPr id="1087" name="Google Shape;1087;p9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8" name="Google Shape;1088;p9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089" name="Google Shape;1089;p9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090" name="Google Shape;1090;p9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91" name="Google Shape;1091;p9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92" name="Google Shape;1092;p96"/>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93" name="Google Shape;1093;p96"/>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94" name="Google Shape;1094;p96"/>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95" name="Google Shape;1095;p96"/>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096" name="Shape 1096"/>
        <p:cNvGrpSpPr/>
        <p:nvPr/>
      </p:nvGrpSpPr>
      <p:grpSpPr>
        <a:xfrm>
          <a:off x="0" y="0"/>
          <a:ext cx="0" cy="0"/>
          <a:chOff x="0" y="0"/>
          <a:chExt cx="0" cy="0"/>
        </a:xfrm>
      </p:grpSpPr>
      <p:sp>
        <p:nvSpPr>
          <p:cNvPr id="1097" name="Google Shape;1097;p9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8" name="Google Shape;1098;p9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099" name="Google Shape;1099;p9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00" name="Google Shape;1100;p9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01" name="Google Shape;1101;p9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02" name="Google Shape;1102;p97"/>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03" name="Google Shape;1103;p97"/>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04" name="Google Shape;1104;p97"/>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05" name="Google Shape;1105;p97"/>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06" name="Google Shape;1106;p97"/>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07" name="Google Shape;1107;p97"/>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108" name="Shape 1108"/>
        <p:cNvGrpSpPr/>
        <p:nvPr/>
      </p:nvGrpSpPr>
      <p:grpSpPr>
        <a:xfrm>
          <a:off x="0" y="0"/>
          <a:ext cx="0" cy="0"/>
          <a:chOff x="0" y="0"/>
          <a:chExt cx="0" cy="0"/>
        </a:xfrm>
      </p:grpSpPr>
      <p:sp>
        <p:nvSpPr>
          <p:cNvPr id="1109" name="Google Shape;1109;p9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10" name="Google Shape;1110;p9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11" name="Google Shape;1111;p9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2" name="Google Shape;1112;p98"/>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113" name="Google Shape;1113;p98"/>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114" name="Google Shape;1114;p98"/>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15" name="Google Shape;1115;p98"/>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16" name="Google Shape;1116;p98"/>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17" name="Google Shape;1117;p98"/>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18" name="Google Shape;1118;p98"/>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119" name="Google Shape;1119;p98"/>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120" name="Google Shape;1120;p98"/>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121" name="Google Shape;1121;p98"/>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122" name="Shape 1122"/>
        <p:cNvGrpSpPr/>
        <p:nvPr/>
      </p:nvGrpSpPr>
      <p:grpSpPr>
        <a:xfrm>
          <a:off x="0" y="0"/>
          <a:ext cx="0" cy="0"/>
          <a:chOff x="0" y="0"/>
          <a:chExt cx="0" cy="0"/>
        </a:xfrm>
      </p:grpSpPr>
      <p:sp>
        <p:nvSpPr>
          <p:cNvPr id="1123" name="Google Shape;1123;p9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24" name="Google Shape;1124;p9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25" name="Google Shape;1125;p9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26" name="Google Shape;1126;p99"/>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7" name="Google Shape;1127;p99"/>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28" name="Google Shape;1128;p99"/>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9" name="Google Shape;1129;p99"/>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130" name="Shape 1130"/>
        <p:cNvGrpSpPr/>
        <p:nvPr/>
      </p:nvGrpSpPr>
      <p:grpSpPr>
        <a:xfrm>
          <a:off x="0" y="0"/>
          <a:ext cx="0" cy="0"/>
          <a:chOff x="0" y="0"/>
          <a:chExt cx="0" cy="0"/>
        </a:xfrm>
      </p:grpSpPr>
      <p:sp>
        <p:nvSpPr>
          <p:cNvPr id="1131" name="Google Shape;1131;p10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32" name="Google Shape;1132;p100"/>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133" name="Google Shape;1133;p100"/>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134" name="Google Shape;1134;p100"/>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135" name="Google Shape;1135;p100"/>
          <p:cNvCxnSpPr>
            <a:endCxn id="1136"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137" name="Google Shape;1137;p100"/>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138" name="Google Shape;1138;p100"/>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139" name="Google Shape;1139;p100"/>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136" name="Google Shape;1136;p100"/>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140" name="Google Shape;1140;p100"/>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141" name="Google Shape;1141;p10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142" name="Google Shape;1142;p100"/>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143" name="Shape 1143"/>
        <p:cNvGrpSpPr/>
        <p:nvPr/>
      </p:nvGrpSpPr>
      <p:grpSpPr>
        <a:xfrm>
          <a:off x="0" y="0"/>
          <a:ext cx="0" cy="0"/>
          <a:chOff x="0" y="0"/>
          <a:chExt cx="0" cy="0"/>
        </a:xfrm>
      </p:grpSpPr>
      <p:pic>
        <p:nvPicPr>
          <p:cNvPr id="1144" name="Google Shape;1144;p101"/>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145" name="Google Shape;1145;p101"/>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146" name="Google Shape;1146;p101"/>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147" name="Google Shape;1147;p101"/>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148" name="Google Shape;1148;p101"/>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149" name="Google Shape;1149;p101"/>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150" name="Google Shape;1150;p101"/>
          <p:cNvCxnSpPr>
            <a:endCxn id="1151"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151" name="Google Shape;1151;p101"/>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152" name="Google Shape;1152;p101"/>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153" name="Google Shape;1153;p101"/>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154" name="Google Shape;1154;p101"/>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155" name="Google Shape;1155;p101"/>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156" name="Google Shape;1156;p101"/>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157" name="Google Shape;1157;p10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8" name="Google Shape;1158;p101"/>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159" name="Google Shape;1159;p10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160" name="Google Shape;1160;p101"/>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161" name="Shape 1161"/>
        <p:cNvGrpSpPr/>
        <p:nvPr/>
      </p:nvGrpSpPr>
      <p:grpSpPr>
        <a:xfrm>
          <a:off x="0" y="0"/>
          <a:ext cx="0" cy="0"/>
          <a:chOff x="0" y="0"/>
          <a:chExt cx="0" cy="0"/>
        </a:xfrm>
      </p:grpSpPr>
      <p:pic>
        <p:nvPicPr>
          <p:cNvPr id="1162" name="Google Shape;1162;p102"/>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163" name="Google Shape;1163;p102"/>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164" name="Google Shape;1164;p102"/>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165" name="Google Shape;1165;p102"/>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166" name="Google Shape;1166;p102"/>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167" name="Google Shape;1167;p102"/>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168" name="Google Shape;1168;p102"/>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169" name="Google Shape;1169;p102"/>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170" name="Google Shape;1170;p102"/>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171" name="Google Shape;1171;p102"/>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172" name="Google Shape;1172;p102"/>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173" name="Google Shape;1173;p102"/>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174" name="Google Shape;1174;p102"/>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175" name="Google Shape;1175;p102"/>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176" name="Google Shape;1176;p102"/>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177" name="Google Shape;1177;p102"/>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178" name="Google Shape;1178;p102"/>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1179" name="Google Shape;1179;p10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0" name="Google Shape;1180;p102"/>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1181" name="Google Shape;1181;p10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182" name="Google Shape;1182;p102"/>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1183" name="Shape 1183"/>
        <p:cNvGrpSpPr/>
        <p:nvPr/>
      </p:nvGrpSpPr>
      <p:grpSpPr>
        <a:xfrm>
          <a:off x="0" y="0"/>
          <a:ext cx="0" cy="0"/>
          <a:chOff x="0" y="0"/>
          <a:chExt cx="0" cy="0"/>
        </a:xfrm>
      </p:grpSpPr>
      <p:pic>
        <p:nvPicPr>
          <p:cNvPr id="1184" name="Google Shape;1184;p103"/>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185" name="Google Shape;1185;p103"/>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10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187" name="Google Shape;1187;p10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188" name="Google Shape;1188;p10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1189" name="Google Shape;1189;p10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1190" name="Shape 1190"/>
        <p:cNvGrpSpPr/>
        <p:nvPr/>
      </p:nvGrpSpPr>
      <p:grpSpPr>
        <a:xfrm>
          <a:off x="0" y="0"/>
          <a:ext cx="0" cy="0"/>
          <a:chOff x="0" y="0"/>
          <a:chExt cx="0" cy="0"/>
        </a:xfrm>
      </p:grpSpPr>
      <p:pic>
        <p:nvPicPr>
          <p:cNvPr id="1191" name="Google Shape;1191;p10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92" name="Google Shape;1192;p10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0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194" name="Google Shape;1194;p10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195" name="Google Shape;1195;p10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196" name="Google Shape;1196;p10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1197" name="Shape 1197"/>
        <p:cNvGrpSpPr/>
        <p:nvPr/>
      </p:nvGrpSpPr>
      <p:grpSpPr>
        <a:xfrm>
          <a:off x="0" y="0"/>
          <a:ext cx="0" cy="0"/>
          <a:chOff x="0" y="0"/>
          <a:chExt cx="0" cy="0"/>
        </a:xfrm>
      </p:grpSpPr>
      <p:pic>
        <p:nvPicPr>
          <p:cNvPr id="1198" name="Google Shape;1198;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99" name="Google Shape;1199;p10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0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201" name="Google Shape;1201;p10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202" name="Google Shape;1202;p10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03" name="Google Shape;1203;p10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1204" name="Shape 1204"/>
        <p:cNvGrpSpPr/>
        <p:nvPr/>
      </p:nvGrpSpPr>
      <p:grpSpPr>
        <a:xfrm>
          <a:off x="0" y="0"/>
          <a:ext cx="0" cy="0"/>
          <a:chOff x="0" y="0"/>
          <a:chExt cx="0" cy="0"/>
        </a:xfrm>
      </p:grpSpPr>
      <p:pic>
        <p:nvPicPr>
          <p:cNvPr id="1205" name="Google Shape;1205;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06" name="Google Shape;1206;p10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0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208" name="Google Shape;1208;p10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209" name="Google Shape;1209;p10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10" name="Google Shape;1210;p10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1211" name="Shape 1211"/>
        <p:cNvGrpSpPr/>
        <p:nvPr/>
      </p:nvGrpSpPr>
      <p:grpSpPr>
        <a:xfrm>
          <a:off x="0" y="0"/>
          <a:ext cx="0" cy="0"/>
          <a:chOff x="0" y="0"/>
          <a:chExt cx="0" cy="0"/>
        </a:xfrm>
      </p:grpSpPr>
      <p:sp>
        <p:nvSpPr>
          <p:cNvPr id="1212" name="Google Shape;1212;p10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13" name="Google Shape;1213;p107"/>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214" name="Google Shape;1214;p10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0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16" name="Google Shape;1216;p10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17" name="Google Shape;1217;p107"/>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18" name="Google Shape;1218;p107"/>
          <p:cNvGrpSpPr/>
          <p:nvPr/>
        </p:nvGrpSpPr>
        <p:grpSpPr>
          <a:xfrm>
            <a:off x="7834231" y="1285"/>
            <a:ext cx="828900" cy="576065"/>
            <a:chOff x="7801496" y="1285"/>
            <a:chExt cx="828900" cy="576065"/>
          </a:xfrm>
        </p:grpSpPr>
        <p:pic>
          <p:nvPicPr>
            <p:cNvPr id="1219" name="Google Shape;1219;p10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220" name="Google Shape;1220;p10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221" name="Google Shape;1221;p107"/>
          <p:cNvGrpSpPr/>
          <p:nvPr/>
        </p:nvGrpSpPr>
        <p:grpSpPr>
          <a:xfrm>
            <a:off x="8635663" y="1285"/>
            <a:ext cx="499700" cy="576065"/>
            <a:chOff x="8635663" y="1285"/>
            <a:chExt cx="499700" cy="576065"/>
          </a:xfrm>
        </p:grpSpPr>
        <p:pic>
          <p:nvPicPr>
            <p:cNvPr id="1222" name="Google Shape;1222;p10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223" name="Google Shape;1223;p10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1224" name="Shape 1224"/>
        <p:cNvGrpSpPr/>
        <p:nvPr/>
      </p:nvGrpSpPr>
      <p:grpSpPr>
        <a:xfrm>
          <a:off x="0" y="0"/>
          <a:ext cx="0" cy="0"/>
          <a:chOff x="0" y="0"/>
          <a:chExt cx="0" cy="0"/>
        </a:xfrm>
      </p:grpSpPr>
      <p:sp>
        <p:nvSpPr>
          <p:cNvPr id="1225" name="Google Shape;1225;p10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26" name="Google Shape;1226;p10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27" name="Google Shape;1227;p10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0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9" name="Google Shape;1229;p10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30" name="Google Shape;1230;p10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31" name="Google Shape;1231;p108"/>
          <p:cNvGrpSpPr/>
          <p:nvPr/>
        </p:nvGrpSpPr>
        <p:grpSpPr>
          <a:xfrm>
            <a:off x="7834231" y="1285"/>
            <a:ext cx="828900" cy="576065"/>
            <a:chOff x="7801496" y="1285"/>
            <a:chExt cx="828900" cy="576065"/>
          </a:xfrm>
        </p:grpSpPr>
        <p:pic>
          <p:nvPicPr>
            <p:cNvPr id="1232" name="Google Shape;1232;p10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233" name="Google Shape;1233;p10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234" name="Google Shape;1234;p108"/>
          <p:cNvGrpSpPr/>
          <p:nvPr/>
        </p:nvGrpSpPr>
        <p:grpSpPr>
          <a:xfrm>
            <a:off x="8635663" y="1285"/>
            <a:ext cx="499700" cy="576065"/>
            <a:chOff x="8635663" y="1285"/>
            <a:chExt cx="499700" cy="576065"/>
          </a:xfrm>
        </p:grpSpPr>
        <p:pic>
          <p:nvPicPr>
            <p:cNvPr id="1235" name="Google Shape;1235;p10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236" name="Google Shape;1236;p10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237" name="Shape 1237"/>
        <p:cNvGrpSpPr/>
        <p:nvPr/>
      </p:nvGrpSpPr>
      <p:grpSpPr>
        <a:xfrm>
          <a:off x="0" y="0"/>
          <a:ext cx="0" cy="0"/>
          <a:chOff x="0" y="0"/>
          <a:chExt cx="0" cy="0"/>
        </a:xfrm>
      </p:grpSpPr>
      <p:sp>
        <p:nvSpPr>
          <p:cNvPr id="1238" name="Google Shape;1238;p109"/>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39" name="Google Shape;1239;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40" name="Google Shape;1240;p10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0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2" name="Google Shape;1242;p10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3" name="Google Shape;1243;p10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44" name="Google Shape;1244;p109"/>
          <p:cNvGrpSpPr/>
          <p:nvPr/>
        </p:nvGrpSpPr>
        <p:grpSpPr>
          <a:xfrm>
            <a:off x="7834231" y="1285"/>
            <a:ext cx="828900" cy="576065"/>
            <a:chOff x="7801496" y="1285"/>
            <a:chExt cx="828900" cy="576065"/>
          </a:xfrm>
        </p:grpSpPr>
        <p:pic>
          <p:nvPicPr>
            <p:cNvPr id="1245" name="Google Shape;1245;p10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246" name="Google Shape;1246;p10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247" name="Google Shape;1247;p109"/>
          <p:cNvGrpSpPr/>
          <p:nvPr/>
        </p:nvGrpSpPr>
        <p:grpSpPr>
          <a:xfrm>
            <a:off x="8635663" y="1285"/>
            <a:ext cx="499700" cy="576065"/>
            <a:chOff x="8635663" y="1285"/>
            <a:chExt cx="499700" cy="576065"/>
          </a:xfrm>
        </p:grpSpPr>
        <p:pic>
          <p:nvPicPr>
            <p:cNvPr id="1248" name="Google Shape;1248;p10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249" name="Google Shape;1249;p10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250" name="Shape 1250"/>
        <p:cNvGrpSpPr/>
        <p:nvPr/>
      </p:nvGrpSpPr>
      <p:grpSpPr>
        <a:xfrm>
          <a:off x="0" y="0"/>
          <a:ext cx="0" cy="0"/>
          <a:chOff x="0" y="0"/>
          <a:chExt cx="0" cy="0"/>
        </a:xfrm>
      </p:grpSpPr>
      <p:sp>
        <p:nvSpPr>
          <p:cNvPr id="1251" name="Google Shape;1251;p11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2" name="Google Shape;1252;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53" name="Google Shape;1253;p11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1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55" name="Google Shape;1255;p11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56" name="Google Shape;1256;p11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57" name="Google Shape;1257;p110"/>
          <p:cNvGrpSpPr/>
          <p:nvPr/>
        </p:nvGrpSpPr>
        <p:grpSpPr>
          <a:xfrm>
            <a:off x="7834231" y="1285"/>
            <a:ext cx="828900" cy="576065"/>
            <a:chOff x="7801496" y="1285"/>
            <a:chExt cx="828900" cy="576065"/>
          </a:xfrm>
        </p:grpSpPr>
        <p:pic>
          <p:nvPicPr>
            <p:cNvPr id="1258" name="Google Shape;1258;p11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259" name="Google Shape;1259;p11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260" name="Google Shape;1260;p110"/>
          <p:cNvGrpSpPr/>
          <p:nvPr/>
        </p:nvGrpSpPr>
        <p:grpSpPr>
          <a:xfrm>
            <a:off x="8635663" y="1285"/>
            <a:ext cx="499700" cy="576065"/>
            <a:chOff x="8635663" y="1285"/>
            <a:chExt cx="499700" cy="576065"/>
          </a:xfrm>
        </p:grpSpPr>
        <p:pic>
          <p:nvPicPr>
            <p:cNvPr id="1261" name="Google Shape;1261;p11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262" name="Google Shape;1262;p11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263" name="Shape 1263"/>
        <p:cNvGrpSpPr/>
        <p:nvPr/>
      </p:nvGrpSpPr>
      <p:grpSpPr>
        <a:xfrm>
          <a:off x="0" y="0"/>
          <a:ext cx="0" cy="0"/>
          <a:chOff x="0" y="0"/>
          <a:chExt cx="0" cy="0"/>
        </a:xfrm>
      </p:grpSpPr>
      <p:pic>
        <p:nvPicPr>
          <p:cNvPr id="1264" name="Google Shape;1264;p111"/>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265" name="Google Shape;1265;p111"/>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266" name="Google Shape;1266;p111"/>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267" name="Google Shape;1267;p11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1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269" name="Google Shape;1269;p11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270" name="Google Shape;1270;p11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271" name="Google Shape;1271;p111"/>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2" name="Google Shape;1272;p11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3" name="Google Shape;1273;p11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274" name="Google Shape;1274;p11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5" name="Google Shape;1275;p11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76" name="Google Shape;1276;p11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277" name="Google Shape;1277;p111"/>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278" name="Google Shape;1278;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79" name="Google Shape;1279;p11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80" name="Google Shape;1280;p111"/>
          <p:cNvGrpSpPr/>
          <p:nvPr/>
        </p:nvGrpSpPr>
        <p:grpSpPr>
          <a:xfrm>
            <a:off x="324128" y="3139463"/>
            <a:ext cx="457200" cy="457200"/>
            <a:chOff x="1020916" y="1442088"/>
            <a:chExt cx="457200" cy="457200"/>
          </a:xfrm>
        </p:grpSpPr>
        <p:pic>
          <p:nvPicPr>
            <p:cNvPr id="1281" name="Google Shape;1281;p11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282" name="Google Shape;1282;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83" name="Google Shape;1283;p111"/>
          <p:cNvGrpSpPr/>
          <p:nvPr/>
        </p:nvGrpSpPr>
        <p:grpSpPr>
          <a:xfrm>
            <a:off x="324128" y="3987825"/>
            <a:ext cx="457200" cy="457200"/>
            <a:chOff x="1020916" y="1442088"/>
            <a:chExt cx="457200" cy="457200"/>
          </a:xfrm>
        </p:grpSpPr>
        <p:pic>
          <p:nvPicPr>
            <p:cNvPr id="1284" name="Google Shape;1284;p11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285" name="Google Shape;1285;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286" name="Shape 1286"/>
        <p:cNvGrpSpPr/>
        <p:nvPr/>
      </p:nvGrpSpPr>
      <p:grpSpPr>
        <a:xfrm>
          <a:off x="0" y="0"/>
          <a:ext cx="0" cy="0"/>
          <a:chOff x="0" y="0"/>
          <a:chExt cx="0" cy="0"/>
        </a:xfrm>
      </p:grpSpPr>
      <p:pic>
        <p:nvPicPr>
          <p:cNvPr id="1287" name="Google Shape;1287;p11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88" name="Google Shape;1288;p11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1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290" name="Google Shape;1290;p11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291" name="Google Shape;1291;p11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292" name="Google Shape;1292;p11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93" name="Google Shape;1293;p11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294" name="Google Shape;1294;p11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95" name="Google Shape;1295;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96" name="Google Shape;1296;p11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7" name="Google Shape;1297;p11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98" name="Google Shape;1298;p11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99" name="Google Shape;1299;p112"/>
          <p:cNvGrpSpPr/>
          <p:nvPr/>
        </p:nvGrpSpPr>
        <p:grpSpPr>
          <a:xfrm>
            <a:off x="324128" y="3139463"/>
            <a:ext cx="457200" cy="457200"/>
            <a:chOff x="1020916" y="1442088"/>
            <a:chExt cx="457200" cy="457200"/>
          </a:xfrm>
        </p:grpSpPr>
        <p:pic>
          <p:nvPicPr>
            <p:cNvPr id="1300" name="Google Shape;1300;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1" name="Google Shape;1301;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02" name="Google Shape;1302;p112"/>
          <p:cNvGrpSpPr/>
          <p:nvPr/>
        </p:nvGrpSpPr>
        <p:grpSpPr>
          <a:xfrm>
            <a:off x="324128" y="3987825"/>
            <a:ext cx="457200" cy="457200"/>
            <a:chOff x="1020916" y="1442088"/>
            <a:chExt cx="457200" cy="457200"/>
          </a:xfrm>
        </p:grpSpPr>
        <p:pic>
          <p:nvPicPr>
            <p:cNvPr id="1303" name="Google Shape;1303;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4" name="Google Shape;1304;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305" name="Google Shape;1305;p11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306" name="Google Shape;1306;p11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307" name="Google Shape;1307;p11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308" name="Google Shape;1308;p11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309" name="Shape 1309"/>
        <p:cNvGrpSpPr/>
        <p:nvPr/>
      </p:nvGrpSpPr>
      <p:grpSpPr>
        <a:xfrm>
          <a:off x="0" y="0"/>
          <a:ext cx="0" cy="0"/>
          <a:chOff x="0" y="0"/>
          <a:chExt cx="0" cy="0"/>
        </a:xfrm>
      </p:grpSpPr>
      <p:pic>
        <p:nvPicPr>
          <p:cNvPr id="1310" name="Google Shape;1310;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11" name="Google Shape;1311;p11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1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313" name="Google Shape;1313;p11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314" name="Google Shape;1314;p11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315" name="Google Shape;1315;p11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16" name="Google Shape;1316;p11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317" name="Google Shape;1317;p11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18" name="Google Shape;1318;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19" name="Google Shape;1319;p11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20" name="Google Shape;1320;p11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21" name="Google Shape;1321;p11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22" name="Google Shape;1322;p113"/>
          <p:cNvGrpSpPr/>
          <p:nvPr/>
        </p:nvGrpSpPr>
        <p:grpSpPr>
          <a:xfrm>
            <a:off x="324128" y="3139463"/>
            <a:ext cx="457200" cy="457200"/>
            <a:chOff x="1020916" y="1442088"/>
            <a:chExt cx="457200" cy="457200"/>
          </a:xfrm>
        </p:grpSpPr>
        <p:pic>
          <p:nvPicPr>
            <p:cNvPr id="1323" name="Google Shape;1323;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4" name="Google Shape;1324;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25" name="Google Shape;1325;p113"/>
          <p:cNvGrpSpPr/>
          <p:nvPr/>
        </p:nvGrpSpPr>
        <p:grpSpPr>
          <a:xfrm>
            <a:off x="324128" y="3987825"/>
            <a:ext cx="457200" cy="457200"/>
            <a:chOff x="1020916" y="1442088"/>
            <a:chExt cx="457200" cy="457200"/>
          </a:xfrm>
        </p:grpSpPr>
        <p:pic>
          <p:nvPicPr>
            <p:cNvPr id="1326" name="Google Shape;1326;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7" name="Google Shape;1327;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328" name="Google Shape;1328;p11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329" name="Google Shape;1329;p11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330" name="Google Shape;1330;p11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331" name="Google Shape;1331;p11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332" name="Shape 1332"/>
        <p:cNvGrpSpPr/>
        <p:nvPr/>
      </p:nvGrpSpPr>
      <p:grpSpPr>
        <a:xfrm>
          <a:off x="0" y="0"/>
          <a:ext cx="0" cy="0"/>
          <a:chOff x="0" y="0"/>
          <a:chExt cx="0" cy="0"/>
        </a:xfrm>
      </p:grpSpPr>
      <p:pic>
        <p:nvPicPr>
          <p:cNvPr id="1333" name="Google Shape;1333;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34" name="Google Shape;1334;p11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1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336" name="Google Shape;1336;p11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337" name="Google Shape;1337;p11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338" name="Google Shape;1338;p114"/>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39" name="Google Shape;1339;p11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340" name="Google Shape;1340;p11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41" name="Google Shape;1341;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42" name="Google Shape;1342;p11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43" name="Google Shape;1343;p114"/>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4" name="Google Shape;1344;p11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45" name="Google Shape;1345;p114"/>
          <p:cNvGrpSpPr/>
          <p:nvPr/>
        </p:nvGrpSpPr>
        <p:grpSpPr>
          <a:xfrm>
            <a:off x="324128" y="3139463"/>
            <a:ext cx="457200" cy="457200"/>
            <a:chOff x="1020916" y="1442088"/>
            <a:chExt cx="457200" cy="457200"/>
          </a:xfrm>
        </p:grpSpPr>
        <p:pic>
          <p:nvPicPr>
            <p:cNvPr id="1346" name="Google Shape;1346;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7" name="Google Shape;1347;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48" name="Google Shape;1348;p114"/>
          <p:cNvGrpSpPr/>
          <p:nvPr/>
        </p:nvGrpSpPr>
        <p:grpSpPr>
          <a:xfrm>
            <a:off x="324128" y="3987825"/>
            <a:ext cx="457200" cy="457200"/>
            <a:chOff x="1020916" y="1442088"/>
            <a:chExt cx="457200" cy="457200"/>
          </a:xfrm>
        </p:grpSpPr>
        <p:pic>
          <p:nvPicPr>
            <p:cNvPr id="1349" name="Google Shape;1349;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0" name="Google Shape;1350;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351" name="Google Shape;1351;p114"/>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352" name="Google Shape;1352;p114"/>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353" name="Google Shape;1353;p11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354" name="Google Shape;1354;p11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355" name="Shape 1355"/>
        <p:cNvGrpSpPr/>
        <p:nvPr/>
      </p:nvGrpSpPr>
      <p:grpSpPr>
        <a:xfrm>
          <a:off x="0" y="0"/>
          <a:ext cx="0" cy="0"/>
          <a:chOff x="0" y="0"/>
          <a:chExt cx="0" cy="0"/>
        </a:xfrm>
      </p:grpSpPr>
      <p:pic>
        <p:nvPicPr>
          <p:cNvPr id="1356" name="Google Shape;1356;p11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57" name="Google Shape;1357;p11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11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59" name="Google Shape;1359;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60" name="Google Shape;1360;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1" name="Google Shape;1361;p11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62" name="Google Shape;1362;p11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3" name="Google Shape;1363;p11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4" name="Google Shape;1364;p11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65" name="Google Shape;1365;p115"/>
          <p:cNvGrpSpPr/>
          <p:nvPr/>
        </p:nvGrpSpPr>
        <p:grpSpPr>
          <a:xfrm>
            <a:off x="323653" y="1804438"/>
            <a:ext cx="457200" cy="457200"/>
            <a:chOff x="1020916" y="1442088"/>
            <a:chExt cx="457200" cy="457200"/>
          </a:xfrm>
        </p:grpSpPr>
        <p:pic>
          <p:nvPicPr>
            <p:cNvPr id="1366" name="Google Shape;1366;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7" name="Google Shape;1367;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68" name="Google Shape;1368;p115"/>
          <p:cNvGrpSpPr/>
          <p:nvPr/>
        </p:nvGrpSpPr>
        <p:grpSpPr>
          <a:xfrm>
            <a:off x="323653" y="2766575"/>
            <a:ext cx="457200" cy="457200"/>
            <a:chOff x="1020916" y="1442088"/>
            <a:chExt cx="457200" cy="457200"/>
          </a:xfrm>
        </p:grpSpPr>
        <p:pic>
          <p:nvPicPr>
            <p:cNvPr id="1369" name="Google Shape;1369;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0" name="Google Shape;1370;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71" name="Google Shape;1371;p115"/>
          <p:cNvGrpSpPr/>
          <p:nvPr/>
        </p:nvGrpSpPr>
        <p:grpSpPr>
          <a:xfrm>
            <a:off x="323641" y="3729038"/>
            <a:ext cx="457200" cy="457200"/>
            <a:chOff x="1020916" y="1442088"/>
            <a:chExt cx="457200" cy="457200"/>
          </a:xfrm>
        </p:grpSpPr>
        <p:pic>
          <p:nvPicPr>
            <p:cNvPr id="1372" name="Google Shape;1372;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3" name="Google Shape;1373;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374" name="Shape 1374"/>
        <p:cNvGrpSpPr/>
        <p:nvPr/>
      </p:nvGrpSpPr>
      <p:grpSpPr>
        <a:xfrm>
          <a:off x="0" y="0"/>
          <a:ext cx="0" cy="0"/>
          <a:chOff x="0" y="0"/>
          <a:chExt cx="0" cy="0"/>
        </a:xfrm>
      </p:grpSpPr>
      <p:pic>
        <p:nvPicPr>
          <p:cNvPr id="1375" name="Google Shape;1375;p11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76" name="Google Shape;1376;p11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1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78" name="Google Shape;1378;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79" name="Google Shape;1379;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0" name="Google Shape;1380;p11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81" name="Google Shape;1381;p11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2" name="Google Shape;1382;p11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3" name="Google Shape;1383;p11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84" name="Google Shape;1384;p116"/>
          <p:cNvGrpSpPr/>
          <p:nvPr/>
        </p:nvGrpSpPr>
        <p:grpSpPr>
          <a:xfrm>
            <a:off x="323653" y="1804438"/>
            <a:ext cx="457200" cy="457200"/>
            <a:chOff x="1020916" y="1442088"/>
            <a:chExt cx="457200" cy="457200"/>
          </a:xfrm>
        </p:grpSpPr>
        <p:pic>
          <p:nvPicPr>
            <p:cNvPr id="1385" name="Google Shape;1385;p11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86" name="Google Shape;1386;p1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87" name="Google Shape;1387;p116"/>
          <p:cNvGrpSpPr/>
          <p:nvPr/>
        </p:nvGrpSpPr>
        <p:grpSpPr>
          <a:xfrm>
            <a:off x="323653" y="2766575"/>
            <a:ext cx="457200" cy="457200"/>
            <a:chOff x="1020916" y="1442088"/>
            <a:chExt cx="457200" cy="457200"/>
          </a:xfrm>
        </p:grpSpPr>
        <p:pic>
          <p:nvPicPr>
            <p:cNvPr id="1388" name="Google Shape;1388;p11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89" name="Google Shape;1389;p1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90" name="Google Shape;1390;p116"/>
          <p:cNvGrpSpPr/>
          <p:nvPr/>
        </p:nvGrpSpPr>
        <p:grpSpPr>
          <a:xfrm>
            <a:off x="323641" y="3729038"/>
            <a:ext cx="457200" cy="457200"/>
            <a:chOff x="1020916" y="1442088"/>
            <a:chExt cx="457200" cy="457200"/>
          </a:xfrm>
        </p:grpSpPr>
        <p:pic>
          <p:nvPicPr>
            <p:cNvPr id="1391" name="Google Shape;1391;p11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2" name="Google Shape;1392;p1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393" name="Shape 1393"/>
        <p:cNvGrpSpPr/>
        <p:nvPr/>
      </p:nvGrpSpPr>
      <p:grpSpPr>
        <a:xfrm>
          <a:off x="0" y="0"/>
          <a:ext cx="0" cy="0"/>
          <a:chOff x="0" y="0"/>
          <a:chExt cx="0" cy="0"/>
        </a:xfrm>
      </p:grpSpPr>
      <p:pic>
        <p:nvPicPr>
          <p:cNvPr id="1394" name="Google Shape;1394;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95" name="Google Shape;1395;p11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1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97" name="Google Shape;1397;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98" name="Google Shape;1398;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99" name="Google Shape;1399;p11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0" name="Google Shape;1400;p11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01" name="Google Shape;1401;p11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02" name="Google Shape;1402;p11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403" name="Google Shape;1403;p117"/>
          <p:cNvGrpSpPr/>
          <p:nvPr/>
        </p:nvGrpSpPr>
        <p:grpSpPr>
          <a:xfrm>
            <a:off x="323653" y="1804438"/>
            <a:ext cx="457200" cy="457200"/>
            <a:chOff x="1020916" y="1442088"/>
            <a:chExt cx="457200" cy="457200"/>
          </a:xfrm>
        </p:grpSpPr>
        <p:pic>
          <p:nvPicPr>
            <p:cNvPr id="1404" name="Google Shape;1404;p11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5" name="Google Shape;1405;p11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06" name="Google Shape;1406;p117"/>
          <p:cNvGrpSpPr/>
          <p:nvPr/>
        </p:nvGrpSpPr>
        <p:grpSpPr>
          <a:xfrm>
            <a:off x="323653" y="2766575"/>
            <a:ext cx="457200" cy="457200"/>
            <a:chOff x="1020916" y="1442088"/>
            <a:chExt cx="457200" cy="457200"/>
          </a:xfrm>
        </p:grpSpPr>
        <p:pic>
          <p:nvPicPr>
            <p:cNvPr id="1407" name="Google Shape;1407;p11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8" name="Google Shape;1408;p11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09" name="Google Shape;1409;p117"/>
          <p:cNvGrpSpPr/>
          <p:nvPr/>
        </p:nvGrpSpPr>
        <p:grpSpPr>
          <a:xfrm>
            <a:off x="323641" y="3729038"/>
            <a:ext cx="457200" cy="457200"/>
            <a:chOff x="1020916" y="1442088"/>
            <a:chExt cx="457200" cy="457200"/>
          </a:xfrm>
        </p:grpSpPr>
        <p:pic>
          <p:nvPicPr>
            <p:cNvPr id="1410" name="Google Shape;1410;p11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1" name="Google Shape;1411;p11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412" name="Shape 1412"/>
        <p:cNvGrpSpPr/>
        <p:nvPr/>
      </p:nvGrpSpPr>
      <p:grpSpPr>
        <a:xfrm>
          <a:off x="0" y="0"/>
          <a:ext cx="0" cy="0"/>
          <a:chOff x="0" y="0"/>
          <a:chExt cx="0" cy="0"/>
        </a:xfrm>
      </p:grpSpPr>
      <p:pic>
        <p:nvPicPr>
          <p:cNvPr id="1413" name="Google Shape;1413;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14" name="Google Shape;1414;p11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1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16" name="Google Shape;1416;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17" name="Google Shape;1417;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18" name="Google Shape;1418;p11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19" name="Google Shape;1419;p11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20" name="Google Shape;1420;p11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21" name="Google Shape;1421;p11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422" name="Google Shape;1422;p118"/>
          <p:cNvGrpSpPr/>
          <p:nvPr/>
        </p:nvGrpSpPr>
        <p:grpSpPr>
          <a:xfrm>
            <a:off x="323653" y="1804438"/>
            <a:ext cx="457200" cy="457200"/>
            <a:chOff x="1020916" y="1442088"/>
            <a:chExt cx="457200" cy="457200"/>
          </a:xfrm>
        </p:grpSpPr>
        <p:pic>
          <p:nvPicPr>
            <p:cNvPr id="1423" name="Google Shape;1423;p11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24" name="Google Shape;1424;p11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25" name="Google Shape;1425;p118"/>
          <p:cNvGrpSpPr/>
          <p:nvPr/>
        </p:nvGrpSpPr>
        <p:grpSpPr>
          <a:xfrm>
            <a:off x="323653" y="2766575"/>
            <a:ext cx="457200" cy="457200"/>
            <a:chOff x="1020916" y="1442088"/>
            <a:chExt cx="457200" cy="457200"/>
          </a:xfrm>
        </p:grpSpPr>
        <p:pic>
          <p:nvPicPr>
            <p:cNvPr id="1426" name="Google Shape;1426;p11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27" name="Google Shape;1427;p11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28" name="Google Shape;1428;p118"/>
          <p:cNvGrpSpPr/>
          <p:nvPr/>
        </p:nvGrpSpPr>
        <p:grpSpPr>
          <a:xfrm>
            <a:off x="323641" y="3729038"/>
            <a:ext cx="457200" cy="457200"/>
            <a:chOff x="1020916" y="1442088"/>
            <a:chExt cx="457200" cy="457200"/>
          </a:xfrm>
        </p:grpSpPr>
        <p:pic>
          <p:nvPicPr>
            <p:cNvPr id="1429" name="Google Shape;1429;p11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0" name="Google Shape;1430;p11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431" name="Shape 1431"/>
        <p:cNvGrpSpPr/>
        <p:nvPr/>
      </p:nvGrpSpPr>
      <p:grpSpPr>
        <a:xfrm>
          <a:off x="0" y="0"/>
          <a:ext cx="0" cy="0"/>
          <a:chOff x="0" y="0"/>
          <a:chExt cx="0" cy="0"/>
        </a:xfrm>
      </p:grpSpPr>
      <p:pic>
        <p:nvPicPr>
          <p:cNvPr id="1432" name="Google Shape;1432;p11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33" name="Google Shape;1433;p11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11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35" name="Google Shape;1435;p11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36" name="Google Shape;1436;p11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37" name="Google Shape;1437;p11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38" name="Google Shape;1438;p11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39" name="Google Shape;1439;p11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40" name="Google Shape;1440;p11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41" name="Google Shape;1441;p11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442" name="Google Shape;1442;p119"/>
          <p:cNvGrpSpPr/>
          <p:nvPr/>
        </p:nvGrpSpPr>
        <p:grpSpPr>
          <a:xfrm>
            <a:off x="323653" y="1652038"/>
            <a:ext cx="457200" cy="457200"/>
            <a:chOff x="1020916" y="1442088"/>
            <a:chExt cx="457200" cy="457200"/>
          </a:xfrm>
        </p:grpSpPr>
        <p:pic>
          <p:nvPicPr>
            <p:cNvPr id="1443" name="Google Shape;1443;p11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44" name="Google Shape;1444;p11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45" name="Google Shape;1445;p119"/>
          <p:cNvGrpSpPr/>
          <p:nvPr/>
        </p:nvGrpSpPr>
        <p:grpSpPr>
          <a:xfrm>
            <a:off x="323653" y="2461775"/>
            <a:ext cx="457200" cy="457200"/>
            <a:chOff x="1020916" y="1442088"/>
            <a:chExt cx="457200" cy="457200"/>
          </a:xfrm>
        </p:grpSpPr>
        <p:pic>
          <p:nvPicPr>
            <p:cNvPr id="1446" name="Google Shape;1446;p11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47" name="Google Shape;1447;p11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48" name="Google Shape;1448;p119"/>
          <p:cNvGrpSpPr/>
          <p:nvPr/>
        </p:nvGrpSpPr>
        <p:grpSpPr>
          <a:xfrm>
            <a:off x="323641" y="3271838"/>
            <a:ext cx="457200" cy="457200"/>
            <a:chOff x="1020916" y="1442088"/>
            <a:chExt cx="457200" cy="457200"/>
          </a:xfrm>
        </p:grpSpPr>
        <p:pic>
          <p:nvPicPr>
            <p:cNvPr id="1449" name="Google Shape;1449;p11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0" name="Google Shape;1450;p11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51" name="Google Shape;1451;p119"/>
          <p:cNvGrpSpPr/>
          <p:nvPr/>
        </p:nvGrpSpPr>
        <p:grpSpPr>
          <a:xfrm>
            <a:off x="323641" y="4081763"/>
            <a:ext cx="457200" cy="457200"/>
            <a:chOff x="1020916" y="1442088"/>
            <a:chExt cx="457200" cy="457200"/>
          </a:xfrm>
        </p:grpSpPr>
        <p:pic>
          <p:nvPicPr>
            <p:cNvPr id="1452" name="Google Shape;1452;p11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3" name="Google Shape;1453;p11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454" name="Shape 1454"/>
        <p:cNvGrpSpPr/>
        <p:nvPr/>
      </p:nvGrpSpPr>
      <p:grpSpPr>
        <a:xfrm>
          <a:off x="0" y="0"/>
          <a:ext cx="0" cy="0"/>
          <a:chOff x="0" y="0"/>
          <a:chExt cx="0" cy="0"/>
        </a:xfrm>
      </p:grpSpPr>
      <p:pic>
        <p:nvPicPr>
          <p:cNvPr id="1455" name="Google Shape;1455;p12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56" name="Google Shape;1456;p12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12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58" name="Google Shape;1458;p12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59" name="Google Shape;1459;p12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60" name="Google Shape;1460;p12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61" name="Google Shape;1461;p12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62" name="Google Shape;1462;p12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63" name="Google Shape;1463;p12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64" name="Google Shape;1464;p12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465" name="Google Shape;1465;p120"/>
          <p:cNvGrpSpPr/>
          <p:nvPr/>
        </p:nvGrpSpPr>
        <p:grpSpPr>
          <a:xfrm>
            <a:off x="323653" y="1652038"/>
            <a:ext cx="457200" cy="457200"/>
            <a:chOff x="1020916" y="1442088"/>
            <a:chExt cx="457200" cy="457200"/>
          </a:xfrm>
        </p:grpSpPr>
        <p:pic>
          <p:nvPicPr>
            <p:cNvPr id="1466" name="Google Shape;1466;p12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67" name="Google Shape;1467;p12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68" name="Google Shape;1468;p120"/>
          <p:cNvGrpSpPr/>
          <p:nvPr/>
        </p:nvGrpSpPr>
        <p:grpSpPr>
          <a:xfrm>
            <a:off x="323653" y="2461775"/>
            <a:ext cx="457200" cy="457200"/>
            <a:chOff x="1020916" y="1442088"/>
            <a:chExt cx="457200" cy="457200"/>
          </a:xfrm>
        </p:grpSpPr>
        <p:pic>
          <p:nvPicPr>
            <p:cNvPr id="1469" name="Google Shape;1469;p12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0" name="Google Shape;1470;p12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71" name="Google Shape;1471;p120"/>
          <p:cNvGrpSpPr/>
          <p:nvPr/>
        </p:nvGrpSpPr>
        <p:grpSpPr>
          <a:xfrm>
            <a:off x="323641" y="3271838"/>
            <a:ext cx="457200" cy="457200"/>
            <a:chOff x="1020916" y="1442088"/>
            <a:chExt cx="457200" cy="457200"/>
          </a:xfrm>
        </p:grpSpPr>
        <p:pic>
          <p:nvPicPr>
            <p:cNvPr id="1472" name="Google Shape;1472;p12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3" name="Google Shape;1473;p12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74" name="Google Shape;1474;p120"/>
          <p:cNvGrpSpPr/>
          <p:nvPr/>
        </p:nvGrpSpPr>
        <p:grpSpPr>
          <a:xfrm>
            <a:off x="323641" y="4081763"/>
            <a:ext cx="457200" cy="457200"/>
            <a:chOff x="1020916" y="1442088"/>
            <a:chExt cx="457200" cy="457200"/>
          </a:xfrm>
        </p:grpSpPr>
        <p:pic>
          <p:nvPicPr>
            <p:cNvPr id="1475" name="Google Shape;1475;p12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6" name="Google Shape;1476;p12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477" name="Shape 1477"/>
        <p:cNvGrpSpPr/>
        <p:nvPr/>
      </p:nvGrpSpPr>
      <p:grpSpPr>
        <a:xfrm>
          <a:off x="0" y="0"/>
          <a:ext cx="0" cy="0"/>
          <a:chOff x="0" y="0"/>
          <a:chExt cx="0" cy="0"/>
        </a:xfrm>
      </p:grpSpPr>
      <p:pic>
        <p:nvPicPr>
          <p:cNvPr id="1478" name="Google Shape;1478;p1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79" name="Google Shape;1479;p12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12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81" name="Google Shape;1481;p12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82" name="Google Shape;1482;p12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83" name="Google Shape;1483;p12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4" name="Google Shape;1484;p12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85" name="Google Shape;1485;p12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86" name="Google Shape;1486;p12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487" name="Google Shape;1487;p12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488" name="Google Shape;1488;p121"/>
          <p:cNvGrpSpPr/>
          <p:nvPr/>
        </p:nvGrpSpPr>
        <p:grpSpPr>
          <a:xfrm>
            <a:off x="323653" y="1652038"/>
            <a:ext cx="457200" cy="457200"/>
            <a:chOff x="1020916" y="1442088"/>
            <a:chExt cx="457200" cy="457200"/>
          </a:xfrm>
        </p:grpSpPr>
        <p:pic>
          <p:nvPicPr>
            <p:cNvPr id="1489" name="Google Shape;1489;p12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90" name="Google Shape;1490;p12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91" name="Google Shape;1491;p121"/>
          <p:cNvGrpSpPr/>
          <p:nvPr/>
        </p:nvGrpSpPr>
        <p:grpSpPr>
          <a:xfrm>
            <a:off x="323653" y="2461775"/>
            <a:ext cx="457200" cy="457200"/>
            <a:chOff x="1020916" y="1442088"/>
            <a:chExt cx="457200" cy="457200"/>
          </a:xfrm>
        </p:grpSpPr>
        <p:pic>
          <p:nvPicPr>
            <p:cNvPr id="1492" name="Google Shape;1492;p12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93" name="Google Shape;1493;p12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94" name="Google Shape;1494;p121"/>
          <p:cNvGrpSpPr/>
          <p:nvPr/>
        </p:nvGrpSpPr>
        <p:grpSpPr>
          <a:xfrm>
            <a:off x="323641" y="3271838"/>
            <a:ext cx="457200" cy="457200"/>
            <a:chOff x="1020916" y="1442088"/>
            <a:chExt cx="457200" cy="457200"/>
          </a:xfrm>
        </p:grpSpPr>
        <p:pic>
          <p:nvPicPr>
            <p:cNvPr id="1495" name="Google Shape;1495;p12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96" name="Google Shape;1496;p12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97" name="Google Shape;1497;p121"/>
          <p:cNvGrpSpPr/>
          <p:nvPr/>
        </p:nvGrpSpPr>
        <p:grpSpPr>
          <a:xfrm>
            <a:off x="323641" y="4081763"/>
            <a:ext cx="457200" cy="457200"/>
            <a:chOff x="1020916" y="1442088"/>
            <a:chExt cx="457200" cy="457200"/>
          </a:xfrm>
        </p:grpSpPr>
        <p:pic>
          <p:nvPicPr>
            <p:cNvPr id="1498" name="Google Shape;1498;p12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99" name="Google Shape;1499;p12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500" name="Shape 1500"/>
        <p:cNvGrpSpPr/>
        <p:nvPr/>
      </p:nvGrpSpPr>
      <p:grpSpPr>
        <a:xfrm>
          <a:off x="0" y="0"/>
          <a:ext cx="0" cy="0"/>
          <a:chOff x="0" y="0"/>
          <a:chExt cx="0" cy="0"/>
        </a:xfrm>
      </p:grpSpPr>
      <p:pic>
        <p:nvPicPr>
          <p:cNvPr id="1501" name="Google Shape;1501;p1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02" name="Google Shape;1502;p12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12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504" name="Google Shape;1504;p12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05" name="Google Shape;1505;p12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06" name="Google Shape;1506;p12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07" name="Google Shape;1507;p12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508" name="Google Shape;1508;p12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509" name="Google Shape;1509;p12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510" name="Google Shape;1510;p12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511" name="Google Shape;1511;p122"/>
          <p:cNvGrpSpPr/>
          <p:nvPr/>
        </p:nvGrpSpPr>
        <p:grpSpPr>
          <a:xfrm>
            <a:off x="323653" y="1652038"/>
            <a:ext cx="457200" cy="457200"/>
            <a:chOff x="1020916" y="1442088"/>
            <a:chExt cx="457200" cy="457200"/>
          </a:xfrm>
        </p:grpSpPr>
        <p:pic>
          <p:nvPicPr>
            <p:cNvPr id="1512" name="Google Shape;1512;p12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13" name="Google Shape;1513;p12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14" name="Google Shape;1514;p122"/>
          <p:cNvGrpSpPr/>
          <p:nvPr/>
        </p:nvGrpSpPr>
        <p:grpSpPr>
          <a:xfrm>
            <a:off x="323653" y="2461775"/>
            <a:ext cx="457200" cy="457200"/>
            <a:chOff x="1020916" y="1442088"/>
            <a:chExt cx="457200" cy="457200"/>
          </a:xfrm>
        </p:grpSpPr>
        <p:pic>
          <p:nvPicPr>
            <p:cNvPr id="1515" name="Google Shape;1515;p12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16" name="Google Shape;1516;p12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17" name="Google Shape;1517;p122"/>
          <p:cNvGrpSpPr/>
          <p:nvPr/>
        </p:nvGrpSpPr>
        <p:grpSpPr>
          <a:xfrm>
            <a:off x="323641" y="3271838"/>
            <a:ext cx="457200" cy="457200"/>
            <a:chOff x="1020916" y="1442088"/>
            <a:chExt cx="457200" cy="457200"/>
          </a:xfrm>
        </p:grpSpPr>
        <p:pic>
          <p:nvPicPr>
            <p:cNvPr id="1518" name="Google Shape;1518;p12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19" name="Google Shape;1519;p12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520" name="Google Shape;1520;p122"/>
          <p:cNvGrpSpPr/>
          <p:nvPr/>
        </p:nvGrpSpPr>
        <p:grpSpPr>
          <a:xfrm>
            <a:off x="323641" y="4081763"/>
            <a:ext cx="457200" cy="457200"/>
            <a:chOff x="1020916" y="1442088"/>
            <a:chExt cx="457200" cy="457200"/>
          </a:xfrm>
        </p:grpSpPr>
        <p:pic>
          <p:nvPicPr>
            <p:cNvPr id="1521" name="Google Shape;1521;p12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22" name="Google Shape;1522;p12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523" name="Shape 1523"/>
        <p:cNvGrpSpPr/>
        <p:nvPr/>
      </p:nvGrpSpPr>
      <p:grpSpPr>
        <a:xfrm>
          <a:off x="0" y="0"/>
          <a:ext cx="0" cy="0"/>
          <a:chOff x="0" y="0"/>
          <a:chExt cx="0" cy="0"/>
        </a:xfrm>
      </p:grpSpPr>
      <p:pic>
        <p:nvPicPr>
          <p:cNvPr id="1524" name="Google Shape;1524;p12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25" name="Google Shape;1525;p12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2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527" name="Google Shape;1527;p12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28" name="Google Shape;1528;p12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29" name="Google Shape;1529;p12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30" name="Google Shape;1530;p123"/>
          <p:cNvSpPr/>
          <p:nvPr>
            <p:ph idx="3" type="pic"/>
          </p:nvPr>
        </p:nvSpPr>
        <p:spPr>
          <a:xfrm>
            <a:off x="324000" y="1893950"/>
            <a:ext cx="2555400" cy="1939500"/>
          </a:xfrm>
          <a:prstGeom prst="rect">
            <a:avLst/>
          </a:prstGeom>
          <a:noFill/>
          <a:ln>
            <a:noFill/>
          </a:ln>
        </p:spPr>
        <p:txBody>
          <a:bodyPr/>
          <a:p/>
        </p:txBody>
      </p:sp>
      <p:sp>
        <p:nvSpPr>
          <p:cNvPr id="1531" name="Google Shape;1531;p123"/>
          <p:cNvSpPr/>
          <p:nvPr>
            <p:ph idx="4" type="pic"/>
          </p:nvPr>
        </p:nvSpPr>
        <p:spPr>
          <a:xfrm>
            <a:off x="6256800" y="1893950"/>
            <a:ext cx="2555400" cy="1939500"/>
          </a:xfrm>
          <a:prstGeom prst="rect">
            <a:avLst/>
          </a:prstGeom>
          <a:noFill/>
          <a:ln>
            <a:noFill/>
          </a:ln>
        </p:spPr>
        <p:txBody>
          <a:bodyPr/>
          <a:p/>
        </p:txBody>
      </p:sp>
      <p:sp>
        <p:nvSpPr>
          <p:cNvPr id="1532" name="Google Shape;1532;p123"/>
          <p:cNvSpPr/>
          <p:nvPr>
            <p:ph idx="5" type="pic"/>
          </p:nvPr>
        </p:nvSpPr>
        <p:spPr>
          <a:xfrm>
            <a:off x="3294300" y="1893950"/>
            <a:ext cx="2555400" cy="1939500"/>
          </a:xfrm>
          <a:prstGeom prst="rect">
            <a:avLst/>
          </a:prstGeom>
          <a:noFill/>
          <a:ln>
            <a:noFill/>
          </a:ln>
        </p:spPr>
        <p:txBody>
          <a:bodyPr/>
          <a:p/>
        </p:txBody>
      </p:sp>
      <p:grpSp>
        <p:nvGrpSpPr>
          <p:cNvPr id="1533" name="Google Shape;1533;p123"/>
          <p:cNvGrpSpPr/>
          <p:nvPr/>
        </p:nvGrpSpPr>
        <p:grpSpPr>
          <a:xfrm>
            <a:off x="1381028" y="4148538"/>
            <a:ext cx="457200" cy="457200"/>
            <a:chOff x="1020916" y="1442088"/>
            <a:chExt cx="457200" cy="457200"/>
          </a:xfrm>
        </p:grpSpPr>
        <p:pic>
          <p:nvPicPr>
            <p:cNvPr id="1534" name="Google Shape;1534;p12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35" name="Google Shape;1535;p12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36" name="Google Shape;1536;p123"/>
          <p:cNvGrpSpPr/>
          <p:nvPr/>
        </p:nvGrpSpPr>
        <p:grpSpPr>
          <a:xfrm>
            <a:off x="4331066" y="4148550"/>
            <a:ext cx="457200" cy="457200"/>
            <a:chOff x="1020916" y="1442088"/>
            <a:chExt cx="457200" cy="457200"/>
          </a:xfrm>
        </p:grpSpPr>
        <p:pic>
          <p:nvPicPr>
            <p:cNvPr id="1537" name="Google Shape;1537;p12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38" name="Google Shape;1538;p12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39" name="Google Shape;1539;p123"/>
          <p:cNvGrpSpPr/>
          <p:nvPr/>
        </p:nvGrpSpPr>
        <p:grpSpPr>
          <a:xfrm>
            <a:off x="7305791" y="4148538"/>
            <a:ext cx="457200" cy="457200"/>
            <a:chOff x="1020916" y="1442088"/>
            <a:chExt cx="457200" cy="457200"/>
          </a:xfrm>
        </p:grpSpPr>
        <p:pic>
          <p:nvPicPr>
            <p:cNvPr id="1540" name="Google Shape;1540;p12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41" name="Google Shape;1541;p12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542" name="Shape 1542"/>
        <p:cNvGrpSpPr/>
        <p:nvPr/>
      </p:nvGrpSpPr>
      <p:grpSpPr>
        <a:xfrm>
          <a:off x="0" y="0"/>
          <a:ext cx="0" cy="0"/>
          <a:chOff x="0" y="0"/>
          <a:chExt cx="0" cy="0"/>
        </a:xfrm>
      </p:grpSpPr>
      <p:pic>
        <p:nvPicPr>
          <p:cNvPr id="1543" name="Google Shape;1543;p12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44" name="Google Shape;1544;p12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12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546" name="Google Shape;1546;p12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47" name="Google Shape;1547;p12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48" name="Google Shape;1548;p12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49" name="Google Shape;1549;p124"/>
          <p:cNvSpPr/>
          <p:nvPr>
            <p:ph idx="3" type="pic"/>
          </p:nvPr>
        </p:nvSpPr>
        <p:spPr>
          <a:xfrm>
            <a:off x="324000" y="1893950"/>
            <a:ext cx="2555400" cy="1939500"/>
          </a:xfrm>
          <a:prstGeom prst="rect">
            <a:avLst/>
          </a:prstGeom>
          <a:noFill/>
          <a:ln>
            <a:noFill/>
          </a:ln>
        </p:spPr>
        <p:txBody>
          <a:bodyPr/>
          <a:p/>
        </p:txBody>
      </p:sp>
      <p:sp>
        <p:nvSpPr>
          <p:cNvPr id="1550" name="Google Shape;1550;p124"/>
          <p:cNvSpPr/>
          <p:nvPr>
            <p:ph idx="4" type="pic"/>
          </p:nvPr>
        </p:nvSpPr>
        <p:spPr>
          <a:xfrm>
            <a:off x="6256800" y="1893950"/>
            <a:ext cx="2555400" cy="1939500"/>
          </a:xfrm>
          <a:prstGeom prst="rect">
            <a:avLst/>
          </a:prstGeom>
          <a:noFill/>
          <a:ln>
            <a:noFill/>
          </a:ln>
        </p:spPr>
        <p:txBody>
          <a:bodyPr/>
          <a:p/>
        </p:txBody>
      </p:sp>
      <p:sp>
        <p:nvSpPr>
          <p:cNvPr id="1551" name="Google Shape;1551;p124"/>
          <p:cNvSpPr/>
          <p:nvPr>
            <p:ph idx="5" type="pic"/>
          </p:nvPr>
        </p:nvSpPr>
        <p:spPr>
          <a:xfrm>
            <a:off x="3294300" y="1893950"/>
            <a:ext cx="2555400" cy="1939500"/>
          </a:xfrm>
          <a:prstGeom prst="rect">
            <a:avLst/>
          </a:prstGeom>
          <a:noFill/>
          <a:ln>
            <a:noFill/>
          </a:ln>
        </p:spPr>
        <p:txBody>
          <a:bodyPr/>
          <a:p/>
        </p:txBody>
      </p:sp>
      <p:grpSp>
        <p:nvGrpSpPr>
          <p:cNvPr id="1552" name="Google Shape;1552;p124"/>
          <p:cNvGrpSpPr/>
          <p:nvPr/>
        </p:nvGrpSpPr>
        <p:grpSpPr>
          <a:xfrm>
            <a:off x="1381028" y="4148538"/>
            <a:ext cx="457200" cy="457200"/>
            <a:chOff x="1020916" y="1442088"/>
            <a:chExt cx="457200" cy="457200"/>
          </a:xfrm>
        </p:grpSpPr>
        <p:pic>
          <p:nvPicPr>
            <p:cNvPr id="1553" name="Google Shape;1553;p12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54" name="Google Shape;1554;p12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55" name="Google Shape;1555;p124"/>
          <p:cNvGrpSpPr/>
          <p:nvPr/>
        </p:nvGrpSpPr>
        <p:grpSpPr>
          <a:xfrm>
            <a:off x="4331066" y="4148550"/>
            <a:ext cx="457200" cy="457200"/>
            <a:chOff x="1020916" y="1442088"/>
            <a:chExt cx="457200" cy="457200"/>
          </a:xfrm>
        </p:grpSpPr>
        <p:pic>
          <p:nvPicPr>
            <p:cNvPr id="1556" name="Google Shape;1556;p12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57" name="Google Shape;1557;p12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58" name="Google Shape;1558;p124"/>
          <p:cNvGrpSpPr/>
          <p:nvPr/>
        </p:nvGrpSpPr>
        <p:grpSpPr>
          <a:xfrm>
            <a:off x="7305791" y="4148538"/>
            <a:ext cx="457200" cy="457200"/>
            <a:chOff x="1020916" y="1442088"/>
            <a:chExt cx="457200" cy="457200"/>
          </a:xfrm>
        </p:grpSpPr>
        <p:pic>
          <p:nvPicPr>
            <p:cNvPr id="1559" name="Google Shape;1559;p12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60" name="Google Shape;1560;p12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561" name="Shape 1561"/>
        <p:cNvGrpSpPr/>
        <p:nvPr/>
      </p:nvGrpSpPr>
      <p:grpSpPr>
        <a:xfrm>
          <a:off x="0" y="0"/>
          <a:ext cx="0" cy="0"/>
          <a:chOff x="0" y="0"/>
          <a:chExt cx="0" cy="0"/>
        </a:xfrm>
      </p:grpSpPr>
      <p:pic>
        <p:nvPicPr>
          <p:cNvPr id="1562" name="Google Shape;1562;p1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63" name="Google Shape;1563;p12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2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565" name="Google Shape;1565;p12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66" name="Google Shape;1566;p12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67" name="Google Shape;1567;p12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68" name="Google Shape;1568;p125"/>
          <p:cNvSpPr/>
          <p:nvPr>
            <p:ph idx="3" type="pic"/>
          </p:nvPr>
        </p:nvSpPr>
        <p:spPr>
          <a:xfrm>
            <a:off x="324000" y="1893950"/>
            <a:ext cx="2555400" cy="1939500"/>
          </a:xfrm>
          <a:prstGeom prst="rect">
            <a:avLst/>
          </a:prstGeom>
          <a:noFill/>
          <a:ln>
            <a:noFill/>
          </a:ln>
        </p:spPr>
        <p:txBody>
          <a:bodyPr/>
          <a:p/>
        </p:txBody>
      </p:sp>
      <p:sp>
        <p:nvSpPr>
          <p:cNvPr id="1569" name="Google Shape;1569;p125"/>
          <p:cNvSpPr/>
          <p:nvPr>
            <p:ph idx="4" type="pic"/>
          </p:nvPr>
        </p:nvSpPr>
        <p:spPr>
          <a:xfrm>
            <a:off x="6256800" y="1893950"/>
            <a:ext cx="2555400" cy="1939500"/>
          </a:xfrm>
          <a:prstGeom prst="rect">
            <a:avLst/>
          </a:prstGeom>
          <a:noFill/>
          <a:ln>
            <a:noFill/>
          </a:ln>
        </p:spPr>
        <p:txBody>
          <a:bodyPr/>
          <a:p/>
        </p:txBody>
      </p:sp>
      <p:sp>
        <p:nvSpPr>
          <p:cNvPr id="1570" name="Google Shape;1570;p125"/>
          <p:cNvSpPr/>
          <p:nvPr>
            <p:ph idx="5" type="pic"/>
          </p:nvPr>
        </p:nvSpPr>
        <p:spPr>
          <a:xfrm>
            <a:off x="3294300" y="1893950"/>
            <a:ext cx="2555400" cy="1939500"/>
          </a:xfrm>
          <a:prstGeom prst="rect">
            <a:avLst/>
          </a:prstGeom>
          <a:noFill/>
          <a:ln>
            <a:noFill/>
          </a:ln>
        </p:spPr>
        <p:txBody>
          <a:bodyPr/>
          <a:p/>
        </p:txBody>
      </p:sp>
      <p:grpSp>
        <p:nvGrpSpPr>
          <p:cNvPr id="1571" name="Google Shape;1571;p125"/>
          <p:cNvGrpSpPr/>
          <p:nvPr/>
        </p:nvGrpSpPr>
        <p:grpSpPr>
          <a:xfrm>
            <a:off x="1381028" y="4148538"/>
            <a:ext cx="457200" cy="457200"/>
            <a:chOff x="1020916" y="1442088"/>
            <a:chExt cx="457200" cy="457200"/>
          </a:xfrm>
        </p:grpSpPr>
        <p:pic>
          <p:nvPicPr>
            <p:cNvPr id="1572" name="Google Shape;1572;p12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73" name="Google Shape;1573;p12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74" name="Google Shape;1574;p125"/>
          <p:cNvGrpSpPr/>
          <p:nvPr/>
        </p:nvGrpSpPr>
        <p:grpSpPr>
          <a:xfrm>
            <a:off x="4331066" y="4148550"/>
            <a:ext cx="457200" cy="457200"/>
            <a:chOff x="1020916" y="1442088"/>
            <a:chExt cx="457200" cy="457200"/>
          </a:xfrm>
        </p:grpSpPr>
        <p:pic>
          <p:nvPicPr>
            <p:cNvPr id="1575" name="Google Shape;1575;p12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76" name="Google Shape;1576;p12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77" name="Google Shape;1577;p125"/>
          <p:cNvGrpSpPr/>
          <p:nvPr/>
        </p:nvGrpSpPr>
        <p:grpSpPr>
          <a:xfrm>
            <a:off x="7305791" y="4148538"/>
            <a:ext cx="457200" cy="457200"/>
            <a:chOff x="1020916" y="1442088"/>
            <a:chExt cx="457200" cy="457200"/>
          </a:xfrm>
        </p:grpSpPr>
        <p:pic>
          <p:nvPicPr>
            <p:cNvPr id="1578" name="Google Shape;1578;p12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79" name="Google Shape;1579;p12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580" name="Shape 1580"/>
        <p:cNvGrpSpPr/>
        <p:nvPr/>
      </p:nvGrpSpPr>
      <p:grpSpPr>
        <a:xfrm>
          <a:off x="0" y="0"/>
          <a:ext cx="0" cy="0"/>
          <a:chOff x="0" y="0"/>
          <a:chExt cx="0" cy="0"/>
        </a:xfrm>
      </p:grpSpPr>
      <p:pic>
        <p:nvPicPr>
          <p:cNvPr id="1581" name="Google Shape;1581;p1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82" name="Google Shape;1582;p12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12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584" name="Google Shape;1584;p12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85" name="Google Shape;1585;p12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86" name="Google Shape;1586;p12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87" name="Google Shape;1587;p126"/>
          <p:cNvSpPr/>
          <p:nvPr>
            <p:ph idx="3" type="pic"/>
          </p:nvPr>
        </p:nvSpPr>
        <p:spPr>
          <a:xfrm>
            <a:off x="324000" y="1893950"/>
            <a:ext cx="2555400" cy="1939500"/>
          </a:xfrm>
          <a:prstGeom prst="rect">
            <a:avLst/>
          </a:prstGeom>
          <a:noFill/>
          <a:ln>
            <a:noFill/>
          </a:ln>
        </p:spPr>
        <p:txBody>
          <a:bodyPr/>
          <a:p/>
        </p:txBody>
      </p:sp>
      <p:sp>
        <p:nvSpPr>
          <p:cNvPr id="1588" name="Google Shape;1588;p126"/>
          <p:cNvSpPr/>
          <p:nvPr>
            <p:ph idx="4" type="pic"/>
          </p:nvPr>
        </p:nvSpPr>
        <p:spPr>
          <a:xfrm>
            <a:off x="6256800" y="1893950"/>
            <a:ext cx="2555400" cy="1939500"/>
          </a:xfrm>
          <a:prstGeom prst="rect">
            <a:avLst/>
          </a:prstGeom>
          <a:noFill/>
          <a:ln>
            <a:noFill/>
          </a:ln>
        </p:spPr>
        <p:txBody>
          <a:bodyPr/>
          <a:p/>
        </p:txBody>
      </p:sp>
      <p:sp>
        <p:nvSpPr>
          <p:cNvPr id="1589" name="Google Shape;1589;p126"/>
          <p:cNvSpPr/>
          <p:nvPr>
            <p:ph idx="5" type="pic"/>
          </p:nvPr>
        </p:nvSpPr>
        <p:spPr>
          <a:xfrm>
            <a:off x="3294300" y="1893950"/>
            <a:ext cx="2555400" cy="1939500"/>
          </a:xfrm>
          <a:prstGeom prst="rect">
            <a:avLst/>
          </a:prstGeom>
          <a:noFill/>
          <a:ln>
            <a:noFill/>
          </a:ln>
        </p:spPr>
        <p:txBody>
          <a:bodyPr/>
          <a:p/>
        </p:txBody>
      </p:sp>
      <p:grpSp>
        <p:nvGrpSpPr>
          <p:cNvPr id="1590" name="Google Shape;1590;p126"/>
          <p:cNvGrpSpPr/>
          <p:nvPr/>
        </p:nvGrpSpPr>
        <p:grpSpPr>
          <a:xfrm>
            <a:off x="1381028" y="4148538"/>
            <a:ext cx="457200" cy="457200"/>
            <a:chOff x="1020916" y="1442088"/>
            <a:chExt cx="457200" cy="457200"/>
          </a:xfrm>
        </p:grpSpPr>
        <p:pic>
          <p:nvPicPr>
            <p:cNvPr id="1591" name="Google Shape;1591;p12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92" name="Google Shape;1592;p12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93" name="Google Shape;1593;p126"/>
          <p:cNvGrpSpPr/>
          <p:nvPr/>
        </p:nvGrpSpPr>
        <p:grpSpPr>
          <a:xfrm>
            <a:off x="4331066" y="4148550"/>
            <a:ext cx="457200" cy="457200"/>
            <a:chOff x="1020916" y="1442088"/>
            <a:chExt cx="457200" cy="457200"/>
          </a:xfrm>
        </p:grpSpPr>
        <p:pic>
          <p:nvPicPr>
            <p:cNvPr id="1594" name="Google Shape;1594;p12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95" name="Google Shape;1595;p12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96" name="Google Shape;1596;p126"/>
          <p:cNvGrpSpPr/>
          <p:nvPr/>
        </p:nvGrpSpPr>
        <p:grpSpPr>
          <a:xfrm>
            <a:off x="7305791" y="4148538"/>
            <a:ext cx="457200" cy="457200"/>
            <a:chOff x="1020916" y="1442088"/>
            <a:chExt cx="457200" cy="457200"/>
          </a:xfrm>
        </p:grpSpPr>
        <p:pic>
          <p:nvPicPr>
            <p:cNvPr id="1597" name="Google Shape;1597;p12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98" name="Google Shape;1598;p12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599" name="Shape 1599"/>
        <p:cNvGrpSpPr/>
        <p:nvPr/>
      </p:nvGrpSpPr>
      <p:grpSpPr>
        <a:xfrm>
          <a:off x="0" y="0"/>
          <a:ext cx="0" cy="0"/>
          <a:chOff x="0" y="0"/>
          <a:chExt cx="0" cy="0"/>
        </a:xfrm>
      </p:grpSpPr>
      <p:pic>
        <p:nvPicPr>
          <p:cNvPr id="1600" name="Google Shape;1600;p12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601" name="Google Shape;1601;p12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12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1603" name="Google Shape;1603;p12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604" name="Google Shape;1604;p12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605" name="Google Shape;1605;p1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606" name="Shape 1606"/>
        <p:cNvGrpSpPr/>
        <p:nvPr/>
      </p:nvGrpSpPr>
      <p:grpSpPr>
        <a:xfrm>
          <a:off x="0" y="0"/>
          <a:ext cx="0" cy="0"/>
          <a:chOff x="0" y="0"/>
          <a:chExt cx="0" cy="0"/>
        </a:xfrm>
      </p:grpSpPr>
      <p:pic>
        <p:nvPicPr>
          <p:cNvPr id="1607" name="Google Shape;1607;p12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08" name="Google Shape;1608;p12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12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610" name="Google Shape;1610;p12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611" name="Google Shape;1611;p1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612" name="Google Shape;1612;p1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613" name="Shape 1613"/>
        <p:cNvGrpSpPr/>
        <p:nvPr/>
      </p:nvGrpSpPr>
      <p:grpSpPr>
        <a:xfrm>
          <a:off x="0" y="0"/>
          <a:ext cx="0" cy="0"/>
          <a:chOff x="0" y="0"/>
          <a:chExt cx="0" cy="0"/>
        </a:xfrm>
      </p:grpSpPr>
      <p:pic>
        <p:nvPicPr>
          <p:cNvPr id="1614" name="Google Shape;1614;p1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15" name="Google Shape;1615;p12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12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617" name="Google Shape;1617;p1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618" name="Google Shape;1618;p1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619" name="Google Shape;1619;p1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620" name="Shape 1620"/>
        <p:cNvGrpSpPr/>
        <p:nvPr/>
      </p:nvGrpSpPr>
      <p:grpSpPr>
        <a:xfrm>
          <a:off x="0" y="0"/>
          <a:ext cx="0" cy="0"/>
          <a:chOff x="0" y="0"/>
          <a:chExt cx="0" cy="0"/>
        </a:xfrm>
      </p:grpSpPr>
      <p:pic>
        <p:nvPicPr>
          <p:cNvPr id="1621" name="Google Shape;1621;p1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22" name="Google Shape;1622;p13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13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624" name="Google Shape;1624;p1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625" name="Google Shape;1625;p1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626" name="Google Shape;1626;p1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627" name="Shape 1627"/>
        <p:cNvGrpSpPr/>
        <p:nvPr/>
      </p:nvGrpSpPr>
      <p:grpSpPr>
        <a:xfrm>
          <a:off x="0" y="0"/>
          <a:ext cx="0" cy="0"/>
          <a:chOff x="0" y="0"/>
          <a:chExt cx="0" cy="0"/>
        </a:xfrm>
      </p:grpSpPr>
      <p:pic>
        <p:nvPicPr>
          <p:cNvPr id="1628" name="Google Shape;1628;p13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629" name="Google Shape;1629;p13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631" name="Google Shape;1631;p13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632" name="Google Shape;1632;p1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633" name="Google Shape;1633;p13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634" name="Google Shape;1634;p13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635" name="Shape 1635"/>
        <p:cNvGrpSpPr/>
        <p:nvPr/>
      </p:nvGrpSpPr>
      <p:grpSpPr>
        <a:xfrm>
          <a:off x="0" y="0"/>
          <a:ext cx="0" cy="0"/>
          <a:chOff x="0" y="0"/>
          <a:chExt cx="0" cy="0"/>
        </a:xfrm>
      </p:grpSpPr>
      <p:pic>
        <p:nvPicPr>
          <p:cNvPr id="1636" name="Google Shape;1636;p1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37" name="Google Shape;1637;p1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1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639" name="Google Shape;1639;p1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640" name="Google Shape;1640;p13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641" name="Google Shape;1641;p13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642" name="Google Shape;1642;p13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643" name="Shape 1643"/>
        <p:cNvGrpSpPr/>
        <p:nvPr/>
      </p:nvGrpSpPr>
      <p:grpSpPr>
        <a:xfrm>
          <a:off x="0" y="0"/>
          <a:ext cx="0" cy="0"/>
          <a:chOff x="0" y="0"/>
          <a:chExt cx="0" cy="0"/>
        </a:xfrm>
      </p:grpSpPr>
      <p:pic>
        <p:nvPicPr>
          <p:cNvPr id="1644" name="Google Shape;1644;p1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45" name="Google Shape;1645;p1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1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647" name="Google Shape;1647;p1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648" name="Google Shape;1648;p13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649" name="Google Shape;1649;p13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650" name="Google Shape;1650;p13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651" name="Shape 1651"/>
        <p:cNvGrpSpPr/>
        <p:nvPr/>
      </p:nvGrpSpPr>
      <p:grpSpPr>
        <a:xfrm>
          <a:off x="0" y="0"/>
          <a:ext cx="0" cy="0"/>
          <a:chOff x="0" y="0"/>
          <a:chExt cx="0" cy="0"/>
        </a:xfrm>
      </p:grpSpPr>
      <p:pic>
        <p:nvPicPr>
          <p:cNvPr id="1652" name="Google Shape;1652;p1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53" name="Google Shape;1653;p1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1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655" name="Google Shape;1655;p1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656" name="Google Shape;1656;p13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657" name="Google Shape;1657;p13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658" name="Google Shape;1658;p13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659" name="Shape 1659"/>
        <p:cNvGrpSpPr/>
        <p:nvPr/>
      </p:nvGrpSpPr>
      <p:grpSpPr>
        <a:xfrm>
          <a:off x="0" y="0"/>
          <a:ext cx="0" cy="0"/>
          <a:chOff x="0" y="0"/>
          <a:chExt cx="0" cy="0"/>
        </a:xfrm>
      </p:grpSpPr>
      <p:pic>
        <p:nvPicPr>
          <p:cNvPr id="1660" name="Google Shape;1660;p13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661" name="Google Shape;1661;p1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13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663" name="Google Shape;1663;p1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664" name="Google Shape;1664;p1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1665" name="Google Shape;1665;p13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666" name="Google Shape;1666;p13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667" name="Shape 1667"/>
        <p:cNvGrpSpPr/>
        <p:nvPr/>
      </p:nvGrpSpPr>
      <p:grpSpPr>
        <a:xfrm>
          <a:off x="0" y="0"/>
          <a:ext cx="0" cy="0"/>
          <a:chOff x="0" y="0"/>
          <a:chExt cx="0" cy="0"/>
        </a:xfrm>
      </p:grpSpPr>
      <p:pic>
        <p:nvPicPr>
          <p:cNvPr id="1668" name="Google Shape;1668;p1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69" name="Google Shape;1669;p1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13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671" name="Google Shape;1671;p1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672" name="Google Shape;1672;p1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673" name="Google Shape;1673;p13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674" name="Google Shape;1674;p13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675" name="Shape 1675"/>
        <p:cNvGrpSpPr/>
        <p:nvPr/>
      </p:nvGrpSpPr>
      <p:grpSpPr>
        <a:xfrm>
          <a:off x="0" y="0"/>
          <a:ext cx="0" cy="0"/>
          <a:chOff x="0" y="0"/>
          <a:chExt cx="0" cy="0"/>
        </a:xfrm>
      </p:grpSpPr>
      <p:pic>
        <p:nvPicPr>
          <p:cNvPr id="1676" name="Google Shape;1676;p1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77" name="Google Shape;1677;p1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13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679" name="Google Shape;1679;p1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680" name="Google Shape;1680;p1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681" name="Google Shape;1681;p137"/>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682" name="Google Shape;1682;p13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683" name="Shape 1683"/>
        <p:cNvGrpSpPr/>
        <p:nvPr/>
      </p:nvGrpSpPr>
      <p:grpSpPr>
        <a:xfrm>
          <a:off x="0" y="0"/>
          <a:ext cx="0" cy="0"/>
          <a:chOff x="0" y="0"/>
          <a:chExt cx="0" cy="0"/>
        </a:xfrm>
      </p:grpSpPr>
      <p:pic>
        <p:nvPicPr>
          <p:cNvPr id="1684" name="Google Shape;1684;p1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85" name="Google Shape;1685;p1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13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687" name="Google Shape;1687;p1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688" name="Google Shape;1688;p1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689" name="Google Shape;1689;p13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690" name="Google Shape;1690;p13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1691" name="Shape 1691"/>
        <p:cNvGrpSpPr/>
        <p:nvPr/>
      </p:nvGrpSpPr>
      <p:grpSpPr>
        <a:xfrm>
          <a:off x="0" y="0"/>
          <a:ext cx="0" cy="0"/>
          <a:chOff x="0" y="0"/>
          <a:chExt cx="0" cy="0"/>
        </a:xfrm>
      </p:grpSpPr>
      <p:sp>
        <p:nvSpPr>
          <p:cNvPr id="1692" name="Google Shape;1692;p139"/>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93" name="Google Shape;1693;p139"/>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694" name="Google Shape;1694;p13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695" name="Google Shape;1695;p13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696" name="Google Shape;1696;p139"/>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697" name="Shape 1697"/>
        <p:cNvGrpSpPr/>
        <p:nvPr/>
      </p:nvGrpSpPr>
      <p:grpSpPr>
        <a:xfrm>
          <a:off x="0" y="0"/>
          <a:ext cx="0" cy="0"/>
          <a:chOff x="0" y="0"/>
          <a:chExt cx="0" cy="0"/>
        </a:xfrm>
      </p:grpSpPr>
      <p:sp>
        <p:nvSpPr>
          <p:cNvPr id="1698" name="Google Shape;1698;p140"/>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99" name="Google Shape;1699;p140"/>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700" name="Google Shape;1700;p14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701" name="Google Shape;1701;p14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702" name="Google Shape;1702;p140"/>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703" name="Shape 1703"/>
        <p:cNvGrpSpPr/>
        <p:nvPr/>
      </p:nvGrpSpPr>
      <p:grpSpPr>
        <a:xfrm>
          <a:off x="0" y="0"/>
          <a:ext cx="0" cy="0"/>
          <a:chOff x="0" y="0"/>
          <a:chExt cx="0" cy="0"/>
        </a:xfrm>
      </p:grpSpPr>
      <p:sp>
        <p:nvSpPr>
          <p:cNvPr id="1705" name="Google Shape;1705;p141"/>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706" name="Shape 1706"/>
        <p:cNvGrpSpPr/>
        <p:nvPr/>
      </p:nvGrpSpPr>
      <p:grpSpPr>
        <a:xfrm>
          <a:off x="0" y="0"/>
          <a:ext cx="0" cy="0"/>
          <a:chOff x="0" y="0"/>
          <a:chExt cx="0" cy="0"/>
        </a:xfrm>
      </p:grpSpPr>
      <p:sp>
        <p:nvSpPr>
          <p:cNvPr id="1707" name="Google Shape;1707;p142"/>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708" name="Google Shape;1708;p142"/>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709" name="Google Shape;1709;p142"/>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710" name="Google Shape;1710;p142"/>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711" name="Google Shape;1711;p142"/>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712" name="Google Shape;1712;p142"/>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713" name="Google Shape;1713;p142"/>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714" name="Google Shape;1714;p142"/>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715" name="Google Shape;1715;p142"/>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716" name="Shape 1716"/>
        <p:cNvGrpSpPr/>
        <p:nvPr/>
      </p:nvGrpSpPr>
      <p:grpSpPr>
        <a:xfrm>
          <a:off x="0" y="0"/>
          <a:ext cx="0" cy="0"/>
          <a:chOff x="0" y="0"/>
          <a:chExt cx="0" cy="0"/>
        </a:xfrm>
      </p:grpSpPr>
      <p:pic>
        <p:nvPicPr>
          <p:cNvPr id="1717" name="Google Shape;1717;p143"/>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718" name="Google Shape;1718;p143"/>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719" name="Shape 1719"/>
        <p:cNvGrpSpPr/>
        <p:nvPr/>
      </p:nvGrpSpPr>
      <p:grpSpPr>
        <a:xfrm>
          <a:off x="0" y="0"/>
          <a:ext cx="0" cy="0"/>
          <a:chOff x="0" y="0"/>
          <a:chExt cx="0" cy="0"/>
        </a:xfrm>
      </p:grpSpPr>
      <p:sp>
        <p:nvSpPr>
          <p:cNvPr id="1720" name="Google Shape;1720;p144"/>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1" showMasterSp="0">
  <p:cSld name="Title Slide 2_1_1_1_1_1_1_3">
    <p:bg>
      <p:bgPr>
        <a:solidFill>
          <a:srgbClr val="EBEDFE"/>
        </a:solidFill>
      </p:bgPr>
    </p:bg>
    <p:spTree>
      <p:nvGrpSpPr>
        <p:cNvPr id="1721" name="Shape 1721"/>
        <p:cNvGrpSpPr/>
        <p:nvPr/>
      </p:nvGrpSpPr>
      <p:grpSpPr>
        <a:xfrm>
          <a:off x="0" y="0"/>
          <a:ext cx="0" cy="0"/>
          <a:chOff x="0" y="0"/>
          <a:chExt cx="0" cy="0"/>
        </a:xfrm>
      </p:grpSpPr>
      <p:sp>
        <p:nvSpPr>
          <p:cNvPr id="1722" name="Google Shape;1722;p14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23" name="Google Shape;1723;p145"/>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724" name="Google Shape;1724;p145"/>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726" name="Google Shape;1726;p14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727" name="Google Shape;1727;p145"/>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728" name="Google Shape;1728;p145"/>
          <p:cNvGrpSpPr/>
          <p:nvPr/>
        </p:nvGrpSpPr>
        <p:grpSpPr>
          <a:xfrm>
            <a:off x="6156975" y="0"/>
            <a:ext cx="2987025" cy="3854074"/>
            <a:chOff x="6156975" y="0"/>
            <a:chExt cx="2987025" cy="3854074"/>
          </a:xfrm>
        </p:grpSpPr>
        <p:pic>
          <p:nvPicPr>
            <p:cNvPr id="1729" name="Google Shape;1729;p14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30" name="Google Shape;1730;p145"/>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31" name="Google Shape;1731;p145"/>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1">
  <p:cSld name="TITLE_AND_TWO_COLUMNS_1_1_5_1_3_1_1_2">
    <p:spTree>
      <p:nvGrpSpPr>
        <p:cNvPr id="1732" name="Shape 1732"/>
        <p:cNvGrpSpPr/>
        <p:nvPr/>
      </p:nvGrpSpPr>
      <p:grpSpPr>
        <a:xfrm>
          <a:off x="0" y="0"/>
          <a:ext cx="0" cy="0"/>
          <a:chOff x="0" y="0"/>
          <a:chExt cx="0" cy="0"/>
        </a:xfrm>
      </p:grpSpPr>
      <p:pic>
        <p:nvPicPr>
          <p:cNvPr id="1733" name="Google Shape;1733;p14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734" name="Google Shape;1734;p14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1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736" name="Google Shape;1736;p146"/>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737" name="Google Shape;1737;p14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738" name="Google Shape;1738;p146"/>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739" name="Google Shape;1739;p1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1">
  <p:cSld name="TITLE_AND_TWO_COLUMNS_1_1_5_1_3_1_1_1_2">
    <p:bg>
      <p:bgPr>
        <a:solidFill>
          <a:srgbClr val="EBEDFE"/>
        </a:solidFill>
      </p:bgPr>
    </p:bg>
    <p:spTree>
      <p:nvGrpSpPr>
        <p:cNvPr id="1740" name="Shape 1740"/>
        <p:cNvGrpSpPr/>
        <p:nvPr/>
      </p:nvGrpSpPr>
      <p:grpSpPr>
        <a:xfrm>
          <a:off x="0" y="0"/>
          <a:ext cx="0" cy="0"/>
          <a:chOff x="0" y="0"/>
          <a:chExt cx="0" cy="0"/>
        </a:xfrm>
      </p:grpSpPr>
      <p:pic>
        <p:nvPicPr>
          <p:cNvPr id="1741" name="Google Shape;1741;p1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742" name="Google Shape;1742;p1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1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744" name="Google Shape;1744;p147"/>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745" name="Google Shape;1745;p14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746" name="Google Shape;1746;p1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747" name="Google Shape;1747;p1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1">
  <p:cSld name="TITLE_AND_TWO_COLUMNS_1_1_5_1_3_1_1_1_1_3">
    <p:spTree>
      <p:nvGrpSpPr>
        <p:cNvPr id="1748" name="Shape 1748"/>
        <p:cNvGrpSpPr/>
        <p:nvPr/>
      </p:nvGrpSpPr>
      <p:grpSpPr>
        <a:xfrm>
          <a:off x="0" y="0"/>
          <a:ext cx="0" cy="0"/>
          <a:chOff x="0" y="0"/>
          <a:chExt cx="0" cy="0"/>
        </a:xfrm>
      </p:grpSpPr>
      <p:pic>
        <p:nvPicPr>
          <p:cNvPr id="1749" name="Google Shape;1749;p1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750" name="Google Shape;1750;p1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1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752" name="Google Shape;1752;p1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753" name="Google Shape;1753;p148"/>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754" name="Google Shape;1754;p14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755" name="Google Shape;1755;p1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1">
  <p:cSld name="TITLE_AND_TWO_COLUMNS_1_1_5_1_3_1_1_1_1_2_1">
    <p:bg>
      <p:bgPr>
        <a:solidFill>
          <a:srgbClr val="EBEDFE"/>
        </a:solidFill>
      </p:bgPr>
    </p:bg>
    <p:spTree>
      <p:nvGrpSpPr>
        <p:cNvPr id="1756" name="Shape 1756"/>
        <p:cNvGrpSpPr/>
        <p:nvPr/>
      </p:nvGrpSpPr>
      <p:grpSpPr>
        <a:xfrm>
          <a:off x="0" y="0"/>
          <a:ext cx="0" cy="0"/>
          <a:chOff x="0" y="0"/>
          <a:chExt cx="0" cy="0"/>
        </a:xfrm>
      </p:grpSpPr>
      <p:pic>
        <p:nvPicPr>
          <p:cNvPr id="1757" name="Google Shape;1757;p1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758" name="Google Shape;1758;p1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1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760" name="Google Shape;1760;p149"/>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761" name="Google Shape;1761;p149"/>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762" name="Google Shape;1762;p1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763" name="Google Shape;1763;p1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1">
  <p:cSld name="TITLE_AND_TWO_COLUMNS_1_1_5_1_3_1_2_2">
    <p:spTree>
      <p:nvGrpSpPr>
        <p:cNvPr id="1764" name="Shape 1764"/>
        <p:cNvGrpSpPr/>
        <p:nvPr/>
      </p:nvGrpSpPr>
      <p:grpSpPr>
        <a:xfrm>
          <a:off x="0" y="0"/>
          <a:ext cx="0" cy="0"/>
          <a:chOff x="0" y="0"/>
          <a:chExt cx="0" cy="0"/>
        </a:xfrm>
      </p:grpSpPr>
      <p:pic>
        <p:nvPicPr>
          <p:cNvPr id="1765" name="Google Shape;1765;p1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766" name="Google Shape;1766;p1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1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768" name="Google Shape;1768;p1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769" name="Google Shape;1769;p150"/>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770" name="Google Shape;1770;p150"/>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771" name="Google Shape;1771;p1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1">
  <p:cSld name="TITLE_AND_TWO_COLUMNS_1_1_5_1_3_1_2_1_1">
    <p:bg>
      <p:bgPr>
        <a:solidFill>
          <a:srgbClr val="EBEDFE"/>
        </a:solidFill>
      </p:bgPr>
    </p:bg>
    <p:spTree>
      <p:nvGrpSpPr>
        <p:cNvPr id="1772" name="Shape 1772"/>
        <p:cNvGrpSpPr/>
        <p:nvPr/>
      </p:nvGrpSpPr>
      <p:grpSpPr>
        <a:xfrm>
          <a:off x="0" y="0"/>
          <a:ext cx="0" cy="0"/>
          <a:chOff x="0" y="0"/>
          <a:chExt cx="0" cy="0"/>
        </a:xfrm>
      </p:grpSpPr>
      <p:pic>
        <p:nvPicPr>
          <p:cNvPr id="1773" name="Google Shape;1773;p1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774" name="Google Shape;1774;p15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1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776" name="Google Shape;1776;p151"/>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777" name="Google Shape;1777;p151"/>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778" name="Google Shape;1778;p1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779" name="Google Shape;1779;p1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1">
  <p:cSld name="TITLE_AND_TWO_COLUMNS_1_1_5_1_2_1_2">
    <p:spTree>
      <p:nvGrpSpPr>
        <p:cNvPr id="1780" name="Shape 1780"/>
        <p:cNvGrpSpPr/>
        <p:nvPr/>
      </p:nvGrpSpPr>
      <p:grpSpPr>
        <a:xfrm>
          <a:off x="0" y="0"/>
          <a:ext cx="0" cy="0"/>
          <a:chOff x="0" y="0"/>
          <a:chExt cx="0" cy="0"/>
        </a:xfrm>
      </p:grpSpPr>
      <p:sp>
        <p:nvSpPr>
          <p:cNvPr id="1781" name="Google Shape;1781;p152"/>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82" name="Google Shape;1782;p152"/>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783" name="Google Shape;1783;p152"/>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784" name="Google Shape;1784;p152"/>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785" name="Google Shape;1785;p152"/>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2" showMasterSp="0">
  <p:cSld name="Title Slide 2_1_1_1_1_1_1_4">
    <p:bg>
      <p:bgPr>
        <a:solidFill>
          <a:srgbClr val="EBEDFE"/>
        </a:solidFill>
      </p:bgPr>
    </p:bg>
    <p:spTree>
      <p:nvGrpSpPr>
        <p:cNvPr id="1786" name="Shape 1786"/>
        <p:cNvGrpSpPr/>
        <p:nvPr/>
      </p:nvGrpSpPr>
      <p:grpSpPr>
        <a:xfrm>
          <a:off x="0" y="0"/>
          <a:ext cx="0" cy="0"/>
          <a:chOff x="0" y="0"/>
          <a:chExt cx="0" cy="0"/>
        </a:xfrm>
      </p:grpSpPr>
      <p:sp>
        <p:nvSpPr>
          <p:cNvPr id="1787" name="Google Shape;1787;p15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788" name="Google Shape;1788;p153"/>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789" name="Google Shape;1789;p153"/>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1791" name="Google Shape;1791;p15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792" name="Google Shape;1792;p153"/>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793" name="Google Shape;1793;p153"/>
          <p:cNvGrpSpPr/>
          <p:nvPr/>
        </p:nvGrpSpPr>
        <p:grpSpPr>
          <a:xfrm>
            <a:off x="6156975" y="0"/>
            <a:ext cx="2987025" cy="3854074"/>
            <a:chOff x="6156975" y="0"/>
            <a:chExt cx="2987025" cy="3854074"/>
          </a:xfrm>
        </p:grpSpPr>
        <p:pic>
          <p:nvPicPr>
            <p:cNvPr id="1794" name="Google Shape;1794;p15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95" name="Google Shape;1795;p153"/>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6" name="Google Shape;1796;p153"/>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2">
  <p:cSld name="TITLE_AND_TWO_COLUMNS_1_1_5_1_3_1_1_3">
    <p:spTree>
      <p:nvGrpSpPr>
        <p:cNvPr id="1797" name="Shape 1797"/>
        <p:cNvGrpSpPr/>
        <p:nvPr/>
      </p:nvGrpSpPr>
      <p:grpSpPr>
        <a:xfrm>
          <a:off x="0" y="0"/>
          <a:ext cx="0" cy="0"/>
          <a:chOff x="0" y="0"/>
          <a:chExt cx="0" cy="0"/>
        </a:xfrm>
      </p:grpSpPr>
      <p:pic>
        <p:nvPicPr>
          <p:cNvPr id="1798" name="Google Shape;1798;p15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799" name="Google Shape;1799;p15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1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01" name="Google Shape;1801;p154"/>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802" name="Google Shape;1802;p15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803" name="Google Shape;1803;p15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804" name="Google Shape;1804;p1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2">
  <p:cSld name="TITLE_AND_TWO_COLUMNS_1_1_5_1_3_1_1_1_3">
    <p:bg>
      <p:bgPr>
        <a:solidFill>
          <a:srgbClr val="EBEDFE"/>
        </a:solidFill>
      </p:bgPr>
    </p:bg>
    <p:spTree>
      <p:nvGrpSpPr>
        <p:cNvPr id="1805" name="Shape 1805"/>
        <p:cNvGrpSpPr/>
        <p:nvPr/>
      </p:nvGrpSpPr>
      <p:grpSpPr>
        <a:xfrm>
          <a:off x="0" y="0"/>
          <a:ext cx="0" cy="0"/>
          <a:chOff x="0" y="0"/>
          <a:chExt cx="0" cy="0"/>
        </a:xfrm>
      </p:grpSpPr>
      <p:pic>
        <p:nvPicPr>
          <p:cNvPr id="1806" name="Google Shape;1806;p1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807" name="Google Shape;1807;p1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1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09" name="Google Shape;1809;p155"/>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810" name="Google Shape;1810;p15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811" name="Google Shape;1811;p1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812" name="Google Shape;1812;p1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2">
  <p:cSld name="TITLE_AND_TWO_COLUMNS_1_1_5_1_3_1_1_1_1_4">
    <p:spTree>
      <p:nvGrpSpPr>
        <p:cNvPr id="1813" name="Shape 1813"/>
        <p:cNvGrpSpPr/>
        <p:nvPr/>
      </p:nvGrpSpPr>
      <p:grpSpPr>
        <a:xfrm>
          <a:off x="0" y="0"/>
          <a:ext cx="0" cy="0"/>
          <a:chOff x="0" y="0"/>
          <a:chExt cx="0" cy="0"/>
        </a:xfrm>
      </p:grpSpPr>
      <p:pic>
        <p:nvPicPr>
          <p:cNvPr id="1814" name="Google Shape;1814;p1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15" name="Google Shape;1815;p1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1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17" name="Google Shape;1817;p1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818" name="Google Shape;1818;p156"/>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819" name="Google Shape;1819;p15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820" name="Google Shape;1820;p156"/>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2">
  <p:cSld name="TITLE_AND_TWO_COLUMNS_1_1_5_1_3_1_1_1_1_2_2">
    <p:bg>
      <p:bgPr>
        <a:solidFill>
          <a:srgbClr val="EBEDFE"/>
        </a:solidFill>
      </p:bgPr>
    </p:bg>
    <p:spTree>
      <p:nvGrpSpPr>
        <p:cNvPr id="1821" name="Shape 1821"/>
        <p:cNvGrpSpPr/>
        <p:nvPr/>
      </p:nvGrpSpPr>
      <p:grpSpPr>
        <a:xfrm>
          <a:off x="0" y="0"/>
          <a:ext cx="0" cy="0"/>
          <a:chOff x="0" y="0"/>
          <a:chExt cx="0" cy="0"/>
        </a:xfrm>
      </p:grpSpPr>
      <p:pic>
        <p:nvPicPr>
          <p:cNvPr id="1822" name="Google Shape;1822;p1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23" name="Google Shape;1823;p15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1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25" name="Google Shape;1825;p157"/>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826" name="Google Shape;1826;p15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1827" name="Google Shape;1827;p1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828" name="Google Shape;1828;p1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2">
  <p:cSld name="TITLE_AND_TWO_COLUMNS_1_1_5_1_3_1_2_3">
    <p:spTree>
      <p:nvGrpSpPr>
        <p:cNvPr id="1829" name="Shape 1829"/>
        <p:cNvGrpSpPr/>
        <p:nvPr/>
      </p:nvGrpSpPr>
      <p:grpSpPr>
        <a:xfrm>
          <a:off x="0" y="0"/>
          <a:ext cx="0" cy="0"/>
          <a:chOff x="0" y="0"/>
          <a:chExt cx="0" cy="0"/>
        </a:xfrm>
      </p:grpSpPr>
      <p:pic>
        <p:nvPicPr>
          <p:cNvPr id="1830" name="Google Shape;1830;p1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31" name="Google Shape;1831;p15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1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33" name="Google Shape;1833;p1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834" name="Google Shape;1834;p158"/>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835" name="Google Shape;1835;p15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836" name="Google Shape;1836;p15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2">
  <p:cSld name="TITLE_AND_TWO_COLUMNS_1_1_5_1_3_1_2_1_2">
    <p:bg>
      <p:bgPr>
        <a:solidFill>
          <a:srgbClr val="EBEDFE"/>
        </a:solidFill>
      </p:bgPr>
    </p:bg>
    <p:spTree>
      <p:nvGrpSpPr>
        <p:cNvPr id="1837" name="Shape 1837"/>
        <p:cNvGrpSpPr/>
        <p:nvPr/>
      </p:nvGrpSpPr>
      <p:grpSpPr>
        <a:xfrm>
          <a:off x="0" y="0"/>
          <a:ext cx="0" cy="0"/>
          <a:chOff x="0" y="0"/>
          <a:chExt cx="0" cy="0"/>
        </a:xfrm>
      </p:grpSpPr>
      <p:pic>
        <p:nvPicPr>
          <p:cNvPr id="1838" name="Google Shape;1838;p15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39" name="Google Shape;1839;p15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1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41" name="Google Shape;1841;p159"/>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842" name="Google Shape;1842;p159"/>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843" name="Google Shape;1843;p1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844" name="Google Shape;1844;p15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2">
  <p:cSld name="TITLE_AND_TWO_COLUMNS_1_1_5_1_2_1_3">
    <p:spTree>
      <p:nvGrpSpPr>
        <p:cNvPr id="1845" name="Shape 1845"/>
        <p:cNvGrpSpPr/>
        <p:nvPr/>
      </p:nvGrpSpPr>
      <p:grpSpPr>
        <a:xfrm>
          <a:off x="0" y="0"/>
          <a:ext cx="0" cy="0"/>
          <a:chOff x="0" y="0"/>
          <a:chExt cx="0" cy="0"/>
        </a:xfrm>
      </p:grpSpPr>
      <p:sp>
        <p:nvSpPr>
          <p:cNvPr id="1846" name="Google Shape;1846;p160"/>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47" name="Google Shape;1847;p160"/>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848" name="Google Shape;1848;p16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49" name="Google Shape;1849;p160"/>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850" name="Google Shape;1850;p160"/>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2.xml"/><Relationship Id="rId3" Type="http://schemas.openxmlformats.org/officeDocument/2006/relationships/slideLayout" Target="../slideLayouts/slideLayout73.xml"/><Relationship Id="rId4" Type="http://schemas.openxmlformats.org/officeDocument/2006/relationships/slideLayout" Target="../slideLayouts/slideLayout74.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9" Type="http://schemas.openxmlformats.org/officeDocument/2006/relationships/slideLayout" Target="../slideLayouts/slideLayout79.xml"/><Relationship Id="rId10" Type="http://schemas.openxmlformats.org/officeDocument/2006/relationships/slideLayout" Target="../slideLayouts/slideLayout80.xml"/><Relationship Id="rId11" Type="http://schemas.openxmlformats.org/officeDocument/2006/relationships/slideLayout" Target="../slideLayouts/slideLayout81.xml"/><Relationship Id="rId12" Type="http://schemas.openxmlformats.org/officeDocument/2006/relationships/slideLayout" Target="../slideLayouts/slideLayout82.xml"/><Relationship Id="rId13" Type="http://schemas.openxmlformats.org/officeDocument/2006/relationships/slideLayout" Target="../slideLayouts/slideLayout83.xml"/><Relationship Id="rId14" Type="http://schemas.openxmlformats.org/officeDocument/2006/relationships/slideLayout" Target="../slideLayouts/slideLayout84.xml"/><Relationship Id="rId15" Type="http://schemas.openxmlformats.org/officeDocument/2006/relationships/slideLayout" Target="../slideLayouts/slideLayout85.xml"/><Relationship Id="rId16" Type="http://schemas.openxmlformats.org/officeDocument/2006/relationships/slideLayout" Target="../slideLayouts/slideLayout86.xml"/><Relationship Id="rId17" Type="http://schemas.openxmlformats.org/officeDocument/2006/relationships/slideLayout" Target="../slideLayouts/slideLayout87.xml"/><Relationship Id="rId18" Type="http://schemas.openxmlformats.org/officeDocument/2006/relationships/slideLayout" Target="../slideLayouts/slideLayout88.xml"/><Relationship Id="rId19" Type="http://schemas.openxmlformats.org/officeDocument/2006/relationships/slideLayout" Target="../slideLayouts/slideLayout89.xml"/><Relationship Id="rId20" Type="http://schemas.openxmlformats.org/officeDocument/2006/relationships/slideLayout" Target="../slideLayouts/slideLayout90.xml"/><Relationship Id="rId21" Type="http://schemas.openxmlformats.org/officeDocument/2006/relationships/slideLayout" Target="../slideLayouts/slideLayout91.xml"/><Relationship Id="rId22" Type="http://schemas.openxmlformats.org/officeDocument/2006/relationships/slideLayout" Target="../slideLayouts/slideLayout92.xml"/><Relationship Id="rId23" Type="http://schemas.openxmlformats.org/officeDocument/2006/relationships/slideLayout" Target="../slideLayouts/slideLayout93.xml"/><Relationship Id="rId24" Type="http://schemas.openxmlformats.org/officeDocument/2006/relationships/slideLayout" Target="../slideLayouts/slideLayout94.xml"/><Relationship Id="rId25" Type="http://schemas.openxmlformats.org/officeDocument/2006/relationships/slideLayout" Target="../slideLayouts/slideLayout95.xml"/><Relationship Id="rId26" Type="http://schemas.openxmlformats.org/officeDocument/2006/relationships/slideLayout" Target="../slideLayouts/slideLayout96.xml"/><Relationship Id="rId27" Type="http://schemas.openxmlformats.org/officeDocument/2006/relationships/slideLayout" Target="../slideLayouts/slideLayout97.xml"/><Relationship Id="rId28" Type="http://schemas.openxmlformats.org/officeDocument/2006/relationships/slideLayout" Target="../slideLayouts/slideLayout98.xml"/><Relationship Id="rId29" Type="http://schemas.openxmlformats.org/officeDocument/2006/relationships/slideLayout" Target="../slideLayouts/slideLayout99.xml"/><Relationship Id="rId30" Type="http://schemas.openxmlformats.org/officeDocument/2006/relationships/slideLayout" Target="../slideLayouts/slideLayout100.xml"/><Relationship Id="rId31" Type="http://schemas.openxmlformats.org/officeDocument/2006/relationships/slideLayout" Target="../slideLayouts/slideLayout101.xml"/><Relationship Id="rId32" Type="http://schemas.openxmlformats.org/officeDocument/2006/relationships/slideLayout" Target="../slideLayouts/slideLayout102.xml"/><Relationship Id="rId33" Type="http://schemas.openxmlformats.org/officeDocument/2006/relationships/slideLayout" Target="../slideLayouts/slideLayout103.xml"/><Relationship Id="rId34" Type="http://schemas.openxmlformats.org/officeDocument/2006/relationships/slideLayout" Target="../slideLayouts/slideLayout104.xml"/><Relationship Id="rId35" Type="http://schemas.openxmlformats.org/officeDocument/2006/relationships/slideLayout" Target="../slideLayouts/slideLayout105.xml"/><Relationship Id="rId36" Type="http://schemas.openxmlformats.org/officeDocument/2006/relationships/slideLayout" Target="../slideLayouts/slideLayout106.xml"/><Relationship Id="rId37" Type="http://schemas.openxmlformats.org/officeDocument/2006/relationships/slideLayout" Target="../slideLayouts/slideLayout107.xml"/><Relationship Id="rId38" Type="http://schemas.openxmlformats.org/officeDocument/2006/relationships/slideLayout" Target="../slideLayouts/slideLayout108.xml"/><Relationship Id="rId39" Type="http://schemas.openxmlformats.org/officeDocument/2006/relationships/slideLayout" Target="../slideLayouts/slideLayout109.xml"/><Relationship Id="rId40" Type="http://schemas.openxmlformats.org/officeDocument/2006/relationships/slideLayout" Target="../slideLayouts/slideLayout110.xml"/><Relationship Id="rId41" Type="http://schemas.openxmlformats.org/officeDocument/2006/relationships/slideLayout" Target="../slideLayouts/slideLayout111.xml"/><Relationship Id="rId42" Type="http://schemas.openxmlformats.org/officeDocument/2006/relationships/slideLayout" Target="../slideLayouts/slideLayout112.xml"/><Relationship Id="rId43" Type="http://schemas.openxmlformats.org/officeDocument/2006/relationships/slideLayout" Target="../slideLayouts/slideLayout113.xml"/><Relationship Id="rId44" Type="http://schemas.openxmlformats.org/officeDocument/2006/relationships/slideLayout" Target="../slideLayouts/slideLayout114.xml"/><Relationship Id="rId45" Type="http://schemas.openxmlformats.org/officeDocument/2006/relationships/slideLayout" Target="../slideLayouts/slideLayout115.xml"/><Relationship Id="rId46" Type="http://schemas.openxmlformats.org/officeDocument/2006/relationships/slideLayout" Target="../slideLayouts/slideLayout116.xml"/><Relationship Id="rId47" Type="http://schemas.openxmlformats.org/officeDocument/2006/relationships/slideLayout" Target="../slideLayouts/slideLayout117.xml"/><Relationship Id="rId48" Type="http://schemas.openxmlformats.org/officeDocument/2006/relationships/slideLayout" Target="../slideLayouts/slideLayout118.xml"/><Relationship Id="rId49" Type="http://schemas.openxmlformats.org/officeDocument/2006/relationships/slideLayout" Target="../slideLayouts/slideLayout119.xml"/><Relationship Id="rId50" Type="http://schemas.openxmlformats.org/officeDocument/2006/relationships/slideLayout" Target="../slideLayouts/slideLayout120.xml"/><Relationship Id="rId51" Type="http://schemas.openxmlformats.org/officeDocument/2006/relationships/slideLayout" Target="../slideLayouts/slideLayout121.xml"/><Relationship Id="rId52" Type="http://schemas.openxmlformats.org/officeDocument/2006/relationships/slideLayout" Target="../slideLayouts/slideLayout122.xml"/><Relationship Id="rId53" Type="http://schemas.openxmlformats.org/officeDocument/2006/relationships/slideLayout" Target="../slideLayouts/slideLayout123.xml"/><Relationship Id="rId54" Type="http://schemas.openxmlformats.org/officeDocument/2006/relationships/slideLayout" Target="../slideLayouts/slideLayout124.xml"/><Relationship Id="rId55" Type="http://schemas.openxmlformats.org/officeDocument/2006/relationships/slideLayout" Target="../slideLayouts/slideLayout125.xml"/><Relationship Id="rId56" Type="http://schemas.openxmlformats.org/officeDocument/2006/relationships/slideLayout" Target="../slideLayouts/slideLayout126.xml"/><Relationship Id="rId57" Type="http://schemas.openxmlformats.org/officeDocument/2006/relationships/slideLayout" Target="../slideLayouts/slideLayout127.xml"/><Relationship Id="rId58" Type="http://schemas.openxmlformats.org/officeDocument/2006/relationships/slideLayout" Target="../slideLayouts/slideLayout128.xml"/><Relationship Id="rId59" Type="http://schemas.openxmlformats.org/officeDocument/2006/relationships/slideLayout" Target="../slideLayouts/slideLayout129.xml"/><Relationship Id="rId60" Type="http://schemas.openxmlformats.org/officeDocument/2006/relationships/slideLayout" Target="../slideLayouts/slideLayout130.xml"/><Relationship Id="rId61" Type="http://schemas.openxmlformats.org/officeDocument/2006/relationships/slideLayout" Target="../slideLayouts/slideLayout131.xml"/><Relationship Id="rId62" Type="http://schemas.openxmlformats.org/officeDocument/2006/relationships/slideLayout" Target="../slideLayouts/slideLayout132.xml"/><Relationship Id="rId63" Type="http://schemas.openxmlformats.org/officeDocument/2006/relationships/slideLayout" Target="../slideLayouts/slideLayout133.xml"/><Relationship Id="rId64" Type="http://schemas.openxmlformats.org/officeDocument/2006/relationships/slideLayout" Target="../slideLayouts/slideLayout134.xml"/><Relationship Id="rId65" Type="http://schemas.openxmlformats.org/officeDocument/2006/relationships/slideLayout" Target="../slideLayouts/slideLayout135.xml"/><Relationship Id="rId66" Type="http://schemas.openxmlformats.org/officeDocument/2006/relationships/slideLayout" Target="../slideLayouts/slideLayout136.xml"/><Relationship Id="rId67" Type="http://schemas.openxmlformats.org/officeDocument/2006/relationships/slideLayout" Target="../slideLayouts/slideLayout137.xml"/><Relationship Id="rId68" Type="http://schemas.openxmlformats.org/officeDocument/2006/relationships/slideLayout" Target="../slideLayouts/slideLayout138.xml"/><Relationship Id="rId69" Type="http://schemas.openxmlformats.org/officeDocument/2006/relationships/slideLayout" Target="../slideLayouts/slideLayout139.xml"/><Relationship Id="rId70" Type="http://schemas.openxmlformats.org/officeDocument/2006/relationships/slideLayout" Target="../slideLayouts/slideLayout140.xml"/><Relationship Id="rId71" Type="http://schemas.openxmlformats.org/officeDocument/2006/relationships/slideLayout" Target="../slideLayouts/slideLayout141.xml"/><Relationship Id="rId72" Type="http://schemas.openxmlformats.org/officeDocument/2006/relationships/slideLayout" Target="../slideLayouts/slideLayout142.xml"/><Relationship Id="rId73" Type="http://schemas.openxmlformats.org/officeDocument/2006/relationships/slideLayout" Target="../slideLayouts/slideLayout143.xml"/><Relationship Id="rId74" Type="http://schemas.openxmlformats.org/officeDocument/2006/relationships/slideLayout" Target="../slideLayouts/slideLayout144.xml"/><Relationship Id="rId75" Type="http://schemas.openxmlformats.org/officeDocument/2006/relationships/slideLayout" Target="../slideLayouts/slideLayout145.xml"/><Relationship Id="rId76" Type="http://schemas.openxmlformats.org/officeDocument/2006/relationships/slideLayout" Target="../slideLayouts/slideLayout146.xml"/><Relationship Id="rId77" Type="http://schemas.openxmlformats.org/officeDocument/2006/relationships/slideLayout" Target="../slideLayouts/slideLayout147.xml"/><Relationship Id="rId78" Type="http://schemas.openxmlformats.org/officeDocument/2006/relationships/slideLayout" Target="../slideLayouts/slideLayout148.xml"/><Relationship Id="rId79" Type="http://schemas.openxmlformats.org/officeDocument/2006/relationships/slideLayout" Target="../slideLayouts/slideLayout149.xml"/><Relationship Id="rId80" Type="http://schemas.openxmlformats.org/officeDocument/2006/relationships/slideLayout" Target="../slideLayouts/slideLayout150.xml"/><Relationship Id="rId81" Type="http://schemas.openxmlformats.org/officeDocument/2006/relationships/slideLayout" Target="../slideLayouts/slideLayout151.xml"/><Relationship Id="rId82" Type="http://schemas.openxmlformats.org/officeDocument/2006/relationships/slideLayout" Target="../slideLayouts/slideLayout152.xml"/><Relationship Id="rId83" Type="http://schemas.openxmlformats.org/officeDocument/2006/relationships/slideLayout" Target="../slideLayouts/slideLayout153.xml"/><Relationship Id="rId84" Type="http://schemas.openxmlformats.org/officeDocument/2006/relationships/slideLayout" Target="../slideLayouts/slideLayout154.xml"/><Relationship Id="rId85" Type="http://schemas.openxmlformats.org/officeDocument/2006/relationships/slideLayout" Target="../slideLayouts/slideLayout155.xml"/><Relationship Id="rId86" Type="http://schemas.openxmlformats.org/officeDocument/2006/relationships/slideLayout" Target="../slideLayouts/slideLayout156.xml"/><Relationship Id="rId87" Type="http://schemas.openxmlformats.org/officeDocument/2006/relationships/slideLayout" Target="../slideLayouts/slideLayout157.xml"/><Relationship Id="rId88" Type="http://schemas.openxmlformats.org/officeDocument/2006/relationships/slideLayout" Target="../slideLayouts/slideLayout158.xml"/><Relationship Id="rId8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63" name="Shape 863"/>
        <p:cNvGrpSpPr/>
        <p:nvPr/>
      </p:nvGrpSpPr>
      <p:grpSpPr>
        <a:xfrm>
          <a:off x="0" y="0"/>
          <a:ext cx="0" cy="0"/>
          <a:chOff x="0" y="0"/>
          <a:chExt cx="0" cy="0"/>
        </a:xfrm>
      </p:grpSpPr>
      <p:sp>
        <p:nvSpPr>
          <p:cNvPr id="864" name="Google Shape;864;p73"/>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865" name="Google Shape;865;p73"/>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 id="2147483749" r:id="rId32"/>
    <p:sldLayoutId id="2147483750" r:id="rId33"/>
    <p:sldLayoutId id="2147483751" r:id="rId34"/>
    <p:sldLayoutId id="2147483752" r:id="rId35"/>
    <p:sldLayoutId id="2147483753" r:id="rId36"/>
    <p:sldLayoutId id="2147483754" r:id="rId37"/>
    <p:sldLayoutId id="2147483755" r:id="rId38"/>
    <p:sldLayoutId id="2147483756" r:id="rId39"/>
    <p:sldLayoutId id="2147483757" r:id="rId40"/>
    <p:sldLayoutId id="2147483758" r:id="rId41"/>
    <p:sldLayoutId id="2147483759" r:id="rId42"/>
    <p:sldLayoutId id="2147483760" r:id="rId43"/>
    <p:sldLayoutId id="2147483761" r:id="rId44"/>
    <p:sldLayoutId id="2147483762" r:id="rId45"/>
    <p:sldLayoutId id="2147483763" r:id="rId46"/>
    <p:sldLayoutId id="2147483764" r:id="rId47"/>
    <p:sldLayoutId id="2147483765" r:id="rId48"/>
    <p:sldLayoutId id="2147483766" r:id="rId49"/>
    <p:sldLayoutId id="2147483767" r:id="rId50"/>
    <p:sldLayoutId id="2147483768" r:id="rId51"/>
    <p:sldLayoutId id="2147483769" r:id="rId52"/>
    <p:sldLayoutId id="2147483770" r:id="rId53"/>
    <p:sldLayoutId id="2147483771" r:id="rId54"/>
    <p:sldLayoutId id="2147483772" r:id="rId55"/>
    <p:sldLayoutId id="2147483773" r:id="rId56"/>
    <p:sldLayoutId id="2147483774" r:id="rId57"/>
    <p:sldLayoutId id="2147483775" r:id="rId58"/>
    <p:sldLayoutId id="2147483776" r:id="rId59"/>
    <p:sldLayoutId id="2147483777" r:id="rId60"/>
    <p:sldLayoutId id="2147483778" r:id="rId61"/>
    <p:sldLayoutId id="2147483779" r:id="rId62"/>
    <p:sldLayoutId id="2147483780" r:id="rId63"/>
    <p:sldLayoutId id="2147483781" r:id="rId64"/>
    <p:sldLayoutId id="2147483782" r:id="rId65"/>
    <p:sldLayoutId id="2147483783" r:id="rId66"/>
    <p:sldLayoutId id="2147483784" r:id="rId67"/>
    <p:sldLayoutId id="2147483785" r:id="rId68"/>
    <p:sldLayoutId id="2147483786" r:id="rId69"/>
    <p:sldLayoutId id="2147483787" r:id="rId70"/>
    <p:sldLayoutId id="2147483788" r:id="rId71"/>
    <p:sldLayoutId id="2147483789" r:id="rId72"/>
    <p:sldLayoutId id="2147483790" r:id="rId73"/>
    <p:sldLayoutId id="2147483791" r:id="rId74"/>
    <p:sldLayoutId id="2147483792" r:id="rId75"/>
    <p:sldLayoutId id="2147483793" r:id="rId76"/>
    <p:sldLayoutId id="2147483794" r:id="rId77"/>
    <p:sldLayoutId id="2147483795" r:id="rId78"/>
    <p:sldLayoutId id="2147483796" r:id="rId79"/>
    <p:sldLayoutId id="2147483797" r:id="rId80"/>
    <p:sldLayoutId id="2147483798" r:id="rId81"/>
    <p:sldLayoutId id="2147483799" r:id="rId82"/>
    <p:sldLayoutId id="2147483800" r:id="rId83"/>
    <p:sldLayoutId id="2147483801" r:id="rId84"/>
    <p:sldLayoutId id="2147483802" r:id="rId85"/>
    <p:sldLayoutId id="2147483803" r:id="rId86"/>
    <p:sldLayoutId id="2147483804" r:id="rId87"/>
    <p:sldLayoutId id="2147483805" r:id="rId8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4.xml"/><Relationship Id="rId3" Type="http://schemas.openxmlformats.org/officeDocument/2006/relationships/image" Target="../media/image14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5.xml"/><Relationship Id="rId3" Type="http://schemas.openxmlformats.org/officeDocument/2006/relationships/image" Target="../media/image14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6.xml"/><Relationship Id="rId3" Type="http://schemas.openxmlformats.org/officeDocument/2006/relationships/image" Target="../media/image14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8.xml"/><Relationship Id="rId3" Type="http://schemas.openxmlformats.org/officeDocument/2006/relationships/image" Target="../media/image146.png"/><Relationship Id="rId4" Type="http://schemas.openxmlformats.org/officeDocument/2006/relationships/image" Target="../media/image15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9.xml"/><Relationship Id="rId3" Type="http://schemas.openxmlformats.org/officeDocument/2006/relationships/image" Target="../media/image152.png"/><Relationship Id="rId4" Type="http://schemas.openxmlformats.org/officeDocument/2006/relationships/image" Target="../media/image149.png"/><Relationship Id="rId5" Type="http://schemas.openxmlformats.org/officeDocument/2006/relationships/image" Target="../media/image15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10.xml"/><Relationship Id="rId3" Type="http://schemas.openxmlformats.org/officeDocument/2006/relationships/image" Target="../media/image57.png"/><Relationship Id="rId4" Type="http://schemas.openxmlformats.org/officeDocument/2006/relationships/image" Target="../media/image15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11.xml"/><Relationship Id="rId3" Type="http://schemas.openxmlformats.org/officeDocument/2006/relationships/image" Target="../media/image154.png"/><Relationship Id="rId4" Type="http://schemas.openxmlformats.org/officeDocument/2006/relationships/image" Target="../media/image164.png"/><Relationship Id="rId5" Type="http://schemas.openxmlformats.org/officeDocument/2006/relationships/image" Target="../media/image15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12.xml"/><Relationship Id="rId3" Type="http://schemas.openxmlformats.org/officeDocument/2006/relationships/image" Target="../media/image161.png"/><Relationship Id="rId4" Type="http://schemas.openxmlformats.org/officeDocument/2006/relationships/image" Target="../media/image151.png"/><Relationship Id="rId5" Type="http://schemas.openxmlformats.org/officeDocument/2006/relationships/image" Target="../media/image158.png"/><Relationship Id="rId6" Type="http://schemas.openxmlformats.org/officeDocument/2006/relationships/image" Target="../media/image159.png"/><Relationship Id="rId7" Type="http://schemas.openxmlformats.org/officeDocument/2006/relationships/image" Target="../media/image156.png"/><Relationship Id="rId8" Type="http://schemas.openxmlformats.org/officeDocument/2006/relationships/image" Target="../media/image162.png"/><Relationship Id="rId9" Type="http://schemas.openxmlformats.org/officeDocument/2006/relationships/image" Target="../media/image2.png"/><Relationship Id="rId10" Type="http://schemas.openxmlformats.org/officeDocument/2006/relationships/image" Target="../media/image11.png"/><Relationship Id="rId11" Type="http://schemas.openxmlformats.org/officeDocument/2006/relationships/image" Target="../media/image45.png"/><Relationship Id="rId12"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13.xml"/><Relationship Id="rId3" Type="http://schemas.openxmlformats.org/officeDocument/2006/relationships/image" Target="../media/image157.png"/><Relationship Id="rId4" Type="http://schemas.openxmlformats.org/officeDocument/2006/relationships/image" Target="../media/image160.png"/><Relationship Id="rId5" Type="http://schemas.openxmlformats.org/officeDocument/2006/relationships/image" Target="../media/image163.png"/><Relationship Id="rId6" Type="http://schemas.openxmlformats.org/officeDocument/2006/relationships/image" Target="../media/image165.png"/><Relationship Id="rId7" Type="http://schemas.openxmlformats.org/officeDocument/2006/relationships/image" Target="../media/image45.png"/><Relationship Id="rId8" Type="http://schemas.openxmlformats.org/officeDocument/2006/relationships/image" Target="../media/image4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14.xml"/><Relationship Id="rId3" Type="http://schemas.openxmlformats.org/officeDocument/2006/relationships/image" Target="../media/image170.png"/><Relationship Id="rId4" Type="http://schemas.openxmlformats.org/officeDocument/2006/relationships/hyperlink" Target="https://creativecommons.org/licenses/by/2.0/" TargetMode="External"/><Relationship Id="rId5" Type="http://schemas.openxmlformats.org/officeDocument/2006/relationships/image" Target="../media/image17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15.xml"/><Relationship Id="rId3" Type="http://schemas.openxmlformats.org/officeDocument/2006/relationships/image" Target="../media/image166.png"/><Relationship Id="rId4" Type="http://schemas.openxmlformats.org/officeDocument/2006/relationships/image" Target="../media/image151.png"/><Relationship Id="rId5" Type="http://schemas.openxmlformats.org/officeDocument/2006/relationships/image" Target="../media/image57.png"/><Relationship Id="rId6" Type="http://schemas.openxmlformats.org/officeDocument/2006/relationships/image" Target="../media/image16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16.xml"/><Relationship Id="rId3" Type="http://schemas.openxmlformats.org/officeDocument/2006/relationships/image" Target="../media/image169.png"/><Relationship Id="rId4" Type="http://schemas.openxmlformats.org/officeDocument/2006/relationships/image" Target="../media/image167.png"/><Relationship Id="rId5" Type="http://schemas.openxmlformats.org/officeDocument/2006/relationships/image" Target="../media/image172.gif"/><Relationship Id="rId6" Type="http://schemas.openxmlformats.org/officeDocument/2006/relationships/image" Target="../media/image171.png"/><Relationship Id="rId7" Type="http://schemas.openxmlformats.org/officeDocument/2006/relationships/image" Target="../media/image9.png"/><Relationship Id="rId8" Type="http://schemas.openxmlformats.org/officeDocument/2006/relationships/image" Target="../media/image38.png"/><Relationship Id="rId9" Type="http://schemas.openxmlformats.org/officeDocument/2006/relationships/image" Target="../media/image46.png"/><Relationship Id="rId10" Type="http://schemas.openxmlformats.org/officeDocument/2006/relationships/image" Target="../media/image5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17.xml"/><Relationship Id="rId3" Type="http://schemas.openxmlformats.org/officeDocument/2006/relationships/image" Target="../media/image152.png"/><Relationship Id="rId4" Type="http://schemas.openxmlformats.org/officeDocument/2006/relationships/image" Target="../media/image175.png"/><Relationship Id="rId5" Type="http://schemas.openxmlformats.org/officeDocument/2006/relationships/image" Target="../media/image17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18.xml"/><Relationship Id="rId3" Type="http://schemas.openxmlformats.org/officeDocument/2006/relationships/image" Target="../media/image176.png"/><Relationship Id="rId4" Type="http://schemas.openxmlformats.org/officeDocument/2006/relationships/image" Target="../media/image151.png"/><Relationship Id="rId5" Type="http://schemas.openxmlformats.org/officeDocument/2006/relationships/image" Target="../media/image57.png"/><Relationship Id="rId6" Type="http://schemas.openxmlformats.org/officeDocument/2006/relationships/image" Target="../media/image16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19.xml"/><Relationship Id="rId3" Type="http://schemas.openxmlformats.org/officeDocument/2006/relationships/image" Target="../media/image17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0.xml"/><Relationship Id="rId3" Type="http://schemas.openxmlformats.org/officeDocument/2006/relationships/image" Target="../media/image179.png"/><Relationship Id="rId4" Type="http://schemas.openxmlformats.org/officeDocument/2006/relationships/image" Target="../media/image181.png"/><Relationship Id="rId5" Type="http://schemas.openxmlformats.org/officeDocument/2006/relationships/hyperlink" Target="http://oaknationalacademy-res.cloudinary.com/video/upload/v1718183367/dcitlmycxnkdqax2xdm1.mp4" TargetMode="External"/><Relationship Id="rId6" Type="http://schemas.openxmlformats.org/officeDocument/2006/relationships/image" Target="../media/image18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21.xml"/><Relationship Id="rId3" Type="http://schemas.openxmlformats.org/officeDocument/2006/relationships/image" Target="../media/image179.png"/><Relationship Id="rId4" Type="http://schemas.openxmlformats.org/officeDocument/2006/relationships/image" Target="../media/image18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22.xml"/><Relationship Id="rId3" Type="http://schemas.openxmlformats.org/officeDocument/2006/relationships/image" Target="../media/image187.png"/><Relationship Id="rId4" Type="http://schemas.openxmlformats.org/officeDocument/2006/relationships/image" Target="../media/image190.png"/><Relationship Id="rId5" Type="http://schemas.openxmlformats.org/officeDocument/2006/relationships/image" Target="../media/image57.png"/><Relationship Id="rId6" Type="http://schemas.openxmlformats.org/officeDocument/2006/relationships/image" Target="../media/image151.png"/><Relationship Id="rId7" Type="http://schemas.openxmlformats.org/officeDocument/2006/relationships/image" Target="../media/image18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2.xml"/><Relationship Id="rId2" Type="http://schemas.openxmlformats.org/officeDocument/2006/relationships/notesSlide" Target="../notesSlides/notesSlide23.xml"/><Relationship Id="rId3" Type="http://schemas.openxmlformats.org/officeDocument/2006/relationships/image" Target="../media/image18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2.xml"/><Relationship Id="rId2" Type="http://schemas.openxmlformats.org/officeDocument/2006/relationships/notesSlide" Target="../notesSlides/notesSlide24.xml"/><Relationship Id="rId3" Type="http://schemas.openxmlformats.org/officeDocument/2006/relationships/image" Target="../media/image188.png"/><Relationship Id="rId4" Type="http://schemas.openxmlformats.org/officeDocument/2006/relationships/image" Target="../media/image189.png"/><Relationship Id="rId5" Type="http://schemas.openxmlformats.org/officeDocument/2006/relationships/image" Target="../media/image182.png"/><Relationship Id="rId6" Type="http://schemas.openxmlformats.org/officeDocument/2006/relationships/image" Target="../media/image15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26.xml"/><Relationship Id="rId3" Type="http://schemas.openxmlformats.org/officeDocument/2006/relationships/image" Target="../media/image14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28.xml"/><Relationship Id="rId3" Type="http://schemas.openxmlformats.org/officeDocument/2006/relationships/image" Target="../media/image56.png"/><Relationship Id="rId4" Type="http://schemas.openxmlformats.org/officeDocument/2006/relationships/image" Target="../media/image151.png"/><Relationship Id="rId5" Type="http://schemas.openxmlformats.org/officeDocument/2006/relationships/image" Target="../media/image5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29.xml"/><Relationship Id="rId3" Type="http://schemas.openxmlformats.org/officeDocument/2006/relationships/image" Target="../media/image192.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30.xml"/><Relationship Id="rId3" Type="http://schemas.openxmlformats.org/officeDocument/2006/relationships/image" Target="../media/image191.png"/><Relationship Id="rId4" Type="http://schemas.openxmlformats.org/officeDocument/2006/relationships/image" Target="../media/image193.png"/><Relationship Id="rId5" Type="http://schemas.openxmlformats.org/officeDocument/2006/relationships/image" Target="../media/image5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31.xml"/><Relationship Id="rId3" Type="http://schemas.openxmlformats.org/officeDocument/2006/relationships/image" Target="../media/image19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32.xml"/><Relationship Id="rId3" Type="http://schemas.openxmlformats.org/officeDocument/2006/relationships/image" Target="../media/image185.png"/><Relationship Id="rId4" Type="http://schemas.openxmlformats.org/officeDocument/2006/relationships/image" Target="../media/image190.png"/><Relationship Id="rId5" Type="http://schemas.openxmlformats.org/officeDocument/2006/relationships/image" Target="../media/image187.png"/><Relationship Id="rId6" Type="http://schemas.openxmlformats.org/officeDocument/2006/relationships/image" Target="../media/image57.png"/><Relationship Id="rId7" Type="http://schemas.openxmlformats.org/officeDocument/2006/relationships/image" Target="../media/image15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8.xml"/><Relationship Id="rId2" Type="http://schemas.openxmlformats.org/officeDocument/2006/relationships/notesSlide" Target="../notesSlides/notesSlide35.xml"/><Relationship Id="rId3" Type="http://schemas.openxmlformats.org/officeDocument/2006/relationships/image" Target="../media/image19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4" name="Shape 1854"/>
        <p:cNvGrpSpPr/>
        <p:nvPr/>
      </p:nvGrpSpPr>
      <p:grpSpPr>
        <a:xfrm>
          <a:off x="0" y="0"/>
          <a:ext cx="0" cy="0"/>
          <a:chOff x="0" y="0"/>
          <a:chExt cx="0" cy="0"/>
        </a:xfrm>
      </p:grpSpPr>
      <p:sp>
        <p:nvSpPr>
          <p:cNvPr id="1855" name="Google Shape;1855;p161"/>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Milicsiga muraayadaha (Reflections in mirrors)</a:t>
            </a:r>
            <a:endParaRPr/>
          </a:p>
        </p:txBody>
      </p:sp>
      <p:sp>
        <p:nvSpPr>
          <p:cNvPr id="1856" name="Google Shape;1856;p161"/>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Dhawaaqa, iftiinka iyo aragga (Sound, light and vision)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60" name="Shape 1860"/>
        <p:cNvGrpSpPr/>
        <p:nvPr/>
      </p:nvGrpSpPr>
      <p:grpSpPr>
        <a:xfrm>
          <a:off x="0" y="0"/>
          <a:ext cx="0" cy="0"/>
          <a:chOff x="0" y="0"/>
          <a:chExt cx="0" cy="0"/>
        </a:xfrm>
      </p:grpSpPr>
      <p:sp>
        <p:nvSpPr>
          <p:cNvPr id="1861" name="Google Shape;1861;p162"/>
          <p:cNvSpPr/>
          <p:nvPr/>
        </p:nvSpPr>
        <p:spPr>
          <a:xfrm>
            <a:off x="4824000" y="3673650"/>
            <a:ext cx="3423600" cy="89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Darsigani wuxuu ku jiraan agabyo dheeri ah oo laga soo dejin karo bogga darsiga.</a:t>
            </a:r>
            <a:endParaRPr/>
          </a:p>
        </p:txBody>
      </p:sp>
      <p:sp>
        <p:nvSpPr>
          <p:cNvPr id="1862" name="Google Shape;1862;p162"/>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agabyadayada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6" name="Shape 1866"/>
        <p:cNvGrpSpPr/>
        <p:nvPr/>
      </p:nvGrpSpPr>
      <p:grpSpPr>
        <a:xfrm>
          <a:off x="0" y="0"/>
          <a:ext cx="0" cy="0"/>
          <a:chOff x="0" y="0"/>
          <a:chExt cx="0" cy="0"/>
        </a:xfrm>
      </p:grpSpPr>
      <p:sp>
        <p:nvSpPr>
          <p:cNvPr id="1867" name="Google Shape;1867;p163"/>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sharxi karaa sababta milicsiga (reflections) (sawirada) looga arko muraayadaha iyo sifooyinka sawirada muraayadaha.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1" name="Shape 1871"/>
        <p:cNvGrpSpPr/>
        <p:nvPr/>
      </p:nvGrpSpPr>
      <p:grpSpPr>
        <a:xfrm>
          <a:off x="0" y="0"/>
          <a:ext cx="0" cy="0"/>
          <a:chOff x="0" y="0"/>
          <a:chExt cx="0" cy="0"/>
        </a:xfrm>
      </p:grpSpPr>
      <p:sp>
        <p:nvSpPr>
          <p:cNvPr id="1872" name="Google Shape;1872;p164"/>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milicsi (reflection)</a:t>
            </a:r>
            <a:endParaRPr>
              <a:solidFill>
                <a:schemeClr val="dk1"/>
              </a:solidFill>
            </a:endParaRPr>
          </a:p>
        </p:txBody>
      </p:sp>
      <p:sp>
        <p:nvSpPr>
          <p:cNvPr id="1873" name="Google Shape;1873;p164"/>
          <p:cNvSpPr txBox="1"/>
          <p:nvPr>
            <p:ph idx="2" type="subTitle"/>
          </p:nvPr>
        </p:nvSpPr>
        <p:spPr>
          <a:xfrm>
            <a:off x="2422800" y="810000"/>
            <a:ext cx="6450600" cy="48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solidFill>
                  <a:schemeClr val="dk1"/>
                </a:solidFill>
                <a:latin typeface="Lexend"/>
              </a:rPr>
              <a:t>ereygani wuxuu leeyahay labo macne:</a:t>
            </a:r>
            <a:endParaRPr>
              <a:solidFill>
                <a:schemeClr val="dk1"/>
              </a:solidFill>
            </a:endParaRPr>
          </a:p>
          <a:p>
            <a:pPr indent="-342900" lvl="0" marL="457200" rtl="0" algn="l">
              <a:spcBef>
                <a:spcPts val="1000"/>
              </a:spcBef>
              <a:spcAft>
                <a:spcPts val="0"/>
              </a:spcAft>
              <a:buClr>
                <a:schemeClr val="dk1"/>
              </a:buClr>
              <a:buSzPts val="1800"/>
              <a:buAutoNum type="arabicPeriod"/>
              <a:defRPr/>
            </a:pPr>
            <a:r>
              <a:rPr lang="en-GB" sz="1100">
                <a:solidFill>
                  <a:schemeClr val="dk1"/>
                </a:solidFill>
                <a:latin typeface="Lexend"/>
              </a:rPr>
              <a:t>habka iftiinka uu 'ka boodo' dusha</a:t>
            </a:r>
            <a:endParaRPr>
              <a:solidFill>
                <a:schemeClr val="dk1"/>
              </a:solidFill>
            </a:endParaRPr>
          </a:p>
          <a:p>
            <a:pPr indent="-342900" lvl="0" marL="457200" rtl="0" algn="l">
              <a:spcBef>
                <a:spcPts val="0"/>
              </a:spcBef>
              <a:spcAft>
                <a:spcPts val="0"/>
              </a:spcAft>
              <a:buClr>
                <a:schemeClr val="dk1"/>
              </a:buClr>
              <a:buSzPts val="1800"/>
              <a:buAutoNum type="arabicPeriod"/>
              <a:defRPr/>
            </a:pPr>
            <a:r>
              <a:rPr lang="en-GB" sz="1100">
                <a:solidFill>
                  <a:schemeClr val="dk1"/>
                </a:solidFill>
                <a:latin typeface="Lexend"/>
              </a:rPr>
              <a:t>sawir lagu arko muraayad</a:t>
            </a:r>
            <a:endParaRPr>
              <a:solidFill>
                <a:schemeClr val="dk1"/>
              </a:solidFill>
            </a:endParaRPr>
          </a:p>
        </p:txBody>
      </p:sp>
      <p:sp>
        <p:nvSpPr>
          <p:cNvPr id="1874" name="Google Shape;1874;p164"/>
          <p:cNvSpPr txBox="1"/>
          <p:nvPr>
            <p:ph idx="7" type="subTitle"/>
          </p:nvPr>
        </p:nvSpPr>
        <p:spPr>
          <a:xfrm>
            <a:off x="324000" y="2194331"/>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sawir (image)</a:t>
            </a:r>
            <a:endParaRPr>
              <a:solidFill>
                <a:schemeClr val="dk1"/>
              </a:solidFill>
            </a:endParaRPr>
          </a:p>
        </p:txBody>
      </p:sp>
      <p:sp>
        <p:nvSpPr>
          <p:cNvPr id="1875" name="Google Shape;1875;p164"/>
          <p:cNvSpPr txBox="1"/>
          <p:nvPr>
            <p:ph idx="8" type="subTitle"/>
          </p:nvPr>
        </p:nvSpPr>
        <p:spPr>
          <a:xfrm>
            <a:off x="2422800" y="2194331"/>
            <a:ext cx="4047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matalaad shay</a:t>
            </a:r>
            <a:endParaRPr>
              <a:solidFill>
                <a:schemeClr val="dk1"/>
              </a:solidFill>
            </a:endParaRPr>
          </a:p>
        </p:txBody>
      </p:sp>
      <p:sp>
        <p:nvSpPr>
          <p:cNvPr id="1876" name="Google Shape;1876;p164"/>
          <p:cNvSpPr txBox="1"/>
          <p:nvPr>
            <p:ph idx="9" type="subTitle"/>
          </p:nvPr>
        </p:nvSpPr>
        <p:spPr>
          <a:xfrm>
            <a:off x="324000" y="2943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dhinac rogan (laterally inverted)</a:t>
            </a:r>
            <a:endParaRPr>
              <a:solidFill>
                <a:schemeClr val="dk1"/>
              </a:solidFill>
            </a:endParaRPr>
          </a:p>
        </p:txBody>
      </p:sp>
      <p:sp>
        <p:nvSpPr>
          <p:cNvPr id="1877" name="Google Shape;1877;p164"/>
          <p:cNvSpPr txBox="1"/>
          <p:nvPr>
            <p:ph idx="13" type="subTitle"/>
          </p:nvPr>
        </p:nvSpPr>
        <p:spPr>
          <a:xfrm>
            <a:off x="2422800" y="2943600"/>
            <a:ext cx="63063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qeexaysa sawir 'la rogay' si toosan</a:t>
            </a:r>
            <a:endParaRPr>
              <a:solidFill>
                <a:schemeClr val="dk1"/>
              </a:solidFill>
            </a:endParaRPr>
          </a:p>
        </p:txBody>
      </p:sp>
      <p:pic>
        <p:nvPicPr>
          <p:cNvPr id="1878" name="Google Shape;1878;p164"/>
          <p:cNvPicPr preferRelativeResize="0"/>
          <p:nvPr/>
        </p:nvPicPr>
        <p:blipFill rotWithShape="1">
          <a:blip r:embed="rId3">
            <a:alphaModFix/>
          </a:blip>
          <a:srcRect b="18678" l="21677" r="21202" t="24393"/>
          <a:stretch/>
        </p:blipFill>
        <p:spPr>
          <a:xfrm>
            <a:off x="3788400" y="3400800"/>
            <a:ext cx="783593" cy="993002"/>
          </a:xfrm>
          <a:prstGeom prst="rect">
            <a:avLst/>
          </a:prstGeom>
          <a:noFill/>
          <a:ln>
            <a:noFill/>
          </a:ln>
        </p:spPr>
      </p:pic>
      <p:pic>
        <p:nvPicPr>
          <p:cNvPr id="1879" name="Google Shape;1879;p164"/>
          <p:cNvPicPr preferRelativeResize="0"/>
          <p:nvPr/>
        </p:nvPicPr>
        <p:blipFill rotWithShape="1">
          <a:blip r:embed="rId3">
            <a:alphaModFix/>
          </a:blip>
          <a:srcRect b="18678" l="21677" r="21202" t="24393"/>
          <a:stretch/>
        </p:blipFill>
        <p:spPr>
          <a:xfrm flipH="1">
            <a:off x="6182907" y="3400800"/>
            <a:ext cx="783593" cy="993002"/>
          </a:xfrm>
          <a:prstGeom prst="rect">
            <a:avLst/>
          </a:prstGeom>
          <a:noFill/>
          <a:ln>
            <a:noFill/>
          </a:ln>
        </p:spPr>
      </p:pic>
      <p:sp>
        <p:nvSpPr>
          <p:cNvPr id="1880" name="Google Shape;1880;p164"/>
          <p:cNvSpPr txBox="1"/>
          <p:nvPr>
            <p:ph idx="13" type="subTitle"/>
          </p:nvPr>
        </p:nvSpPr>
        <p:spPr>
          <a:xfrm>
            <a:off x="2880000" y="3400800"/>
            <a:ext cx="783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sawir (image):</a:t>
            </a:r>
            <a:endParaRPr>
              <a:solidFill>
                <a:schemeClr val="dk1"/>
              </a:solidFill>
            </a:endParaRPr>
          </a:p>
        </p:txBody>
      </p:sp>
      <p:sp>
        <p:nvSpPr>
          <p:cNvPr id="1881" name="Google Shape;1881;p164"/>
          <p:cNvSpPr txBox="1"/>
          <p:nvPr>
            <p:ph idx="13" type="subTitle"/>
          </p:nvPr>
        </p:nvSpPr>
        <p:spPr>
          <a:xfrm>
            <a:off x="5013600" y="3400800"/>
            <a:ext cx="11112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sawir dhinac rogan (laterally inverted image):</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5" name="Shape 1885"/>
        <p:cNvGrpSpPr/>
        <p:nvPr/>
      </p:nvGrpSpPr>
      <p:grpSpPr>
        <a:xfrm>
          <a:off x="0" y="0"/>
          <a:ext cx="0" cy="0"/>
          <a:chOff x="0" y="0"/>
          <a:chExt cx="0" cy="0"/>
        </a:xfrm>
      </p:grpSpPr>
      <p:sp>
        <p:nvSpPr>
          <p:cNvPr id="1886" name="Google Shape;1886;p165"/>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Baaritaanka sawirada muraayadaha</a:t>
            </a:r>
            <a:endParaRPr/>
          </a:p>
        </p:txBody>
      </p:sp>
      <p:sp>
        <p:nvSpPr>
          <p:cNvPr id="1887" name="Google Shape;1887;p165"/>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Gunaanad</a:t>
            </a:r>
            <a:endParaRPr/>
          </a:p>
        </p:txBody>
      </p:sp>
      <p:sp>
        <p:nvSpPr>
          <p:cNvPr id="1888" name="Google Shape;1888;p165"/>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a:latin typeface="Lexend"/>
              </a:rPr>
              <a:t>Milicsiga muraayadaha (Reflections in mirrors)</a:t>
            </a:r>
            <a:endParaRPr/>
          </a:p>
        </p:txBody>
      </p:sp>
      <p:pic>
        <p:nvPicPr>
          <p:cNvPr id="1889" name="Google Shape;1889;p165"/>
          <p:cNvPicPr preferRelativeResize="0"/>
          <p:nvPr/>
        </p:nvPicPr>
        <p:blipFill>
          <a:blip r:embed="rId3">
            <a:alphaModFix/>
          </a:blip>
          <a:stretch>
            <a:fillRect/>
          </a:stretch>
        </p:blipFill>
        <p:spPr>
          <a:xfrm>
            <a:off x="412621" y="2062534"/>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3" name="Shape 1893"/>
        <p:cNvGrpSpPr/>
        <p:nvPr/>
      </p:nvGrpSpPr>
      <p:grpSpPr>
        <a:xfrm>
          <a:off x="0" y="0"/>
          <a:ext cx="0" cy="0"/>
          <a:chOff x="0" y="0"/>
          <a:chExt cx="0" cy="0"/>
        </a:xfrm>
      </p:grpSpPr>
      <p:sp>
        <p:nvSpPr>
          <p:cNvPr id="1894" name="Google Shape;1894;p16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Baaritaanka sawirada muraayadaha</a:t>
            </a:r>
            <a:endParaRPr/>
          </a:p>
        </p:txBody>
      </p:sp>
      <p:sp>
        <p:nvSpPr>
          <p:cNvPr id="1895" name="Google Shape;1895;p166"/>
          <p:cNvSpPr txBox="1"/>
          <p:nvPr/>
        </p:nvSpPr>
        <p:spPr>
          <a:xfrm>
            <a:off x="324000" y="810000"/>
            <a:ext cx="6954900" cy="680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Iftiinka waxaa ka soo baxa shay ifaya dhammaan jihooyinka. Iftiinku wuxuu ku socdaa xariiq toosan, xawaare aad u sareeya.</a:t>
            </a:r>
            <a:br>
              <a:rPr lang="en-GB" sz="1800">
                <a:latin typeface="Lexend"/>
                <a:ea typeface="Lexend"/>
                <a:cs typeface="Lexend"/>
                <a:sym typeface="Lexend"/>
              </a:rPr>
            </a:b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1896" name="Google Shape;1896;p166"/>
          <p:cNvGrpSpPr/>
          <p:nvPr/>
        </p:nvGrpSpPr>
        <p:grpSpPr>
          <a:xfrm>
            <a:off x="323995" y="1724400"/>
            <a:ext cx="8478305" cy="2963895"/>
            <a:chOff x="323995" y="1724400"/>
            <a:chExt cx="8478305" cy="2963895"/>
          </a:xfrm>
        </p:grpSpPr>
        <p:pic>
          <p:nvPicPr>
            <p:cNvPr id="1897" name="Google Shape;1897;p166"/>
            <p:cNvPicPr preferRelativeResize="0"/>
            <p:nvPr/>
          </p:nvPicPr>
          <p:blipFill>
            <a:blip r:embed="rId3">
              <a:alphaModFix/>
            </a:blip>
            <a:stretch>
              <a:fillRect/>
            </a:stretch>
          </p:blipFill>
          <p:spPr>
            <a:xfrm>
              <a:off x="323995" y="2566895"/>
              <a:ext cx="3145475" cy="2121400"/>
            </a:xfrm>
            <a:prstGeom prst="rect">
              <a:avLst/>
            </a:prstGeom>
            <a:noFill/>
            <a:ln>
              <a:noFill/>
            </a:ln>
          </p:spPr>
        </p:pic>
        <p:sp>
          <p:nvSpPr>
            <p:cNvPr id="1898" name="Google Shape;1898;p166"/>
            <p:cNvSpPr txBox="1"/>
            <p:nvPr/>
          </p:nvSpPr>
          <p:spPr>
            <a:xfrm>
              <a:off x="324000" y="1724400"/>
              <a:ext cx="8478300" cy="61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Haddii iftiinku ku dhaco muraayad, wuu milicsadaa ('ka boodaa'). Iftiinka ku socda hal jiho (hal iftiin ray) kaliya wuxuu ka milicsadaa hal jiho.</a:t>
              </a:r>
              <a:r>
                <a:rPr b="1" lang="en-GB" sz="1000">
                  <a:latin typeface="Lexend"/>
                  <a:ea typeface="Lexend"/>
                  <a:cs typeface="Lexend"/>
                  <a:sym typeface="Lexend"/>
                </a:rPr>
                <a:t/>
              </a:r>
              <a:r>
                <a:rPr lang="en-GB" sz="1000">
                  <a:latin typeface="Lexend"/>
                  <a:ea typeface="Lexend"/>
                  <a:cs typeface="Lexend"/>
                  <a:sym typeface="Lexend"/>
                </a:rPr>
                <a:t/>
              </a:r>
              <a:r>
                <a:rPr lang="en-GB" sz="10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grpSp>
      <p:grpSp>
        <p:nvGrpSpPr>
          <p:cNvPr id="1899" name="Google Shape;1899;p166"/>
          <p:cNvGrpSpPr/>
          <p:nvPr/>
        </p:nvGrpSpPr>
        <p:grpSpPr>
          <a:xfrm>
            <a:off x="1684725" y="2547600"/>
            <a:ext cx="7323688" cy="1062850"/>
            <a:chOff x="1572613" y="2233175"/>
            <a:chExt cx="7323688" cy="1062850"/>
          </a:xfrm>
        </p:grpSpPr>
        <p:sp>
          <p:nvSpPr>
            <p:cNvPr id="1900" name="Google Shape;1900;p166"/>
            <p:cNvSpPr txBox="1"/>
            <p:nvPr/>
          </p:nvSpPr>
          <p:spPr>
            <a:xfrm>
              <a:off x="3539500" y="2233175"/>
              <a:ext cx="5356800" cy="409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Raygani wuxuu muujinayaa jihooyinka qaar ka mid ah iftiinka ka baxaya tooshka.</a:t>
              </a:r>
              <a:endParaRPr sz="1800">
                <a:solidFill>
                  <a:srgbClr val="000000"/>
                </a:solidFill>
                <a:latin typeface="Lexend"/>
                <a:ea typeface="Lexend"/>
                <a:cs typeface="Lexend"/>
                <a:sym typeface="Lexend"/>
              </a:endParaRPr>
            </a:p>
          </p:txBody>
        </p:sp>
        <p:cxnSp>
          <p:nvCxnSpPr>
            <p:cNvPr id="1901" name="Google Shape;1901;p166"/>
            <p:cNvCxnSpPr/>
            <p:nvPr/>
          </p:nvCxnSpPr>
          <p:spPr>
            <a:xfrm flipH="1">
              <a:off x="1572613" y="2372025"/>
              <a:ext cx="1895100" cy="924000"/>
            </a:xfrm>
            <a:prstGeom prst="straightConnector1">
              <a:avLst/>
            </a:prstGeom>
            <a:noFill/>
            <a:ln cap="flat" cmpd="sng" w="38100">
              <a:solidFill>
                <a:schemeClr val="accent4"/>
              </a:solidFill>
              <a:prstDash val="solid"/>
              <a:round/>
              <a:headEnd len="med" w="med" type="none"/>
              <a:tailEnd len="med" w="med" type="none"/>
            </a:ln>
          </p:spPr>
        </p:cxnSp>
      </p:grpSp>
      <p:grpSp>
        <p:nvGrpSpPr>
          <p:cNvPr id="1902" name="Google Shape;1902;p166"/>
          <p:cNvGrpSpPr/>
          <p:nvPr/>
        </p:nvGrpSpPr>
        <p:grpSpPr>
          <a:xfrm>
            <a:off x="2421588" y="3505200"/>
            <a:ext cx="6083325" cy="740600"/>
            <a:chOff x="2252750" y="3045300"/>
            <a:chExt cx="6083325" cy="740600"/>
          </a:xfrm>
        </p:grpSpPr>
        <p:sp>
          <p:nvSpPr>
            <p:cNvPr id="1903" name="Google Shape;1903;p166"/>
            <p:cNvSpPr txBox="1"/>
            <p:nvPr/>
          </p:nvSpPr>
          <p:spPr>
            <a:xfrm>
              <a:off x="3480275" y="3045300"/>
              <a:ext cx="4855800" cy="6807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Fallaadhkani wuxuu muujinayaa jihada iftiinka ka dib marka uu ka milicsaday muraayadda (mirror).</a:t>
              </a:r>
              <a:endParaRPr sz="1800">
                <a:solidFill>
                  <a:srgbClr val="000000"/>
                </a:solidFill>
                <a:latin typeface="Lexend"/>
                <a:ea typeface="Lexend"/>
                <a:cs typeface="Lexend"/>
                <a:sym typeface="Lexend"/>
              </a:endParaRPr>
            </a:p>
          </p:txBody>
        </p:sp>
        <p:cxnSp>
          <p:nvCxnSpPr>
            <p:cNvPr id="1904" name="Google Shape;1904;p166"/>
            <p:cNvCxnSpPr/>
            <p:nvPr/>
          </p:nvCxnSpPr>
          <p:spPr>
            <a:xfrm flipH="1">
              <a:off x="2252750" y="3195500"/>
              <a:ext cx="1173000" cy="590400"/>
            </a:xfrm>
            <a:prstGeom prst="straightConnector1">
              <a:avLst/>
            </a:prstGeom>
            <a:noFill/>
            <a:ln cap="flat" cmpd="sng" w="38100">
              <a:solidFill>
                <a:schemeClr val="accent4"/>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8" name="Shape 1908"/>
        <p:cNvGrpSpPr/>
        <p:nvPr/>
      </p:nvGrpSpPr>
      <p:grpSpPr>
        <a:xfrm>
          <a:off x="0" y="0"/>
          <a:ext cx="0" cy="0"/>
          <a:chOff x="0" y="0"/>
          <a:chExt cx="0" cy="0"/>
        </a:xfrm>
      </p:grpSpPr>
      <p:sp>
        <p:nvSpPr>
          <p:cNvPr id="1909" name="Google Shape;1909;p1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Baaritaanka sawirada muraayadda (mirror)</a:t>
            </a:r>
            <a:endParaRPr/>
          </a:p>
        </p:txBody>
      </p:sp>
      <p:sp>
        <p:nvSpPr>
          <p:cNvPr id="1910" name="Google Shape;1910;p167"/>
          <p:cNvSpPr txBox="1"/>
          <p:nvPr/>
        </p:nvSpPr>
        <p:spPr>
          <a:xfrm>
            <a:off x="324000" y="810000"/>
            <a:ext cx="6954900" cy="680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Iftiinka ku dhaca muraayadda (mirror) had iyo jeer wuu milicsadaa isagoo raacaya sharciyada milicsiga (laws of reflection).</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911" name="Google Shape;1911;p167"/>
          <p:cNvSpPr txBox="1"/>
          <p:nvPr/>
        </p:nvSpPr>
        <p:spPr>
          <a:xfrm>
            <a:off x="3031375" y="3011375"/>
            <a:ext cx="857400" cy="337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solidFill>
                  <a:srgbClr val="000000"/>
                </a:solidFill>
                <a:latin typeface="Lexend"/>
                <a:ea typeface="Lexend"/>
                <a:cs typeface="Lexend"/>
                <a:sym typeface="Lexend"/>
              </a:rPr>
              <a:t>muraayad (mirror)</a:t>
            </a:r>
            <a:endParaRPr sz="1800">
              <a:solidFill>
                <a:srgbClr val="000000"/>
              </a:solidFill>
              <a:latin typeface="Lexend"/>
              <a:ea typeface="Lexend"/>
              <a:cs typeface="Lexend"/>
              <a:sym typeface="Lexend"/>
            </a:endParaRPr>
          </a:p>
        </p:txBody>
      </p:sp>
      <p:sp>
        <p:nvSpPr>
          <p:cNvPr id="1912" name="Google Shape;1912;p167"/>
          <p:cNvSpPr txBox="1"/>
          <p:nvPr/>
        </p:nvSpPr>
        <p:spPr>
          <a:xfrm>
            <a:off x="358600" y="2006775"/>
            <a:ext cx="1690500" cy="337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latin typeface="Lexend"/>
                <a:ea typeface="Lexend"/>
                <a:cs typeface="Lexend"/>
                <a:sym typeface="Lexend"/>
              </a:rPr>
              <a:t>fallaadh soo-gaadhaysi (incident ray)</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1913" name="Google Shape;1913;p167"/>
          <p:cNvGrpSpPr/>
          <p:nvPr/>
        </p:nvGrpSpPr>
        <p:grpSpPr>
          <a:xfrm>
            <a:off x="1865375" y="1694900"/>
            <a:ext cx="1690500" cy="1470548"/>
            <a:chOff x="1865375" y="1618700"/>
            <a:chExt cx="1690500" cy="1470548"/>
          </a:xfrm>
        </p:grpSpPr>
        <p:cxnSp>
          <p:nvCxnSpPr>
            <p:cNvPr id="1914" name="Google Shape;1914;p167"/>
            <p:cNvCxnSpPr/>
            <p:nvPr/>
          </p:nvCxnSpPr>
          <p:spPr>
            <a:xfrm rot="-5400000">
              <a:off x="1548060" y="2487599"/>
              <a:ext cx="1203300" cy="0"/>
            </a:xfrm>
            <a:prstGeom prst="straightConnector1">
              <a:avLst/>
            </a:prstGeom>
            <a:noFill/>
            <a:ln cap="flat" cmpd="sng" w="38100">
              <a:solidFill>
                <a:srgbClr val="808080"/>
              </a:solidFill>
              <a:prstDash val="dash"/>
              <a:round/>
              <a:headEnd len="med" w="med" type="none"/>
              <a:tailEnd len="med" w="med" type="none"/>
            </a:ln>
          </p:spPr>
        </p:cxnSp>
        <p:sp>
          <p:nvSpPr>
            <p:cNvPr id="1915" name="Google Shape;1915;p167"/>
            <p:cNvSpPr txBox="1"/>
            <p:nvPr/>
          </p:nvSpPr>
          <p:spPr>
            <a:xfrm>
              <a:off x="1865375" y="1618700"/>
              <a:ext cx="1690500" cy="337200"/>
            </a:xfrm>
            <a:prstGeom prst="rect">
              <a:avLst/>
            </a:prstGeom>
            <a:noFill/>
            <a:ln>
              <a:noFill/>
            </a:ln>
          </p:spPr>
          <p:txBody>
            <a:bodyPr anchorCtr="0" anchor="t" bIns="0" lIns="0" spcFirstLastPara="1" rIns="0" wrap="square" tIns="0">
              <a:noAutofit/>
            </a:bodyPr>
            <a:lstStyle/>
            <a:p>
              <a:pPr indent="0" lvl="0" marL="0" rtl="0" algn="l">
                <a:lnSpc>
                  <a:spcPct val="130000"/>
                </a:lnSpc>
                <a:spcBef>
                  <a:spcPts val="0"/>
                </a:spcBef>
                <a:spcAft>
                  <a:spcPts val="1000"/>
                </a:spcAft>
                <a:buNone/>
              </a:pPr>
              <a:r>
                <a:rPr lang="en-GB" sz="1000">
                  <a:solidFill>
                    <a:srgbClr val="000000"/>
                  </a:solidFill>
                  <a:latin typeface="Lexend"/>
                  <a:ea typeface="Lexend"/>
                  <a:cs typeface="Lexend"/>
                  <a:sym typeface="Lexend"/>
                </a:rPr>
                <a:t>xariiq toosan (normal)</a:t>
              </a:r>
              <a:endParaRPr sz="1800">
                <a:solidFill>
                  <a:srgbClr val="000000"/>
                </a:solidFill>
                <a:latin typeface="Lexend"/>
                <a:ea typeface="Lexend"/>
                <a:cs typeface="Lexend"/>
                <a:sym typeface="Lexend"/>
              </a:endParaRPr>
            </a:p>
          </p:txBody>
        </p:sp>
      </p:grpSp>
      <p:grpSp>
        <p:nvGrpSpPr>
          <p:cNvPr id="1916" name="Google Shape;1916;p167"/>
          <p:cNvGrpSpPr/>
          <p:nvPr/>
        </p:nvGrpSpPr>
        <p:grpSpPr>
          <a:xfrm>
            <a:off x="2151750" y="2058575"/>
            <a:ext cx="2056975" cy="1120825"/>
            <a:chOff x="2151750" y="1982375"/>
            <a:chExt cx="2056975" cy="1120825"/>
          </a:xfrm>
        </p:grpSpPr>
        <p:sp>
          <p:nvSpPr>
            <p:cNvPr id="1917" name="Google Shape;1917;p167"/>
            <p:cNvSpPr txBox="1"/>
            <p:nvPr/>
          </p:nvSpPr>
          <p:spPr>
            <a:xfrm>
              <a:off x="2614825" y="1982375"/>
              <a:ext cx="1593900" cy="337200"/>
            </a:xfrm>
            <a:prstGeom prst="rect">
              <a:avLst/>
            </a:prstGeom>
            <a:noFill/>
            <a:ln>
              <a:noFill/>
            </a:ln>
          </p:spPr>
          <p:txBody>
            <a:bodyPr anchorCtr="0" anchor="t" bIns="0" lIns="0" spcFirstLastPara="1" rIns="0" wrap="square" tIns="0">
              <a:noAutofit/>
            </a:bodyPr>
            <a:lstStyle/>
            <a:p>
              <a:pPr indent="0" lvl="0" marL="0" rtl="0" algn="l">
                <a:lnSpc>
                  <a:spcPct val="130000"/>
                </a:lnSpc>
                <a:spcBef>
                  <a:spcPts val="0"/>
                </a:spcBef>
                <a:spcAft>
                  <a:spcPts val="1000"/>
                </a:spcAft>
                <a:buNone/>
              </a:pPr>
              <a:r>
                <a:rPr lang="en-GB" sz="1000">
                  <a:latin typeface="Lexend"/>
                  <a:ea typeface="Lexend"/>
                  <a:cs typeface="Lexend"/>
                  <a:sym typeface="Lexend"/>
                </a:rPr>
                <a:t>fallaadh milicsan (reflected ray)</a:t>
              </a:r>
              <a:r>
                <a:rPr lang="en-GB" sz="10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1918" name="Google Shape;1918;p167"/>
            <p:cNvGrpSpPr/>
            <p:nvPr/>
          </p:nvGrpSpPr>
          <p:grpSpPr>
            <a:xfrm rot="10800000">
              <a:off x="2151750" y="2127825"/>
              <a:ext cx="445275" cy="975375"/>
              <a:chOff x="6385315" y="1629258"/>
              <a:chExt cx="445275" cy="975375"/>
            </a:xfrm>
          </p:grpSpPr>
          <p:cxnSp>
            <p:nvCxnSpPr>
              <p:cNvPr id="1919" name="Google Shape;1919;p167"/>
              <p:cNvCxnSpPr/>
              <p:nvPr/>
            </p:nvCxnSpPr>
            <p:spPr>
              <a:xfrm flipH="1">
                <a:off x="6385315" y="1636233"/>
                <a:ext cx="442500" cy="968400"/>
              </a:xfrm>
              <a:prstGeom prst="straightConnector1">
                <a:avLst/>
              </a:prstGeom>
              <a:noFill/>
              <a:ln cap="flat" cmpd="sng" w="28575">
                <a:solidFill>
                  <a:srgbClr val="000000"/>
                </a:solidFill>
                <a:prstDash val="solid"/>
                <a:round/>
                <a:headEnd len="med" w="med" type="none"/>
                <a:tailEnd len="med" w="med" type="none"/>
              </a:ln>
            </p:spPr>
          </p:cxnSp>
          <p:cxnSp>
            <p:nvCxnSpPr>
              <p:cNvPr id="1920" name="Google Shape;1920;p167"/>
              <p:cNvCxnSpPr/>
              <p:nvPr/>
            </p:nvCxnSpPr>
            <p:spPr>
              <a:xfrm flipH="1">
                <a:off x="6526690" y="1629258"/>
                <a:ext cx="303900" cy="664800"/>
              </a:xfrm>
              <a:prstGeom prst="straightConnector1">
                <a:avLst/>
              </a:prstGeom>
              <a:noFill/>
              <a:ln cap="flat" cmpd="sng" w="28575">
                <a:solidFill>
                  <a:srgbClr val="000000"/>
                </a:solidFill>
                <a:prstDash val="solid"/>
                <a:round/>
                <a:headEnd len="med" w="med" type="none"/>
                <a:tailEnd len="med" w="med" type="triangle"/>
              </a:ln>
            </p:spPr>
          </p:cxnSp>
        </p:grpSp>
      </p:grpSp>
      <p:grpSp>
        <p:nvGrpSpPr>
          <p:cNvPr id="1921" name="Google Shape;1921;p167"/>
          <p:cNvGrpSpPr/>
          <p:nvPr/>
        </p:nvGrpSpPr>
        <p:grpSpPr>
          <a:xfrm>
            <a:off x="1707454" y="2203934"/>
            <a:ext cx="428398" cy="963565"/>
            <a:chOff x="6580388" y="881365"/>
            <a:chExt cx="524034" cy="1178673"/>
          </a:xfrm>
        </p:grpSpPr>
        <p:cxnSp>
          <p:nvCxnSpPr>
            <p:cNvPr id="1922" name="Google Shape;1922;p167"/>
            <p:cNvCxnSpPr/>
            <p:nvPr/>
          </p:nvCxnSpPr>
          <p:spPr>
            <a:xfrm flipH="1" rot="-5400000">
              <a:off x="6541321" y="1496938"/>
              <a:ext cx="784800" cy="341400"/>
            </a:xfrm>
            <a:prstGeom prst="straightConnector1">
              <a:avLst/>
            </a:prstGeom>
            <a:noFill/>
            <a:ln cap="flat" cmpd="sng" w="28575">
              <a:solidFill>
                <a:srgbClr val="000000"/>
              </a:solidFill>
              <a:prstDash val="solid"/>
              <a:round/>
              <a:headEnd len="med" w="med" type="none"/>
              <a:tailEnd len="med" w="med" type="none"/>
            </a:ln>
          </p:spPr>
        </p:cxnSp>
        <p:cxnSp>
          <p:nvCxnSpPr>
            <p:cNvPr id="1923" name="Google Shape;1923;p167"/>
            <p:cNvCxnSpPr/>
            <p:nvPr/>
          </p:nvCxnSpPr>
          <p:spPr>
            <a:xfrm flipH="1" rot="-5400000">
              <a:off x="6429638" y="1032115"/>
              <a:ext cx="556800" cy="255300"/>
            </a:xfrm>
            <a:prstGeom prst="straightConnector1">
              <a:avLst/>
            </a:prstGeom>
            <a:noFill/>
            <a:ln cap="flat" cmpd="sng" w="28575">
              <a:solidFill>
                <a:srgbClr val="000000"/>
              </a:solidFill>
              <a:prstDash val="solid"/>
              <a:round/>
              <a:headEnd len="med" w="med" type="none"/>
              <a:tailEnd len="med" w="med" type="triangle"/>
            </a:ln>
          </p:spPr>
        </p:cxnSp>
      </p:grpSp>
      <p:sp>
        <p:nvSpPr>
          <p:cNvPr id="1924" name="Google Shape;1924;p167"/>
          <p:cNvSpPr txBox="1"/>
          <p:nvPr/>
        </p:nvSpPr>
        <p:spPr>
          <a:xfrm>
            <a:off x="4723275" y="1512325"/>
            <a:ext cx="4195200" cy="328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‘Xariiqda toosan (normal)’ waa xariiq mala-awaal ah oo laga soo dhigay 90° ilaa barta milicsiga (point of reflection).</a:t>
            </a:r>
            <a:endParaRPr sz="1800">
              <a:solidFill>
                <a:srgbClr val="000000"/>
              </a:solidFill>
              <a:latin typeface="Lexend"/>
              <a:ea typeface="Lexend"/>
              <a:cs typeface="Lexend"/>
              <a:sym typeface="Lexend"/>
            </a:endParaRPr>
          </a:p>
        </p:txBody>
      </p:sp>
      <p:sp>
        <p:nvSpPr>
          <p:cNvPr id="1925" name="Google Shape;1925;p167"/>
          <p:cNvSpPr txBox="1"/>
          <p:nvPr/>
        </p:nvSpPr>
        <p:spPr>
          <a:xfrm>
            <a:off x="329950" y="3866950"/>
            <a:ext cx="8405700" cy="328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Xagasha milicsiga (angle of reflection) had iyo jeer waxay la mid tahay xagasha soo-gaadhista (angle of incidence), dhinaca kale ee xariiqda toosan (normal), iyo isla diyaaradda (same plane).</a:t>
            </a:r>
            <a:endParaRPr sz="1800">
              <a:solidFill>
                <a:schemeClr val="dk1"/>
              </a:solidFill>
              <a:latin typeface="Lexend"/>
              <a:ea typeface="Lexend"/>
              <a:cs typeface="Lexend"/>
              <a:sym typeface="Lexend"/>
            </a:endParaRPr>
          </a:p>
        </p:txBody>
      </p:sp>
      <p:grpSp>
        <p:nvGrpSpPr>
          <p:cNvPr id="1926" name="Google Shape;1926;p167"/>
          <p:cNvGrpSpPr/>
          <p:nvPr/>
        </p:nvGrpSpPr>
        <p:grpSpPr>
          <a:xfrm>
            <a:off x="1835892" y="2576851"/>
            <a:ext cx="7102983" cy="1085699"/>
            <a:chOff x="1835892" y="2576851"/>
            <a:chExt cx="7102983" cy="1085699"/>
          </a:xfrm>
        </p:grpSpPr>
        <p:grpSp>
          <p:nvGrpSpPr>
            <p:cNvPr id="1927" name="Google Shape;1927;p167"/>
            <p:cNvGrpSpPr/>
            <p:nvPr/>
          </p:nvGrpSpPr>
          <p:grpSpPr>
            <a:xfrm>
              <a:off x="1835892" y="2576851"/>
              <a:ext cx="7102983" cy="1085699"/>
              <a:chOff x="1835892" y="2500651"/>
              <a:chExt cx="7102983" cy="1085699"/>
            </a:xfrm>
          </p:grpSpPr>
          <p:grpSp>
            <p:nvGrpSpPr>
              <p:cNvPr id="1928" name="Google Shape;1928;p167"/>
              <p:cNvGrpSpPr/>
              <p:nvPr/>
            </p:nvGrpSpPr>
            <p:grpSpPr>
              <a:xfrm>
                <a:off x="1835892" y="2500651"/>
                <a:ext cx="624000" cy="940595"/>
                <a:chOff x="1835892" y="2500651"/>
                <a:chExt cx="624000" cy="940595"/>
              </a:xfrm>
            </p:grpSpPr>
            <p:sp>
              <p:nvSpPr>
                <p:cNvPr id="1929" name="Google Shape;1929;p167"/>
                <p:cNvSpPr txBox="1"/>
                <p:nvPr/>
              </p:nvSpPr>
              <p:spPr>
                <a:xfrm>
                  <a:off x="2189472" y="2500651"/>
                  <a:ext cx="189300" cy="337200"/>
                </a:xfrm>
                <a:prstGeom prst="rect">
                  <a:avLst/>
                </a:prstGeom>
                <a:noFill/>
                <a:ln>
                  <a:noFill/>
                </a:ln>
              </p:spPr>
              <p:txBody>
                <a:bodyPr anchorCtr="0" anchor="t" bIns="0" lIns="0" spcFirstLastPara="1" rIns="0" wrap="square" tIns="0">
                  <a:noAutofit/>
                </a:bodyPr>
                <a:lstStyle/>
                <a:p>
                  <a:pPr indent="0" lvl="0" marL="0" rtl="0" algn="l">
                    <a:lnSpc>
                      <a:spcPct val="130000"/>
                    </a:lnSpc>
                    <a:spcBef>
                      <a:spcPts val="0"/>
                    </a:spcBef>
                    <a:spcAft>
                      <a:spcPts val="1000"/>
                    </a:spcAft>
                    <a:buNone/>
                  </a:pPr>
                  <a:r>
                    <a:rPr i="1" lang="en-GB" sz="1000">
                      <a:latin typeface="Lexend"/>
                      <a:ea typeface="Lexend"/>
                      <a:cs typeface="Lexend"/>
                      <a:sym typeface="Lexend"/>
                    </a:rPr>
                    <a:t>r</a:t>
                  </a:r>
                  <a:endParaRPr i="1" sz="1800">
                    <a:solidFill>
                      <a:srgbClr val="000000"/>
                    </a:solidFill>
                    <a:latin typeface="Lexend"/>
                    <a:ea typeface="Lexend"/>
                    <a:cs typeface="Lexend"/>
                    <a:sym typeface="Lexend"/>
                  </a:endParaRPr>
                </a:p>
              </p:txBody>
            </p:sp>
            <p:sp>
              <p:nvSpPr>
                <p:cNvPr id="1930" name="Google Shape;1930;p167"/>
                <p:cNvSpPr txBox="1"/>
                <p:nvPr/>
              </p:nvSpPr>
              <p:spPr>
                <a:xfrm>
                  <a:off x="2008273" y="2500651"/>
                  <a:ext cx="189300" cy="436200"/>
                </a:xfrm>
                <a:prstGeom prst="rect">
                  <a:avLst/>
                </a:prstGeom>
                <a:noFill/>
                <a:ln>
                  <a:noFill/>
                </a:ln>
              </p:spPr>
              <p:txBody>
                <a:bodyPr anchorCtr="0" anchor="t" bIns="0" lIns="0" spcFirstLastPara="1" rIns="0" wrap="square" tIns="0">
                  <a:noAutofit/>
                </a:bodyPr>
                <a:lstStyle/>
                <a:p>
                  <a:pPr indent="0" lvl="0" marL="0" rtl="0" algn="l">
                    <a:lnSpc>
                      <a:spcPct val="130000"/>
                    </a:lnSpc>
                    <a:spcBef>
                      <a:spcPts val="0"/>
                    </a:spcBef>
                    <a:spcAft>
                      <a:spcPts val="1000"/>
                    </a:spcAft>
                    <a:buNone/>
                  </a:pPr>
                  <a:r>
                    <a:rPr i="1" lang="en-GB" sz="1000">
                      <a:latin typeface="Lexend"/>
                      <a:ea typeface="Lexend"/>
                      <a:cs typeface="Lexend"/>
                      <a:sym typeface="Lexend"/>
                    </a:rPr>
                    <a:t>i</a:t>
                  </a:r>
                  <a:endParaRPr i="1" sz="1800">
                    <a:solidFill>
                      <a:srgbClr val="000000"/>
                    </a:solidFill>
                    <a:latin typeface="Lexend"/>
                    <a:ea typeface="Lexend"/>
                    <a:cs typeface="Lexend"/>
                    <a:sym typeface="Lexend"/>
                  </a:endParaRPr>
                </a:p>
              </p:txBody>
            </p:sp>
            <p:sp>
              <p:nvSpPr>
                <p:cNvPr id="1931" name="Google Shape;1931;p167"/>
                <p:cNvSpPr/>
                <p:nvPr/>
              </p:nvSpPr>
              <p:spPr>
                <a:xfrm flipH="1" rot="-5400000">
                  <a:off x="1801092" y="2782445"/>
                  <a:ext cx="693600" cy="624000"/>
                </a:xfrm>
                <a:prstGeom prst="pie">
                  <a:avLst>
                    <a:gd fmla="val 10813096" name="adj1"/>
                    <a:gd fmla="val 12274973"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a:latin typeface="Lexend"/>
                    <a:ea typeface="Lexend"/>
                    <a:cs typeface="Lexend"/>
                    <a:sym typeface="Lexend"/>
                  </a:endParaRPr>
                </a:p>
              </p:txBody>
            </p:sp>
          </p:grpSp>
          <p:sp>
            <p:nvSpPr>
              <p:cNvPr id="1932" name="Google Shape;1932;p167"/>
              <p:cNvSpPr txBox="1"/>
              <p:nvPr/>
            </p:nvSpPr>
            <p:spPr>
              <a:xfrm>
                <a:off x="4723275" y="2571750"/>
                <a:ext cx="3121800" cy="599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i="1" lang="en-GB" sz="1000">
                    <a:latin typeface="Lexend"/>
                    <a:ea typeface="Lexend"/>
                    <a:cs typeface="Lexend"/>
                    <a:sym typeface="Lexend"/>
                  </a:rPr>
                  <a:t>i = xagasha soo-gaadhista (angle of incidence)</a:t>
                </a:r>
                <a:r>
                  <a:rPr lang="en-GB" sz="1000">
                    <a:latin typeface="Lexend"/>
                    <a:ea typeface="Lexend"/>
                    <a:cs typeface="Lexend"/>
                    <a:sym typeface="Lexend"/>
                  </a:rPr>
                  <a:t/>
                </a:r>
                <a:endParaRPr sz="1800">
                  <a:latin typeface="Lexend"/>
                  <a:ea typeface="Lexend"/>
                  <a:cs typeface="Lexend"/>
                  <a:sym typeface="Lexend"/>
                </a:endParaRPr>
              </a:p>
              <a:p>
                <a:pPr indent="0" lvl="0" marL="0" rtl="0" algn="l">
                  <a:lnSpc>
                    <a:spcPct val="130000"/>
                  </a:lnSpc>
                  <a:spcBef>
                    <a:spcPts val="0"/>
                  </a:spcBef>
                  <a:spcAft>
                    <a:spcPts val="1000"/>
                  </a:spcAft>
                  <a:buNone/>
                </a:pPr>
                <a:r>
                  <a:rPr i="1" lang="en-GB" sz="1000">
                    <a:latin typeface="Lexend"/>
                    <a:ea typeface="Lexend"/>
                    <a:cs typeface="Lexend"/>
                    <a:sym typeface="Lexend"/>
                  </a:rPr>
                  <a:t>r = xagasha milicsiga (angle of reflection)</a:t>
                </a:r>
                <a:r>
                  <a:rPr lang="en-GB" sz="1000">
                    <a:latin typeface="Lexend"/>
                    <a:ea typeface="Lexend"/>
                    <a:cs typeface="Lexend"/>
                    <a:sym typeface="Lexend"/>
                  </a:rPr>
                  <a:t/>
                </a:r>
                <a:endParaRPr sz="1800">
                  <a:latin typeface="Lexend"/>
                  <a:ea typeface="Lexend"/>
                  <a:cs typeface="Lexend"/>
                  <a:sym typeface="Lexend"/>
                </a:endParaRPr>
              </a:p>
            </p:txBody>
          </p:sp>
          <p:sp>
            <p:nvSpPr>
              <p:cNvPr id="1933" name="Google Shape;1933;p167"/>
              <p:cNvSpPr txBox="1"/>
              <p:nvPr/>
            </p:nvSpPr>
            <p:spPr>
              <a:xfrm>
                <a:off x="5332875" y="3257550"/>
                <a:ext cx="3606000" cy="328800"/>
              </a:xfrm>
              <a:prstGeom prst="rect">
                <a:avLst/>
              </a:prstGeom>
              <a:noFill/>
              <a:ln>
                <a:noFill/>
              </a:ln>
            </p:spPr>
            <p:txBody>
              <a:bodyPr anchorCtr="0" anchor="t" bIns="0" lIns="0" spcFirstLastPara="1" rIns="0" wrap="square" tIns="0">
                <a:noAutofit/>
              </a:bodyPr>
              <a:lstStyle/>
              <a:p>
                <a:pPr indent="0" lvl="0" marL="0" rtl="0" algn="l">
                  <a:lnSpc>
                    <a:spcPct val="130000"/>
                  </a:lnSpc>
                  <a:spcBef>
                    <a:spcPts val="0"/>
                  </a:spcBef>
                  <a:spcAft>
                    <a:spcPts val="1000"/>
                  </a:spcAft>
                  <a:buNone/>
                </a:pPr>
                <a:r>
                  <a:rPr lang="en-GB" sz="1000">
                    <a:latin typeface="Lexend"/>
                    <a:ea typeface="Lexend"/>
                    <a:cs typeface="Lexend"/>
                    <a:sym typeface="Lexend"/>
                  </a:rPr>
                  <a:t>(loo qiyaasay xariiqda toosan (normal))</a:t>
                </a:r>
                <a:endParaRPr sz="1800">
                  <a:latin typeface="Lexend"/>
                  <a:ea typeface="Lexend"/>
                  <a:cs typeface="Lexend"/>
                  <a:sym typeface="Lexend"/>
                </a:endParaRPr>
              </a:p>
            </p:txBody>
          </p:sp>
        </p:grpSp>
        <p:sp>
          <p:nvSpPr>
            <p:cNvPr id="1934" name="Google Shape;1934;p167"/>
            <p:cNvSpPr/>
            <p:nvPr/>
          </p:nvSpPr>
          <p:spPr>
            <a:xfrm rot="5400000">
              <a:off x="1801092" y="2858645"/>
              <a:ext cx="693600" cy="624000"/>
            </a:xfrm>
            <a:prstGeom prst="pie">
              <a:avLst>
                <a:gd fmla="val 10813096" name="adj1"/>
                <a:gd fmla="val 12274973"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35" name="Google Shape;1935;p167"/>
          <p:cNvGrpSpPr/>
          <p:nvPr/>
        </p:nvGrpSpPr>
        <p:grpSpPr>
          <a:xfrm rot="5400000">
            <a:off x="2077731" y="2383434"/>
            <a:ext cx="64501" cy="1644401"/>
            <a:chOff x="8200125" y="1676400"/>
            <a:chExt cx="78900" cy="2011500"/>
          </a:xfrm>
        </p:grpSpPr>
        <p:cxnSp>
          <p:nvCxnSpPr>
            <p:cNvPr id="1936" name="Google Shape;1936;p167"/>
            <p:cNvCxnSpPr/>
            <p:nvPr/>
          </p:nvCxnSpPr>
          <p:spPr>
            <a:xfrm>
              <a:off x="8200125" y="1676400"/>
              <a:ext cx="0" cy="2011500"/>
            </a:xfrm>
            <a:prstGeom prst="straightConnector1">
              <a:avLst/>
            </a:prstGeom>
            <a:noFill/>
            <a:ln cap="flat" cmpd="sng" w="28575">
              <a:solidFill>
                <a:srgbClr val="808080"/>
              </a:solidFill>
              <a:prstDash val="solid"/>
              <a:round/>
              <a:headEnd len="med" w="med" type="none"/>
              <a:tailEnd len="med" w="med" type="none"/>
            </a:ln>
          </p:spPr>
        </p:cxnSp>
        <p:grpSp>
          <p:nvGrpSpPr>
            <p:cNvPr id="1937" name="Google Shape;1937;p167"/>
            <p:cNvGrpSpPr/>
            <p:nvPr/>
          </p:nvGrpSpPr>
          <p:grpSpPr>
            <a:xfrm>
              <a:off x="8200125" y="1702925"/>
              <a:ext cx="78900" cy="1949500"/>
              <a:chOff x="8200125" y="1702925"/>
              <a:chExt cx="78900" cy="1949500"/>
            </a:xfrm>
          </p:grpSpPr>
          <p:cxnSp>
            <p:nvCxnSpPr>
              <p:cNvPr id="1938" name="Google Shape;1938;p167"/>
              <p:cNvCxnSpPr/>
              <p:nvPr/>
            </p:nvCxnSpPr>
            <p:spPr>
              <a:xfrm>
                <a:off x="8200125" y="17029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1939" name="Google Shape;1939;p167"/>
              <p:cNvCxnSpPr/>
              <p:nvPr/>
            </p:nvCxnSpPr>
            <p:spPr>
              <a:xfrm>
                <a:off x="8200125" y="18870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1940" name="Google Shape;1940;p167"/>
              <p:cNvCxnSpPr/>
              <p:nvPr/>
            </p:nvCxnSpPr>
            <p:spPr>
              <a:xfrm>
                <a:off x="8200125" y="20712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1941" name="Google Shape;1941;p167"/>
              <p:cNvCxnSpPr/>
              <p:nvPr/>
            </p:nvCxnSpPr>
            <p:spPr>
              <a:xfrm>
                <a:off x="8201925" y="22553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1942" name="Google Shape;1942;p167"/>
              <p:cNvCxnSpPr/>
              <p:nvPr/>
            </p:nvCxnSpPr>
            <p:spPr>
              <a:xfrm>
                <a:off x="8201925" y="24395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1943" name="Google Shape;1943;p167"/>
              <p:cNvCxnSpPr/>
              <p:nvPr/>
            </p:nvCxnSpPr>
            <p:spPr>
              <a:xfrm>
                <a:off x="8201925" y="26236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1944" name="Google Shape;1944;p167"/>
              <p:cNvCxnSpPr/>
              <p:nvPr/>
            </p:nvCxnSpPr>
            <p:spPr>
              <a:xfrm>
                <a:off x="8200125" y="28078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1945" name="Google Shape;1945;p167"/>
              <p:cNvCxnSpPr/>
              <p:nvPr/>
            </p:nvCxnSpPr>
            <p:spPr>
              <a:xfrm>
                <a:off x="8200125" y="29919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1946" name="Google Shape;1946;p167"/>
              <p:cNvCxnSpPr/>
              <p:nvPr/>
            </p:nvCxnSpPr>
            <p:spPr>
              <a:xfrm>
                <a:off x="8200125" y="31761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1947" name="Google Shape;1947;p167"/>
              <p:cNvCxnSpPr/>
              <p:nvPr/>
            </p:nvCxnSpPr>
            <p:spPr>
              <a:xfrm>
                <a:off x="8200125" y="33602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1948" name="Google Shape;1948;p167"/>
              <p:cNvCxnSpPr/>
              <p:nvPr/>
            </p:nvCxnSpPr>
            <p:spPr>
              <a:xfrm>
                <a:off x="8200125" y="3544425"/>
                <a:ext cx="77100" cy="108000"/>
              </a:xfrm>
              <a:prstGeom prst="straightConnector1">
                <a:avLst/>
              </a:prstGeom>
              <a:noFill/>
              <a:ln cap="flat" cmpd="sng" w="28575">
                <a:solidFill>
                  <a:srgbClr val="808080"/>
                </a:solidFill>
                <a:prstDash val="solid"/>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2" name="Shape 1952"/>
        <p:cNvGrpSpPr/>
        <p:nvPr/>
      </p:nvGrpSpPr>
      <p:grpSpPr>
        <a:xfrm>
          <a:off x="0" y="0"/>
          <a:ext cx="0" cy="0"/>
          <a:chOff x="0" y="0"/>
          <a:chExt cx="0" cy="0"/>
        </a:xfrm>
      </p:grpSpPr>
      <p:pic>
        <p:nvPicPr>
          <p:cNvPr id="1953" name="Google Shape;1953;p168"/>
          <p:cNvPicPr preferRelativeResize="0"/>
          <p:nvPr/>
        </p:nvPicPr>
        <p:blipFill>
          <a:blip r:embed="rId3">
            <a:alphaModFix/>
          </a:blip>
          <a:stretch>
            <a:fillRect/>
          </a:stretch>
        </p:blipFill>
        <p:spPr>
          <a:xfrm>
            <a:off x="353025" y="1361700"/>
            <a:ext cx="8638574" cy="3449150"/>
          </a:xfrm>
          <a:prstGeom prst="rect">
            <a:avLst/>
          </a:prstGeom>
          <a:noFill/>
          <a:ln>
            <a:noFill/>
          </a:ln>
        </p:spPr>
      </p:pic>
      <p:sp>
        <p:nvSpPr>
          <p:cNvPr id="1954" name="Google Shape;1954;p168"/>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Jaantuskee ayaa si sax ah u muujinaya fallaadh ka milicsanaysa muraayadda (mirror)?</a:t>
            </a:r>
            <a:r>
              <a:rPr lang="en-GB" sz="1400">
                <a:latin typeface="Lexend"/>
              </a:rPr>
              <a:t/>
            </a:r>
            <a:r>
              <a:rPr lang="en-GB" sz="1400">
                <a:latin typeface="Lexend"/>
              </a:rPr>
              <a:t/>
            </a:r>
            <a:endParaRPr sz="1800"/>
          </a:p>
        </p:txBody>
      </p:sp>
      <p:sp>
        <p:nvSpPr>
          <p:cNvPr id="1955" name="Google Shape;1955;p1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Baaritaanka sawirada muraayadda (mirror)</a:t>
            </a:r>
            <a:endParaRPr/>
          </a:p>
        </p:txBody>
      </p:sp>
      <p:pic>
        <p:nvPicPr>
          <p:cNvPr id="1956" name="Google Shape;1956;p168"/>
          <p:cNvPicPr preferRelativeResize="0"/>
          <p:nvPr/>
        </p:nvPicPr>
        <p:blipFill>
          <a:blip r:embed="rId4">
            <a:alphaModFix/>
          </a:blip>
          <a:stretch>
            <a:fillRect/>
          </a:stretch>
        </p:blipFill>
        <p:spPr>
          <a:xfrm>
            <a:off x="5191533" y="2490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0" name="Shape 1960"/>
        <p:cNvGrpSpPr/>
        <p:nvPr/>
      </p:nvGrpSpPr>
      <p:grpSpPr>
        <a:xfrm>
          <a:off x="0" y="0"/>
          <a:ext cx="0" cy="0"/>
          <a:chOff x="0" y="0"/>
          <a:chExt cx="0" cy="0"/>
        </a:xfrm>
      </p:grpSpPr>
      <p:pic>
        <p:nvPicPr>
          <p:cNvPr id="1961" name="Google Shape;1961;p169"/>
          <p:cNvPicPr preferRelativeResize="0"/>
          <p:nvPr/>
        </p:nvPicPr>
        <p:blipFill rotWithShape="1">
          <a:blip r:embed="rId3">
            <a:alphaModFix/>
          </a:blip>
          <a:srcRect b="8940" l="0" r="0" t="8278"/>
          <a:stretch/>
        </p:blipFill>
        <p:spPr>
          <a:xfrm>
            <a:off x="324000" y="780300"/>
            <a:ext cx="2954499" cy="1558201"/>
          </a:xfrm>
          <a:prstGeom prst="rect">
            <a:avLst/>
          </a:prstGeom>
          <a:noFill/>
          <a:ln>
            <a:noFill/>
          </a:ln>
        </p:spPr>
      </p:pic>
      <p:sp>
        <p:nvSpPr>
          <p:cNvPr id="1962" name="Google Shape;1962;p1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Baaritaanka sawirada muraayadda (mirror)</a:t>
            </a:r>
            <a:endParaRPr/>
          </a:p>
        </p:txBody>
      </p:sp>
      <p:sp>
        <p:nvSpPr>
          <p:cNvPr id="1963" name="Google Shape;1963;p169"/>
          <p:cNvSpPr txBox="1"/>
          <p:nvPr/>
        </p:nvSpPr>
        <p:spPr>
          <a:xfrm>
            <a:off x="3599425" y="810000"/>
            <a:ext cx="4758000" cy="316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Sawirka lagu arko muraayadda (mirror) sidoo kale waxaa loo yaqaan milicsi (reflection).</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1964" name="Google Shape;1964;p169"/>
          <p:cNvCxnSpPr/>
          <p:nvPr/>
        </p:nvCxnSpPr>
        <p:spPr>
          <a:xfrm flipH="1" rot="10800000">
            <a:off x="3037675" y="975600"/>
            <a:ext cx="501300" cy="104400"/>
          </a:xfrm>
          <a:prstGeom prst="straightConnector1">
            <a:avLst/>
          </a:prstGeom>
          <a:noFill/>
          <a:ln cap="flat" cmpd="sng" w="38100">
            <a:solidFill>
              <a:schemeClr val="accent4"/>
            </a:solidFill>
            <a:prstDash val="solid"/>
            <a:round/>
            <a:headEnd len="med" w="med" type="none"/>
            <a:tailEnd len="med" w="med" type="none"/>
          </a:ln>
        </p:spPr>
      </p:cxnSp>
      <p:pic>
        <p:nvPicPr>
          <p:cNvPr id="1965" name="Google Shape;1965;p169"/>
          <p:cNvPicPr preferRelativeResize="0"/>
          <p:nvPr/>
        </p:nvPicPr>
        <p:blipFill rotWithShape="1">
          <a:blip r:embed="rId4">
            <a:alphaModFix amt="30000"/>
          </a:blip>
          <a:srcRect b="6629" l="0" r="8858" t="0"/>
          <a:stretch/>
        </p:blipFill>
        <p:spPr>
          <a:xfrm flipH="1" rot="-5400000">
            <a:off x="5750081" y="1054992"/>
            <a:ext cx="1596775" cy="2550724"/>
          </a:xfrm>
          <a:prstGeom prst="rect">
            <a:avLst/>
          </a:prstGeom>
          <a:noFill/>
          <a:ln>
            <a:noFill/>
          </a:ln>
        </p:spPr>
      </p:pic>
      <p:grpSp>
        <p:nvGrpSpPr>
          <p:cNvPr id="1966" name="Google Shape;1966;p169"/>
          <p:cNvGrpSpPr/>
          <p:nvPr/>
        </p:nvGrpSpPr>
        <p:grpSpPr>
          <a:xfrm>
            <a:off x="324050" y="1771354"/>
            <a:ext cx="6720461" cy="2872346"/>
            <a:chOff x="324050" y="1771354"/>
            <a:chExt cx="6720461" cy="2872346"/>
          </a:xfrm>
        </p:grpSpPr>
        <p:sp>
          <p:nvSpPr>
            <p:cNvPr id="1967" name="Google Shape;1967;p169"/>
            <p:cNvSpPr txBox="1"/>
            <p:nvPr/>
          </p:nvSpPr>
          <p:spPr>
            <a:xfrm>
              <a:off x="324050" y="3689700"/>
              <a:ext cx="4842900" cy="9540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Indhahayagu waxay ‘dib u raacaan’ halka ay fallaadhaha ka soo baxeen dusha muraayadda (mirror surface). Tani waa waxa abuura milicsiga (reflection).</a:t>
              </a:r>
              <a:endParaRPr sz="1800">
                <a:solidFill>
                  <a:srgbClr val="000000"/>
                </a:solidFill>
                <a:latin typeface="Lexend"/>
                <a:ea typeface="Lexend"/>
                <a:cs typeface="Lexend"/>
                <a:sym typeface="Lexend"/>
              </a:endParaRPr>
            </a:p>
          </p:txBody>
        </p:sp>
        <p:grpSp>
          <p:nvGrpSpPr>
            <p:cNvPr id="1968" name="Google Shape;1968;p169"/>
            <p:cNvGrpSpPr/>
            <p:nvPr/>
          </p:nvGrpSpPr>
          <p:grpSpPr>
            <a:xfrm>
              <a:off x="5598369" y="1771354"/>
              <a:ext cx="1446143" cy="1361596"/>
              <a:chOff x="5598369" y="1771354"/>
              <a:chExt cx="1446143" cy="1361596"/>
            </a:xfrm>
          </p:grpSpPr>
          <p:cxnSp>
            <p:nvCxnSpPr>
              <p:cNvPr id="1969" name="Google Shape;1969;p169"/>
              <p:cNvCxnSpPr/>
              <p:nvPr/>
            </p:nvCxnSpPr>
            <p:spPr>
              <a:xfrm>
                <a:off x="6854911" y="2866354"/>
                <a:ext cx="189600" cy="253800"/>
              </a:xfrm>
              <a:prstGeom prst="straightConnector1">
                <a:avLst/>
              </a:prstGeom>
              <a:noFill/>
              <a:ln cap="flat" cmpd="sng" w="38100">
                <a:solidFill>
                  <a:srgbClr val="FFD966"/>
                </a:solidFill>
                <a:prstDash val="dash"/>
                <a:round/>
                <a:headEnd len="med" w="med" type="none"/>
                <a:tailEnd len="med" w="med" type="none"/>
              </a:ln>
            </p:spPr>
          </p:cxnSp>
          <p:cxnSp>
            <p:nvCxnSpPr>
              <p:cNvPr id="1970" name="Google Shape;1970;p169"/>
              <p:cNvCxnSpPr/>
              <p:nvPr/>
            </p:nvCxnSpPr>
            <p:spPr>
              <a:xfrm>
                <a:off x="5598369" y="1771354"/>
                <a:ext cx="1153500" cy="1348800"/>
              </a:xfrm>
              <a:prstGeom prst="straightConnector1">
                <a:avLst/>
              </a:prstGeom>
              <a:noFill/>
              <a:ln cap="flat" cmpd="sng" w="38100">
                <a:solidFill>
                  <a:srgbClr val="FFD966"/>
                </a:solidFill>
                <a:prstDash val="dash"/>
                <a:round/>
                <a:headEnd len="med" w="med" type="none"/>
                <a:tailEnd len="med" w="med" type="none"/>
              </a:ln>
            </p:spPr>
          </p:cxnSp>
          <p:cxnSp>
            <p:nvCxnSpPr>
              <p:cNvPr id="1971" name="Google Shape;1971;p169"/>
              <p:cNvCxnSpPr/>
              <p:nvPr/>
            </p:nvCxnSpPr>
            <p:spPr>
              <a:xfrm>
                <a:off x="5659575" y="2745350"/>
                <a:ext cx="456000" cy="387600"/>
              </a:xfrm>
              <a:prstGeom prst="straightConnector1">
                <a:avLst/>
              </a:prstGeom>
              <a:noFill/>
              <a:ln cap="flat" cmpd="sng" w="38100">
                <a:solidFill>
                  <a:srgbClr val="FFD966"/>
                </a:solidFill>
                <a:prstDash val="dash"/>
                <a:round/>
                <a:headEnd len="med" w="med" type="none"/>
                <a:tailEnd len="med" w="med" type="none"/>
              </a:ln>
            </p:spPr>
          </p:cxnSp>
        </p:grpSp>
      </p:grpSp>
      <p:grpSp>
        <p:nvGrpSpPr>
          <p:cNvPr id="1972" name="Google Shape;1972;p169"/>
          <p:cNvGrpSpPr/>
          <p:nvPr/>
        </p:nvGrpSpPr>
        <p:grpSpPr>
          <a:xfrm>
            <a:off x="324050" y="2571750"/>
            <a:ext cx="8495951" cy="2391129"/>
            <a:chOff x="324050" y="2571750"/>
            <a:chExt cx="8495951" cy="2391129"/>
          </a:xfrm>
        </p:grpSpPr>
        <p:sp>
          <p:nvSpPr>
            <p:cNvPr id="1973" name="Google Shape;1973;p169"/>
            <p:cNvSpPr txBox="1"/>
            <p:nvPr/>
          </p:nvSpPr>
          <p:spPr>
            <a:xfrm>
              <a:off x="324050" y="2571750"/>
              <a:ext cx="4758000" cy="9333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Walxaha qolka ku jira waxay iftiin ka milicsadaan dusha muraayadda (mirror). Kadibna muraayaddu (mirror) waxay qaar ka mid ah fallaadhahan u milicsataa indhahayaga.</a:t>
              </a:r>
              <a:r>
                <a:rPr lang="en-GB" sz="1300">
                  <a:latin typeface="Lexend"/>
                  <a:ea typeface="Lexend"/>
                  <a:cs typeface="Lexend"/>
                  <a:sym typeface="Lexend"/>
                </a:rPr>
                <a:t/>
              </a:r>
              <a:r>
                <a:rPr lang="en-GB" sz="1300">
                  <a:latin typeface="Lexend"/>
                  <a:ea typeface="Lexend"/>
                  <a:cs typeface="Lexend"/>
                  <a:sym typeface="Lexend"/>
                </a:rPr>
                <a:t/>
              </a:r>
              <a:endParaRPr sz="1800">
                <a:latin typeface="Lexend"/>
                <a:ea typeface="Lexend"/>
                <a:cs typeface="Lexend"/>
                <a:sym typeface="Lexend"/>
              </a:endParaRPr>
            </a:p>
          </p:txBody>
        </p:sp>
        <p:pic>
          <p:nvPicPr>
            <p:cNvPr id="1974" name="Google Shape;1974;p169"/>
            <p:cNvPicPr preferRelativeResize="0"/>
            <p:nvPr/>
          </p:nvPicPr>
          <p:blipFill>
            <a:blip r:embed="rId5">
              <a:alphaModFix/>
            </a:blip>
            <a:stretch>
              <a:fillRect/>
            </a:stretch>
          </p:blipFill>
          <p:spPr>
            <a:xfrm>
              <a:off x="5245200" y="3128750"/>
              <a:ext cx="3574801" cy="1834129"/>
            </a:xfrm>
            <a:prstGeom prst="rect">
              <a:avLst/>
            </a:prstGeom>
            <a:noFill/>
            <a:ln>
              <a:noFill/>
            </a:ln>
          </p:spPr>
        </p:pic>
        <p:grpSp>
          <p:nvGrpSpPr>
            <p:cNvPr id="1975" name="Google Shape;1975;p169"/>
            <p:cNvGrpSpPr/>
            <p:nvPr/>
          </p:nvGrpSpPr>
          <p:grpSpPr>
            <a:xfrm>
              <a:off x="5273073" y="3038310"/>
              <a:ext cx="2550767" cy="104399"/>
              <a:chOff x="4923050" y="3057185"/>
              <a:chExt cx="1465200" cy="56481"/>
            </a:xfrm>
          </p:grpSpPr>
          <p:cxnSp>
            <p:nvCxnSpPr>
              <p:cNvPr id="1976" name="Google Shape;1976;p169"/>
              <p:cNvCxnSpPr/>
              <p:nvPr/>
            </p:nvCxnSpPr>
            <p:spPr>
              <a:xfrm>
                <a:off x="4923050" y="3113666"/>
                <a:ext cx="1465200" cy="0"/>
              </a:xfrm>
              <a:prstGeom prst="straightConnector1">
                <a:avLst/>
              </a:prstGeom>
              <a:noFill/>
              <a:ln cap="flat" cmpd="sng" w="38100">
                <a:solidFill>
                  <a:schemeClr val="dk1"/>
                </a:solidFill>
                <a:prstDash val="solid"/>
                <a:round/>
                <a:headEnd len="med" w="med" type="none"/>
                <a:tailEnd len="med" w="med" type="none"/>
              </a:ln>
            </p:spPr>
          </p:cxnSp>
          <p:cxnSp>
            <p:nvCxnSpPr>
              <p:cNvPr id="1977" name="Google Shape;1977;p169"/>
              <p:cNvCxnSpPr/>
              <p:nvPr/>
            </p:nvCxnSpPr>
            <p:spPr>
              <a:xfrm rot="-5400000">
                <a:off x="4977394" y="3046685"/>
                <a:ext cx="55200" cy="76200"/>
              </a:xfrm>
              <a:prstGeom prst="straightConnector1">
                <a:avLst/>
              </a:prstGeom>
              <a:noFill/>
              <a:ln cap="flat" cmpd="sng" w="38100">
                <a:solidFill>
                  <a:schemeClr val="dk1"/>
                </a:solidFill>
                <a:prstDash val="solid"/>
                <a:round/>
                <a:headEnd len="med" w="med" type="none"/>
                <a:tailEnd len="med" w="med" type="none"/>
              </a:ln>
            </p:spPr>
          </p:cxnSp>
          <p:cxnSp>
            <p:nvCxnSpPr>
              <p:cNvPr id="1978" name="Google Shape;1978;p169"/>
              <p:cNvCxnSpPr/>
              <p:nvPr/>
            </p:nvCxnSpPr>
            <p:spPr>
              <a:xfrm rot="-5400000">
                <a:off x="5107515" y="3046685"/>
                <a:ext cx="55200" cy="76200"/>
              </a:xfrm>
              <a:prstGeom prst="straightConnector1">
                <a:avLst/>
              </a:prstGeom>
              <a:noFill/>
              <a:ln cap="flat" cmpd="sng" w="38100">
                <a:solidFill>
                  <a:schemeClr val="dk1"/>
                </a:solidFill>
                <a:prstDash val="solid"/>
                <a:round/>
                <a:headEnd len="med" w="med" type="none"/>
                <a:tailEnd len="med" w="med" type="none"/>
              </a:ln>
            </p:spPr>
          </p:cxnSp>
          <p:cxnSp>
            <p:nvCxnSpPr>
              <p:cNvPr id="1979" name="Google Shape;1979;p169"/>
              <p:cNvCxnSpPr/>
              <p:nvPr/>
            </p:nvCxnSpPr>
            <p:spPr>
              <a:xfrm rot="-5400000">
                <a:off x="5237635" y="3046685"/>
                <a:ext cx="55200" cy="76200"/>
              </a:xfrm>
              <a:prstGeom prst="straightConnector1">
                <a:avLst/>
              </a:prstGeom>
              <a:noFill/>
              <a:ln cap="flat" cmpd="sng" w="38100">
                <a:solidFill>
                  <a:schemeClr val="dk1"/>
                </a:solidFill>
                <a:prstDash val="solid"/>
                <a:round/>
                <a:headEnd len="med" w="med" type="none"/>
                <a:tailEnd len="med" w="med" type="none"/>
              </a:ln>
            </p:spPr>
          </p:cxnSp>
          <p:cxnSp>
            <p:nvCxnSpPr>
              <p:cNvPr id="1980" name="Google Shape;1980;p169"/>
              <p:cNvCxnSpPr/>
              <p:nvPr/>
            </p:nvCxnSpPr>
            <p:spPr>
              <a:xfrm rot="-5400000">
                <a:off x="5367756" y="3046685"/>
                <a:ext cx="55200" cy="76200"/>
              </a:xfrm>
              <a:prstGeom prst="straightConnector1">
                <a:avLst/>
              </a:prstGeom>
              <a:noFill/>
              <a:ln cap="flat" cmpd="sng" w="38100">
                <a:solidFill>
                  <a:schemeClr val="dk1"/>
                </a:solidFill>
                <a:prstDash val="solid"/>
                <a:round/>
                <a:headEnd len="med" w="med" type="none"/>
                <a:tailEnd len="med" w="med" type="none"/>
              </a:ln>
            </p:spPr>
          </p:cxnSp>
          <p:cxnSp>
            <p:nvCxnSpPr>
              <p:cNvPr id="1981" name="Google Shape;1981;p169"/>
              <p:cNvCxnSpPr/>
              <p:nvPr/>
            </p:nvCxnSpPr>
            <p:spPr>
              <a:xfrm rot="-5400000">
                <a:off x="5497876" y="3046685"/>
                <a:ext cx="55200" cy="76200"/>
              </a:xfrm>
              <a:prstGeom prst="straightConnector1">
                <a:avLst/>
              </a:prstGeom>
              <a:noFill/>
              <a:ln cap="flat" cmpd="sng" w="38100">
                <a:solidFill>
                  <a:schemeClr val="dk1"/>
                </a:solidFill>
                <a:prstDash val="solid"/>
                <a:round/>
                <a:headEnd len="med" w="med" type="none"/>
                <a:tailEnd len="med" w="med" type="none"/>
              </a:ln>
            </p:spPr>
          </p:cxnSp>
          <p:cxnSp>
            <p:nvCxnSpPr>
              <p:cNvPr id="1982" name="Google Shape;1982;p169"/>
              <p:cNvCxnSpPr/>
              <p:nvPr/>
            </p:nvCxnSpPr>
            <p:spPr>
              <a:xfrm rot="-5400000">
                <a:off x="5627996" y="3046685"/>
                <a:ext cx="55200" cy="76200"/>
              </a:xfrm>
              <a:prstGeom prst="straightConnector1">
                <a:avLst/>
              </a:prstGeom>
              <a:noFill/>
              <a:ln cap="flat" cmpd="sng" w="38100">
                <a:solidFill>
                  <a:schemeClr val="dk1"/>
                </a:solidFill>
                <a:prstDash val="solid"/>
                <a:round/>
                <a:headEnd len="med" w="med" type="none"/>
                <a:tailEnd len="med" w="med" type="none"/>
              </a:ln>
            </p:spPr>
          </p:cxnSp>
          <p:cxnSp>
            <p:nvCxnSpPr>
              <p:cNvPr id="1983" name="Google Shape;1983;p169"/>
              <p:cNvCxnSpPr/>
              <p:nvPr/>
            </p:nvCxnSpPr>
            <p:spPr>
              <a:xfrm rot="-5400000">
                <a:off x="5758117" y="3046685"/>
                <a:ext cx="55200" cy="76200"/>
              </a:xfrm>
              <a:prstGeom prst="straightConnector1">
                <a:avLst/>
              </a:prstGeom>
              <a:noFill/>
              <a:ln cap="flat" cmpd="sng" w="38100">
                <a:solidFill>
                  <a:schemeClr val="dk1"/>
                </a:solidFill>
                <a:prstDash val="solid"/>
                <a:round/>
                <a:headEnd len="med" w="med" type="none"/>
                <a:tailEnd len="med" w="med" type="none"/>
              </a:ln>
            </p:spPr>
          </p:cxnSp>
          <p:cxnSp>
            <p:nvCxnSpPr>
              <p:cNvPr id="1984" name="Google Shape;1984;p169"/>
              <p:cNvCxnSpPr/>
              <p:nvPr/>
            </p:nvCxnSpPr>
            <p:spPr>
              <a:xfrm rot="-5400000">
                <a:off x="5888237" y="3046685"/>
                <a:ext cx="55200" cy="76200"/>
              </a:xfrm>
              <a:prstGeom prst="straightConnector1">
                <a:avLst/>
              </a:prstGeom>
              <a:noFill/>
              <a:ln cap="flat" cmpd="sng" w="38100">
                <a:solidFill>
                  <a:schemeClr val="dk1"/>
                </a:solidFill>
                <a:prstDash val="solid"/>
                <a:round/>
                <a:headEnd len="med" w="med" type="none"/>
                <a:tailEnd len="med" w="med" type="none"/>
              </a:ln>
            </p:spPr>
          </p:cxnSp>
          <p:cxnSp>
            <p:nvCxnSpPr>
              <p:cNvPr id="1985" name="Google Shape;1985;p169"/>
              <p:cNvCxnSpPr/>
              <p:nvPr/>
            </p:nvCxnSpPr>
            <p:spPr>
              <a:xfrm rot="-5400000">
                <a:off x="6018358" y="3046685"/>
                <a:ext cx="55200" cy="76200"/>
              </a:xfrm>
              <a:prstGeom prst="straightConnector1">
                <a:avLst/>
              </a:prstGeom>
              <a:noFill/>
              <a:ln cap="flat" cmpd="sng" w="38100">
                <a:solidFill>
                  <a:schemeClr val="dk1"/>
                </a:solidFill>
                <a:prstDash val="solid"/>
                <a:round/>
                <a:headEnd len="med" w="med" type="none"/>
                <a:tailEnd len="med" w="med" type="none"/>
              </a:ln>
            </p:spPr>
          </p:cxnSp>
          <p:cxnSp>
            <p:nvCxnSpPr>
              <p:cNvPr id="1986" name="Google Shape;1986;p169"/>
              <p:cNvCxnSpPr/>
              <p:nvPr/>
            </p:nvCxnSpPr>
            <p:spPr>
              <a:xfrm rot="-5400000">
                <a:off x="6148478" y="3046685"/>
                <a:ext cx="55200" cy="76200"/>
              </a:xfrm>
              <a:prstGeom prst="straightConnector1">
                <a:avLst/>
              </a:prstGeom>
              <a:noFill/>
              <a:ln cap="flat" cmpd="sng" w="38100">
                <a:solidFill>
                  <a:schemeClr val="dk1"/>
                </a:solidFill>
                <a:prstDash val="solid"/>
                <a:round/>
                <a:headEnd len="med" w="med" type="none"/>
                <a:tailEnd len="med" w="med" type="none"/>
              </a:ln>
            </p:spPr>
          </p:cxnSp>
          <p:cxnSp>
            <p:nvCxnSpPr>
              <p:cNvPr id="1987" name="Google Shape;1987;p169"/>
              <p:cNvCxnSpPr/>
              <p:nvPr/>
            </p:nvCxnSpPr>
            <p:spPr>
              <a:xfrm rot="-5400000">
                <a:off x="6278598" y="3046685"/>
                <a:ext cx="55200" cy="76200"/>
              </a:xfrm>
              <a:prstGeom prst="straightConnector1">
                <a:avLst/>
              </a:prstGeom>
              <a:noFill/>
              <a:ln cap="flat" cmpd="sng" w="38100">
                <a:solidFill>
                  <a:schemeClr val="dk1"/>
                </a:solidFill>
                <a:prstDash val="solid"/>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1" name="Shape 1991"/>
        <p:cNvGrpSpPr/>
        <p:nvPr/>
      </p:nvGrpSpPr>
      <p:grpSpPr>
        <a:xfrm>
          <a:off x="0" y="0"/>
          <a:ext cx="0" cy="0"/>
          <a:chOff x="0" y="0"/>
          <a:chExt cx="0" cy="0"/>
        </a:xfrm>
      </p:grpSpPr>
      <p:sp>
        <p:nvSpPr>
          <p:cNvPr id="1992" name="Google Shape;1992;p170"/>
          <p:cNvSpPr txBox="1"/>
          <p:nvPr>
            <p:ph idx="1" type="body"/>
          </p:nvPr>
        </p:nvSpPr>
        <p:spPr>
          <a:xfrm>
            <a:off x="324000" y="759300"/>
            <a:ext cx="82377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Midkee ka mid ah kuwan soo socda ayaa sababa sawirada lagu arko muraayadda (mirror)?</a:t>
            </a:r>
            <a:endParaRPr/>
          </a:p>
        </p:txBody>
      </p:sp>
      <p:sp>
        <p:nvSpPr>
          <p:cNvPr id="1993" name="Google Shape;1993;p1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Baaritaanka sawirada muraayadda (mirror)</a:t>
            </a:r>
            <a:endParaRPr/>
          </a:p>
        </p:txBody>
      </p:sp>
      <p:sp>
        <p:nvSpPr>
          <p:cNvPr id="1994" name="Google Shape;1994;p170"/>
          <p:cNvSpPr txBox="1"/>
          <p:nvPr>
            <p:ph idx="1" type="body"/>
          </p:nvPr>
        </p:nvSpPr>
        <p:spPr>
          <a:xfrm>
            <a:off x="877899" y="1445100"/>
            <a:ext cx="74505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Iftiinka qolka ayaa ka milicsada muraayadda (mirror).</a:t>
            </a:r>
            <a:r>
              <a:rPr lang="en-GB" sz="1400">
                <a:latin typeface="Lexend"/>
              </a:rPr>
              <a:t/>
            </a:r>
            <a:endParaRPr/>
          </a:p>
        </p:txBody>
      </p:sp>
      <p:sp>
        <p:nvSpPr>
          <p:cNvPr id="1995" name="Google Shape;1995;p170"/>
          <p:cNvSpPr txBox="1"/>
          <p:nvPr>
            <p:ph idx="1" type="body"/>
          </p:nvPr>
        </p:nvSpPr>
        <p:spPr>
          <a:xfrm>
            <a:off x="877899" y="2334100"/>
            <a:ext cx="74505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Iftiinku wuxuu galaa muraayadda (mirror).</a:t>
            </a:r>
            <a:endParaRPr/>
          </a:p>
        </p:txBody>
      </p:sp>
      <p:sp>
        <p:nvSpPr>
          <p:cNvPr id="1996" name="Google Shape;1996;p170"/>
          <p:cNvSpPr txBox="1"/>
          <p:nvPr>
            <p:ph idx="1" type="body"/>
          </p:nvPr>
        </p:nvSpPr>
        <p:spPr>
          <a:xfrm>
            <a:off x="877899" y="3223100"/>
            <a:ext cx="74505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Muraayaduhu waxay sameeyaan nuqul (copy) wax kasta oo hortooda ku yaal.</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endParaRPr/>
          </a:p>
        </p:txBody>
      </p:sp>
      <p:sp>
        <p:nvSpPr>
          <p:cNvPr id="1997" name="Google Shape;1997;p170"/>
          <p:cNvSpPr txBox="1"/>
          <p:nvPr>
            <p:ph idx="1" type="body"/>
          </p:nvPr>
        </p:nvSpPr>
        <p:spPr>
          <a:xfrm>
            <a:off x="877899" y="4112100"/>
            <a:ext cx="74505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Muraayaduhu waxay abuuraan iftiin (light) si ay u sameeyaan sawirka (image).</a:t>
            </a:r>
            <a:endParaRPr/>
          </a:p>
        </p:txBody>
      </p:sp>
      <p:grpSp>
        <p:nvGrpSpPr>
          <p:cNvPr id="1998" name="Google Shape;1998;p170"/>
          <p:cNvGrpSpPr/>
          <p:nvPr/>
        </p:nvGrpSpPr>
        <p:grpSpPr>
          <a:xfrm>
            <a:off x="323979" y="1434896"/>
            <a:ext cx="405765" cy="405765"/>
            <a:chOff x="1020916" y="1442088"/>
            <a:chExt cx="457200" cy="457200"/>
          </a:xfrm>
        </p:grpSpPr>
        <p:pic>
          <p:nvPicPr>
            <p:cNvPr id="1999" name="Google Shape;1999;p17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00" name="Google Shape;2000;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01" name="Google Shape;2001;p170"/>
          <p:cNvGrpSpPr/>
          <p:nvPr/>
        </p:nvGrpSpPr>
        <p:grpSpPr>
          <a:xfrm>
            <a:off x="323979" y="2323785"/>
            <a:ext cx="405765" cy="405765"/>
            <a:chOff x="1020916" y="1442088"/>
            <a:chExt cx="457200" cy="457200"/>
          </a:xfrm>
        </p:grpSpPr>
        <p:pic>
          <p:nvPicPr>
            <p:cNvPr id="2002" name="Google Shape;2002;p17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03" name="Google Shape;2003;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04" name="Google Shape;2004;p170"/>
          <p:cNvGrpSpPr/>
          <p:nvPr/>
        </p:nvGrpSpPr>
        <p:grpSpPr>
          <a:xfrm>
            <a:off x="323979" y="4101564"/>
            <a:ext cx="405765" cy="405765"/>
            <a:chOff x="1020916" y="1442088"/>
            <a:chExt cx="457200" cy="457200"/>
          </a:xfrm>
        </p:grpSpPr>
        <p:pic>
          <p:nvPicPr>
            <p:cNvPr id="2005" name="Google Shape;2005;p17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06" name="Google Shape;2006;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2007" name="Google Shape;2007;p170"/>
          <p:cNvGrpSpPr/>
          <p:nvPr/>
        </p:nvGrpSpPr>
        <p:grpSpPr>
          <a:xfrm>
            <a:off x="323979" y="3212674"/>
            <a:ext cx="405765" cy="405765"/>
            <a:chOff x="1020916" y="1442088"/>
            <a:chExt cx="457200" cy="457200"/>
          </a:xfrm>
        </p:grpSpPr>
        <p:pic>
          <p:nvPicPr>
            <p:cNvPr id="2008" name="Google Shape;2008;p17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09" name="Google Shape;2009;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2010" name="Google Shape;2010;p170"/>
          <p:cNvPicPr preferRelativeResize="0"/>
          <p:nvPr/>
        </p:nvPicPr>
        <p:blipFill>
          <a:blip r:embed="rId4">
            <a:alphaModFix/>
          </a:blip>
          <a:stretch>
            <a:fillRect/>
          </a:stretch>
        </p:blipFill>
        <p:spPr>
          <a:xfrm>
            <a:off x="6508933" y="15449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4" name="Shape 2014"/>
        <p:cNvGrpSpPr/>
        <p:nvPr/>
      </p:nvGrpSpPr>
      <p:grpSpPr>
        <a:xfrm>
          <a:off x="0" y="0"/>
          <a:ext cx="0" cy="0"/>
          <a:chOff x="0" y="0"/>
          <a:chExt cx="0" cy="0"/>
        </a:xfrm>
      </p:grpSpPr>
      <p:sp>
        <p:nvSpPr>
          <p:cNvPr id="2015" name="Google Shape;2015;p1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Baaritaanka sawirada muraayadda (mirror images)</a:t>
            </a:r>
            <a:endParaRPr/>
          </a:p>
        </p:txBody>
      </p:sp>
      <p:sp>
        <p:nvSpPr>
          <p:cNvPr id="2016" name="Google Shape;2016;p171"/>
          <p:cNvSpPr txBox="1"/>
          <p:nvPr/>
        </p:nvSpPr>
        <p:spPr>
          <a:xfrm>
            <a:off x="324000" y="733800"/>
            <a:ext cx="6954900" cy="316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 aad ku aragto muraayad waxay ku xiran tahay booskaaga.</a:t>
            </a:r>
            <a:endParaRPr sz="1800">
              <a:solidFill>
                <a:srgbClr val="000000"/>
              </a:solidFill>
              <a:latin typeface="Lexend"/>
              <a:ea typeface="Lexend"/>
              <a:cs typeface="Lexend"/>
              <a:sym typeface="Lexend"/>
            </a:endParaRPr>
          </a:p>
        </p:txBody>
      </p:sp>
      <p:sp>
        <p:nvSpPr>
          <p:cNvPr id="2017" name="Google Shape;2017;p171"/>
          <p:cNvSpPr txBox="1"/>
          <p:nvPr/>
        </p:nvSpPr>
        <p:spPr>
          <a:xfrm>
            <a:off x="324000" y="4086600"/>
            <a:ext cx="7926600" cy="316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Dadka boosaska kala duwan ku jira waxay arki doonaan sawiro (images) kala duwan isla muraayadda isla waqtigaas.</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2018" name="Google Shape;2018;p171"/>
          <p:cNvPicPr preferRelativeResize="0"/>
          <p:nvPr/>
        </p:nvPicPr>
        <p:blipFill>
          <a:blip r:embed="rId3">
            <a:alphaModFix/>
          </a:blip>
          <a:stretch>
            <a:fillRect/>
          </a:stretch>
        </p:blipFill>
        <p:spPr>
          <a:xfrm>
            <a:off x="324000" y="1080000"/>
            <a:ext cx="3310307" cy="2027130"/>
          </a:xfrm>
          <a:prstGeom prst="rect">
            <a:avLst/>
          </a:prstGeom>
          <a:noFill/>
          <a:ln>
            <a:noFill/>
          </a:ln>
        </p:spPr>
      </p:pic>
      <p:sp>
        <p:nvSpPr>
          <p:cNvPr id="2019" name="Google Shape;2019;p171"/>
          <p:cNvSpPr txBox="1"/>
          <p:nvPr/>
        </p:nvSpPr>
        <p:spPr>
          <a:xfrm>
            <a:off x="324000" y="3172200"/>
            <a:ext cx="3005700" cy="316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Booskan waxaan ku arki karnaa milicsiga (reflection) kursiga.</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020" name="Google Shape;2020;p171"/>
          <p:cNvSpPr txBox="1"/>
          <p:nvPr/>
        </p:nvSpPr>
        <p:spPr>
          <a:xfrm>
            <a:off x="3725738" y="3050625"/>
            <a:ext cx="3076200" cy="68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Si aan u aragno milicsiga (reflection) ilmaha waa inaan halkan joognaa.</a:t>
            </a:r>
            <a:endParaRPr sz="1800">
              <a:solidFill>
                <a:srgbClr val="000000"/>
              </a:solidFill>
              <a:latin typeface="Lexend"/>
              <a:ea typeface="Lexend"/>
              <a:cs typeface="Lexend"/>
              <a:sym typeface="Lexend"/>
            </a:endParaRPr>
          </a:p>
        </p:txBody>
      </p:sp>
      <p:pic>
        <p:nvPicPr>
          <p:cNvPr id="2021" name="Google Shape;2021;p171"/>
          <p:cNvPicPr preferRelativeResize="0"/>
          <p:nvPr/>
        </p:nvPicPr>
        <p:blipFill rotWithShape="1">
          <a:blip r:embed="rId4">
            <a:alphaModFix/>
          </a:blip>
          <a:srcRect b="7910" l="0" r="14624" t="0"/>
          <a:stretch/>
        </p:blipFill>
        <p:spPr>
          <a:xfrm>
            <a:off x="6733500" y="2776650"/>
            <a:ext cx="1540299" cy="1235850"/>
          </a:xfrm>
          <a:prstGeom prst="rect">
            <a:avLst/>
          </a:prstGeom>
          <a:noFill/>
          <a:ln>
            <a:noFill/>
          </a:ln>
        </p:spPr>
      </p:pic>
      <p:sp>
        <p:nvSpPr>
          <p:cNvPr id="2022" name="Google Shape;2022;p171"/>
          <p:cNvSpPr txBox="1"/>
          <p:nvPr/>
        </p:nvSpPr>
        <p:spPr>
          <a:xfrm>
            <a:off x="3753000" y="1962075"/>
            <a:ext cx="3005700" cy="68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Si aan u aragno milicsiga (reflection) bisadda waa inaan halkan joognaa.</a:t>
            </a:r>
            <a:br>
              <a:rPr lang="en-GB" sz="1800">
                <a:latin typeface="Lexend"/>
                <a:ea typeface="Lexend"/>
                <a:cs typeface="Lexend"/>
                <a:sym typeface="Lexend"/>
              </a:rPr>
            </a:b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2023" name="Google Shape;2023;p171"/>
          <p:cNvPicPr preferRelativeResize="0"/>
          <p:nvPr/>
        </p:nvPicPr>
        <p:blipFill rotWithShape="1">
          <a:blip r:embed="rId5">
            <a:alphaModFix/>
          </a:blip>
          <a:srcRect b="5290" l="4584" r="7926" t="6237"/>
          <a:stretch/>
        </p:blipFill>
        <p:spPr>
          <a:xfrm>
            <a:off x="6734782" y="1436000"/>
            <a:ext cx="1539017" cy="1204900"/>
          </a:xfrm>
          <a:prstGeom prst="rect">
            <a:avLst/>
          </a:prstGeom>
          <a:noFill/>
          <a:ln>
            <a:noFill/>
          </a:ln>
        </p:spPr>
      </p:pic>
      <p:grpSp>
        <p:nvGrpSpPr>
          <p:cNvPr id="2024" name="Google Shape;2024;p171"/>
          <p:cNvGrpSpPr/>
          <p:nvPr/>
        </p:nvGrpSpPr>
        <p:grpSpPr>
          <a:xfrm rot="10295512">
            <a:off x="2041300" y="1866314"/>
            <a:ext cx="374175" cy="944733"/>
            <a:chOff x="6376915" y="1591233"/>
            <a:chExt cx="453675" cy="1079700"/>
          </a:xfrm>
        </p:grpSpPr>
        <p:cxnSp>
          <p:nvCxnSpPr>
            <p:cNvPr id="2025" name="Google Shape;2025;p171"/>
            <p:cNvCxnSpPr/>
            <p:nvPr/>
          </p:nvCxnSpPr>
          <p:spPr>
            <a:xfrm flipH="1" rot="472271">
              <a:off x="6438067" y="1609947"/>
              <a:ext cx="328596" cy="1042271"/>
            </a:xfrm>
            <a:prstGeom prst="straightConnector1">
              <a:avLst/>
            </a:prstGeom>
            <a:noFill/>
            <a:ln cap="flat" cmpd="sng" w="19050">
              <a:solidFill>
                <a:srgbClr val="FFE599"/>
              </a:solidFill>
              <a:prstDash val="solid"/>
              <a:round/>
              <a:headEnd len="med" w="med" type="none"/>
              <a:tailEnd len="med" w="med" type="none"/>
            </a:ln>
          </p:spPr>
        </p:cxnSp>
        <p:cxnSp>
          <p:nvCxnSpPr>
            <p:cNvPr id="2026" name="Google Shape;2026;p171"/>
            <p:cNvCxnSpPr/>
            <p:nvPr/>
          </p:nvCxnSpPr>
          <p:spPr>
            <a:xfrm flipH="1">
              <a:off x="6526690" y="1629258"/>
              <a:ext cx="303900" cy="664800"/>
            </a:xfrm>
            <a:prstGeom prst="straightConnector1">
              <a:avLst/>
            </a:prstGeom>
            <a:noFill/>
            <a:ln cap="flat" cmpd="sng" w="19050">
              <a:solidFill>
                <a:srgbClr val="FFE599"/>
              </a:solidFill>
              <a:prstDash val="solid"/>
              <a:round/>
              <a:headEnd len="med" w="med" type="none"/>
              <a:tailEnd len="med" w="med" type="triangle"/>
            </a:ln>
          </p:spPr>
        </p:cxnSp>
      </p:grpSp>
      <p:grpSp>
        <p:nvGrpSpPr>
          <p:cNvPr id="2027" name="Google Shape;2027;p171"/>
          <p:cNvGrpSpPr/>
          <p:nvPr/>
        </p:nvGrpSpPr>
        <p:grpSpPr>
          <a:xfrm rot="-2282732">
            <a:off x="2244259" y="1915395"/>
            <a:ext cx="464431" cy="1011685"/>
            <a:chOff x="6385315" y="1629258"/>
            <a:chExt cx="445275" cy="975375"/>
          </a:xfrm>
        </p:grpSpPr>
        <p:cxnSp>
          <p:nvCxnSpPr>
            <p:cNvPr id="2028" name="Google Shape;2028;p171"/>
            <p:cNvCxnSpPr/>
            <p:nvPr/>
          </p:nvCxnSpPr>
          <p:spPr>
            <a:xfrm flipH="1">
              <a:off x="6385315" y="1636233"/>
              <a:ext cx="442500" cy="968400"/>
            </a:xfrm>
            <a:prstGeom prst="straightConnector1">
              <a:avLst/>
            </a:prstGeom>
            <a:noFill/>
            <a:ln cap="flat" cmpd="sng" w="19050">
              <a:solidFill>
                <a:srgbClr val="FFE599"/>
              </a:solidFill>
              <a:prstDash val="solid"/>
              <a:round/>
              <a:headEnd len="med" w="med" type="none"/>
              <a:tailEnd len="med" w="med" type="none"/>
            </a:ln>
          </p:spPr>
        </p:cxnSp>
        <p:cxnSp>
          <p:nvCxnSpPr>
            <p:cNvPr id="2029" name="Google Shape;2029;p171"/>
            <p:cNvCxnSpPr/>
            <p:nvPr/>
          </p:nvCxnSpPr>
          <p:spPr>
            <a:xfrm flipH="1">
              <a:off x="6526690" y="1629258"/>
              <a:ext cx="303900" cy="664800"/>
            </a:xfrm>
            <a:prstGeom prst="straightConnector1">
              <a:avLst/>
            </a:prstGeom>
            <a:noFill/>
            <a:ln cap="flat" cmpd="sng" w="19050">
              <a:solidFill>
                <a:srgbClr val="FFE599"/>
              </a:solidFill>
              <a:prstDash val="solid"/>
              <a:round/>
              <a:headEnd len="med" w="med" type="none"/>
              <a:tailEnd len="med" w="med" type="triangle"/>
            </a:ln>
          </p:spPr>
        </p:cxnSp>
      </p:grpSp>
      <p:cxnSp>
        <p:nvCxnSpPr>
          <p:cNvPr id="2030" name="Google Shape;2030;p171"/>
          <p:cNvCxnSpPr/>
          <p:nvPr/>
        </p:nvCxnSpPr>
        <p:spPr>
          <a:xfrm>
            <a:off x="2314575" y="1743075"/>
            <a:ext cx="1270200" cy="1376700"/>
          </a:xfrm>
          <a:prstGeom prst="straightConnector1">
            <a:avLst/>
          </a:prstGeom>
          <a:noFill/>
          <a:ln cap="flat" cmpd="sng" w="19050">
            <a:solidFill>
              <a:srgbClr val="FFE599"/>
            </a:solidFill>
            <a:prstDash val="solid"/>
            <a:round/>
            <a:headEnd len="med" w="med" type="none"/>
            <a:tailEnd len="med" w="med" type="none"/>
          </a:ln>
        </p:spPr>
      </p:cxnSp>
      <p:cxnSp>
        <p:nvCxnSpPr>
          <p:cNvPr id="2031" name="Google Shape;2031;p171"/>
          <p:cNvCxnSpPr/>
          <p:nvPr/>
        </p:nvCxnSpPr>
        <p:spPr>
          <a:xfrm>
            <a:off x="2312200" y="1733550"/>
            <a:ext cx="859200" cy="941100"/>
          </a:xfrm>
          <a:prstGeom prst="straightConnector1">
            <a:avLst/>
          </a:prstGeom>
          <a:noFill/>
          <a:ln cap="flat" cmpd="sng" w="19050">
            <a:solidFill>
              <a:srgbClr val="FFE599"/>
            </a:solidFill>
            <a:prstDash val="solid"/>
            <a:round/>
            <a:headEnd len="med" w="med" type="none"/>
            <a:tailEnd len="med" w="med" type="triangle"/>
          </a:ln>
        </p:spPr>
      </p:cxnSp>
      <p:cxnSp>
        <p:nvCxnSpPr>
          <p:cNvPr id="2032" name="Google Shape;2032;p171"/>
          <p:cNvCxnSpPr/>
          <p:nvPr/>
        </p:nvCxnSpPr>
        <p:spPr>
          <a:xfrm>
            <a:off x="2326475" y="1543050"/>
            <a:ext cx="1309800" cy="843000"/>
          </a:xfrm>
          <a:prstGeom prst="straightConnector1">
            <a:avLst/>
          </a:prstGeom>
          <a:noFill/>
          <a:ln cap="flat" cmpd="sng" w="19050">
            <a:solidFill>
              <a:srgbClr val="FFE599"/>
            </a:solidFill>
            <a:prstDash val="solid"/>
            <a:round/>
            <a:headEnd len="med" w="med" type="none"/>
            <a:tailEnd len="med" w="med" type="none"/>
          </a:ln>
        </p:spPr>
      </p:cxnSp>
      <p:cxnSp>
        <p:nvCxnSpPr>
          <p:cNvPr id="2033" name="Google Shape;2033;p171"/>
          <p:cNvCxnSpPr/>
          <p:nvPr/>
        </p:nvCxnSpPr>
        <p:spPr>
          <a:xfrm>
            <a:off x="2426500" y="1609725"/>
            <a:ext cx="854100" cy="553800"/>
          </a:xfrm>
          <a:prstGeom prst="straightConnector1">
            <a:avLst/>
          </a:prstGeom>
          <a:noFill/>
          <a:ln cap="flat" cmpd="sng" w="19050">
            <a:solidFill>
              <a:srgbClr val="FFE599"/>
            </a:solidFill>
            <a:prstDash val="solid"/>
            <a:round/>
            <a:headEnd len="med" w="med" type="none"/>
            <a:tailEnd len="med" w="med" type="triangle"/>
          </a:ln>
        </p:spPr>
      </p:cxnSp>
      <p:grpSp>
        <p:nvGrpSpPr>
          <p:cNvPr id="2034" name="Google Shape;2034;p171"/>
          <p:cNvGrpSpPr/>
          <p:nvPr/>
        </p:nvGrpSpPr>
        <p:grpSpPr>
          <a:xfrm rot="-9731355">
            <a:off x="1397465" y="1585677"/>
            <a:ext cx="735443" cy="1244277"/>
            <a:chOff x="6385315" y="1629258"/>
            <a:chExt cx="445275" cy="975375"/>
          </a:xfrm>
        </p:grpSpPr>
        <p:cxnSp>
          <p:nvCxnSpPr>
            <p:cNvPr id="2035" name="Google Shape;2035;p171"/>
            <p:cNvCxnSpPr/>
            <p:nvPr/>
          </p:nvCxnSpPr>
          <p:spPr>
            <a:xfrm flipH="1">
              <a:off x="6385315" y="1636233"/>
              <a:ext cx="442500" cy="968400"/>
            </a:xfrm>
            <a:prstGeom prst="straightConnector1">
              <a:avLst/>
            </a:prstGeom>
            <a:noFill/>
            <a:ln cap="flat" cmpd="sng" w="19050">
              <a:solidFill>
                <a:srgbClr val="FFE599"/>
              </a:solidFill>
              <a:prstDash val="solid"/>
              <a:round/>
              <a:headEnd len="med" w="med" type="none"/>
              <a:tailEnd len="med" w="med" type="none"/>
            </a:ln>
          </p:spPr>
        </p:cxnSp>
        <p:cxnSp>
          <p:nvCxnSpPr>
            <p:cNvPr id="2036" name="Google Shape;2036;p171"/>
            <p:cNvCxnSpPr/>
            <p:nvPr/>
          </p:nvCxnSpPr>
          <p:spPr>
            <a:xfrm flipH="1">
              <a:off x="6526690" y="1629258"/>
              <a:ext cx="303900" cy="664800"/>
            </a:xfrm>
            <a:prstGeom prst="straightConnector1">
              <a:avLst/>
            </a:prstGeom>
            <a:noFill/>
            <a:ln cap="flat" cmpd="sng" w="19050">
              <a:solidFill>
                <a:srgbClr val="FFE599"/>
              </a:solidFill>
              <a:prstDash val="solid"/>
              <a:round/>
              <a:headEnd len="med" w="med" type="none"/>
              <a:tailEnd len="med" w="med" type="triangle"/>
            </a:ln>
          </p:spPr>
        </p:cxnSp>
      </p:grpSp>
      <p:cxnSp>
        <p:nvCxnSpPr>
          <p:cNvPr id="2037" name="Google Shape;2037;p171"/>
          <p:cNvCxnSpPr/>
          <p:nvPr/>
        </p:nvCxnSpPr>
        <p:spPr>
          <a:xfrm flipH="1" rot="10800000">
            <a:off x="597695" y="1547811"/>
            <a:ext cx="1733700" cy="737400"/>
          </a:xfrm>
          <a:prstGeom prst="straightConnector1">
            <a:avLst/>
          </a:prstGeom>
          <a:noFill/>
          <a:ln cap="flat" cmpd="sng" w="19050">
            <a:solidFill>
              <a:srgbClr val="FFE599"/>
            </a:solidFill>
            <a:prstDash val="solid"/>
            <a:round/>
            <a:headEnd len="med" w="med" type="none"/>
            <a:tailEnd len="med" w="med" type="none"/>
          </a:ln>
        </p:spPr>
      </p:cxnSp>
      <p:cxnSp>
        <p:nvCxnSpPr>
          <p:cNvPr id="2038" name="Google Shape;2038;p171"/>
          <p:cNvCxnSpPr/>
          <p:nvPr/>
        </p:nvCxnSpPr>
        <p:spPr>
          <a:xfrm flipH="1" rot="-8636542">
            <a:off x="857164" y="1481776"/>
            <a:ext cx="643117" cy="1103753"/>
          </a:xfrm>
          <a:prstGeom prst="straightConnector1">
            <a:avLst/>
          </a:prstGeom>
          <a:noFill/>
          <a:ln cap="flat" cmpd="sng" w="19050">
            <a:solidFill>
              <a:srgbClr val="FFE599"/>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1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2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2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2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3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3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3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2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3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3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3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3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0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2" name="Shape 2042"/>
        <p:cNvGrpSpPr/>
        <p:nvPr/>
      </p:nvGrpSpPr>
      <p:grpSpPr>
        <a:xfrm>
          <a:off x="0" y="0"/>
          <a:ext cx="0" cy="0"/>
          <a:chOff x="0" y="0"/>
          <a:chExt cx="0" cy="0"/>
        </a:xfrm>
      </p:grpSpPr>
      <p:pic>
        <p:nvPicPr>
          <p:cNvPr id="2043" name="Google Shape;2043;p172"/>
          <p:cNvPicPr preferRelativeResize="0"/>
          <p:nvPr/>
        </p:nvPicPr>
        <p:blipFill rotWithShape="1">
          <a:blip r:embed="rId3">
            <a:alphaModFix/>
          </a:blip>
          <a:srcRect b="7181" l="0" r="0" t="17539"/>
          <a:stretch/>
        </p:blipFill>
        <p:spPr>
          <a:xfrm flipH="1" rot="5400000">
            <a:off x="2895463" y="1238588"/>
            <a:ext cx="2594050" cy="2758074"/>
          </a:xfrm>
          <a:prstGeom prst="rect">
            <a:avLst/>
          </a:prstGeom>
          <a:noFill/>
          <a:ln>
            <a:noFill/>
          </a:ln>
        </p:spPr>
      </p:pic>
      <p:sp>
        <p:nvSpPr>
          <p:cNvPr id="2044" name="Google Shape;2044;p172"/>
          <p:cNvSpPr txBox="1"/>
          <p:nvPr>
            <p:ph idx="1" type="body"/>
          </p:nvPr>
        </p:nvSpPr>
        <p:spPr>
          <a:xfrm>
            <a:off x="324000" y="759300"/>
            <a:ext cx="81207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Yaa arki kara milicsiga (reflection) bisadda ee muraayadda?</a:t>
            </a:r>
            <a:endParaRPr/>
          </a:p>
        </p:txBody>
      </p:sp>
      <p:sp>
        <p:nvSpPr>
          <p:cNvPr id="2045" name="Google Shape;2045;p1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Baaritaanka sawirada muraayadda (mirror images)</a:t>
            </a:r>
            <a:endParaRPr/>
          </a:p>
        </p:txBody>
      </p:sp>
      <p:sp>
        <p:nvSpPr>
          <p:cNvPr id="2046" name="Google Shape;2046;p172"/>
          <p:cNvSpPr txBox="1"/>
          <p:nvPr>
            <p:ph idx="1" type="body"/>
          </p:nvPr>
        </p:nvSpPr>
        <p:spPr>
          <a:xfrm>
            <a:off x="4320000" y="3616625"/>
            <a:ext cx="669900" cy="4155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800">
                <a:latin typeface="Lexend"/>
              </a:rPr>
              <a:t>Axmed</a:t>
            </a:r>
            <a:endParaRPr sz="1800"/>
          </a:p>
        </p:txBody>
      </p:sp>
      <p:sp>
        <p:nvSpPr>
          <p:cNvPr id="2047" name="Google Shape;2047;p172"/>
          <p:cNvSpPr txBox="1"/>
          <p:nvPr>
            <p:ph idx="1" type="body"/>
          </p:nvPr>
        </p:nvSpPr>
        <p:spPr>
          <a:xfrm>
            <a:off x="2828075" y="3461375"/>
            <a:ext cx="669900" cy="4155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800">
                <a:latin typeface="Lexend"/>
              </a:rPr>
              <a:t>Layla</a:t>
            </a:r>
            <a:endParaRPr sz="1800"/>
          </a:p>
        </p:txBody>
      </p:sp>
      <p:sp>
        <p:nvSpPr>
          <p:cNvPr id="2048" name="Google Shape;2048;p172"/>
          <p:cNvSpPr txBox="1"/>
          <p:nvPr>
            <p:ph idx="1" type="body"/>
          </p:nvPr>
        </p:nvSpPr>
        <p:spPr>
          <a:xfrm>
            <a:off x="5586900" y="2375575"/>
            <a:ext cx="669900" cy="4155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800">
                <a:latin typeface="Lexend"/>
              </a:rPr>
              <a:t>Suad</a:t>
            </a:r>
            <a:endParaRPr sz="1800"/>
          </a:p>
        </p:txBody>
      </p:sp>
      <p:sp>
        <p:nvSpPr>
          <p:cNvPr id="2049" name="Google Shape;2049;p172"/>
          <p:cNvSpPr txBox="1"/>
          <p:nvPr>
            <p:ph idx="1" type="body"/>
          </p:nvPr>
        </p:nvSpPr>
        <p:spPr>
          <a:xfrm>
            <a:off x="5119575" y="3220600"/>
            <a:ext cx="669900" cy="4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bisad</a:t>
            </a:r>
            <a:endParaRPr sz="1800"/>
          </a:p>
        </p:txBody>
      </p:sp>
      <p:sp>
        <p:nvSpPr>
          <p:cNvPr id="2050" name="Google Shape;2050;p172"/>
          <p:cNvSpPr txBox="1"/>
          <p:nvPr>
            <p:ph idx="1" type="body"/>
          </p:nvPr>
        </p:nvSpPr>
        <p:spPr>
          <a:xfrm>
            <a:off x="1871423" y="2360705"/>
            <a:ext cx="1162200" cy="4155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800">
                <a:latin typeface="Lexend"/>
              </a:rPr>
              <a:t>Cali</a:t>
            </a:r>
            <a:endParaRPr sz="1800"/>
          </a:p>
        </p:txBody>
      </p:sp>
      <p:pic>
        <p:nvPicPr>
          <p:cNvPr id="2051" name="Google Shape;2051;p172"/>
          <p:cNvPicPr preferRelativeResize="0"/>
          <p:nvPr/>
        </p:nvPicPr>
        <p:blipFill>
          <a:blip r:embed="rId12">
            <a:alphaModFix/>
          </a:blip>
          <a:stretch>
            <a:fillRect/>
          </a:stretch>
        </p:blipFill>
        <p:spPr>
          <a:xfrm>
            <a:off x="3321781" y="3459575"/>
            <a:ext cx="396000" cy="419100"/>
          </a:xfrm>
          <a:prstGeom prst="rect">
            <a:avLst/>
          </a:prstGeom>
          <a:noFill/>
          <a:ln>
            <a:noFill/>
          </a:ln>
        </p:spPr>
      </p:pic>
      <p:pic>
        <p:nvPicPr>
          <p:cNvPr id="2052" name="Google Shape;2052;p172"/>
          <p:cNvPicPr preferRelativeResize="0"/>
          <p:nvPr/>
        </p:nvPicPr>
        <p:blipFill>
          <a:blip r:embed="rId5">
            <a:alphaModFix/>
          </a:blip>
          <a:stretch>
            <a:fillRect/>
          </a:stretch>
        </p:blipFill>
        <p:spPr>
          <a:xfrm flipH="1">
            <a:off x="1631675" y="3494250"/>
            <a:ext cx="1087875" cy="1285801"/>
          </a:xfrm>
          <a:prstGeom prst="rect">
            <a:avLst/>
          </a:prstGeom>
          <a:noFill/>
          <a:ln>
            <a:noFill/>
          </a:ln>
        </p:spPr>
      </p:pic>
      <p:grpSp>
        <p:nvGrpSpPr>
          <p:cNvPr id="2053" name="Google Shape;2053;p172"/>
          <p:cNvGrpSpPr/>
          <p:nvPr/>
        </p:nvGrpSpPr>
        <p:grpSpPr>
          <a:xfrm>
            <a:off x="780075" y="1579463"/>
            <a:ext cx="6992825" cy="3200587"/>
            <a:chOff x="780075" y="1579463"/>
            <a:chExt cx="6992825" cy="3200587"/>
          </a:xfrm>
        </p:grpSpPr>
        <p:pic>
          <p:nvPicPr>
            <p:cNvPr id="2054" name="Google Shape;2054;p172"/>
            <p:cNvPicPr preferRelativeResize="0"/>
            <p:nvPr/>
          </p:nvPicPr>
          <p:blipFill>
            <a:blip r:embed="rId6">
              <a:alphaModFix/>
            </a:blip>
            <a:stretch>
              <a:fillRect/>
            </a:stretch>
          </p:blipFill>
          <p:spPr>
            <a:xfrm>
              <a:off x="4939950" y="3494250"/>
              <a:ext cx="1252980" cy="1285800"/>
            </a:xfrm>
            <a:prstGeom prst="rect">
              <a:avLst/>
            </a:prstGeom>
            <a:noFill/>
            <a:ln>
              <a:noFill/>
            </a:ln>
          </p:spPr>
        </p:pic>
        <p:pic>
          <p:nvPicPr>
            <p:cNvPr id="2055" name="Google Shape;2055;p172"/>
            <p:cNvPicPr preferRelativeResize="0"/>
            <p:nvPr/>
          </p:nvPicPr>
          <p:blipFill>
            <a:blip r:embed="rId7">
              <a:alphaModFix/>
            </a:blip>
            <a:stretch>
              <a:fillRect/>
            </a:stretch>
          </p:blipFill>
          <p:spPr>
            <a:xfrm flipH="1">
              <a:off x="780075" y="1579463"/>
              <a:ext cx="1010150" cy="1441976"/>
            </a:xfrm>
            <a:prstGeom prst="rect">
              <a:avLst/>
            </a:prstGeom>
            <a:noFill/>
            <a:ln>
              <a:noFill/>
            </a:ln>
          </p:spPr>
        </p:pic>
        <p:pic>
          <p:nvPicPr>
            <p:cNvPr id="2056" name="Google Shape;2056;p172"/>
            <p:cNvPicPr preferRelativeResize="0"/>
            <p:nvPr/>
          </p:nvPicPr>
          <p:blipFill>
            <a:blip r:embed="rId8">
              <a:alphaModFix/>
            </a:blip>
            <a:stretch>
              <a:fillRect/>
            </a:stretch>
          </p:blipFill>
          <p:spPr>
            <a:xfrm flipH="1">
              <a:off x="6272176" y="1873100"/>
              <a:ext cx="1500724" cy="1233375"/>
            </a:xfrm>
            <a:prstGeom prst="rect">
              <a:avLst/>
            </a:prstGeom>
            <a:noFill/>
            <a:ln>
              <a:noFill/>
            </a:ln>
          </p:spPr>
        </p:pic>
      </p:grpSp>
      <p:cxnSp>
        <p:nvCxnSpPr>
          <p:cNvPr id="2057" name="Google Shape;2057;p172"/>
          <p:cNvCxnSpPr/>
          <p:nvPr/>
        </p:nvCxnSpPr>
        <p:spPr>
          <a:xfrm>
            <a:off x="4259925" y="1663200"/>
            <a:ext cx="0" cy="1413900"/>
          </a:xfrm>
          <a:prstGeom prst="straightConnector1">
            <a:avLst/>
          </a:prstGeom>
          <a:noFill/>
          <a:ln cap="flat" cmpd="sng" w="19050">
            <a:solidFill>
              <a:srgbClr val="EFEFEF"/>
            </a:solidFill>
            <a:prstDash val="dash"/>
            <a:round/>
            <a:headEnd len="med" w="med" type="none"/>
            <a:tailEnd len="med" w="med" type="none"/>
          </a:ln>
        </p:spPr>
      </p:cxnSp>
      <p:grpSp>
        <p:nvGrpSpPr>
          <p:cNvPr id="2058" name="Google Shape;2058;p172"/>
          <p:cNvGrpSpPr/>
          <p:nvPr/>
        </p:nvGrpSpPr>
        <p:grpSpPr>
          <a:xfrm>
            <a:off x="3716015" y="1620002"/>
            <a:ext cx="544349" cy="1167426"/>
            <a:chOff x="6385315" y="1629258"/>
            <a:chExt cx="445275" cy="975375"/>
          </a:xfrm>
        </p:grpSpPr>
        <p:cxnSp>
          <p:nvCxnSpPr>
            <p:cNvPr id="2059" name="Google Shape;2059;p172"/>
            <p:cNvCxnSpPr/>
            <p:nvPr/>
          </p:nvCxnSpPr>
          <p:spPr>
            <a:xfrm flipH="1">
              <a:off x="6385315" y="1636233"/>
              <a:ext cx="442500" cy="968400"/>
            </a:xfrm>
            <a:prstGeom prst="straightConnector1">
              <a:avLst/>
            </a:prstGeom>
            <a:noFill/>
            <a:ln cap="flat" cmpd="sng" w="28575">
              <a:solidFill>
                <a:srgbClr val="FFE599"/>
              </a:solidFill>
              <a:prstDash val="solid"/>
              <a:round/>
              <a:headEnd len="med" w="med" type="none"/>
              <a:tailEnd len="med" w="med" type="none"/>
            </a:ln>
          </p:spPr>
        </p:cxnSp>
        <p:cxnSp>
          <p:nvCxnSpPr>
            <p:cNvPr id="2060" name="Google Shape;2060;p172"/>
            <p:cNvCxnSpPr/>
            <p:nvPr/>
          </p:nvCxnSpPr>
          <p:spPr>
            <a:xfrm flipH="1">
              <a:off x="6526690" y="1629258"/>
              <a:ext cx="303900" cy="664800"/>
            </a:xfrm>
            <a:prstGeom prst="straightConnector1">
              <a:avLst/>
            </a:prstGeom>
            <a:noFill/>
            <a:ln cap="flat" cmpd="sng" w="28575">
              <a:solidFill>
                <a:srgbClr val="FFE599"/>
              </a:solidFill>
              <a:prstDash val="solid"/>
              <a:round/>
              <a:headEnd len="med" w="med" type="none"/>
              <a:tailEnd len="med" w="med" type="triangle"/>
            </a:ln>
          </p:spPr>
        </p:cxnSp>
      </p:grpSp>
      <p:grpSp>
        <p:nvGrpSpPr>
          <p:cNvPr id="2061" name="Google Shape;2061;p172"/>
          <p:cNvGrpSpPr/>
          <p:nvPr/>
        </p:nvGrpSpPr>
        <p:grpSpPr>
          <a:xfrm rot="10800000">
            <a:off x="4280113" y="1634080"/>
            <a:ext cx="523719" cy="1153331"/>
            <a:chOff x="6580388" y="881365"/>
            <a:chExt cx="524034" cy="1178673"/>
          </a:xfrm>
        </p:grpSpPr>
        <p:cxnSp>
          <p:nvCxnSpPr>
            <p:cNvPr id="2062" name="Google Shape;2062;p172"/>
            <p:cNvCxnSpPr/>
            <p:nvPr/>
          </p:nvCxnSpPr>
          <p:spPr>
            <a:xfrm flipH="1" rot="-5400000">
              <a:off x="6541321" y="1496938"/>
              <a:ext cx="784800" cy="341400"/>
            </a:xfrm>
            <a:prstGeom prst="straightConnector1">
              <a:avLst/>
            </a:prstGeom>
            <a:noFill/>
            <a:ln cap="flat" cmpd="sng" w="28575">
              <a:solidFill>
                <a:srgbClr val="FFE599"/>
              </a:solidFill>
              <a:prstDash val="solid"/>
              <a:round/>
              <a:headEnd len="med" w="med" type="none"/>
              <a:tailEnd len="med" w="med" type="none"/>
            </a:ln>
          </p:spPr>
        </p:cxnSp>
        <p:cxnSp>
          <p:nvCxnSpPr>
            <p:cNvPr id="2063" name="Google Shape;2063;p172"/>
            <p:cNvCxnSpPr/>
            <p:nvPr/>
          </p:nvCxnSpPr>
          <p:spPr>
            <a:xfrm flipH="1" rot="-5400000">
              <a:off x="6429638" y="1032115"/>
              <a:ext cx="556800" cy="255300"/>
            </a:xfrm>
            <a:prstGeom prst="straightConnector1">
              <a:avLst/>
            </a:prstGeom>
            <a:noFill/>
            <a:ln cap="flat" cmpd="sng" w="28575">
              <a:solidFill>
                <a:srgbClr val="FFE599"/>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7" name="Shape 2067"/>
        <p:cNvGrpSpPr/>
        <p:nvPr/>
      </p:nvGrpSpPr>
      <p:grpSpPr>
        <a:xfrm>
          <a:off x="0" y="0"/>
          <a:ext cx="0" cy="0"/>
          <a:chOff x="0" y="0"/>
          <a:chExt cx="0" cy="0"/>
        </a:xfrm>
      </p:grpSpPr>
      <p:sp>
        <p:nvSpPr>
          <p:cNvPr id="2068" name="Google Shape;2068;p1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Baaritaanka sawirada muraayadda (mirror images)</a:t>
            </a:r>
            <a:endParaRPr/>
          </a:p>
        </p:txBody>
      </p:sp>
      <p:sp>
        <p:nvSpPr>
          <p:cNvPr id="2069" name="Google Shape;2069;p173"/>
          <p:cNvSpPr txBox="1"/>
          <p:nvPr/>
        </p:nvSpPr>
        <p:spPr>
          <a:xfrm>
            <a:off x="324000" y="733800"/>
            <a:ext cx="4311000" cy="100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Sawirka (image) muraayadda waa mid rogan (laterally inverted) marka loo barbardhigo shayga marka uu soo jeedo.</a:t>
            </a:r>
            <a:r>
              <a:rPr b="1" lang="en-GB" sz="1400">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2070" name="Google Shape;2070;p173"/>
          <p:cNvPicPr preferRelativeResize="0"/>
          <p:nvPr/>
        </p:nvPicPr>
        <p:blipFill rotWithShape="1">
          <a:blip r:embed="rId3">
            <a:alphaModFix/>
          </a:blip>
          <a:srcRect b="0" l="12419" r="10775" t="0"/>
          <a:stretch/>
        </p:blipFill>
        <p:spPr>
          <a:xfrm>
            <a:off x="7532850" y="1114800"/>
            <a:ext cx="1282175" cy="2352450"/>
          </a:xfrm>
          <a:prstGeom prst="rect">
            <a:avLst/>
          </a:prstGeom>
          <a:noFill/>
          <a:ln>
            <a:noFill/>
          </a:ln>
        </p:spPr>
      </p:pic>
      <p:grpSp>
        <p:nvGrpSpPr>
          <p:cNvPr id="2071" name="Google Shape;2071;p173"/>
          <p:cNvGrpSpPr/>
          <p:nvPr/>
        </p:nvGrpSpPr>
        <p:grpSpPr>
          <a:xfrm>
            <a:off x="4780200" y="1114800"/>
            <a:ext cx="1037600" cy="1720100"/>
            <a:chOff x="4780200" y="1114800"/>
            <a:chExt cx="1037600" cy="1720100"/>
          </a:xfrm>
        </p:grpSpPr>
        <p:pic>
          <p:nvPicPr>
            <p:cNvPr id="2072" name="Google Shape;2072;p173"/>
            <p:cNvPicPr preferRelativeResize="0"/>
            <p:nvPr/>
          </p:nvPicPr>
          <p:blipFill rotWithShape="1">
            <a:blip r:embed="rId8">
              <a:alphaModFix/>
            </a:blip>
            <a:srcRect b="9300" l="0" r="0" t="7290"/>
            <a:stretch/>
          </p:blipFill>
          <p:spPr>
            <a:xfrm>
              <a:off x="4786900" y="1114800"/>
              <a:ext cx="1030900" cy="1048275"/>
            </a:xfrm>
            <a:prstGeom prst="rect">
              <a:avLst/>
            </a:prstGeom>
            <a:noFill/>
            <a:ln>
              <a:noFill/>
            </a:ln>
          </p:spPr>
        </p:pic>
        <p:sp>
          <p:nvSpPr>
            <p:cNvPr id="2073" name="Google Shape;2073;p173"/>
            <p:cNvSpPr txBox="1"/>
            <p:nvPr/>
          </p:nvSpPr>
          <p:spPr>
            <a:xfrm>
              <a:off x="4780200" y="2186000"/>
              <a:ext cx="1030800" cy="648900"/>
            </a:xfrm>
            <a:prstGeom prst="rect">
              <a:avLst/>
            </a:prstGeom>
            <a:noFill/>
            <a:ln>
              <a:noFill/>
            </a:ln>
          </p:spPr>
          <p:txBody>
            <a:bodyPr anchorCtr="0" anchor="t" bIns="91425" lIns="0" spcFirstLastPara="1" rIns="91425" wrap="square" tIns="0">
              <a:noAutofit/>
            </a:bodyPr>
            <a:lstStyle/>
            <a:p>
              <a:pPr indent="0" lvl="0" marL="0" rtl="0" algn="l">
                <a:lnSpc>
                  <a:spcPct val="100000"/>
                </a:lnSpc>
                <a:spcBef>
                  <a:spcPts val="0"/>
                </a:spcBef>
                <a:spcAft>
                  <a:spcPts val="0"/>
                </a:spcAft>
                <a:buNone/>
              </a:pPr>
              <a:r>
                <a:rPr lang="en-GB" sz="1500">
                  <a:latin typeface="Lexend"/>
                  <a:ea typeface="Lexend"/>
                  <a:cs typeface="Lexend"/>
                  <a:sym typeface="Lexend"/>
                </a:rPr>
                <a:t>Layla oo soo jeedda</a:t>
              </a:r>
              <a:endParaRPr sz="1800">
                <a:solidFill>
                  <a:srgbClr val="000000"/>
                </a:solidFill>
                <a:latin typeface="Lexend"/>
                <a:ea typeface="Lexend"/>
                <a:cs typeface="Lexend"/>
                <a:sym typeface="Lexend"/>
              </a:endParaRPr>
            </a:p>
          </p:txBody>
        </p:sp>
      </p:grpSp>
      <p:sp>
        <p:nvSpPr>
          <p:cNvPr id="2074" name="Google Shape;2074;p173"/>
          <p:cNvSpPr txBox="1"/>
          <p:nvPr/>
        </p:nvSpPr>
        <p:spPr>
          <a:xfrm>
            <a:off x="324000" y="1986900"/>
            <a:ext cx="4311000" cy="100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Furaha (spanner) wuxuu ku jiraa gacanta midig ee Layla. Sawirkiisa muraayadda wuxuu u eg yahay gacanta bidix.</a:t>
            </a:r>
            <a:endParaRPr sz="1800">
              <a:solidFill>
                <a:srgbClr val="000000"/>
              </a:solidFill>
              <a:latin typeface="Lexend"/>
              <a:ea typeface="Lexend"/>
              <a:cs typeface="Lexend"/>
              <a:sym typeface="Lexend"/>
            </a:endParaRPr>
          </a:p>
        </p:txBody>
      </p:sp>
      <p:grpSp>
        <p:nvGrpSpPr>
          <p:cNvPr id="2075" name="Google Shape;2075;p173"/>
          <p:cNvGrpSpPr/>
          <p:nvPr/>
        </p:nvGrpSpPr>
        <p:grpSpPr>
          <a:xfrm>
            <a:off x="6178375" y="1114800"/>
            <a:ext cx="1629325" cy="1720100"/>
            <a:chOff x="6178375" y="1114800"/>
            <a:chExt cx="1629325" cy="1720100"/>
          </a:xfrm>
        </p:grpSpPr>
        <p:pic>
          <p:nvPicPr>
            <p:cNvPr id="2076" name="Google Shape;2076;p173"/>
            <p:cNvPicPr preferRelativeResize="0"/>
            <p:nvPr/>
          </p:nvPicPr>
          <p:blipFill rotWithShape="1">
            <a:blip r:embed="rId8">
              <a:alphaModFix/>
            </a:blip>
            <a:srcRect b="55438" l="27470" r="21173" t="0"/>
            <a:stretch/>
          </p:blipFill>
          <p:spPr>
            <a:xfrm>
              <a:off x="6183925" y="1114800"/>
              <a:ext cx="857350" cy="1048284"/>
            </a:xfrm>
            <a:prstGeom prst="rect">
              <a:avLst/>
            </a:prstGeom>
            <a:noFill/>
            <a:ln>
              <a:noFill/>
            </a:ln>
          </p:spPr>
        </p:pic>
        <p:sp>
          <p:nvSpPr>
            <p:cNvPr id="2077" name="Google Shape;2077;p173"/>
            <p:cNvSpPr txBox="1"/>
            <p:nvPr/>
          </p:nvSpPr>
          <p:spPr>
            <a:xfrm>
              <a:off x="6178375" y="2186000"/>
              <a:ext cx="857400" cy="648900"/>
            </a:xfrm>
            <a:prstGeom prst="rect">
              <a:avLst/>
            </a:prstGeom>
            <a:noFill/>
            <a:ln>
              <a:noFill/>
            </a:ln>
          </p:spPr>
          <p:txBody>
            <a:bodyPr anchorCtr="0" anchor="t" bIns="91425" lIns="0" spcFirstLastPara="1" rIns="91425" wrap="square" tIns="0">
              <a:noAutofit/>
            </a:bodyPr>
            <a:lstStyle/>
            <a:p>
              <a:pPr indent="0" lvl="0" marL="0" rtl="0" algn="l">
                <a:lnSpc>
                  <a:spcPct val="100000"/>
                </a:lnSpc>
                <a:spcBef>
                  <a:spcPts val="0"/>
                </a:spcBef>
                <a:spcAft>
                  <a:spcPts val="0"/>
                </a:spcAft>
                <a:buNone/>
              </a:pPr>
              <a:r>
                <a:rPr lang="en-GB" sz="1500">
                  <a:latin typeface="Lexend"/>
                  <a:ea typeface="Lexend"/>
                  <a:cs typeface="Lexend"/>
                  <a:sym typeface="Lexend"/>
                </a:rPr>
                <a:t>sawirka (image) muraayadda</a:t>
              </a:r>
              <a:endParaRPr sz="1800">
                <a:solidFill>
                  <a:srgbClr val="000000"/>
                </a:solidFill>
                <a:latin typeface="Lexend"/>
                <a:ea typeface="Lexend"/>
                <a:cs typeface="Lexend"/>
                <a:sym typeface="Lexend"/>
              </a:endParaRPr>
            </a:p>
          </p:txBody>
        </p:sp>
        <p:cxnSp>
          <p:nvCxnSpPr>
            <p:cNvPr id="2078" name="Google Shape;2078;p173"/>
            <p:cNvCxnSpPr/>
            <p:nvPr/>
          </p:nvCxnSpPr>
          <p:spPr>
            <a:xfrm>
              <a:off x="6948500" y="1641342"/>
              <a:ext cx="859200" cy="600"/>
            </a:xfrm>
            <a:prstGeom prst="straightConnector1">
              <a:avLst/>
            </a:prstGeom>
            <a:noFill/>
            <a:ln cap="flat" cmpd="sng" w="38100">
              <a:solidFill>
                <a:schemeClr val="accent4"/>
              </a:solidFill>
              <a:prstDash val="solid"/>
              <a:round/>
              <a:headEnd len="med" w="med" type="none"/>
              <a:tailEnd len="med" w="med" type="none"/>
            </a:ln>
          </p:spPr>
        </p:cxnSp>
      </p:grpSp>
      <p:grpSp>
        <p:nvGrpSpPr>
          <p:cNvPr id="2079" name="Google Shape;2079;p173"/>
          <p:cNvGrpSpPr/>
          <p:nvPr/>
        </p:nvGrpSpPr>
        <p:grpSpPr>
          <a:xfrm>
            <a:off x="324000" y="3240000"/>
            <a:ext cx="3490938" cy="1625600"/>
            <a:chOff x="324000" y="3240000"/>
            <a:chExt cx="3490938" cy="1625600"/>
          </a:xfrm>
        </p:grpSpPr>
        <p:sp>
          <p:nvSpPr>
            <p:cNvPr id="2080" name="Google Shape;2080;p173"/>
            <p:cNvSpPr txBox="1"/>
            <p:nvPr/>
          </p:nvSpPr>
          <p:spPr>
            <a:xfrm>
              <a:off x="324000" y="3240000"/>
              <a:ext cx="2018400" cy="10065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None/>
              </a:pPr>
              <a:r>
                <a:rPr lang="en-GB" sz="1500">
                  <a:latin typeface="Lexend"/>
                  <a:ea typeface="Lexend"/>
                  <a:cs typeface="Lexend"/>
                  <a:sym typeface="Lexend"/>
                </a:rPr>
                <a:t>Saamaynta ayaa aad u muuqata marka la eego qoraalka.</a:t>
              </a:r>
              <a:r>
                <a:rPr lang="en-GB" sz="1500">
                  <a:latin typeface="Lexend"/>
                  <a:ea typeface="Lexend"/>
                  <a:cs typeface="Lexend"/>
                  <a:sym typeface="Lexend"/>
                </a:rPr>
                <a:t/>
              </a:r>
              <a:r>
                <a:rPr lang="en-GB" sz="15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2081" name="Google Shape;2081;p173"/>
            <p:cNvPicPr preferRelativeResize="0"/>
            <p:nvPr/>
          </p:nvPicPr>
          <p:blipFill>
            <a:blip r:embed="rId5">
              <a:alphaModFix/>
            </a:blip>
            <a:stretch>
              <a:fillRect/>
            </a:stretch>
          </p:blipFill>
          <p:spPr>
            <a:xfrm>
              <a:off x="2413813" y="3240000"/>
              <a:ext cx="1401126" cy="1625600"/>
            </a:xfrm>
            <a:prstGeom prst="rect">
              <a:avLst/>
            </a:prstGeom>
            <a:noFill/>
            <a:ln>
              <a:noFill/>
            </a:ln>
          </p:spPr>
        </p:pic>
      </p:grpSp>
      <p:pic>
        <p:nvPicPr>
          <p:cNvPr id="2082" name="Google Shape;2082;p173"/>
          <p:cNvPicPr preferRelativeResize="0"/>
          <p:nvPr/>
        </p:nvPicPr>
        <p:blipFill>
          <a:blip r:embed="rId6">
            <a:alphaModFix/>
          </a:blip>
          <a:stretch>
            <a:fillRect/>
          </a:stretch>
        </p:blipFill>
        <p:spPr>
          <a:xfrm>
            <a:off x="3992250" y="3240000"/>
            <a:ext cx="1480639" cy="1625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6" name="Shape 2086"/>
        <p:cNvGrpSpPr/>
        <p:nvPr/>
      </p:nvGrpSpPr>
      <p:grpSpPr>
        <a:xfrm>
          <a:off x="0" y="0"/>
          <a:ext cx="0" cy="0"/>
          <a:chOff x="0" y="0"/>
          <a:chExt cx="0" cy="0"/>
        </a:xfrm>
      </p:grpSpPr>
      <p:sp>
        <p:nvSpPr>
          <p:cNvPr id="2087" name="Google Shape;2087;p1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Baaritaanka sawirada muraayadda (mirror images)</a:t>
            </a:r>
            <a:endParaRPr/>
          </a:p>
        </p:txBody>
      </p:sp>
      <p:sp>
        <p:nvSpPr>
          <p:cNvPr id="2088" name="Google Shape;2088;p174"/>
          <p:cNvSpPr txBox="1"/>
          <p:nvPr/>
        </p:nvSpPr>
        <p:spPr>
          <a:xfrm>
            <a:off x="324000" y="1026225"/>
            <a:ext cx="8496000" cy="316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Qaar ka mid ah qoraalka ku yaal baabuurta degdegga ah waa rogan yihiin dhinac (laterally inverted).</a:t>
            </a:r>
            <a:r>
              <a:rPr b="1"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2089" name="Google Shape;2089;p174"/>
          <p:cNvPicPr preferRelativeResize="0"/>
          <p:nvPr/>
        </p:nvPicPr>
        <p:blipFill>
          <a:blip r:embed="rId3">
            <a:alphaModFix/>
          </a:blip>
          <a:stretch>
            <a:fillRect/>
          </a:stretch>
        </p:blipFill>
        <p:spPr>
          <a:xfrm>
            <a:off x="324000" y="1582250"/>
            <a:ext cx="4247998" cy="2814540"/>
          </a:xfrm>
          <a:prstGeom prst="rect">
            <a:avLst/>
          </a:prstGeom>
          <a:noFill/>
          <a:ln>
            <a:noFill/>
          </a:ln>
        </p:spPr>
      </p:pic>
      <p:sp>
        <p:nvSpPr>
          <p:cNvPr id="2090" name="Google Shape;2090;p174"/>
          <p:cNvSpPr txBox="1"/>
          <p:nvPr/>
        </p:nvSpPr>
        <p:spPr>
          <a:xfrm>
            <a:off x="324000" y="4820400"/>
            <a:ext cx="3291300" cy="186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rgbClr val="9E9E9E"/>
                </a:solidFill>
                <a:latin typeface="Lexend"/>
                <a:ea typeface="Lexend"/>
                <a:cs typeface="Lexend"/>
                <a:sym typeface="Lexend"/>
              </a:rPr>
              <a:t>Sawirka bidix: London Fire Brigade, Graham Mitchell, 2021, shatiyaysan CC-BY-2.0.</a:t>
            </a:r>
            <a:r>
              <a:rPr lang="en-GB" sz="1100" u="sng">
                <a:solidFill>
                  <a:srgbClr val="9E9E9E"/>
                </a:solidFill>
                <a:latin typeface="Lexend"/>
                <a:ea typeface="Lexend"/>
                <a:cs typeface="Lexend"/>
                <a:sym typeface="Lexend"/>
                <a:hlinkClick r:id="rId4">
                  <a:extLst>
                    <a:ext uri="{A12FA001-AC4F-418D-AE19-62706E023703}">
                      <ahyp:hlinkClr val="tx"/>
                    </a:ext>
                  </a:extLst>
                </a:hlinkClick>
              </a:rPr>
              <a:t/>
            </a:r>
            <a:endParaRPr sz="600">
              <a:solidFill>
                <a:srgbClr val="9E9E9E"/>
              </a:solidFill>
              <a:latin typeface="Lexend"/>
              <a:ea typeface="Lexend"/>
              <a:cs typeface="Lexend"/>
              <a:sym typeface="Lexend"/>
            </a:endParaRPr>
          </a:p>
        </p:txBody>
      </p:sp>
      <p:grpSp>
        <p:nvGrpSpPr>
          <p:cNvPr id="2091" name="Google Shape;2091;p174"/>
          <p:cNvGrpSpPr/>
          <p:nvPr/>
        </p:nvGrpSpPr>
        <p:grpSpPr>
          <a:xfrm>
            <a:off x="3250475" y="1334916"/>
            <a:ext cx="2373192" cy="1952388"/>
            <a:chOff x="3254557" y="1260405"/>
            <a:chExt cx="1838401" cy="1705589"/>
          </a:xfrm>
        </p:grpSpPr>
        <p:sp>
          <p:nvSpPr>
            <p:cNvPr id="2092" name="Google Shape;2092;p174"/>
            <p:cNvSpPr/>
            <p:nvPr/>
          </p:nvSpPr>
          <p:spPr>
            <a:xfrm>
              <a:off x="3254557" y="2632694"/>
              <a:ext cx="477300" cy="333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93" name="Google Shape;2093;p174"/>
            <p:cNvCxnSpPr>
              <a:stCxn id="2092" idx="7"/>
            </p:cNvCxnSpPr>
            <p:nvPr/>
          </p:nvCxnSpPr>
          <p:spPr>
            <a:xfrm flipH="1" rot="10800000">
              <a:off x="3661958" y="1260405"/>
              <a:ext cx="1431000" cy="1421100"/>
            </a:xfrm>
            <a:prstGeom prst="straightConnector1">
              <a:avLst/>
            </a:prstGeom>
            <a:noFill/>
            <a:ln cap="flat" cmpd="sng" w="38100">
              <a:solidFill>
                <a:schemeClr val="accent4"/>
              </a:solidFill>
              <a:prstDash val="solid"/>
              <a:round/>
              <a:headEnd len="med" w="med" type="none"/>
              <a:tailEnd len="med" w="med" type="none"/>
            </a:ln>
          </p:spPr>
        </p:cxnSp>
      </p:grpSp>
      <p:grpSp>
        <p:nvGrpSpPr>
          <p:cNvPr id="2094" name="Google Shape;2094;p174"/>
          <p:cNvGrpSpPr/>
          <p:nvPr/>
        </p:nvGrpSpPr>
        <p:grpSpPr>
          <a:xfrm>
            <a:off x="5438750" y="1794325"/>
            <a:ext cx="3317700" cy="2548024"/>
            <a:chOff x="5462025" y="1794325"/>
            <a:chExt cx="3317700" cy="2548024"/>
          </a:xfrm>
        </p:grpSpPr>
        <p:sp>
          <p:nvSpPr>
            <p:cNvPr id="2095" name="Google Shape;2095;p174"/>
            <p:cNvSpPr txBox="1"/>
            <p:nvPr/>
          </p:nvSpPr>
          <p:spPr>
            <a:xfrm>
              <a:off x="5462025" y="1794325"/>
              <a:ext cx="3317700" cy="14484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500">
                  <a:latin typeface="Lexend"/>
                  <a:ea typeface="Lexend"/>
                  <a:cs typeface="Lexend"/>
                  <a:sym typeface="Lexend"/>
                </a:rPr>
                <a:t>Tani waa si qoraalku u muuqdo qaab sax ah marka lagu arko muraayadda baabuurta kale.</a:t>
              </a:r>
              <a:r>
                <a:rPr lang="en-GB" sz="15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2096" name="Google Shape;2096;p174"/>
            <p:cNvPicPr preferRelativeResize="0"/>
            <p:nvPr/>
          </p:nvPicPr>
          <p:blipFill>
            <a:blip r:embed="rId5">
              <a:alphaModFix/>
            </a:blip>
            <a:stretch>
              <a:fillRect/>
            </a:stretch>
          </p:blipFill>
          <p:spPr>
            <a:xfrm>
              <a:off x="6134250" y="3242725"/>
              <a:ext cx="1655751" cy="1099624"/>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0" name="Shape 2100"/>
        <p:cNvGrpSpPr/>
        <p:nvPr/>
      </p:nvGrpSpPr>
      <p:grpSpPr>
        <a:xfrm>
          <a:off x="0" y="0"/>
          <a:ext cx="0" cy="0"/>
          <a:chOff x="0" y="0"/>
          <a:chExt cx="0" cy="0"/>
        </a:xfrm>
      </p:grpSpPr>
      <p:sp>
        <p:nvSpPr>
          <p:cNvPr id="2101" name="Google Shape;2101;p1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Baaritaanka sawirada muraayadda (mirror images)</a:t>
            </a:r>
            <a:endParaRPr/>
          </a:p>
        </p:txBody>
      </p:sp>
      <p:sp>
        <p:nvSpPr>
          <p:cNvPr id="2102" name="Google Shape;2102;p175"/>
          <p:cNvSpPr txBox="1"/>
          <p:nvPr>
            <p:ph idx="1" type="body"/>
          </p:nvPr>
        </p:nvSpPr>
        <p:spPr>
          <a:xfrm>
            <a:off x="324000" y="835500"/>
            <a:ext cx="1829100" cy="10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kee milicsiga saxda ah ee qoraalka kaarka cad?</a:t>
            </a:r>
            <a:endParaRPr sz="2000"/>
          </a:p>
        </p:txBody>
      </p:sp>
      <p:pic>
        <p:nvPicPr>
          <p:cNvPr id="2103" name="Google Shape;2103;p175"/>
          <p:cNvPicPr preferRelativeResize="0"/>
          <p:nvPr/>
        </p:nvPicPr>
        <p:blipFill rotWithShape="1">
          <a:blip r:embed="rId3">
            <a:alphaModFix/>
          </a:blip>
          <a:srcRect b="0" l="0" r="58764" t="51498"/>
          <a:stretch/>
        </p:blipFill>
        <p:spPr>
          <a:xfrm>
            <a:off x="5991025" y="2971150"/>
            <a:ext cx="2362724" cy="1786024"/>
          </a:xfrm>
          <a:prstGeom prst="rect">
            <a:avLst/>
          </a:prstGeom>
          <a:noFill/>
          <a:ln>
            <a:noFill/>
          </a:ln>
        </p:spPr>
      </p:pic>
      <p:pic>
        <p:nvPicPr>
          <p:cNvPr id="2104" name="Google Shape;2104;p175"/>
          <p:cNvPicPr preferRelativeResize="0"/>
          <p:nvPr/>
        </p:nvPicPr>
        <p:blipFill rotWithShape="1">
          <a:blip r:embed="rId3">
            <a:alphaModFix/>
          </a:blip>
          <a:srcRect b="50049" l="56767" r="1778" t="0"/>
          <a:stretch/>
        </p:blipFill>
        <p:spPr>
          <a:xfrm>
            <a:off x="2948150" y="917750"/>
            <a:ext cx="2362724" cy="1829604"/>
          </a:xfrm>
          <a:prstGeom prst="rect">
            <a:avLst/>
          </a:prstGeom>
          <a:noFill/>
          <a:ln>
            <a:noFill/>
          </a:ln>
        </p:spPr>
      </p:pic>
      <p:pic>
        <p:nvPicPr>
          <p:cNvPr id="2105" name="Google Shape;2105;p175"/>
          <p:cNvPicPr preferRelativeResize="0"/>
          <p:nvPr/>
        </p:nvPicPr>
        <p:blipFill rotWithShape="1">
          <a:blip r:embed="rId3">
            <a:alphaModFix/>
          </a:blip>
          <a:srcRect b="50777" l="0" r="59121" t="0"/>
          <a:stretch/>
        </p:blipFill>
        <p:spPr>
          <a:xfrm>
            <a:off x="5991025" y="923275"/>
            <a:ext cx="2362724" cy="1828370"/>
          </a:xfrm>
          <a:prstGeom prst="rect">
            <a:avLst/>
          </a:prstGeom>
          <a:noFill/>
          <a:ln>
            <a:noFill/>
          </a:ln>
        </p:spPr>
      </p:pic>
      <p:pic>
        <p:nvPicPr>
          <p:cNvPr id="2106" name="Google Shape;2106;p175"/>
          <p:cNvPicPr preferRelativeResize="0"/>
          <p:nvPr/>
        </p:nvPicPr>
        <p:blipFill rotWithShape="1">
          <a:blip r:embed="rId3">
            <a:alphaModFix/>
          </a:blip>
          <a:srcRect b="606" l="55667" r="3096" t="50892"/>
          <a:stretch/>
        </p:blipFill>
        <p:spPr>
          <a:xfrm>
            <a:off x="2932850" y="2971150"/>
            <a:ext cx="2362700" cy="1786024"/>
          </a:xfrm>
          <a:prstGeom prst="rect">
            <a:avLst/>
          </a:prstGeom>
          <a:noFill/>
          <a:ln>
            <a:noFill/>
          </a:ln>
        </p:spPr>
      </p:pic>
      <p:pic>
        <p:nvPicPr>
          <p:cNvPr id="2107" name="Google Shape;2107;p175"/>
          <p:cNvPicPr preferRelativeResize="0"/>
          <p:nvPr/>
        </p:nvPicPr>
        <p:blipFill>
          <a:blip r:embed="rId4">
            <a:alphaModFix/>
          </a:blip>
          <a:stretch>
            <a:fillRect/>
          </a:stretch>
        </p:blipFill>
        <p:spPr>
          <a:xfrm>
            <a:off x="6782183" y="2210000"/>
            <a:ext cx="396000" cy="419100"/>
          </a:xfrm>
          <a:prstGeom prst="rect">
            <a:avLst/>
          </a:prstGeom>
          <a:noFill/>
          <a:ln>
            <a:noFill/>
          </a:ln>
        </p:spPr>
      </p:pic>
      <p:grpSp>
        <p:nvGrpSpPr>
          <p:cNvPr id="2108" name="Google Shape;2108;p175"/>
          <p:cNvGrpSpPr/>
          <p:nvPr/>
        </p:nvGrpSpPr>
        <p:grpSpPr>
          <a:xfrm>
            <a:off x="2994938" y="966201"/>
            <a:ext cx="337459" cy="337459"/>
            <a:chOff x="1020916" y="1442088"/>
            <a:chExt cx="457200" cy="457200"/>
          </a:xfrm>
        </p:grpSpPr>
        <p:pic>
          <p:nvPicPr>
            <p:cNvPr id="2109" name="Google Shape;2109;p175"/>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110" name="Google Shape;2110;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11" name="Google Shape;2111;p175"/>
          <p:cNvGrpSpPr/>
          <p:nvPr/>
        </p:nvGrpSpPr>
        <p:grpSpPr>
          <a:xfrm>
            <a:off x="6035637" y="966201"/>
            <a:ext cx="337459" cy="337459"/>
            <a:chOff x="1020916" y="1442088"/>
            <a:chExt cx="457200" cy="457200"/>
          </a:xfrm>
        </p:grpSpPr>
        <p:pic>
          <p:nvPicPr>
            <p:cNvPr id="2112" name="Google Shape;2112;p175"/>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113" name="Google Shape;2113;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14" name="Google Shape;2114;p175"/>
          <p:cNvGrpSpPr/>
          <p:nvPr/>
        </p:nvGrpSpPr>
        <p:grpSpPr>
          <a:xfrm>
            <a:off x="2994949" y="3051601"/>
            <a:ext cx="337459" cy="337459"/>
            <a:chOff x="1020916" y="1442088"/>
            <a:chExt cx="457200" cy="457200"/>
          </a:xfrm>
        </p:grpSpPr>
        <p:pic>
          <p:nvPicPr>
            <p:cNvPr id="2115" name="Google Shape;2115;p175"/>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116" name="Google Shape;2116;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117" name="Google Shape;2117;p175"/>
          <p:cNvGrpSpPr/>
          <p:nvPr/>
        </p:nvGrpSpPr>
        <p:grpSpPr>
          <a:xfrm>
            <a:off x="6035634" y="3051601"/>
            <a:ext cx="337459" cy="337459"/>
            <a:chOff x="1020916" y="1442088"/>
            <a:chExt cx="457200" cy="457200"/>
          </a:xfrm>
        </p:grpSpPr>
        <p:pic>
          <p:nvPicPr>
            <p:cNvPr id="2118" name="Google Shape;2118;p175"/>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119" name="Google Shape;2119;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2120" name="Google Shape;2120;p175"/>
          <p:cNvPicPr preferRelativeResize="0"/>
          <p:nvPr/>
        </p:nvPicPr>
        <p:blipFill>
          <a:blip r:embed="rId6">
            <a:alphaModFix/>
          </a:blip>
          <a:stretch>
            <a:fillRect/>
          </a:stretch>
        </p:blipFill>
        <p:spPr>
          <a:xfrm>
            <a:off x="324000" y="2629088"/>
            <a:ext cx="1753225" cy="1054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4" name="Shape 2124"/>
        <p:cNvGrpSpPr/>
        <p:nvPr/>
      </p:nvGrpSpPr>
      <p:grpSpPr>
        <a:xfrm>
          <a:off x="0" y="0"/>
          <a:ext cx="0" cy="0"/>
          <a:chOff x="0" y="0"/>
          <a:chExt cx="0" cy="0"/>
        </a:xfrm>
      </p:grpSpPr>
      <p:sp>
        <p:nvSpPr>
          <p:cNvPr id="2125" name="Google Shape;2125;p1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Baaritaanka sawirada muraayadda (mirror images)</a:t>
            </a:r>
            <a:endParaRPr/>
          </a:p>
        </p:txBody>
      </p:sp>
      <p:pic>
        <p:nvPicPr>
          <p:cNvPr id="2126" name="Google Shape;2126;p176"/>
          <p:cNvPicPr preferRelativeResize="0"/>
          <p:nvPr/>
        </p:nvPicPr>
        <p:blipFill>
          <a:blip r:embed="rId10">
            <a:alphaModFix/>
          </a:blip>
          <a:stretch>
            <a:fillRect/>
          </a:stretch>
        </p:blipFill>
        <p:spPr>
          <a:xfrm>
            <a:off x="381450" y="850575"/>
            <a:ext cx="437875" cy="826799"/>
          </a:xfrm>
          <a:prstGeom prst="rect">
            <a:avLst/>
          </a:prstGeom>
          <a:noFill/>
          <a:ln>
            <a:noFill/>
          </a:ln>
        </p:spPr>
      </p:pic>
      <p:pic>
        <p:nvPicPr>
          <p:cNvPr id="2127" name="Google Shape;2127;p176"/>
          <p:cNvPicPr preferRelativeResize="0"/>
          <p:nvPr/>
        </p:nvPicPr>
        <p:blipFill>
          <a:blip r:embed="rId4">
            <a:alphaModFix/>
          </a:blip>
          <a:stretch>
            <a:fillRect/>
          </a:stretch>
        </p:blipFill>
        <p:spPr>
          <a:xfrm>
            <a:off x="1007025" y="806200"/>
            <a:ext cx="7618048" cy="1092125"/>
          </a:xfrm>
          <a:prstGeom prst="rect">
            <a:avLst/>
          </a:prstGeom>
          <a:noFill/>
          <a:ln>
            <a:noFill/>
          </a:ln>
        </p:spPr>
      </p:pic>
      <p:sp>
        <p:nvSpPr>
          <p:cNvPr id="2128" name="Google Shape;2128;p176"/>
          <p:cNvSpPr txBox="1"/>
          <p:nvPr/>
        </p:nvSpPr>
        <p:spPr>
          <a:xfrm>
            <a:off x="1135169" y="937501"/>
            <a:ext cx="7547400" cy="61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Haddii sawirada muraayadda ay yihiin rogan dhinac (laterally inverted), maxay u rogmayn kor-hoos (vertically inverted)? Miyay muraayaduhu garanayaan jihada kor?</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129" name="Google Shape;2129;p176"/>
          <p:cNvSpPr txBox="1"/>
          <p:nvPr/>
        </p:nvSpPr>
        <p:spPr>
          <a:xfrm>
            <a:off x="342675" y="2268250"/>
            <a:ext cx="7005300" cy="343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Fikradda Caasha waa khalad: muraayaduhu ma dareemi karaan jihada kor.</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2130" name="Google Shape;2130;p176"/>
          <p:cNvGrpSpPr/>
          <p:nvPr/>
        </p:nvGrpSpPr>
        <p:grpSpPr>
          <a:xfrm>
            <a:off x="342675" y="2725450"/>
            <a:ext cx="3891974" cy="1870200"/>
            <a:chOff x="342675" y="2725450"/>
            <a:chExt cx="3891974" cy="1870200"/>
          </a:xfrm>
        </p:grpSpPr>
        <p:sp>
          <p:nvSpPr>
            <p:cNvPr id="2131" name="Google Shape;2131;p176"/>
            <p:cNvSpPr txBox="1"/>
            <p:nvPr/>
          </p:nvSpPr>
          <p:spPr>
            <a:xfrm>
              <a:off x="342675" y="2725450"/>
              <a:ext cx="2003400" cy="1870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GB" sz="1300">
                  <a:latin typeface="Lexend"/>
                  <a:ea typeface="Lexend"/>
                  <a:cs typeface="Lexend"/>
                  <a:sym typeface="Lexend"/>
                </a:rPr>
                <a:t>Wareejinta muraayadda gidaarka taagan saamayn kuma leh milicsiga.</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300">
                  <a:latin typeface="Lexend"/>
                  <a:ea typeface="Lexend"/>
                  <a:cs typeface="Lexend"/>
                  <a:sym typeface="Lexend"/>
                </a:rPr>
                <a:t>Waa had iyo jeer rogan dhinac (laterally inverted).</a:t>
              </a:r>
              <a:endParaRPr sz="1800">
                <a:solidFill>
                  <a:srgbClr val="000000"/>
                </a:solidFill>
                <a:latin typeface="Lexend"/>
                <a:ea typeface="Lexend"/>
                <a:cs typeface="Lexend"/>
                <a:sym typeface="Lexend"/>
              </a:endParaRPr>
            </a:p>
          </p:txBody>
        </p:sp>
        <p:pic>
          <p:nvPicPr>
            <p:cNvPr id="2132" name="Google Shape;2132;p176"/>
            <p:cNvPicPr preferRelativeResize="0"/>
            <p:nvPr/>
          </p:nvPicPr>
          <p:blipFill rotWithShape="1">
            <a:blip r:embed="rId5">
              <a:alphaModFix/>
            </a:blip>
            <a:srcRect b="0" l="11640" r="12819" t="0"/>
            <a:stretch/>
          </p:blipFill>
          <p:spPr>
            <a:xfrm>
              <a:off x="2409700" y="2725450"/>
              <a:ext cx="1824950" cy="1361025"/>
            </a:xfrm>
            <a:prstGeom prst="rect">
              <a:avLst/>
            </a:prstGeom>
            <a:noFill/>
            <a:ln>
              <a:noFill/>
            </a:ln>
          </p:spPr>
        </p:pic>
      </p:grpSp>
      <p:sp>
        <p:nvSpPr>
          <p:cNvPr id="2133" name="Google Shape;2133;p176"/>
          <p:cNvSpPr txBox="1"/>
          <p:nvPr/>
        </p:nvSpPr>
        <p:spPr>
          <a:xfrm>
            <a:off x="342675" y="1734850"/>
            <a:ext cx="713100" cy="2676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Caasha</a:t>
            </a:r>
            <a:endParaRPr sz="1800">
              <a:solidFill>
                <a:srgbClr val="000000"/>
              </a:solidFill>
              <a:latin typeface="Lexend"/>
              <a:ea typeface="Lexend"/>
              <a:cs typeface="Lexend"/>
              <a:sym typeface="Lexend"/>
            </a:endParaRPr>
          </a:p>
        </p:txBody>
      </p:sp>
      <p:grpSp>
        <p:nvGrpSpPr>
          <p:cNvPr id="2134" name="Google Shape;2134;p176"/>
          <p:cNvGrpSpPr/>
          <p:nvPr/>
        </p:nvGrpSpPr>
        <p:grpSpPr>
          <a:xfrm>
            <a:off x="4696945" y="2725449"/>
            <a:ext cx="3553710" cy="2049500"/>
            <a:chOff x="4855725" y="2725450"/>
            <a:chExt cx="3395156" cy="2049500"/>
          </a:xfrm>
        </p:grpSpPr>
        <p:sp>
          <p:nvSpPr>
            <p:cNvPr id="2135" name="Google Shape;2135;p176"/>
            <p:cNvSpPr txBox="1"/>
            <p:nvPr/>
          </p:nvSpPr>
          <p:spPr>
            <a:xfrm>
              <a:off x="4855725" y="2725450"/>
              <a:ext cx="1935300" cy="1240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Sawirka muraayadda dhulka ku taal wuxuu u muuqdaa rogan kor-hoos iyo dhinac (vertically and laterally inverted).</a:t>
              </a:r>
              <a:r>
                <a:rPr lang="en-GB" sz="1300">
                  <a:solidFill>
                    <a:schemeClr val="dk1"/>
                  </a:solidFill>
                  <a:latin typeface="Lexend"/>
                  <a:ea typeface="Lexend"/>
                  <a:cs typeface="Lexend"/>
                  <a:sym typeface="Lexend"/>
                </a:rPr>
                <a:t/>
              </a:r>
              <a:r>
                <a:rPr lang="en-GB" sz="1300">
                  <a:latin typeface="Lexend"/>
                  <a:ea typeface="Lexend"/>
                  <a:cs typeface="Lexend"/>
                  <a:sym typeface="Lexend"/>
                </a:rPr>
                <a:t/>
              </a:r>
              <a:r>
                <a:rPr lang="en-GB" sz="1300">
                  <a:solidFill>
                    <a:schemeClr val="dk1"/>
                  </a:solidFill>
                  <a:latin typeface="Lexend"/>
                  <a:ea typeface="Lexend"/>
                  <a:cs typeface="Lexend"/>
                  <a:sym typeface="Lexend"/>
                </a:rPr>
                <a:t/>
              </a:r>
              <a:r>
                <a:rPr lang="en-GB" sz="13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2136" name="Google Shape;2136;p176"/>
            <p:cNvPicPr preferRelativeResize="0"/>
            <p:nvPr/>
          </p:nvPicPr>
          <p:blipFill>
            <a:blip r:embed="rId6">
              <a:alphaModFix/>
            </a:blip>
            <a:stretch>
              <a:fillRect/>
            </a:stretch>
          </p:blipFill>
          <p:spPr>
            <a:xfrm>
              <a:off x="6834976" y="2725450"/>
              <a:ext cx="1415905" cy="2049499"/>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0" name="Shape 2140"/>
        <p:cNvGrpSpPr/>
        <p:nvPr/>
      </p:nvGrpSpPr>
      <p:grpSpPr>
        <a:xfrm>
          <a:off x="0" y="0"/>
          <a:ext cx="0" cy="0"/>
          <a:chOff x="0" y="0"/>
          <a:chExt cx="0" cy="0"/>
        </a:xfrm>
      </p:grpSpPr>
      <p:sp>
        <p:nvSpPr>
          <p:cNvPr id="2141" name="Google Shape;2141;p1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Baaritaanka sawirada muraayadda (mirror images)</a:t>
            </a:r>
            <a:endParaRPr/>
          </a:p>
        </p:txBody>
      </p:sp>
      <p:sp>
        <p:nvSpPr>
          <p:cNvPr id="2142" name="Google Shape;2142;p177"/>
          <p:cNvSpPr txBox="1"/>
          <p:nvPr/>
        </p:nvSpPr>
        <p:spPr>
          <a:xfrm>
            <a:off x="347100" y="1189275"/>
            <a:ext cx="5056800" cy="613500"/>
          </a:xfrm>
          <a:prstGeom prst="rect">
            <a:avLst/>
          </a:prstGeom>
          <a:noFill/>
          <a:ln>
            <a:noFill/>
          </a:ln>
        </p:spPr>
        <p:txBody>
          <a:bodyPr anchorCtr="0" anchor="t" bIns="0" lIns="0" spcFirstLastPara="1" rIns="0" wrap="square" tIns="0">
            <a:normAutofit/>
          </a:bodyPr>
          <a:lstStyle/>
          <a:p>
            <a:pPr indent="-209550" lvl="0" marL="224999" rtl="0" algn="l">
              <a:lnSpc>
                <a:spcPct val="115000"/>
              </a:lnSpc>
              <a:spcBef>
                <a:spcPts val="0"/>
              </a:spcBef>
              <a:spcAft>
                <a:spcPts val="0"/>
              </a:spcAft>
              <a:buSzPts val="1800"/>
              <a:buFont typeface="Lexend"/>
              <a:buChar char="●"/>
            </a:pPr>
            <a:r>
              <a:rPr lang="en-GB" sz="1100">
                <a:latin typeface="Lexend"/>
                <a:ea typeface="Lexend"/>
                <a:cs typeface="Lexend"/>
                <a:sym typeface="Lexend"/>
              </a:rPr>
              <a:t>Waxa ku yaal midigta horteeda muraayadda wuxuu ku yaali doonaa midigta milicsiga.</a:t>
            </a:r>
            <a:endParaRPr sz="1800">
              <a:solidFill>
                <a:srgbClr val="000000"/>
              </a:solidFill>
              <a:latin typeface="Lexend"/>
              <a:ea typeface="Lexend"/>
              <a:cs typeface="Lexend"/>
              <a:sym typeface="Lexend"/>
            </a:endParaRPr>
          </a:p>
        </p:txBody>
      </p:sp>
      <p:sp>
        <p:nvSpPr>
          <p:cNvPr id="2143" name="Google Shape;2143;p177"/>
          <p:cNvSpPr txBox="1"/>
          <p:nvPr/>
        </p:nvSpPr>
        <p:spPr>
          <a:xfrm>
            <a:off x="347100" y="1798875"/>
            <a:ext cx="8277900" cy="613500"/>
          </a:xfrm>
          <a:prstGeom prst="rect">
            <a:avLst/>
          </a:prstGeom>
          <a:noFill/>
          <a:ln>
            <a:noFill/>
          </a:ln>
        </p:spPr>
        <p:txBody>
          <a:bodyPr anchorCtr="0" anchor="t" bIns="0" lIns="0" spcFirstLastPara="1" rIns="0" wrap="square" tIns="0">
            <a:normAutofit/>
          </a:bodyPr>
          <a:lstStyle/>
          <a:p>
            <a:pPr indent="-209550" lvl="0" marL="224999" rtl="0" algn="l">
              <a:lnSpc>
                <a:spcPct val="115000"/>
              </a:lnSpc>
              <a:spcBef>
                <a:spcPts val="0"/>
              </a:spcBef>
              <a:spcAft>
                <a:spcPts val="0"/>
              </a:spcAft>
              <a:buSzPts val="1800"/>
              <a:buFont typeface="Lexend"/>
              <a:buChar char="●"/>
            </a:pPr>
            <a:r>
              <a:rPr lang="en-GB" sz="1100">
                <a:latin typeface="Lexend"/>
                <a:ea typeface="Lexend"/>
                <a:cs typeface="Lexend"/>
                <a:sym typeface="Lexend"/>
              </a:rPr>
              <a:t>Waxa ku yaal xagga sare horteeda muraayadda wuxuu ku yaali doonaa xagga sare milicsiga.</a:t>
            </a:r>
            <a:br>
              <a:rPr lang="en-GB" sz="1800">
                <a:latin typeface="Lexend"/>
                <a:ea typeface="Lexend"/>
                <a:cs typeface="Lexend"/>
                <a:sym typeface="Lexend"/>
              </a:rPr>
            </a:br>
            <a:r>
              <a:rPr lang="en-GB" sz="1100">
                <a:latin typeface="Lexend"/>
                <a:ea typeface="Lexend"/>
                <a:cs typeface="Lexend"/>
                <a:sym typeface="Lexend"/>
              </a:rPr>
              <a:t/>
            </a:r>
            <a:endParaRPr sz="1800">
              <a:latin typeface="Lexend"/>
              <a:ea typeface="Lexend"/>
              <a:cs typeface="Lexend"/>
              <a:sym typeface="Lexend"/>
            </a:endParaRPr>
          </a:p>
          <a:p>
            <a:pPr indent="-209550" lvl="0" marL="224999" rtl="0" algn="l">
              <a:lnSpc>
                <a:spcPct val="115000"/>
              </a:lnSpc>
              <a:spcBef>
                <a:spcPts val="0"/>
              </a:spcBef>
              <a:spcAft>
                <a:spcPts val="0"/>
              </a:spcAft>
              <a:buSzPts val="1800"/>
              <a:buFont typeface="Lexend"/>
              <a:buChar char="●"/>
            </a:pPr>
            <a:r>
              <a:rPr lang="en-GB" sz="1100">
                <a:latin typeface="Lexend"/>
                <a:ea typeface="Lexend"/>
                <a:cs typeface="Lexend"/>
                <a:sym typeface="Lexend"/>
              </a:rPr>
              <a:t>Waxa ugu fog muraayadda wuxuu noqon doonaa kan ugu fog milicsiga.</a:t>
            </a:r>
            <a:endParaRPr sz="1800">
              <a:latin typeface="Lexend"/>
              <a:ea typeface="Lexend"/>
              <a:cs typeface="Lexend"/>
              <a:sym typeface="Lexend"/>
            </a:endParaRPr>
          </a:p>
        </p:txBody>
      </p:sp>
      <p:sp>
        <p:nvSpPr>
          <p:cNvPr id="2144" name="Google Shape;2144;p177"/>
          <p:cNvSpPr txBox="1"/>
          <p:nvPr/>
        </p:nvSpPr>
        <p:spPr>
          <a:xfrm>
            <a:off x="347100" y="808275"/>
            <a:ext cx="7747800" cy="303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Muraayaduhu waxay si fudud u milicsadaan waxa hortooda ku yaal.</a:t>
            </a:r>
            <a:endParaRPr sz="1800">
              <a:solidFill>
                <a:srgbClr val="000000"/>
              </a:solidFill>
              <a:latin typeface="Lexend"/>
              <a:ea typeface="Lexend"/>
              <a:cs typeface="Lexend"/>
              <a:sym typeface="Lexend"/>
            </a:endParaRPr>
          </a:p>
        </p:txBody>
      </p:sp>
      <p:pic>
        <p:nvPicPr>
          <p:cNvPr id="2145" name="Google Shape;2145;p177"/>
          <p:cNvPicPr preferRelativeResize="0"/>
          <p:nvPr/>
        </p:nvPicPr>
        <p:blipFill rotWithShape="1">
          <a:blip r:embed="rId3">
            <a:alphaModFix/>
          </a:blip>
          <a:srcRect b="8940" l="0" r="0" t="8278"/>
          <a:stretch/>
        </p:blipFill>
        <p:spPr>
          <a:xfrm>
            <a:off x="5774401" y="743725"/>
            <a:ext cx="3045599" cy="1606245"/>
          </a:xfrm>
          <a:prstGeom prst="rect">
            <a:avLst/>
          </a:prstGeom>
          <a:noFill/>
          <a:ln>
            <a:noFill/>
          </a:ln>
        </p:spPr>
      </p:pic>
      <p:grpSp>
        <p:nvGrpSpPr>
          <p:cNvPr id="2146" name="Google Shape;2146;p177"/>
          <p:cNvGrpSpPr/>
          <p:nvPr/>
        </p:nvGrpSpPr>
        <p:grpSpPr>
          <a:xfrm>
            <a:off x="347100" y="3008713"/>
            <a:ext cx="7230349" cy="1702099"/>
            <a:chOff x="347100" y="3008713"/>
            <a:chExt cx="7230349" cy="1702099"/>
          </a:xfrm>
        </p:grpSpPr>
        <p:pic>
          <p:nvPicPr>
            <p:cNvPr id="2147" name="Google Shape;2147;p177"/>
            <p:cNvPicPr preferRelativeResize="0"/>
            <p:nvPr/>
          </p:nvPicPr>
          <p:blipFill>
            <a:blip r:embed="rId4">
              <a:alphaModFix/>
            </a:blip>
            <a:stretch>
              <a:fillRect/>
            </a:stretch>
          </p:blipFill>
          <p:spPr>
            <a:xfrm>
              <a:off x="5651200" y="3018075"/>
              <a:ext cx="1926249" cy="1683375"/>
            </a:xfrm>
            <a:prstGeom prst="rect">
              <a:avLst/>
            </a:prstGeom>
            <a:noFill/>
            <a:ln>
              <a:noFill/>
            </a:ln>
          </p:spPr>
        </p:pic>
        <p:sp>
          <p:nvSpPr>
            <p:cNvPr id="2148" name="Google Shape;2148;p177"/>
            <p:cNvSpPr txBox="1"/>
            <p:nvPr/>
          </p:nvSpPr>
          <p:spPr>
            <a:xfrm>
              <a:off x="347100" y="3018075"/>
              <a:ext cx="2250600" cy="125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Qoraalka waa loo jeediyay muraayadda, muraayadduna waxay milicsataa waxa horteeda ku yaal.</a:t>
              </a:r>
              <a:r>
                <a:rPr lang="en-GB" sz="1300">
                  <a:solidFill>
                    <a:schemeClr val="dk1"/>
                  </a:solidFill>
                  <a:latin typeface="Lexend"/>
                  <a:ea typeface="Lexend"/>
                  <a:cs typeface="Lexend"/>
                  <a:sym typeface="Lexend"/>
                </a:rPr>
                <a:t/>
              </a:r>
              <a:r>
                <a:rPr lang="en-GB" sz="13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2149" name="Google Shape;2149;p177"/>
            <p:cNvPicPr preferRelativeResize="0"/>
            <p:nvPr/>
          </p:nvPicPr>
          <p:blipFill>
            <a:blip r:embed="rId5">
              <a:alphaModFix/>
            </a:blip>
            <a:stretch>
              <a:fillRect/>
            </a:stretch>
          </p:blipFill>
          <p:spPr>
            <a:xfrm>
              <a:off x="3090175" y="3008713"/>
              <a:ext cx="1820987" cy="1702099"/>
            </a:xfrm>
            <a:prstGeom prst="rect">
              <a:avLst/>
            </a:prstGeom>
            <a:noFill/>
            <a:ln>
              <a:noFill/>
            </a:ln>
          </p:spPr>
        </p:pic>
        <p:sp>
          <p:nvSpPr>
            <p:cNvPr id="2150" name="Google Shape;2150;p177"/>
            <p:cNvSpPr/>
            <p:nvPr/>
          </p:nvSpPr>
          <p:spPr>
            <a:xfrm>
              <a:off x="5076750" y="3660350"/>
              <a:ext cx="401100" cy="384300"/>
            </a:xfrm>
            <a:prstGeom prst="rightArrow">
              <a:avLst>
                <a:gd fmla="val 50000" name="adj1"/>
                <a:gd fmla="val 50000" name="adj2"/>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4" name="Shape 2154"/>
        <p:cNvGrpSpPr/>
        <p:nvPr/>
      </p:nvGrpSpPr>
      <p:grpSpPr>
        <a:xfrm>
          <a:off x="0" y="0"/>
          <a:ext cx="0" cy="0"/>
          <a:chOff x="0" y="0"/>
          <a:chExt cx="0" cy="0"/>
        </a:xfrm>
      </p:grpSpPr>
      <p:pic>
        <p:nvPicPr>
          <p:cNvPr id="2155" name="Google Shape;2155;p178"/>
          <p:cNvPicPr preferRelativeResize="0"/>
          <p:nvPr/>
        </p:nvPicPr>
        <p:blipFill rotWithShape="1">
          <a:blip r:embed="rId3">
            <a:alphaModFix/>
          </a:blip>
          <a:srcRect b="0" l="983" r="71786" t="46233"/>
          <a:stretch/>
        </p:blipFill>
        <p:spPr>
          <a:xfrm>
            <a:off x="3758813" y="835500"/>
            <a:ext cx="1720352" cy="1904633"/>
          </a:xfrm>
          <a:prstGeom prst="rect">
            <a:avLst/>
          </a:prstGeom>
          <a:noFill/>
          <a:ln>
            <a:noFill/>
          </a:ln>
        </p:spPr>
      </p:pic>
      <p:pic>
        <p:nvPicPr>
          <p:cNvPr id="2156" name="Google Shape;2156;p178"/>
          <p:cNvPicPr preferRelativeResize="0"/>
          <p:nvPr/>
        </p:nvPicPr>
        <p:blipFill rotWithShape="1">
          <a:blip r:embed="rId3">
            <a:alphaModFix/>
          </a:blip>
          <a:srcRect b="0" l="49740" r="22642" t="47440"/>
          <a:stretch/>
        </p:blipFill>
        <p:spPr>
          <a:xfrm>
            <a:off x="6514427" y="835499"/>
            <a:ext cx="1744749" cy="1861852"/>
          </a:xfrm>
          <a:prstGeom prst="rect">
            <a:avLst/>
          </a:prstGeom>
          <a:noFill/>
          <a:ln>
            <a:noFill/>
          </a:ln>
        </p:spPr>
      </p:pic>
      <p:sp>
        <p:nvSpPr>
          <p:cNvPr id="2157" name="Google Shape;2157;p1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Baaritaanka sawirada muraayadda (mirror images)</a:t>
            </a:r>
            <a:endParaRPr/>
          </a:p>
        </p:txBody>
      </p:sp>
      <p:sp>
        <p:nvSpPr>
          <p:cNvPr id="2158" name="Google Shape;2158;p178"/>
          <p:cNvSpPr txBox="1"/>
          <p:nvPr>
            <p:ph idx="1" type="body"/>
          </p:nvPr>
        </p:nvSpPr>
        <p:spPr>
          <a:xfrm>
            <a:off x="324000" y="835500"/>
            <a:ext cx="1829100" cy="107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Maxaa dhacaya haddii aad muraayadda u rogto 90°?</a:t>
            </a:r>
            <a:endParaRPr sz="2000"/>
          </a:p>
        </p:txBody>
      </p:sp>
      <p:pic>
        <p:nvPicPr>
          <p:cNvPr id="2159" name="Google Shape;2159;p178"/>
          <p:cNvPicPr preferRelativeResize="0"/>
          <p:nvPr/>
        </p:nvPicPr>
        <p:blipFill>
          <a:blip r:embed="rId4">
            <a:alphaModFix/>
          </a:blip>
          <a:stretch>
            <a:fillRect/>
          </a:stretch>
        </p:blipFill>
        <p:spPr>
          <a:xfrm>
            <a:off x="4016446" y="2252525"/>
            <a:ext cx="396000" cy="419100"/>
          </a:xfrm>
          <a:prstGeom prst="rect">
            <a:avLst/>
          </a:prstGeom>
          <a:noFill/>
          <a:ln>
            <a:noFill/>
          </a:ln>
        </p:spPr>
      </p:pic>
      <p:grpSp>
        <p:nvGrpSpPr>
          <p:cNvPr id="2160" name="Google Shape;2160;p178"/>
          <p:cNvGrpSpPr/>
          <p:nvPr/>
        </p:nvGrpSpPr>
        <p:grpSpPr>
          <a:xfrm>
            <a:off x="3289600" y="835501"/>
            <a:ext cx="337459" cy="337459"/>
            <a:chOff x="1020916" y="1442088"/>
            <a:chExt cx="457200" cy="457200"/>
          </a:xfrm>
        </p:grpSpPr>
        <p:pic>
          <p:nvPicPr>
            <p:cNvPr id="2161" name="Google Shape;2161;p17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162" name="Google Shape;2162;p1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63" name="Google Shape;2163;p178"/>
          <p:cNvGrpSpPr/>
          <p:nvPr/>
        </p:nvGrpSpPr>
        <p:grpSpPr>
          <a:xfrm>
            <a:off x="6025499" y="835501"/>
            <a:ext cx="337459" cy="337459"/>
            <a:chOff x="1020916" y="1442088"/>
            <a:chExt cx="457200" cy="457200"/>
          </a:xfrm>
        </p:grpSpPr>
        <p:pic>
          <p:nvPicPr>
            <p:cNvPr id="2164" name="Google Shape;2164;p17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165" name="Google Shape;2165;p1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66" name="Google Shape;2166;p178"/>
          <p:cNvGrpSpPr/>
          <p:nvPr/>
        </p:nvGrpSpPr>
        <p:grpSpPr>
          <a:xfrm>
            <a:off x="3289611" y="2920901"/>
            <a:ext cx="337459" cy="337459"/>
            <a:chOff x="1020916" y="1442088"/>
            <a:chExt cx="457200" cy="457200"/>
          </a:xfrm>
        </p:grpSpPr>
        <p:pic>
          <p:nvPicPr>
            <p:cNvPr id="2167" name="Google Shape;2167;p17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168" name="Google Shape;2168;p1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169" name="Google Shape;2169;p178"/>
          <p:cNvGrpSpPr/>
          <p:nvPr/>
        </p:nvGrpSpPr>
        <p:grpSpPr>
          <a:xfrm>
            <a:off x="6025496" y="2920901"/>
            <a:ext cx="337459" cy="337459"/>
            <a:chOff x="1020916" y="1442088"/>
            <a:chExt cx="457200" cy="457200"/>
          </a:xfrm>
        </p:grpSpPr>
        <p:pic>
          <p:nvPicPr>
            <p:cNvPr id="2170" name="Google Shape;2170;p17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171" name="Google Shape;2171;p1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2172" name="Google Shape;2172;p178"/>
          <p:cNvPicPr preferRelativeResize="0"/>
          <p:nvPr/>
        </p:nvPicPr>
        <p:blipFill rotWithShape="1">
          <a:blip r:embed="rId6">
            <a:alphaModFix/>
          </a:blip>
          <a:srcRect b="50777" l="0" r="59121" t="0"/>
          <a:stretch/>
        </p:blipFill>
        <p:spPr>
          <a:xfrm>
            <a:off x="324000" y="2214610"/>
            <a:ext cx="1868651" cy="1446038"/>
          </a:xfrm>
          <a:prstGeom prst="rect">
            <a:avLst/>
          </a:prstGeom>
          <a:noFill/>
          <a:ln>
            <a:noFill/>
          </a:ln>
        </p:spPr>
      </p:pic>
      <p:sp>
        <p:nvSpPr>
          <p:cNvPr id="2173" name="Google Shape;2173;p178"/>
          <p:cNvSpPr/>
          <p:nvPr/>
        </p:nvSpPr>
        <p:spPr>
          <a:xfrm flipH="1" rot="5547891">
            <a:off x="1923417" y="3341017"/>
            <a:ext cx="362736" cy="434798"/>
          </a:xfrm>
          <a:prstGeom prst="bentArrow">
            <a:avLst>
              <a:gd fmla="val 25000" name="adj1"/>
              <a:gd fmla="val 25000" name="adj2"/>
              <a:gd fmla="val 46147" name="adj3"/>
              <a:gd fmla="val 41033" name="adj4"/>
            </a:avLst>
          </a:prstGeom>
          <a:solidFill>
            <a:schemeClr val="accent4"/>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74" name="Google Shape;2174;p178"/>
          <p:cNvSpPr/>
          <p:nvPr/>
        </p:nvSpPr>
        <p:spPr>
          <a:xfrm flipH="1" rot="-5249268">
            <a:off x="967109" y="2133249"/>
            <a:ext cx="362749" cy="434811"/>
          </a:xfrm>
          <a:prstGeom prst="bentArrow">
            <a:avLst>
              <a:gd fmla="val 25000" name="adj1"/>
              <a:gd fmla="val 25000" name="adj2"/>
              <a:gd fmla="val 46147" name="adj3"/>
              <a:gd fmla="val 41033" name="adj4"/>
            </a:avLst>
          </a:prstGeom>
          <a:solidFill>
            <a:schemeClr val="accent4"/>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75" name="Google Shape;2175;p178"/>
          <p:cNvSpPr/>
          <p:nvPr/>
        </p:nvSpPr>
        <p:spPr>
          <a:xfrm>
            <a:off x="2278625" y="2588725"/>
            <a:ext cx="543600" cy="697800"/>
          </a:xfrm>
          <a:prstGeom prst="rightArrow">
            <a:avLst>
              <a:gd fmla="val 50000" name="adj1"/>
              <a:gd fmla="val 50000" name="adj2"/>
            </a:avLst>
          </a:prstGeom>
          <a:solidFill>
            <a:schemeClr val="accent4"/>
          </a:solidFill>
          <a:ln>
            <a:noFill/>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solidFill>
                  <a:schemeClr val="lt1"/>
                </a:solidFill>
                <a:latin typeface="Lexend"/>
                <a:ea typeface="Lexend"/>
                <a:cs typeface="Lexend"/>
                <a:sym typeface="Lexend"/>
              </a:rPr>
              <a:t>?</a:t>
            </a:r>
            <a:endParaRPr>
              <a:solidFill>
                <a:schemeClr val="lt1"/>
              </a:solidFill>
              <a:latin typeface="Lexend"/>
              <a:ea typeface="Lexend"/>
              <a:cs typeface="Lexend"/>
              <a:sym typeface="Lexend"/>
            </a:endParaRPr>
          </a:p>
        </p:txBody>
      </p:sp>
      <p:pic>
        <p:nvPicPr>
          <p:cNvPr id="2176" name="Google Shape;2176;p178"/>
          <p:cNvPicPr preferRelativeResize="0"/>
          <p:nvPr/>
        </p:nvPicPr>
        <p:blipFill rotWithShape="1">
          <a:blip r:embed="rId3">
            <a:alphaModFix/>
          </a:blip>
          <a:srcRect b="46233" l="21405" r="51999" t="0"/>
          <a:stretch/>
        </p:blipFill>
        <p:spPr>
          <a:xfrm>
            <a:off x="3758812" y="2920906"/>
            <a:ext cx="1680148" cy="1904633"/>
          </a:xfrm>
          <a:prstGeom prst="rect">
            <a:avLst/>
          </a:prstGeom>
          <a:noFill/>
          <a:ln>
            <a:noFill/>
          </a:ln>
        </p:spPr>
      </p:pic>
      <p:pic>
        <p:nvPicPr>
          <p:cNvPr id="2177" name="Google Shape;2177;p178"/>
          <p:cNvPicPr preferRelativeResize="0"/>
          <p:nvPr/>
        </p:nvPicPr>
        <p:blipFill rotWithShape="1">
          <a:blip r:embed="rId3">
            <a:alphaModFix/>
          </a:blip>
          <a:srcRect b="47846" l="72382" r="0" t="0"/>
          <a:stretch/>
        </p:blipFill>
        <p:spPr>
          <a:xfrm>
            <a:off x="6514439" y="2920896"/>
            <a:ext cx="1744749" cy="184747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1" name="Shape 2181"/>
        <p:cNvGrpSpPr/>
        <p:nvPr/>
      </p:nvGrpSpPr>
      <p:grpSpPr>
        <a:xfrm>
          <a:off x="0" y="0"/>
          <a:ext cx="0" cy="0"/>
          <a:chOff x="0" y="0"/>
          <a:chExt cx="0" cy="0"/>
        </a:xfrm>
      </p:grpSpPr>
      <p:sp>
        <p:nvSpPr>
          <p:cNvPr id="2182" name="Google Shape;2182;p1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Baaritaanka sawirada muraayadda (mirror images)</a:t>
            </a:r>
            <a:endParaRPr/>
          </a:p>
        </p:txBody>
      </p:sp>
      <p:sp>
        <p:nvSpPr>
          <p:cNvPr id="2183" name="Google Shape;2183;p179"/>
          <p:cNvSpPr txBox="1"/>
          <p:nvPr>
            <p:ph idx="1" type="body"/>
          </p:nvPr>
        </p:nvSpPr>
        <p:spPr>
          <a:xfrm>
            <a:off x="324000" y="759300"/>
            <a:ext cx="41079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Galaasku waa daahsoon (transparent) sababtoo ah wuxuu gudbiyaa (transmits) inta badan iftiinka ku dhaca.</a:t>
            </a:r>
            <a:endParaRPr sz="1800"/>
          </a:p>
        </p:txBody>
      </p:sp>
      <p:sp>
        <p:nvSpPr>
          <p:cNvPr id="2184" name="Google Shape;2184;p179"/>
          <p:cNvSpPr txBox="1"/>
          <p:nvPr>
            <p:ph idx="1" type="body"/>
          </p:nvPr>
        </p:nvSpPr>
        <p:spPr>
          <a:xfrm>
            <a:off x="324000" y="1597500"/>
            <a:ext cx="41079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 kastaba ha ahaatee, qaar ka mid ah iftiinka ayaa sidoo kale ka muuqda (reflected) dusha galaaska.</a:t>
            </a:r>
            <a:r>
              <a:rPr b="1" lang="en-GB" sz="1100">
                <a:latin typeface="Lexend"/>
              </a:rPr>
              <a:t/>
            </a:r>
            <a:r>
              <a:rPr lang="en-GB" sz="1100">
                <a:latin typeface="Lexend"/>
              </a:rPr>
              <a:t/>
            </a:r>
            <a:endParaRPr sz="1800"/>
          </a:p>
        </p:txBody>
      </p:sp>
      <p:sp>
        <p:nvSpPr>
          <p:cNvPr id="2185" name="Google Shape;2185;p179"/>
          <p:cNvSpPr txBox="1"/>
          <p:nvPr>
            <p:ph idx="1" type="body"/>
          </p:nvPr>
        </p:nvSpPr>
        <p:spPr>
          <a:xfrm>
            <a:off x="324000" y="2511900"/>
            <a:ext cx="41079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 waxaa loo isticmaali karaa in lagu abuuro khiyaano (illusions).</a:t>
            </a:r>
            <a:endParaRPr sz="1800"/>
          </a:p>
        </p:txBody>
      </p:sp>
      <p:pic>
        <p:nvPicPr>
          <p:cNvPr id="2186" name="Google Shape;2186;p179"/>
          <p:cNvPicPr preferRelativeResize="0"/>
          <p:nvPr/>
        </p:nvPicPr>
        <p:blipFill>
          <a:blip r:embed="rId3">
            <a:alphaModFix/>
          </a:blip>
          <a:stretch>
            <a:fillRect/>
          </a:stretch>
        </p:blipFill>
        <p:spPr>
          <a:xfrm>
            <a:off x="4882500" y="765900"/>
            <a:ext cx="3830276" cy="29437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0" name="Shape 2190"/>
        <p:cNvGrpSpPr/>
        <p:nvPr/>
      </p:nvGrpSpPr>
      <p:grpSpPr>
        <a:xfrm>
          <a:off x="0" y="0"/>
          <a:ext cx="0" cy="0"/>
          <a:chOff x="0" y="0"/>
          <a:chExt cx="0" cy="0"/>
        </a:xfrm>
      </p:grpSpPr>
      <p:pic>
        <p:nvPicPr>
          <p:cNvPr id="2191" name="Google Shape;2191;p180"/>
          <p:cNvPicPr preferRelativeResize="0"/>
          <p:nvPr/>
        </p:nvPicPr>
        <p:blipFill>
          <a:blip r:embed="rId3">
            <a:alphaModFix/>
          </a:blip>
          <a:stretch>
            <a:fillRect/>
          </a:stretch>
        </p:blipFill>
        <p:spPr>
          <a:xfrm>
            <a:off x="4442950" y="835500"/>
            <a:ext cx="2979505" cy="3056099"/>
          </a:xfrm>
          <a:prstGeom prst="rect">
            <a:avLst/>
          </a:prstGeom>
          <a:noFill/>
          <a:ln>
            <a:noFill/>
          </a:ln>
        </p:spPr>
      </p:pic>
      <p:pic>
        <p:nvPicPr>
          <p:cNvPr id="2192" name="Google Shape;2192;p180"/>
          <p:cNvPicPr preferRelativeResize="0"/>
          <p:nvPr/>
        </p:nvPicPr>
        <p:blipFill rotWithShape="1">
          <a:blip r:embed="rId3">
            <a:alphaModFix/>
          </a:blip>
          <a:srcRect b="18827" l="40642" r="27355" t="49819"/>
          <a:stretch/>
        </p:blipFill>
        <p:spPr>
          <a:xfrm>
            <a:off x="5651076" y="2356493"/>
            <a:ext cx="953476" cy="958200"/>
          </a:xfrm>
          <a:prstGeom prst="rect">
            <a:avLst/>
          </a:prstGeom>
          <a:noFill/>
          <a:ln>
            <a:noFill/>
          </a:ln>
        </p:spPr>
      </p:pic>
      <p:sp>
        <p:nvSpPr>
          <p:cNvPr id="2193" name="Google Shape;2193;p180"/>
          <p:cNvSpPr txBox="1"/>
          <p:nvPr>
            <p:ph idx="1" type="body"/>
          </p:nvPr>
        </p:nvSpPr>
        <p:spPr>
          <a:xfrm>
            <a:off x="324000" y="759300"/>
            <a:ext cx="4107900" cy="26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Shumashan waxay u muuqataa inay shidan tahay.</a:t>
            </a:r>
            <a:r>
              <a:rPr lang="en-GB" sz="1100">
                <a:latin typeface="Lexend"/>
              </a:rPr>
              <a:t/>
            </a:r>
            <a:r>
              <a:rPr lang="en-GB" sz="1100">
                <a:latin typeface="Lexend"/>
              </a:rPr>
              <a:t/>
            </a:r>
            <a:r>
              <a:rPr lang="en-GB" sz="1100">
                <a:latin typeface="Lexend"/>
              </a:rPr>
              <a:t/>
            </a:r>
            <a:endParaRPr sz="1800"/>
          </a:p>
        </p:txBody>
      </p:sp>
      <p:sp>
        <p:nvSpPr>
          <p:cNvPr id="2194" name="Google Shape;2194;p1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Baaritaanka sawirada muraayadda (mirror images)</a:t>
            </a:r>
            <a:endParaRPr/>
          </a:p>
        </p:txBody>
      </p:sp>
      <p:sp>
        <p:nvSpPr>
          <p:cNvPr id="2195" name="Google Shape;2195;p180"/>
          <p:cNvSpPr txBox="1"/>
          <p:nvPr>
            <p:ph idx="1" type="body"/>
          </p:nvPr>
        </p:nvSpPr>
        <p:spPr>
          <a:xfrm>
            <a:off x="324000" y="1100119"/>
            <a:ext cx="3996000" cy="93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 kastaba ha ahaatee, waxaad ku arki doontaa kaliya milicsiga (reflection) ololka, oo ka yimid shumac kale.</a:t>
            </a:r>
            <a:r>
              <a:rPr lang="en-GB" sz="1100">
                <a:latin typeface="Lexend"/>
              </a:rPr>
              <a:t/>
            </a:r>
            <a:r>
              <a:rPr b="1" lang="en-GB" sz="1100">
                <a:latin typeface="Lexend"/>
              </a:rPr>
              <a:t/>
            </a:r>
            <a:r>
              <a:rPr lang="en-GB" sz="1100">
                <a:latin typeface="Lexend"/>
              </a:rPr>
              <a:t/>
            </a:r>
            <a:r>
              <a:rPr lang="en-GB" sz="1100">
                <a:latin typeface="Lexend"/>
              </a:rPr>
              <a:t/>
            </a:r>
            <a:endParaRPr sz="1800"/>
          </a:p>
        </p:txBody>
      </p:sp>
      <p:grpSp>
        <p:nvGrpSpPr>
          <p:cNvPr id="2196" name="Google Shape;2196;p180"/>
          <p:cNvGrpSpPr/>
          <p:nvPr/>
        </p:nvGrpSpPr>
        <p:grpSpPr>
          <a:xfrm>
            <a:off x="7182000" y="1183775"/>
            <a:ext cx="1638000" cy="2410500"/>
            <a:chOff x="6832125" y="2277225"/>
            <a:chExt cx="1638000" cy="2410500"/>
          </a:xfrm>
        </p:grpSpPr>
        <p:sp>
          <p:nvSpPr>
            <p:cNvPr id="2197" name="Google Shape;2197;p180"/>
            <p:cNvSpPr/>
            <p:nvPr/>
          </p:nvSpPr>
          <p:spPr>
            <a:xfrm>
              <a:off x="6832125" y="2277225"/>
              <a:ext cx="1638000" cy="241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2198" name="Google Shape;2198;p180"/>
            <p:cNvPicPr preferRelativeResize="0"/>
            <p:nvPr/>
          </p:nvPicPr>
          <p:blipFill rotWithShape="1">
            <a:blip r:embed="rId4">
              <a:alphaModFix/>
            </a:blip>
            <a:srcRect b="9669" l="10764" r="16306" t="8797"/>
            <a:stretch/>
          </p:blipFill>
          <p:spPr>
            <a:xfrm>
              <a:off x="6882050" y="2335825"/>
              <a:ext cx="1523524" cy="2288451"/>
            </a:xfrm>
            <a:prstGeom prst="rect">
              <a:avLst/>
            </a:prstGeom>
            <a:noFill/>
            <a:ln>
              <a:noFill/>
            </a:ln>
          </p:spPr>
        </p:pic>
      </p:grpSp>
      <p:pic>
        <p:nvPicPr>
          <p:cNvPr id="2199" name="Google Shape;2199;p180">
            <a:hlinkClick r:id="rId5"/>
          </p:cNvPr>
          <p:cNvPicPr preferRelativeResize="0"/>
          <p:nvPr/>
        </p:nvPicPr>
        <p:blipFill rotWithShape="1">
          <a:blip r:embed="rId6">
            <a:alphaModFix/>
          </a:blip>
          <a:srcRect b="0" l="0" r="0" t="0"/>
          <a:stretch/>
        </p:blipFill>
        <p:spPr>
          <a:xfrm>
            <a:off x="6433900" y="4184100"/>
            <a:ext cx="1133728" cy="515329"/>
          </a:xfrm>
          <a:prstGeom prst="rect">
            <a:avLst/>
          </a:prstGeom>
          <a:noFill/>
          <a:ln>
            <a:noFill/>
          </a:ln>
        </p:spPr>
      </p:pic>
      <p:sp>
        <p:nvSpPr>
          <p:cNvPr id="2200" name="Google Shape;2200;p180"/>
          <p:cNvSpPr txBox="1"/>
          <p:nvPr>
            <p:ph idx="1" type="body"/>
          </p:nvPr>
        </p:nvSpPr>
        <p:spPr>
          <a:xfrm>
            <a:off x="324000" y="2102138"/>
            <a:ext cx="3936300" cy="93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Iftiinka qolka ayaa ka muuqda (reflects) shumaca aan shidanayn oo wuxuu dhex maraa galaaska.</a:t>
            </a:r>
            <a:endParaRPr sz="1800"/>
          </a:p>
        </p:txBody>
      </p:sp>
      <p:cxnSp>
        <p:nvCxnSpPr>
          <p:cNvPr id="2201" name="Google Shape;2201;p180"/>
          <p:cNvCxnSpPr/>
          <p:nvPr/>
        </p:nvCxnSpPr>
        <p:spPr>
          <a:xfrm>
            <a:off x="6104020" y="2806151"/>
            <a:ext cx="0" cy="220200"/>
          </a:xfrm>
          <a:prstGeom prst="straightConnector1">
            <a:avLst/>
          </a:prstGeom>
          <a:noFill/>
          <a:ln cap="flat" cmpd="sng" w="9525">
            <a:solidFill>
              <a:srgbClr val="FFF2CC"/>
            </a:solidFill>
            <a:prstDash val="dot"/>
            <a:round/>
            <a:headEnd len="med" w="med" type="none"/>
            <a:tailEnd len="med" w="med" type="none"/>
          </a:ln>
        </p:spPr>
      </p:cxnSp>
      <p:sp>
        <p:nvSpPr>
          <p:cNvPr id="2202" name="Google Shape;2202;p180"/>
          <p:cNvSpPr txBox="1"/>
          <p:nvPr>
            <p:ph idx="1" type="body"/>
          </p:nvPr>
        </p:nvSpPr>
        <p:spPr>
          <a:xfrm>
            <a:off x="324000" y="3104156"/>
            <a:ext cx="3936300" cy="97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Wuxuu ku socdaa ishaada oo ay weheliso iftiinka ololka (ka muuqda galaaska).</a:t>
            </a:r>
            <a:endParaRPr sz="1800"/>
          </a:p>
        </p:txBody>
      </p:sp>
      <p:sp>
        <p:nvSpPr>
          <p:cNvPr id="2203" name="Google Shape;2203;p180"/>
          <p:cNvSpPr txBox="1"/>
          <p:nvPr>
            <p:ph idx="1" type="body"/>
          </p:nvPr>
        </p:nvSpPr>
        <p:spPr>
          <a:xfrm>
            <a:off x="324000" y="4148775"/>
            <a:ext cx="3575700" cy="5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Sidaas darteed waxaan ku aragnaa sawirka ololka oo ka sarreeya shumaca aan shidanayn.</a:t>
            </a:r>
            <a:r>
              <a:rPr b="1" lang="en-GB" sz="1100">
                <a:latin typeface="Lexend"/>
              </a:rPr>
              <a:t/>
            </a:r>
            <a:r>
              <a:rPr lang="en-GB" sz="1100">
                <a:latin typeface="Lexend"/>
              </a:rPr>
              <a:t/>
            </a:r>
            <a:endParaRPr sz="1800"/>
          </a:p>
        </p:txBody>
      </p:sp>
      <p:sp>
        <p:nvSpPr>
          <p:cNvPr id="2204" name="Google Shape;2204;p180"/>
          <p:cNvSpPr txBox="1"/>
          <p:nvPr>
            <p:ph idx="1" type="body"/>
          </p:nvPr>
        </p:nvSpPr>
        <p:spPr>
          <a:xfrm>
            <a:off x="4438800" y="4148775"/>
            <a:ext cx="2001600" cy="58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Fiidiyow muujinaya xaglo kala duwan:</a:t>
            </a:r>
            <a:endParaRPr sz="1800"/>
          </a:p>
        </p:txBody>
      </p:sp>
      <p:grpSp>
        <p:nvGrpSpPr>
          <p:cNvPr id="2205" name="Google Shape;2205;p180"/>
          <p:cNvGrpSpPr/>
          <p:nvPr/>
        </p:nvGrpSpPr>
        <p:grpSpPr>
          <a:xfrm rot="-1529995">
            <a:off x="5949103" y="2946450"/>
            <a:ext cx="449919" cy="986254"/>
            <a:chOff x="6385315" y="1629258"/>
            <a:chExt cx="445275" cy="975375"/>
          </a:xfrm>
        </p:grpSpPr>
        <p:cxnSp>
          <p:nvCxnSpPr>
            <p:cNvPr id="2206" name="Google Shape;2206;p180"/>
            <p:cNvCxnSpPr/>
            <p:nvPr/>
          </p:nvCxnSpPr>
          <p:spPr>
            <a:xfrm flipH="1">
              <a:off x="6385315" y="1636233"/>
              <a:ext cx="442500" cy="968400"/>
            </a:xfrm>
            <a:prstGeom prst="straightConnector1">
              <a:avLst/>
            </a:prstGeom>
            <a:noFill/>
            <a:ln cap="flat" cmpd="sng" w="19050">
              <a:solidFill>
                <a:srgbClr val="FFE599"/>
              </a:solidFill>
              <a:prstDash val="solid"/>
              <a:round/>
              <a:headEnd len="med" w="med" type="none"/>
              <a:tailEnd len="med" w="med" type="none"/>
            </a:ln>
          </p:spPr>
        </p:cxnSp>
        <p:cxnSp>
          <p:nvCxnSpPr>
            <p:cNvPr id="2207" name="Google Shape;2207;p180"/>
            <p:cNvCxnSpPr/>
            <p:nvPr/>
          </p:nvCxnSpPr>
          <p:spPr>
            <a:xfrm flipH="1">
              <a:off x="6526690" y="1629258"/>
              <a:ext cx="303900" cy="664800"/>
            </a:xfrm>
            <a:prstGeom prst="straightConnector1">
              <a:avLst/>
            </a:prstGeom>
            <a:noFill/>
            <a:ln cap="flat" cmpd="sng" w="19050">
              <a:solidFill>
                <a:srgbClr val="FFE599"/>
              </a:solidFill>
              <a:prstDash val="solid"/>
              <a:round/>
              <a:headEnd len="med" w="med" type="none"/>
              <a:tailEnd len="med" w="med" type="triangle"/>
            </a:ln>
          </p:spPr>
        </p:cxnSp>
      </p:grpSp>
      <p:grpSp>
        <p:nvGrpSpPr>
          <p:cNvPr id="2208" name="Google Shape;2208;p180"/>
          <p:cNvGrpSpPr/>
          <p:nvPr/>
        </p:nvGrpSpPr>
        <p:grpSpPr>
          <a:xfrm rot="-1499917">
            <a:off x="5927005" y="3074602"/>
            <a:ext cx="354032" cy="755602"/>
            <a:chOff x="6385315" y="1629258"/>
            <a:chExt cx="445275" cy="975375"/>
          </a:xfrm>
        </p:grpSpPr>
        <p:cxnSp>
          <p:nvCxnSpPr>
            <p:cNvPr id="2209" name="Google Shape;2209;p180"/>
            <p:cNvCxnSpPr/>
            <p:nvPr/>
          </p:nvCxnSpPr>
          <p:spPr>
            <a:xfrm flipH="1">
              <a:off x="6385315" y="1636233"/>
              <a:ext cx="442500" cy="968400"/>
            </a:xfrm>
            <a:prstGeom prst="straightConnector1">
              <a:avLst/>
            </a:prstGeom>
            <a:noFill/>
            <a:ln cap="flat" cmpd="sng" w="19050">
              <a:solidFill>
                <a:srgbClr val="FFE599"/>
              </a:solidFill>
              <a:prstDash val="solid"/>
              <a:round/>
              <a:headEnd len="med" w="med" type="none"/>
              <a:tailEnd len="med" w="med" type="none"/>
            </a:ln>
          </p:spPr>
        </p:cxnSp>
        <p:cxnSp>
          <p:nvCxnSpPr>
            <p:cNvPr id="2210" name="Google Shape;2210;p180"/>
            <p:cNvCxnSpPr/>
            <p:nvPr/>
          </p:nvCxnSpPr>
          <p:spPr>
            <a:xfrm flipH="1">
              <a:off x="6526690" y="1629258"/>
              <a:ext cx="303900" cy="664800"/>
            </a:xfrm>
            <a:prstGeom prst="straightConnector1">
              <a:avLst/>
            </a:prstGeom>
            <a:noFill/>
            <a:ln cap="flat" cmpd="sng" w="19050">
              <a:solidFill>
                <a:srgbClr val="FFE599"/>
              </a:solidFill>
              <a:prstDash val="solid"/>
              <a:round/>
              <a:headEnd len="med" w="med" type="none"/>
              <a:tailEnd len="med" w="med" type="triangle"/>
            </a:ln>
          </p:spPr>
        </p:cxnSp>
      </p:grpSp>
      <p:grpSp>
        <p:nvGrpSpPr>
          <p:cNvPr id="2211" name="Google Shape;2211;p180"/>
          <p:cNvGrpSpPr/>
          <p:nvPr/>
        </p:nvGrpSpPr>
        <p:grpSpPr>
          <a:xfrm rot="-7994558">
            <a:off x="5487900" y="2770672"/>
            <a:ext cx="353184" cy="849873"/>
            <a:chOff x="6385315" y="1629258"/>
            <a:chExt cx="445275" cy="975375"/>
          </a:xfrm>
        </p:grpSpPr>
        <p:cxnSp>
          <p:nvCxnSpPr>
            <p:cNvPr id="2212" name="Google Shape;2212;p180"/>
            <p:cNvCxnSpPr/>
            <p:nvPr/>
          </p:nvCxnSpPr>
          <p:spPr>
            <a:xfrm flipH="1">
              <a:off x="6385315" y="1636233"/>
              <a:ext cx="442500" cy="968400"/>
            </a:xfrm>
            <a:prstGeom prst="straightConnector1">
              <a:avLst/>
            </a:prstGeom>
            <a:noFill/>
            <a:ln cap="flat" cmpd="sng" w="19050">
              <a:solidFill>
                <a:srgbClr val="FFE599"/>
              </a:solidFill>
              <a:prstDash val="solid"/>
              <a:round/>
              <a:headEnd len="med" w="med" type="none"/>
              <a:tailEnd len="med" w="med" type="none"/>
            </a:ln>
          </p:spPr>
        </p:cxnSp>
        <p:cxnSp>
          <p:nvCxnSpPr>
            <p:cNvPr id="2213" name="Google Shape;2213;p180"/>
            <p:cNvCxnSpPr/>
            <p:nvPr/>
          </p:nvCxnSpPr>
          <p:spPr>
            <a:xfrm flipH="1">
              <a:off x="6526690" y="1629258"/>
              <a:ext cx="303900" cy="664800"/>
            </a:xfrm>
            <a:prstGeom prst="straightConnector1">
              <a:avLst/>
            </a:prstGeom>
            <a:noFill/>
            <a:ln cap="flat" cmpd="sng" w="19050">
              <a:solidFill>
                <a:srgbClr val="FFE599"/>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1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2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7" name="Shape 2217"/>
        <p:cNvGrpSpPr/>
        <p:nvPr/>
      </p:nvGrpSpPr>
      <p:grpSpPr>
        <a:xfrm>
          <a:off x="0" y="0"/>
          <a:ext cx="0" cy="0"/>
          <a:chOff x="0" y="0"/>
          <a:chExt cx="0" cy="0"/>
        </a:xfrm>
      </p:grpSpPr>
      <p:sp>
        <p:nvSpPr>
          <p:cNvPr id="2218" name="Google Shape;2218;p1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Baaritaanka sawirada muraayadda (mirror images)</a:t>
            </a:r>
            <a:endParaRPr/>
          </a:p>
        </p:txBody>
      </p:sp>
      <p:sp>
        <p:nvSpPr>
          <p:cNvPr id="2219" name="Google Shape;2219;p181"/>
          <p:cNvSpPr txBox="1"/>
          <p:nvPr>
            <p:ph idx="1" type="body"/>
          </p:nvPr>
        </p:nvSpPr>
        <p:spPr>
          <a:xfrm>
            <a:off x="324000" y="738575"/>
            <a:ext cx="7302300" cy="69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Shumacyada iyo galaaska ayaa loo habeeyay si milicsiga (reflection) ololka uu ugu dhaco meel sax ah si shumaca aan shidanayn ugu muuqdo mid shidan.</a:t>
            </a:r>
            <a:r>
              <a:rPr b="1" lang="en-GB" sz="1100">
                <a:latin typeface="Lexend"/>
              </a:rPr>
              <a:t/>
            </a:r>
            <a:r>
              <a:rPr lang="en-GB" sz="1100">
                <a:latin typeface="Lexend"/>
              </a:rPr>
              <a:t/>
            </a:r>
            <a:endParaRPr sz="1800"/>
          </a:p>
        </p:txBody>
      </p:sp>
      <p:pic>
        <p:nvPicPr>
          <p:cNvPr id="2220" name="Google Shape;2220;p181"/>
          <p:cNvPicPr preferRelativeResize="0"/>
          <p:nvPr/>
        </p:nvPicPr>
        <p:blipFill>
          <a:blip r:embed="rId3">
            <a:alphaModFix/>
          </a:blip>
          <a:stretch>
            <a:fillRect/>
          </a:stretch>
        </p:blipFill>
        <p:spPr>
          <a:xfrm>
            <a:off x="388755" y="1965863"/>
            <a:ext cx="2705900" cy="2775476"/>
          </a:xfrm>
          <a:prstGeom prst="rect">
            <a:avLst/>
          </a:prstGeom>
          <a:noFill/>
          <a:ln>
            <a:noFill/>
          </a:ln>
        </p:spPr>
      </p:pic>
      <p:grpSp>
        <p:nvGrpSpPr>
          <p:cNvPr id="2221" name="Google Shape;2221;p181"/>
          <p:cNvGrpSpPr/>
          <p:nvPr/>
        </p:nvGrpSpPr>
        <p:grpSpPr>
          <a:xfrm>
            <a:off x="3412336" y="1965888"/>
            <a:ext cx="1973299" cy="2854514"/>
            <a:chOff x="6832125" y="2277225"/>
            <a:chExt cx="1638000" cy="2410500"/>
          </a:xfrm>
        </p:grpSpPr>
        <p:sp>
          <p:nvSpPr>
            <p:cNvPr id="2222" name="Google Shape;2222;p181"/>
            <p:cNvSpPr/>
            <p:nvPr/>
          </p:nvSpPr>
          <p:spPr>
            <a:xfrm>
              <a:off x="6832125" y="2277225"/>
              <a:ext cx="1638000" cy="2410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2223" name="Google Shape;2223;p181"/>
            <p:cNvPicPr preferRelativeResize="0"/>
            <p:nvPr/>
          </p:nvPicPr>
          <p:blipFill rotWithShape="1">
            <a:blip r:embed="rId4">
              <a:alphaModFix/>
            </a:blip>
            <a:srcRect b="9669" l="10764" r="16306" t="8797"/>
            <a:stretch/>
          </p:blipFill>
          <p:spPr>
            <a:xfrm>
              <a:off x="6882050" y="2335825"/>
              <a:ext cx="1523524" cy="2288451"/>
            </a:xfrm>
            <a:prstGeom prst="rect">
              <a:avLst/>
            </a:prstGeom>
            <a:noFill/>
            <a:ln>
              <a:noFill/>
            </a:ln>
          </p:spPr>
        </p:pic>
      </p:grpSp>
      <p:sp>
        <p:nvSpPr>
          <p:cNvPr id="2224" name="Google Shape;2224;p181"/>
          <p:cNvSpPr txBox="1"/>
          <p:nvPr>
            <p:ph idx="1" type="body"/>
          </p:nvPr>
        </p:nvSpPr>
        <p:spPr>
          <a:xfrm>
            <a:off x="358800" y="1493575"/>
            <a:ext cx="8496000" cy="31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Sawirka (milicsiga) ololka wuxuu u muuqdaa inuu halkan yahay.</a:t>
            </a:r>
            <a:r>
              <a:rPr b="1" lang="en-GB" sz="1100">
                <a:latin typeface="Lexend"/>
              </a:rPr>
              <a:t/>
            </a:r>
            <a:r>
              <a:rPr lang="en-GB" sz="1100">
                <a:latin typeface="Lexend"/>
              </a:rPr>
              <a:t/>
            </a:r>
            <a:r>
              <a:rPr lang="en-GB" sz="1100">
                <a:latin typeface="Lexend"/>
              </a:rPr>
              <a:t/>
            </a:r>
            <a:endParaRPr sz="1800"/>
          </a:p>
        </p:txBody>
      </p:sp>
      <p:cxnSp>
        <p:nvCxnSpPr>
          <p:cNvPr id="2225" name="Google Shape;2225;p181"/>
          <p:cNvCxnSpPr/>
          <p:nvPr/>
        </p:nvCxnSpPr>
        <p:spPr>
          <a:xfrm rot="5400000">
            <a:off x="4748550" y="1878075"/>
            <a:ext cx="1871100" cy="1591500"/>
          </a:xfrm>
          <a:prstGeom prst="bentConnector3">
            <a:avLst>
              <a:gd fmla="val 9979" name="adj1"/>
            </a:avLst>
          </a:prstGeom>
          <a:noFill/>
          <a:ln cap="flat" cmpd="sng" w="38100">
            <a:solidFill>
              <a:schemeClr val="accent4"/>
            </a:solidFill>
            <a:prstDash val="solid"/>
            <a:round/>
            <a:headEnd len="med" w="med" type="none"/>
            <a:tailEnd len="med" w="med" type="none"/>
          </a:ln>
        </p:spPr>
      </p:cxnSp>
      <p:sp>
        <p:nvSpPr>
          <p:cNvPr id="2226" name="Google Shape;2226;p181"/>
          <p:cNvSpPr txBox="1"/>
          <p:nvPr>
            <p:ph idx="1" type="body"/>
          </p:nvPr>
        </p:nvSpPr>
        <p:spPr>
          <a:xfrm>
            <a:off x="5567625" y="2103175"/>
            <a:ext cx="3106500" cy="933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nidhaahnaa sawirka milicsan (reflected image) wuxuu ka dambeeyaa muraayadda.</a:t>
            </a:r>
            <a:r>
              <a:rPr lang="en-GB" sz="1100">
                <a:latin typeface="Lexend"/>
              </a:rPr>
              <a:t/>
            </a:r>
            <a:r>
              <a:rPr lang="en-GB" sz="1100">
                <a:latin typeface="Lexend"/>
              </a:rPr>
              <a:t/>
            </a:r>
            <a:r>
              <a:rPr lang="en-GB" sz="1100">
                <a:latin typeface="Lexend"/>
              </a:rPr>
              <a:t/>
            </a:r>
            <a:r>
              <a:rPr lang="en-GB" sz="1100">
                <a:latin typeface="Lexend"/>
              </a:rPr>
              <a:t/>
            </a:r>
            <a:endParaRPr sz="1800"/>
          </a:p>
        </p:txBody>
      </p:sp>
      <p:sp>
        <p:nvSpPr>
          <p:cNvPr id="2227" name="Google Shape;2227;p181"/>
          <p:cNvSpPr txBox="1"/>
          <p:nvPr>
            <p:ph idx="1" type="body"/>
          </p:nvPr>
        </p:nvSpPr>
        <p:spPr>
          <a:xfrm>
            <a:off x="5567625" y="3246175"/>
            <a:ext cx="3106500" cy="141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Milicsiga waxaa loo yaqaan sawirro aan dhab ahayn (virtual images) sababtoo ah ma jiraan raajo iftiin oo dhab ah oo ka yimaada sawirka oo ku soo gala ishaada.</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1" name="Shape 2231"/>
        <p:cNvGrpSpPr/>
        <p:nvPr/>
      </p:nvGrpSpPr>
      <p:grpSpPr>
        <a:xfrm>
          <a:off x="0" y="0"/>
          <a:ext cx="0" cy="0"/>
          <a:chOff x="0" y="0"/>
          <a:chExt cx="0" cy="0"/>
        </a:xfrm>
      </p:grpSpPr>
      <p:sp>
        <p:nvSpPr>
          <p:cNvPr id="2232" name="Google Shape;2232;p182"/>
          <p:cNvSpPr txBox="1"/>
          <p:nvPr>
            <p:ph idx="1" type="body"/>
          </p:nvPr>
        </p:nvSpPr>
        <p:spPr>
          <a:xfrm>
            <a:off x="2076700" y="759300"/>
            <a:ext cx="3024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Bisad ayaa eegaysa muraayad.</a:t>
            </a:r>
            <a:endParaRPr sz="1800"/>
          </a:p>
        </p:txBody>
      </p:sp>
      <p:sp>
        <p:nvSpPr>
          <p:cNvPr id="2233" name="Google Shape;2233;p1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Baaritaanka sawirada muraayadda (mirror images)</a:t>
            </a:r>
            <a:endParaRPr/>
          </a:p>
        </p:txBody>
      </p:sp>
      <p:pic>
        <p:nvPicPr>
          <p:cNvPr id="2234" name="Google Shape;2234;p182"/>
          <p:cNvPicPr preferRelativeResize="0"/>
          <p:nvPr/>
        </p:nvPicPr>
        <p:blipFill>
          <a:blip r:embed="rId3">
            <a:alphaModFix/>
          </a:blip>
          <a:stretch>
            <a:fillRect/>
          </a:stretch>
        </p:blipFill>
        <p:spPr>
          <a:xfrm rot="5400000">
            <a:off x="73225" y="1010069"/>
            <a:ext cx="1999374" cy="1497826"/>
          </a:xfrm>
          <a:prstGeom prst="rect">
            <a:avLst/>
          </a:prstGeom>
          <a:noFill/>
          <a:ln>
            <a:noFill/>
          </a:ln>
        </p:spPr>
      </p:pic>
      <p:sp>
        <p:nvSpPr>
          <p:cNvPr id="2235" name="Google Shape;2235;p182"/>
          <p:cNvSpPr txBox="1"/>
          <p:nvPr>
            <p:ph idx="1" type="body"/>
          </p:nvPr>
        </p:nvSpPr>
        <p:spPr>
          <a:xfrm>
            <a:off x="2522275" y="1530975"/>
            <a:ext cx="617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Xaggee ayay ku taal milicsiga bisadda?</a:t>
            </a:r>
            <a:endParaRPr sz="1800"/>
          </a:p>
        </p:txBody>
      </p:sp>
      <p:cxnSp>
        <p:nvCxnSpPr>
          <p:cNvPr id="2236" name="Google Shape;2236;p182"/>
          <p:cNvCxnSpPr/>
          <p:nvPr/>
        </p:nvCxnSpPr>
        <p:spPr>
          <a:xfrm flipH="1">
            <a:off x="1276825" y="1042275"/>
            <a:ext cx="1090800" cy="1383600"/>
          </a:xfrm>
          <a:prstGeom prst="straightConnector1">
            <a:avLst/>
          </a:prstGeom>
          <a:noFill/>
          <a:ln cap="flat" cmpd="sng" w="38100">
            <a:solidFill>
              <a:schemeClr val="accent4"/>
            </a:solidFill>
            <a:prstDash val="solid"/>
            <a:round/>
            <a:headEnd len="med" w="med" type="none"/>
            <a:tailEnd len="med" w="med" type="none"/>
          </a:ln>
        </p:spPr>
      </p:cxnSp>
      <p:pic>
        <p:nvPicPr>
          <p:cNvPr id="2237" name="Google Shape;2237;p182"/>
          <p:cNvPicPr preferRelativeResize="0"/>
          <p:nvPr/>
        </p:nvPicPr>
        <p:blipFill>
          <a:blip r:embed="rId4">
            <a:alphaModFix/>
          </a:blip>
          <a:stretch>
            <a:fillRect/>
          </a:stretch>
        </p:blipFill>
        <p:spPr>
          <a:xfrm rot="5400000">
            <a:off x="2238549" y="2221023"/>
            <a:ext cx="2864250" cy="2238201"/>
          </a:xfrm>
          <a:prstGeom prst="rect">
            <a:avLst/>
          </a:prstGeom>
          <a:noFill/>
          <a:ln>
            <a:noFill/>
          </a:ln>
        </p:spPr>
      </p:pic>
      <p:grpSp>
        <p:nvGrpSpPr>
          <p:cNvPr id="2238" name="Google Shape;2238;p182"/>
          <p:cNvGrpSpPr/>
          <p:nvPr/>
        </p:nvGrpSpPr>
        <p:grpSpPr>
          <a:xfrm>
            <a:off x="3636022" y="1987802"/>
            <a:ext cx="276880" cy="276880"/>
            <a:chOff x="1020916" y="1442088"/>
            <a:chExt cx="457200" cy="457200"/>
          </a:xfrm>
        </p:grpSpPr>
        <p:pic>
          <p:nvPicPr>
            <p:cNvPr id="2239" name="Google Shape;2239;p182"/>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240" name="Google Shape;2240;p18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241" name="Google Shape;2241;p182"/>
          <p:cNvGrpSpPr/>
          <p:nvPr/>
        </p:nvGrpSpPr>
        <p:grpSpPr>
          <a:xfrm>
            <a:off x="3634279" y="3162827"/>
            <a:ext cx="276880" cy="276880"/>
            <a:chOff x="1020916" y="1442088"/>
            <a:chExt cx="457200" cy="457200"/>
          </a:xfrm>
        </p:grpSpPr>
        <p:pic>
          <p:nvPicPr>
            <p:cNvPr id="2242" name="Google Shape;2242;p182"/>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243" name="Google Shape;2243;p18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244" name="Google Shape;2244;p182"/>
          <p:cNvGrpSpPr/>
          <p:nvPr/>
        </p:nvGrpSpPr>
        <p:grpSpPr>
          <a:xfrm>
            <a:off x="3868869" y="4391664"/>
            <a:ext cx="276880" cy="276880"/>
            <a:chOff x="1020916" y="1442088"/>
            <a:chExt cx="457200" cy="457200"/>
          </a:xfrm>
        </p:grpSpPr>
        <p:pic>
          <p:nvPicPr>
            <p:cNvPr id="2245" name="Google Shape;2245;p182"/>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246" name="Google Shape;2246;p18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2247" name="Google Shape;2247;p182"/>
          <p:cNvGrpSpPr/>
          <p:nvPr/>
        </p:nvGrpSpPr>
        <p:grpSpPr>
          <a:xfrm>
            <a:off x="4305419" y="3788864"/>
            <a:ext cx="276880" cy="276880"/>
            <a:chOff x="1020916" y="1442088"/>
            <a:chExt cx="457200" cy="457200"/>
          </a:xfrm>
        </p:grpSpPr>
        <p:pic>
          <p:nvPicPr>
            <p:cNvPr id="2248" name="Google Shape;2248;p182"/>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249" name="Google Shape;2249;p18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2250" name="Google Shape;2250;p182"/>
          <p:cNvPicPr preferRelativeResize="0"/>
          <p:nvPr/>
        </p:nvPicPr>
        <p:blipFill>
          <a:blip r:embed="rId6">
            <a:alphaModFix/>
          </a:blip>
          <a:stretch>
            <a:fillRect/>
          </a:stretch>
        </p:blipFill>
        <p:spPr>
          <a:xfrm>
            <a:off x="3788933" y="2052225"/>
            <a:ext cx="396000" cy="419100"/>
          </a:xfrm>
          <a:prstGeom prst="rect">
            <a:avLst/>
          </a:prstGeom>
          <a:noFill/>
          <a:ln>
            <a:noFill/>
          </a:ln>
        </p:spPr>
      </p:pic>
      <p:pic>
        <p:nvPicPr>
          <p:cNvPr id="2251" name="Google Shape;2251;p182"/>
          <p:cNvPicPr preferRelativeResize="0"/>
          <p:nvPr/>
        </p:nvPicPr>
        <p:blipFill>
          <a:blip r:embed="rId7">
            <a:alphaModFix/>
          </a:blip>
          <a:stretch>
            <a:fillRect/>
          </a:stretch>
        </p:blipFill>
        <p:spPr>
          <a:xfrm>
            <a:off x="5732654" y="2183475"/>
            <a:ext cx="2010375" cy="1649075"/>
          </a:xfrm>
          <a:prstGeom prst="rect">
            <a:avLst/>
          </a:prstGeom>
          <a:noFill/>
          <a:ln>
            <a:noFill/>
          </a:ln>
        </p:spPr>
      </p:pic>
      <p:sp>
        <p:nvSpPr>
          <p:cNvPr id="2252" name="Google Shape;2252;p182"/>
          <p:cNvSpPr txBox="1"/>
          <p:nvPr>
            <p:ph idx="1" type="body"/>
          </p:nvPr>
        </p:nvSpPr>
        <p:spPr>
          <a:xfrm>
            <a:off x="5727100" y="3859550"/>
            <a:ext cx="2980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Milicsigu wuxuu u muuqdaa inuu ka dambeeyo muraayadda.</a:t>
            </a:r>
            <a:endParaRPr sz="2000">
              <a:latin typeface="Kalam"/>
              <a:ea typeface="Kalam"/>
              <a:cs typeface="Kalam"/>
              <a:sym typeface="Kalam"/>
            </a:endParaRPr>
          </a:p>
        </p:txBody>
      </p:sp>
      <p:grpSp>
        <p:nvGrpSpPr>
          <p:cNvPr id="2253" name="Google Shape;2253;p182"/>
          <p:cNvGrpSpPr/>
          <p:nvPr/>
        </p:nvGrpSpPr>
        <p:grpSpPr>
          <a:xfrm>
            <a:off x="5823550" y="2636275"/>
            <a:ext cx="985401" cy="320700"/>
            <a:chOff x="5823550" y="2636275"/>
            <a:chExt cx="985401" cy="320700"/>
          </a:xfrm>
        </p:grpSpPr>
        <p:pic>
          <p:nvPicPr>
            <p:cNvPr id="2254" name="Google Shape;2254;p182"/>
            <p:cNvPicPr preferRelativeResize="0"/>
            <p:nvPr/>
          </p:nvPicPr>
          <p:blipFill rotWithShape="1">
            <a:blip r:embed="rId7">
              <a:alphaModFix/>
            </a:blip>
            <a:srcRect b="53096" l="4525" r="84484" t="27455"/>
            <a:stretch/>
          </p:blipFill>
          <p:spPr>
            <a:xfrm>
              <a:off x="5823550" y="2636275"/>
              <a:ext cx="220950" cy="320700"/>
            </a:xfrm>
            <a:prstGeom prst="rect">
              <a:avLst/>
            </a:prstGeom>
            <a:noFill/>
            <a:ln>
              <a:noFill/>
            </a:ln>
          </p:spPr>
        </p:pic>
        <p:pic>
          <p:nvPicPr>
            <p:cNvPr id="2255" name="Google Shape;2255;p182"/>
            <p:cNvPicPr preferRelativeResize="0"/>
            <p:nvPr/>
          </p:nvPicPr>
          <p:blipFill rotWithShape="1">
            <a:blip r:embed="rId7">
              <a:alphaModFix/>
            </a:blip>
            <a:srcRect b="53095" l="42545" r="46463" t="27457"/>
            <a:stretch/>
          </p:blipFill>
          <p:spPr>
            <a:xfrm>
              <a:off x="6588001" y="2636275"/>
              <a:ext cx="220950" cy="3207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5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9" name="Shape 2259"/>
        <p:cNvGrpSpPr/>
        <p:nvPr/>
      </p:nvGrpSpPr>
      <p:grpSpPr>
        <a:xfrm>
          <a:off x="0" y="0"/>
          <a:ext cx="0" cy="0"/>
          <a:chOff x="0" y="0"/>
          <a:chExt cx="0" cy="0"/>
        </a:xfrm>
      </p:grpSpPr>
      <p:sp>
        <p:nvSpPr>
          <p:cNvPr id="2260" name="Google Shape;2260;p18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Baaritaanka sawirada muraayadda (mirror images)</a:t>
            </a:r>
            <a:endParaRPr/>
          </a:p>
        </p:txBody>
      </p:sp>
      <p:sp>
        <p:nvSpPr>
          <p:cNvPr id="2261" name="Google Shape;2261;p183"/>
          <p:cNvSpPr txBox="1"/>
          <p:nvPr>
            <p:ph idx="4294967295" type="body"/>
          </p:nvPr>
        </p:nvSpPr>
        <p:spPr>
          <a:xfrm>
            <a:off x="324000" y="738575"/>
            <a:ext cx="6962100" cy="69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Baar sida goobta sawirka muraayadda u isbeddelo markaad shayga ka dhaqaajiso dusha milicsiga.</a:t>
            </a:r>
            <a:r>
              <a:rPr lang="en-GB" sz="1400">
                <a:latin typeface="Lexend"/>
              </a:rPr>
              <a:t/>
            </a:r>
            <a:r>
              <a:rPr lang="en-GB" sz="1400">
                <a:latin typeface="Lexend"/>
              </a:rPr>
              <a:t/>
            </a:r>
            <a:endParaRPr sz="1800"/>
          </a:p>
        </p:txBody>
      </p:sp>
      <p:sp>
        <p:nvSpPr>
          <p:cNvPr id="2262" name="Google Shape;2262;p183"/>
          <p:cNvSpPr txBox="1"/>
          <p:nvPr>
            <p:ph idx="4294967295" type="body"/>
          </p:nvPr>
        </p:nvSpPr>
        <p:spPr>
          <a:xfrm>
            <a:off x="324000" y="1690600"/>
            <a:ext cx="5871600" cy="637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a:pPr>
            <a:r>
              <a:rPr lang="en-GB" sz="1400">
                <a:latin typeface="Lexend"/>
              </a:rPr>
              <a:t>Samee shaashad hufan (oo leh cago deggan ama qabato), laba shumac iyo laba xisaab (rulers) sida ku cad.</a:t>
            </a:r>
            <a:r>
              <a:rPr lang="en-GB" sz="1400">
                <a:latin typeface="Lexend"/>
              </a:rPr>
              <a:t/>
            </a:r>
            <a:endParaRPr sz="1800"/>
          </a:p>
        </p:txBody>
      </p:sp>
      <p:pic>
        <p:nvPicPr>
          <p:cNvPr id="2263" name="Google Shape;2263;p183"/>
          <p:cNvPicPr preferRelativeResize="0"/>
          <p:nvPr/>
        </p:nvPicPr>
        <p:blipFill>
          <a:blip r:embed="rId3">
            <a:alphaModFix/>
          </a:blip>
          <a:stretch>
            <a:fillRect/>
          </a:stretch>
        </p:blipFill>
        <p:spPr>
          <a:xfrm>
            <a:off x="6649224" y="1462000"/>
            <a:ext cx="2170776" cy="2858000"/>
          </a:xfrm>
          <a:prstGeom prst="rect">
            <a:avLst/>
          </a:prstGeom>
          <a:noFill/>
          <a:ln>
            <a:noFill/>
          </a:ln>
        </p:spPr>
      </p:pic>
      <p:sp>
        <p:nvSpPr>
          <p:cNvPr id="2264" name="Google Shape;2264;p183"/>
          <p:cNvSpPr txBox="1"/>
          <p:nvPr>
            <p:ph idx="4294967295" type="body"/>
          </p:nvPr>
        </p:nvSpPr>
        <p:spPr>
          <a:xfrm>
            <a:off x="324000" y="2686700"/>
            <a:ext cx="5430300" cy="637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startAt="2"/>
            </a:pPr>
            <a:r>
              <a:rPr lang="en-GB" sz="1400">
                <a:latin typeface="Lexend"/>
              </a:rPr>
              <a:t>Shid shumaca kuugu dhow oo u dhaqaaji shaashadda.</a:t>
            </a:r>
            <a:endParaRPr sz="1800"/>
          </a:p>
        </p:txBody>
      </p:sp>
      <p:sp>
        <p:nvSpPr>
          <p:cNvPr id="2265" name="Google Shape;2265;p183"/>
          <p:cNvSpPr txBox="1"/>
          <p:nvPr>
            <p:ph idx="4294967295" type="body"/>
          </p:nvPr>
        </p:nvSpPr>
        <p:spPr>
          <a:xfrm>
            <a:off x="324000" y="3682800"/>
            <a:ext cx="5430300" cy="637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startAt="3"/>
            </a:pPr>
            <a:r>
              <a:rPr lang="en-GB" sz="1400">
                <a:latin typeface="Lexend"/>
              </a:rPr>
              <a:t>Qiyaas oo duub masaafada ololkeeda u jirto shaashadda (screen).</a:t>
            </a:r>
            <a:r>
              <a:rPr lang="en-GB" sz="1400">
                <a:latin typeface="Lexend"/>
              </a:rPr>
              <a:t/>
            </a:r>
            <a:r>
              <a:rPr lang="en-GB" sz="1400">
                <a:latin typeface="Lexend"/>
              </a:rPr>
              <a:t/>
            </a:r>
            <a:endParaRPr sz="18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9" name="Shape 2269"/>
        <p:cNvGrpSpPr/>
        <p:nvPr/>
      </p:nvGrpSpPr>
      <p:grpSpPr>
        <a:xfrm>
          <a:off x="0" y="0"/>
          <a:ext cx="0" cy="0"/>
          <a:chOff x="0" y="0"/>
          <a:chExt cx="0" cy="0"/>
        </a:xfrm>
      </p:grpSpPr>
      <p:sp>
        <p:nvSpPr>
          <p:cNvPr id="2270" name="Google Shape;2270;p18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Baaritaanka sawirada muraayadda (mirror images)</a:t>
            </a:r>
            <a:endParaRPr/>
          </a:p>
        </p:txBody>
      </p:sp>
      <p:sp>
        <p:nvSpPr>
          <p:cNvPr id="2271" name="Google Shape;2271;p184"/>
          <p:cNvSpPr txBox="1"/>
          <p:nvPr>
            <p:ph idx="4294967295" type="body"/>
          </p:nvPr>
        </p:nvSpPr>
        <p:spPr>
          <a:xfrm>
            <a:off x="324000" y="814775"/>
            <a:ext cx="3973200" cy="9975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startAt="4"/>
            </a:pPr>
            <a:r>
              <a:rPr lang="en-GB" sz="1100">
                <a:latin typeface="Lexend"/>
              </a:rPr>
              <a:t>Dhaqaaji shumaca (candle) ka dambeeya shaashadda (screen) ilaa uu u ekaado sidii oo shidan yahay.</a:t>
            </a:r>
            <a:endParaRPr sz="1800"/>
          </a:p>
        </p:txBody>
      </p:sp>
      <p:pic>
        <p:nvPicPr>
          <p:cNvPr id="2272" name="Google Shape;2272;p184"/>
          <p:cNvPicPr preferRelativeResize="0"/>
          <p:nvPr/>
        </p:nvPicPr>
        <p:blipFill rotWithShape="1">
          <a:blip r:embed="rId3">
            <a:alphaModFix/>
          </a:blip>
          <a:srcRect b="0" l="13257" r="21404" t="0"/>
          <a:stretch/>
        </p:blipFill>
        <p:spPr>
          <a:xfrm>
            <a:off x="4471271" y="851300"/>
            <a:ext cx="1053755" cy="1783125"/>
          </a:xfrm>
          <a:prstGeom prst="rect">
            <a:avLst/>
          </a:prstGeom>
          <a:noFill/>
          <a:ln>
            <a:noFill/>
          </a:ln>
        </p:spPr>
      </p:pic>
      <p:pic>
        <p:nvPicPr>
          <p:cNvPr id="2273" name="Google Shape;2273;p184"/>
          <p:cNvPicPr preferRelativeResize="0"/>
          <p:nvPr/>
        </p:nvPicPr>
        <p:blipFill rotWithShape="1">
          <a:blip r:embed="rId4">
            <a:alphaModFix/>
          </a:blip>
          <a:srcRect b="0" l="18799" r="19215" t="0"/>
          <a:stretch/>
        </p:blipFill>
        <p:spPr>
          <a:xfrm>
            <a:off x="5699025" y="851300"/>
            <a:ext cx="1205025" cy="1783131"/>
          </a:xfrm>
          <a:prstGeom prst="rect">
            <a:avLst/>
          </a:prstGeom>
          <a:noFill/>
          <a:ln>
            <a:noFill/>
          </a:ln>
        </p:spPr>
      </p:pic>
      <p:pic>
        <p:nvPicPr>
          <p:cNvPr id="2274" name="Google Shape;2274;p184"/>
          <p:cNvPicPr preferRelativeResize="0"/>
          <p:nvPr/>
        </p:nvPicPr>
        <p:blipFill>
          <a:blip r:embed="rId5">
            <a:alphaModFix/>
          </a:blip>
          <a:stretch>
            <a:fillRect/>
          </a:stretch>
        </p:blipFill>
        <p:spPr>
          <a:xfrm>
            <a:off x="7129175" y="851293"/>
            <a:ext cx="877279" cy="1783125"/>
          </a:xfrm>
          <a:prstGeom prst="rect">
            <a:avLst/>
          </a:prstGeom>
          <a:noFill/>
          <a:ln>
            <a:noFill/>
          </a:ln>
        </p:spPr>
      </p:pic>
      <p:pic>
        <p:nvPicPr>
          <p:cNvPr id="2275" name="Google Shape;2275;p184"/>
          <p:cNvPicPr preferRelativeResize="0"/>
          <p:nvPr/>
        </p:nvPicPr>
        <p:blipFill>
          <a:blip r:embed="rId6">
            <a:alphaModFix/>
          </a:blip>
          <a:stretch>
            <a:fillRect/>
          </a:stretch>
        </p:blipFill>
        <p:spPr>
          <a:xfrm>
            <a:off x="6129108" y="1453850"/>
            <a:ext cx="396000" cy="419100"/>
          </a:xfrm>
          <a:prstGeom prst="rect">
            <a:avLst/>
          </a:prstGeom>
          <a:noFill/>
          <a:ln>
            <a:noFill/>
          </a:ln>
        </p:spPr>
      </p:pic>
      <p:cxnSp>
        <p:nvCxnSpPr>
          <p:cNvPr id="2276" name="Google Shape;2276;p184"/>
          <p:cNvCxnSpPr/>
          <p:nvPr/>
        </p:nvCxnSpPr>
        <p:spPr>
          <a:xfrm>
            <a:off x="7685750" y="1108300"/>
            <a:ext cx="320700" cy="2700"/>
          </a:xfrm>
          <a:prstGeom prst="straightConnector1">
            <a:avLst/>
          </a:prstGeom>
          <a:noFill/>
          <a:ln cap="flat" cmpd="sng" w="38100">
            <a:solidFill>
              <a:srgbClr val="4F7BE8"/>
            </a:solidFill>
            <a:prstDash val="solid"/>
            <a:round/>
            <a:headEnd len="med" w="med" type="none"/>
            <a:tailEnd len="med" w="med" type="none"/>
          </a:ln>
        </p:spPr>
      </p:cxnSp>
      <p:cxnSp>
        <p:nvCxnSpPr>
          <p:cNvPr id="2277" name="Google Shape;2277;p184"/>
          <p:cNvCxnSpPr/>
          <p:nvPr/>
        </p:nvCxnSpPr>
        <p:spPr>
          <a:xfrm>
            <a:off x="6336163" y="1250200"/>
            <a:ext cx="320700" cy="2700"/>
          </a:xfrm>
          <a:prstGeom prst="straightConnector1">
            <a:avLst/>
          </a:prstGeom>
          <a:noFill/>
          <a:ln cap="flat" cmpd="sng" w="38100">
            <a:solidFill>
              <a:srgbClr val="4F7BE8"/>
            </a:solidFill>
            <a:prstDash val="solid"/>
            <a:round/>
            <a:headEnd len="med" w="med" type="none"/>
            <a:tailEnd len="med" w="med" type="none"/>
          </a:ln>
        </p:spPr>
      </p:cxnSp>
      <p:cxnSp>
        <p:nvCxnSpPr>
          <p:cNvPr id="2278" name="Google Shape;2278;p184"/>
          <p:cNvCxnSpPr/>
          <p:nvPr/>
        </p:nvCxnSpPr>
        <p:spPr>
          <a:xfrm>
            <a:off x="5142488" y="1318650"/>
            <a:ext cx="320700" cy="2700"/>
          </a:xfrm>
          <a:prstGeom prst="straightConnector1">
            <a:avLst/>
          </a:prstGeom>
          <a:noFill/>
          <a:ln cap="flat" cmpd="sng" w="38100">
            <a:solidFill>
              <a:srgbClr val="4F7BE8"/>
            </a:solidFill>
            <a:prstDash val="solid"/>
            <a:round/>
            <a:headEnd len="med" w="med" type="none"/>
            <a:tailEnd len="med" w="med" type="none"/>
          </a:ln>
        </p:spPr>
      </p:cxnSp>
      <p:sp>
        <p:nvSpPr>
          <p:cNvPr id="2279" name="Google Shape;2279;p184"/>
          <p:cNvSpPr txBox="1"/>
          <p:nvPr>
            <p:ph idx="4294967295" type="body"/>
          </p:nvPr>
        </p:nvSpPr>
        <p:spPr>
          <a:xfrm>
            <a:off x="324000" y="2233413"/>
            <a:ext cx="3973200" cy="637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startAt="5"/>
            </a:pPr>
            <a:r>
              <a:rPr lang="en-GB" sz="1100">
                <a:latin typeface="Lexend"/>
              </a:rPr>
              <a:t>Qiyaas oo duub masaafada u jirta shaashadda (screen).</a:t>
            </a:r>
            <a:r>
              <a:rPr lang="en-GB" sz="1100">
                <a:latin typeface="Lexend"/>
              </a:rPr>
              <a:t/>
            </a:r>
            <a:r>
              <a:rPr lang="en-GB" sz="1100">
                <a:latin typeface="Lexend"/>
              </a:rPr>
              <a:t/>
            </a:r>
            <a:r>
              <a:rPr lang="en-GB" sz="1100">
                <a:latin typeface="Lexend"/>
              </a:rPr>
              <a:t/>
            </a:r>
            <a:endParaRPr sz="1800"/>
          </a:p>
        </p:txBody>
      </p:sp>
      <p:sp>
        <p:nvSpPr>
          <p:cNvPr id="2280" name="Google Shape;2280;p184"/>
          <p:cNvSpPr txBox="1"/>
          <p:nvPr>
            <p:ph idx="4294967295" type="body"/>
          </p:nvPr>
        </p:nvSpPr>
        <p:spPr>
          <a:xfrm>
            <a:off x="324000" y="3291750"/>
            <a:ext cx="3973200" cy="9975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startAt="6"/>
            </a:pPr>
            <a:r>
              <a:rPr lang="en-GB" sz="1100">
                <a:latin typeface="Lexend"/>
              </a:rPr>
              <a:t>Qaado qiyaaso dheeri ah oo shumaca shidan leh shan masaafo oo kale oo u jira muraayadda (mirror).</a:t>
            </a:r>
            <a:r>
              <a:rPr lang="en-GB" sz="1100">
                <a:latin typeface="Lexend"/>
              </a:rPr>
              <a:t/>
            </a:r>
            <a:r>
              <a:rPr lang="en-GB" sz="1100">
                <a:latin typeface="Lexend"/>
              </a:rPr>
              <a:t/>
            </a:r>
            <a:endParaRPr sz="1800"/>
          </a:p>
        </p:txBody>
      </p:sp>
      <p:sp>
        <p:nvSpPr>
          <p:cNvPr id="2281" name="Google Shape;2281;p184"/>
          <p:cNvSpPr txBox="1"/>
          <p:nvPr>
            <p:ph idx="4294967295" type="body"/>
          </p:nvPr>
        </p:nvSpPr>
        <p:spPr>
          <a:xfrm>
            <a:off x="4646196" y="1477568"/>
            <a:ext cx="984900" cy="21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aad u dhow</a:t>
            </a:r>
            <a:endParaRPr sz="1300"/>
          </a:p>
        </p:txBody>
      </p:sp>
      <p:sp>
        <p:nvSpPr>
          <p:cNvPr id="2282" name="Google Shape;2282;p184"/>
          <p:cNvSpPr txBox="1"/>
          <p:nvPr>
            <p:ph idx="4294967295" type="body"/>
          </p:nvPr>
        </p:nvSpPr>
        <p:spPr>
          <a:xfrm>
            <a:off x="7347140" y="1555548"/>
            <a:ext cx="753300" cy="216600"/>
          </a:xfrm>
          <a:prstGeom prst="rect">
            <a:avLst/>
          </a:prstGeom>
        </p:spPr>
        <p:txBody>
          <a:bodyPr anchorCtr="0" anchor="t" bIns="0" lIns="0" spcFirstLastPara="1" rIns="0" wrap="square" tIns="0">
            <a:normAutofit/>
          </a:bodyPr>
          <a:lstStyle/>
          <a:p>
            <a:pPr indent="-269999" lvl="0" marL="269999" rtl="0" algn="l">
              <a:spcBef>
                <a:spcPts val="0"/>
              </a:spcBef>
              <a:spcAft>
                <a:spcPts val="1000"/>
              </a:spcAft>
              <a:buNone/>
            </a:pPr>
            <a:r>
              <a:rPr lang="en-GB" sz="1100">
                <a:latin typeface="Lexend"/>
              </a:rPr>
              <a:t>aad u fog</a:t>
            </a:r>
            <a:endParaRPr sz="1300"/>
          </a:p>
        </p:txBody>
      </p:sp>
      <p:graphicFrame>
        <p:nvGraphicFramePr>
          <p:cNvPr id="2283" name="Google Shape;2283;p184"/>
          <p:cNvGraphicFramePr/>
          <p:nvPr/>
        </p:nvGraphicFramePr>
        <p:xfrm>
          <a:off x="4509375" y="2856875"/>
          <a:ext cx="3000000" cy="3000000"/>
        </p:xfrm>
        <a:graphic>
          <a:graphicData uri="http://schemas.openxmlformats.org/drawingml/2006/table">
            <a:tbl>
              <a:tblPr>
                <a:noFill/>
                <a:tableStyleId>{80B9D617-2961-4764-BD48-8B40F6CFC5C2}</a:tableStyleId>
              </a:tblPr>
              <a:tblGrid>
                <a:gridCol w="1919000"/>
                <a:gridCol w="2173650"/>
              </a:tblGrid>
              <a:tr h="986100">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masaafada ololka u jirta shaashadda (cm)</a:t>
                      </a:r>
                      <a:r>
                        <a:rPr lang="en-GB" sz="1300">
                          <a:solidFill>
                            <a:schemeClr val="lt1"/>
                          </a:solidFill>
                          <a:latin typeface="Lexend"/>
                          <a:ea typeface="Lexend"/>
                          <a:cs typeface="Lexend"/>
                          <a:sym typeface="Lexend"/>
                        </a:rPr>
                        <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masaafada milicsiga (reflection) ka dambeeya shaashadda (cm)</a:t>
                      </a:r>
                      <a:r>
                        <a:rPr lang="en-GB" sz="1300">
                          <a:solidFill>
                            <a:schemeClr val="lt1"/>
                          </a:solidFill>
                          <a:latin typeface="Lexend"/>
                          <a:ea typeface="Lexend"/>
                          <a:cs typeface="Lexend"/>
                          <a:sym typeface="Lexend"/>
                        </a:rPr>
                        <a:t/>
                      </a:r>
                      <a:endParaRPr sz="1800">
                        <a:solidFill>
                          <a:schemeClr val="lt1"/>
                        </a:solidFill>
                        <a:latin typeface="Lexend"/>
                        <a:ea typeface="Lexend"/>
                        <a:cs typeface="Lexend"/>
                        <a:sym typeface="Lexend"/>
                      </a:endParaRPr>
                    </a:p>
                  </a:txBody>
                  <a:tcPr marT="91425" marB="91425" marR="91425" marL="91425">
                    <a:solidFill>
                      <a:schemeClr val="accent4"/>
                    </a:solidFill>
                  </a:tcPr>
                </a:tc>
              </a:tr>
              <a:tr h="426575">
                <a:tc>
                  <a:txBody>
                    <a:bodyPr/>
                    <a:lstStyle/>
                    <a:p>
                      <a:pPr indent="0" lvl="0" marL="0" rtl="0" algn="l">
                        <a:spcBef>
                          <a:spcPts val="0"/>
                        </a:spcBef>
                        <a:spcAft>
                          <a:spcPts val="0"/>
                        </a:spcAft>
                        <a:buNone/>
                      </a:pPr>
                      <a:r>
                        <a:t/>
                      </a:r>
                      <a:endParaRPr/>
                    </a:p>
                  </a:txBody>
                  <a:tcPr marT="91425" marB="91425" marR="91425" marL="91425">
                    <a:noFill/>
                  </a:tcPr>
                </a:tc>
                <a:tc>
                  <a:txBody>
                    <a:bodyPr/>
                    <a:lstStyle/>
                    <a:p>
                      <a:pPr indent="0" lvl="0" marL="0" rtl="0" algn="l">
                        <a:spcBef>
                          <a:spcPts val="0"/>
                        </a:spcBef>
                        <a:spcAft>
                          <a:spcPts val="0"/>
                        </a:spcAft>
                        <a:buNone/>
                      </a:pPr>
                      <a:r>
                        <a:t/>
                      </a:r>
                      <a:endParaRPr/>
                    </a:p>
                  </a:txBody>
                  <a:tcPr marT="91425" marB="91425" marR="91425" marL="91425">
                    <a:no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7" name="Shape 2287"/>
        <p:cNvGrpSpPr/>
        <p:nvPr/>
      </p:nvGrpSpPr>
      <p:grpSpPr>
        <a:xfrm>
          <a:off x="0" y="0"/>
          <a:ext cx="0" cy="0"/>
          <a:chOff x="0" y="0"/>
          <a:chExt cx="0" cy="0"/>
        </a:xfrm>
      </p:grpSpPr>
      <p:sp>
        <p:nvSpPr>
          <p:cNvPr id="2288" name="Google Shape;2288;p18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400">
                <a:latin typeface="Lexend"/>
              </a:rPr>
              <a:t>Baaritaanka sawirada muraayadda (mirror images)</a:t>
            </a:r>
            <a:endParaRPr/>
          </a:p>
        </p:txBody>
      </p:sp>
      <p:sp>
        <p:nvSpPr>
          <p:cNvPr id="2289" name="Google Shape;2289;p185"/>
          <p:cNvSpPr txBox="1"/>
          <p:nvPr/>
        </p:nvSpPr>
        <p:spPr>
          <a:xfrm>
            <a:off x="329950" y="818950"/>
            <a:ext cx="2305200" cy="482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Natiijooyin tusaale.</a:t>
            </a:r>
            <a:endParaRPr sz="2200">
              <a:solidFill>
                <a:srgbClr val="000000"/>
              </a:solidFill>
              <a:latin typeface="Kalam"/>
              <a:ea typeface="Kalam"/>
              <a:cs typeface="Kalam"/>
              <a:sym typeface="Kalam"/>
            </a:endParaRPr>
          </a:p>
        </p:txBody>
      </p:sp>
      <p:graphicFrame>
        <p:nvGraphicFramePr>
          <p:cNvPr id="2290" name="Google Shape;2290;p185"/>
          <p:cNvGraphicFramePr/>
          <p:nvPr/>
        </p:nvGraphicFramePr>
        <p:xfrm>
          <a:off x="4285025" y="1172600"/>
          <a:ext cx="3000000" cy="3000000"/>
        </p:xfrm>
        <a:graphic>
          <a:graphicData uri="http://schemas.openxmlformats.org/drawingml/2006/table">
            <a:tbl>
              <a:tblPr>
                <a:noFill/>
                <a:tableStyleId>{80B9D617-2961-4764-BD48-8B40F6CFC5C2}</a:tableStyleId>
              </a:tblPr>
              <a:tblGrid>
                <a:gridCol w="1919000"/>
                <a:gridCol w="2173650"/>
              </a:tblGrid>
              <a:tr h="906475">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masaafada ololka u jirta shaashadda (cm)</a:t>
                      </a:r>
                      <a:r>
                        <a:rPr lang="en-GB" sz="1600">
                          <a:solidFill>
                            <a:schemeClr val="lt1"/>
                          </a:solidFill>
                          <a:latin typeface="Lexend"/>
                          <a:ea typeface="Lexend"/>
                          <a:cs typeface="Lexend"/>
                          <a:sym typeface="Lexend"/>
                        </a:rPr>
                        <a:t/>
                      </a:r>
                      <a:endParaRPr sz="1800">
                        <a:solidFill>
                          <a:schemeClr val="lt1"/>
                        </a:solidFill>
                        <a:latin typeface="Lexend"/>
                        <a:ea typeface="Lexend"/>
                        <a:cs typeface="Lexend"/>
                        <a:sym typeface="Lexend"/>
                      </a:endParaRPr>
                    </a:p>
                  </a:txBody>
                  <a:tcPr marT="36000" marB="36000" marR="36000" marL="36000">
                    <a:solidFill>
                      <a:schemeClr val="accent4"/>
                    </a:solidFill>
                  </a:tcPr>
                </a:tc>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masaafada milicsiga (reflection) ka dambeeya shaashadda (cm)</a:t>
                      </a:r>
                      <a:r>
                        <a:rPr lang="en-GB" sz="1600">
                          <a:solidFill>
                            <a:schemeClr val="lt1"/>
                          </a:solidFill>
                          <a:latin typeface="Lexend"/>
                          <a:ea typeface="Lexend"/>
                          <a:cs typeface="Lexend"/>
                          <a:sym typeface="Lexend"/>
                        </a:rPr>
                        <a:t/>
                      </a:r>
                      <a:endParaRPr sz="1800">
                        <a:solidFill>
                          <a:schemeClr val="lt1"/>
                        </a:solidFill>
                        <a:latin typeface="Lexend"/>
                        <a:ea typeface="Lexend"/>
                        <a:cs typeface="Lexend"/>
                        <a:sym typeface="Lexend"/>
                      </a:endParaRPr>
                    </a:p>
                  </a:txBody>
                  <a:tcPr marT="36000" marB="36000" marR="36000" marL="36000">
                    <a:solidFill>
                      <a:schemeClr val="accent4"/>
                    </a:solidFill>
                  </a:tcPr>
                </a:tc>
              </a:tr>
              <a:tr h="412000">
                <a:tc>
                  <a:txBody>
                    <a:bodyPr/>
                    <a:lstStyle/>
                    <a:p>
                      <a:pPr indent="0" lvl="0" marL="0" rtl="0" algn="l">
                        <a:spcBef>
                          <a:spcPts val="0"/>
                        </a:spcBef>
                        <a:spcAft>
                          <a:spcPts val="0"/>
                        </a:spcAft>
                        <a:buNone/>
                      </a:pPr>
                      <a:r>
                        <a:rPr lang="en-GB" sz="1600">
                          <a:latin typeface="Kalam"/>
                          <a:ea typeface="Kalam"/>
                          <a:cs typeface="Kalam"/>
                          <a:sym typeface="Kalam"/>
                        </a:rPr>
                        <a:t>5</a:t>
                      </a:r>
                      <a:endParaRPr sz="1800">
                        <a:latin typeface="Kalam"/>
                        <a:ea typeface="Kalam"/>
                        <a:cs typeface="Kalam"/>
                        <a:sym typeface="Kalam"/>
                      </a:endParaRPr>
                    </a:p>
                  </a:txBody>
                  <a:tcPr marT="36000" marB="36000" marR="36000" marL="36000">
                    <a:noFill/>
                  </a:tcPr>
                </a:tc>
                <a:tc>
                  <a:txBody>
                    <a:bodyPr/>
                    <a:lstStyle/>
                    <a:p>
                      <a:pPr indent="0" lvl="0" marL="0" rtl="0" algn="l">
                        <a:spcBef>
                          <a:spcPts val="0"/>
                        </a:spcBef>
                        <a:spcAft>
                          <a:spcPts val="0"/>
                        </a:spcAft>
                        <a:buNone/>
                      </a:pPr>
                      <a:r>
                        <a:rPr lang="en-GB" sz="1600">
                          <a:latin typeface="Kalam"/>
                          <a:ea typeface="Kalam"/>
                          <a:cs typeface="Kalam"/>
                          <a:sym typeface="Kalam"/>
                        </a:rPr>
                        <a:t>5</a:t>
                      </a:r>
                      <a:endParaRPr sz="1800">
                        <a:latin typeface="Kalam"/>
                        <a:ea typeface="Kalam"/>
                        <a:cs typeface="Kalam"/>
                        <a:sym typeface="Kalam"/>
                      </a:endParaRPr>
                    </a:p>
                  </a:txBody>
                  <a:tcPr marT="36000" marB="36000" marR="36000" marL="36000">
                    <a:noFill/>
                  </a:tcPr>
                </a:tc>
              </a:tr>
              <a:tr h="412000">
                <a:tc>
                  <a:txBody>
                    <a:bodyPr/>
                    <a:lstStyle/>
                    <a:p>
                      <a:pPr indent="0" lvl="0" marL="0" rtl="0" algn="l">
                        <a:spcBef>
                          <a:spcPts val="0"/>
                        </a:spcBef>
                        <a:spcAft>
                          <a:spcPts val="0"/>
                        </a:spcAft>
                        <a:buNone/>
                      </a:pPr>
                      <a:r>
                        <a:rPr lang="en-GB" sz="1600">
                          <a:latin typeface="Kalam"/>
                          <a:ea typeface="Kalam"/>
                          <a:cs typeface="Kalam"/>
                          <a:sym typeface="Kalam"/>
                        </a:rPr>
                        <a:t>10</a:t>
                      </a:r>
                      <a:endParaRPr sz="1800">
                        <a:latin typeface="Kalam"/>
                        <a:ea typeface="Kalam"/>
                        <a:cs typeface="Kalam"/>
                        <a:sym typeface="Kalam"/>
                      </a:endParaRPr>
                    </a:p>
                  </a:txBody>
                  <a:tcPr marT="36000" marB="36000" marR="36000" marL="36000">
                    <a:noFill/>
                  </a:tcPr>
                </a:tc>
                <a:tc>
                  <a:txBody>
                    <a:bodyPr/>
                    <a:lstStyle/>
                    <a:p>
                      <a:pPr indent="0" lvl="0" marL="0" rtl="0" algn="l">
                        <a:spcBef>
                          <a:spcPts val="0"/>
                        </a:spcBef>
                        <a:spcAft>
                          <a:spcPts val="0"/>
                        </a:spcAft>
                        <a:buNone/>
                      </a:pPr>
                      <a:r>
                        <a:rPr lang="en-GB" sz="1600">
                          <a:latin typeface="Kalam"/>
                          <a:ea typeface="Kalam"/>
                          <a:cs typeface="Kalam"/>
                          <a:sym typeface="Kalam"/>
                        </a:rPr>
                        <a:t>10</a:t>
                      </a:r>
                      <a:endParaRPr sz="1800">
                        <a:latin typeface="Kalam"/>
                        <a:ea typeface="Kalam"/>
                        <a:cs typeface="Kalam"/>
                        <a:sym typeface="Kalam"/>
                      </a:endParaRPr>
                    </a:p>
                  </a:txBody>
                  <a:tcPr marT="36000" marB="36000" marR="36000" marL="36000">
                    <a:noFill/>
                  </a:tcPr>
                </a:tc>
              </a:tr>
              <a:tr h="412000">
                <a:tc>
                  <a:txBody>
                    <a:bodyPr/>
                    <a:lstStyle/>
                    <a:p>
                      <a:pPr indent="0" lvl="0" marL="0" rtl="0" algn="l">
                        <a:spcBef>
                          <a:spcPts val="0"/>
                        </a:spcBef>
                        <a:spcAft>
                          <a:spcPts val="0"/>
                        </a:spcAft>
                        <a:buNone/>
                      </a:pPr>
                      <a:r>
                        <a:rPr lang="en-GB" sz="1600">
                          <a:latin typeface="Kalam"/>
                          <a:ea typeface="Kalam"/>
                          <a:cs typeface="Kalam"/>
                          <a:sym typeface="Kalam"/>
                        </a:rPr>
                        <a:t>15</a:t>
                      </a:r>
                      <a:endParaRPr sz="1800">
                        <a:latin typeface="Kalam"/>
                        <a:ea typeface="Kalam"/>
                        <a:cs typeface="Kalam"/>
                        <a:sym typeface="Kalam"/>
                      </a:endParaRPr>
                    </a:p>
                  </a:txBody>
                  <a:tcPr marT="36000" marB="36000" marR="36000" marL="36000">
                    <a:noFill/>
                  </a:tcPr>
                </a:tc>
                <a:tc>
                  <a:txBody>
                    <a:bodyPr/>
                    <a:lstStyle/>
                    <a:p>
                      <a:pPr indent="0" lvl="0" marL="0" rtl="0" algn="l">
                        <a:spcBef>
                          <a:spcPts val="0"/>
                        </a:spcBef>
                        <a:spcAft>
                          <a:spcPts val="0"/>
                        </a:spcAft>
                        <a:buNone/>
                      </a:pPr>
                      <a:r>
                        <a:rPr lang="en-GB" sz="1600">
                          <a:latin typeface="Kalam"/>
                          <a:ea typeface="Kalam"/>
                          <a:cs typeface="Kalam"/>
                          <a:sym typeface="Kalam"/>
                        </a:rPr>
                        <a:t>16</a:t>
                      </a:r>
                      <a:endParaRPr sz="1800">
                        <a:latin typeface="Kalam"/>
                        <a:ea typeface="Kalam"/>
                        <a:cs typeface="Kalam"/>
                        <a:sym typeface="Kalam"/>
                      </a:endParaRPr>
                    </a:p>
                  </a:txBody>
                  <a:tcPr marT="36000" marB="36000" marR="36000" marL="36000">
                    <a:noFill/>
                  </a:tcPr>
                </a:tc>
              </a:tr>
              <a:tr h="412000">
                <a:tc>
                  <a:txBody>
                    <a:bodyPr/>
                    <a:lstStyle/>
                    <a:p>
                      <a:pPr indent="0" lvl="0" marL="0" rtl="0" algn="l">
                        <a:spcBef>
                          <a:spcPts val="0"/>
                        </a:spcBef>
                        <a:spcAft>
                          <a:spcPts val="0"/>
                        </a:spcAft>
                        <a:buNone/>
                      </a:pPr>
                      <a:r>
                        <a:rPr lang="en-GB" sz="1600">
                          <a:latin typeface="Kalam"/>
                          <a:ea typeface="Kalam"/>
                          <a:cs typeface="Kalam"/>
                          <a:sym typeface="Kalam"/>
                        </a:rPr>
                        <a:t>20</a:t>
                      </a:r>
                      <a:endParaRPr sz="1800">
                        <a:latin typeface="Kalam"/>
                        <a:ea typeface="Kalam"/>
                        <a:cs typeface="Kalam"/>
                        <a:sym typeface="Kalam"/>
                      </a:endParaRPr>
                    </a:p>
                  </a:txBody>
                  <a:tcPr marT="36000" marB="36000" marR="36000" marL="36000">
                    <a:noFill/>
                  </a:tcPr>
                </a:tc>
                <a:tc>
                  <a:txBody>
                    <a:bodyPr/>
                    <a:lstStyle/>
                    <a:p>
                      <a:pPr indent="0" lvl="0" marL="0" rtl="0" algn="l">
                        <a:spcBef>
                          <a:spcPts val="0"/>
                        </a:spcBef>
                        <a:spcAft>
                          <a:spcPts val="0"/>
                        </a:spcAft>
                        <a:buNone/>
                      </a:pPr>
                      <a:r>
                        <a:rPr lang="en-GB" sz="1600">
                          <a:latin typeface="Kalam"/>
                          <a:ea typeface="Kalam"/>
                          <a:cs typeface="Kalam"/>
                          <a:sym typeface="Kalam"/>
                        </a:rPr>
                        <a:t>20</a:t>
                      </a:r>
                      <a:endParaRPr sz="1800">
                        <a:latin typeface="Kalam"/>
                        <a:ea typeface="Kalam"/>
                        <a:cs typeface="Kalam"/>
                        <a:sym typeface="Kalam"/>
                      </a:endParaRPr>
                    </a:p>
                  </a:txBody>
                  <a:tcPr marT="36000" marB="36000" marR="36000" marL="36000">
                    <a:noFill/>
                  </a:tcPr>
                </a:tc>
              </a:tr>
              <a:tr h="412000">
                <a:tc>
                  <a:txBody>
                    <a:bodyPr/>
                    <a:lstStyle/>
                    <a:p>
                      <a:pPr indent="0" lvl="0" marL="0" rtl="0" algn="l">
                        <a:spcBef>
                          <a:spcPts val="0"/>
                        </a:spcBef>
                        <a:spcAft>
                          <a:spcPts val="0"/>
                        </a:spcAft>
                        <a:buNone/>
                      </a:pPr>
                      <a:r>
                        <a:rPr lang="en-GB" sz="1600">
                          <a:latin typeface="Kalam"/>
                          <a:ea typeface="Kalam"/>
                          <a:cs typeface="Kalam"/>
                          <a:sym typeface="Kalam"/>
                        </a:rPr>
                        <a:t>25</a:t>
                      </a:r>
                      <a:endParaRPr sz="1800">
                        <a:latin typeface="Kalam"/>
                        <a:ea typeface="Kalam"/>
                        <a:cs typeface="Kalam"/>
                        <a:sym typeface="Kalam"/>
                      </a:endParaRPr>
                    </a:p>
                  </a:txBody>
                  <a:tcPr marT="36000" marB="36000" marR="36000" marL="36000">
                    <a:noFill/>
                  </a:tcPr>
                </a:tc>
                <a:tc>
                  <a:txBody>
                    <a:bodyPr/>
                    <a:lstStyle/>
                    <a:p>
                      <a:pPr indent="0" lvl="0" marL="0" rtl="0" algn="l">
                        <a:spcBef>
                          <a:spcPts val="0"/>
                        </a:spcBef>
                        <a:spcAft>
                          <a:spcPts val="0"/>
                        </a:spcAft>
                        <a:buNone/>
                      </a:pPr>
                      <a:r>
                        <a:rPr lang="en-GB" sz="1600">
                          <a:latin typeface="Kalam"/>
                          <a:ea typeface="Kalam"/>
                          <a:cs typeface="Kalam"/>
                          <a:sym typeface="Kalam"/>
                        </a:rPr>
                        <a:t>24</a:t>
                      </a:r>
                      <a:endParaRPr sz="1800">
                        <a:latin typeface="Kalam"/>
                        <a:ea typeface="Kalam"/>
                        <a:cs typeface="Kalam"/>
                        <a:sym typeface="Kalam"/>
                      </a:endParaRPr>
                    </a:p>
                  </a:txBody>
                  <a:tcPr marT="36000" marB="36000" marR="36000" marL="36000">
                    <a:noFill/>
                  </a:tcPr>
                </a:tc>
              </a:tr>
              <a:tr h="412000">
                <a:tc>
                  <a:txBody>
                    <a:bodyPr/>
                    <a:lstStyle/>
                    <a:p>
                      <a:pPr indent="0" lvl="0" marL="0" rtl="0" algn="l">
                        <a:spcBef>
                          <a:spcPts val="0"/>
                        </a:spcBef>
                        <a:spcAft>
                          <a:spcPts val="0"/>
                        </a:spcAft>
                        <a:buNone/>
                      </a:pPr>
                      <a:r>
                        <a:rPr lang="en-GB" sz="1600">
                          <a:latin typeface="Kalam"/>
                          <a:ea typeface="Kalam"/>
                          <a:cs typeface="Kalam"/>
                          <a:sym typeface="Kalam"/>
                        </a:rPr>
                        <a:t>30</a:t>
                      </a:r>
                      <a:endParaRPr sz="1800">
                        <a:latin typeface="Kalam"/>
                        <a:ea typeface="Kalam"/>
                        <a:cs typeface="Kalam"/>
                        <a:sym typeface="Kalam"/>
                      </a:endParaRPr>
                    </a:p>
                  </a:txBody>
                  <a:tcPr marT="36000" marB="36000" marR="36000" marL="36000">
                    <a:noFill/>
                  </a:tcPr>
                </a:tc>
                <a:tc>
                  <a:txBody>
                    <a:bodyPr/>
                    <a:lstStyle/>
                    <a:p>
                      <a:pPr indent="0" lvl="0" marL="0" rtl="0" algn="l">
                        <a:spcBef>
                          <a:spcPts val="0"/>
                        </a:spcBef>
                        <a:spcAft>
                          <a:spcPts val="0"/>
                        </a:spcAft>
                        <a:buNone/>
                      </a:pPr>
                      <a:r>
                        <a:rPr lang="en-GB" sz="1600">
                          <a:latin typeface="Kalam"/>
                          <a:ea typeface="Kalam"/>
                          <a:cs typeface="Kalam"/>
                          <a:sym typeface="Kalam"/>
                        </a:rPr>
                        <a:t>31</a:t>
                      </a:r>
                      <a:endParaRPr sz="1800">
                        <a:latin typeface="Kalam"/>
                        <a:ea typeface="Kalam"/>
                        <a:cs typeface="Kalam"/>
                        <a:sym typeface="Kalam"/>
                      </a:endParaRPr>
                    </a:p>
                  </a:txBody>
                  <a:tcPr marT="36000" marB="36000" marR="36000" marL="36000">
                    <a:noFill/>
                  </a:tcPr>
                </a:tc>
              </a:tr>
            </a:tbl>
          </a:graphicData>
        </a:graphic>
      </p:graphicFrame>
      <p:sp>
        <p:nvSpPr>
          <p:cNvPr id="2291" name="Google Shape;2291;p185"/>
          <p:cNvSpPr txBox="1"/>
          <p:nvPr/>
        </p:nvSpPr>
        <p:spPr>
          <a:xfrm>
            <a:off x="329950" y="1276150"/>
            <a:ext cx="3323400" cy="1196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Kala duwanaanshaha masaafooyinka ayaa ku xidhan qalabka saxda ah ee la isticmaalay.</a:t>
            </a:r>
            <a:endParaRPr sz="2000">
              <a:solidFill>
                <a:srgbClr val="000000"/>
              </a:solidFill>
              <a:latin typeface="Kalam"/>
              <a:ea typeface="Kalam"/>
              <a:cs typeface="Kalam"/>
              <a:sym typeface="Kala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5" name="Shape 2295"/>
        <p:cNvGrpSpPr/>
        <p:nvPr/>
      </p:nvGrpSpPr>
      <p:grpSpPr>
        <a:xfrm>
          <a:off x="0" y="0"/>
          <a:ext cx="0" cy="0"/>
          <a:chOff x="0" y="0"/>
          <a:chExt cx="0" cy="0"/>
        </a:xfrm>
      </p:grpSpPr>
      <p:sp>
        <p:nvSpPr>
          <p:cNvPr id="2296" name="Google Shape;2296;p18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Gunaanad (Conclusions)</a:t>
            </a:r>
            <a:endParaRPr/>
          </a:p>
        </p:txBody>
      </p:sp>
      <p:sp>
        <p:nvSpPr>
          <p:cNvPr id="2297" name="Google Shape;2297;p18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Milicsiga (Reflections) muraayadaha (mirrors)</a:t>
            </a:r>
            <a:endParaRPr/>
          </a:p>
        </p:txBody>
      </p:sp>
      <p:pic>
        <p:nvPicPr>
          <p:cNvPr id="2298" name="Google Shape;2298;p186"/>
          <p:cNvPicPr preferRelativeResize="0"/>
          <p:nvPr/>
        </p:nvPicPr>
        <p:blipFill>
          <a:blip r:embed="rId3">
            <a:alphaModFix/>
          </a:blip>
          <a:stretch>
            <a:fillRect/>
          </a:stretch>
        </p:blipFill>
        <p:spPr>
          <a:xfrm>
            <a:off x="412621" y="2989477"/>
            <a:ext cx="450575" cy="446750"/>
          </a:xfrm>
          <a:prstGeom prst="rect">
            <a:avLst/>
          </a:prstGeom>
          <a:noFill/>
          <a:ln>
            <a:noFill/>
          </a:ln>
        </p:spPr>
      </p:pic>
      <p:sp>
        <p:nvSpPr>
          <p:cNvPr id="2299" name="Google Shape;2299;p18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Baaritaanka sawirada muraayadda (mirror images)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3" name="Shape 2303"/>
        <p:cNvGrpSpPr/>
        <p:nvPr/>
      </p:nvGrpSpPr>
      <p:grpSpPr>
        <a:xfrm>
          <a:off x="0" y="0"/>
          <a:ext cx="0" cy="0"/>
          <a:chOff x="0" y="0"/>
          <a:chExt cx="0" cy="0"/>
        </a:xfrm>
      </p:grpSpPr>
      <p:sp>
        <p:nvSpPr>
          <p:cNvPr id="2304" name="Google Shape;2304;p1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Gunaanad (Conclusions)</a:t>
            </a:r>
            <a:endParaRPr/>
          </a:p>
        </p:txBody>
      </p:sp>
      <p:sp>
        <p:nvSpPr>
          <p:cNvPr id="2305" name="Google Shape;2305;p187"/>
          <p:cNvSpPr txBox="1"/>
          <p:nvPr/>
        </p:nvSpPr>
        <p:spPr>
          <a:xfrm>
            <a:off x="324000" y="1065900"/>
            <a:ext cx="3381600" cy="159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Lexend"/>
                <a:cs typeface="Lexend"/>
                <a:sym typeface="Lexend"/>
              </a:rPr>
              <a:t>Gunaanadku (conclusion) wuxuu sheegaa waxa aad ku ogaatay tijaabada (experiment), iyo sida aad tan u ogaatay.</a:t>
            </a:r>
            <a:r>
              <a:rPr lang="en-GB" sz="1800">
                <a:solidFill>
                  <a:srgbClr val="282828"/>
                </a:solidFill>
                <a:latin typeface="Lexend"/>
                <a:ea typeface="Lexend"/>
                <a:cs typeface="Lexend"/>
                <a:sym typeface="Lexend"/>
              </a:rPr>
              <a:t/>
            </a:r>
            <a:endParaRPr sz="2200"/>
          </a:p>
        </p:txBody>
      </p:sp>
      <p:sp>
        <p:nvSpPr>
          <p:cNvPr id="2306" name="Google Shape;2306;p187"/>
          <p:cNvSpPr/>
          <p:nvPr/>
        </p:nvSpPr>
        <p:spPr>
          <a:xfrm>
            <a:off x="4644800" y="1266775"/>
            <a:ext cx="3771300" cy="28539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270000" spcFirstLastPara="1" rIns="91425" wrap="square" tIns="270000">
            <a:normAutofit/>
          </a:bodyPr>
          <a:lstStyle/>
          <a:p>
            <a:pPr indent="0" lvl="0" marL="0" rtl="0" algn="l">
              <a:spcBef>
                <a:spcPts val="0"/>
              </a:spcBef>
              <a:spcAft>
                <a:spcPts val="0"/>
              </a:spcAft>
              <a:buNone/>
            </a:pPr>
            <a:r>
              <a:rPr lang="en-GB" sz="1100">
                <a:latin typeface="Kalam"/>
                <a:ea typeface="Kalam"/>
                <a:cs typeface="Kalam"/>
                <a:sym typeface="Kalam"/>
              </a:rPr>
              <a:t>Gunaanad (Conclusion)</a:t>
            </a:r>
            <a:endParaRPr sz="2200">
              <a:latin typeface="Kalam"/>
              <a:ea typeface="Kalam"/>
              <a:cs typeface="Kalam"/>
              <a:sym typeface="Kalam"/>
            </a:endParaRPr>
          </a:p>
          <a:p>
            <a:pPr indent="0" lvl="0" marL="0" rtl="0" algn="l">
              <a:spcBef>
                <a:spcPts val="0"/>
              </a:spcBef>
              <a:spcAft>
                <a:spcPts val="0"/>
              </a:spcAft>
              <a:buNone/>
            </a:pPr>
            <a:r>
              <a:rPr>
                <a:latin typeface="Lexend"/>
              </a:rPr>
              <a:t/>
            </a:r>
            <a:endParaRPr sz="22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Waxaan ogaaday in …</a:t>
            </a:r>
            <a:endParaRPr sz="2200">
              <a:latin typeface="Kalam"/>
              <a:ea typeface="Kalam"/>
              <a:cs typeface="Kalam"/>
              <a:sym typeface="Kalam"/>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0" name="Shape 2310"/>
        <p:cNvGrpSpPr/>
        <p:nvPr/>
      </p:nvGrpSpPr>
      <p:grpSpPr>
        <a:xfrm>
          <a:off x="0" y="0"/>
          <a:ext cx="0" cy="0"/>
          <a:chOff x="0" y="0"/>
          <a:chExt cx="0" cy="0"/>
        </a:xfrm>
      </p:grpSpPr>
      <p:pic>
        <p:nvPicPr>
          <p:cNvPr id="2311" name="Google Shape;2311;p188"/>
          <p:cNvPicPr preferRelativeResize="0"/>
          <p:nvPr/>
        </p:nvPicPr>
        <p:blipFill>
          <a:blip r:embed="rId3">
            <a:alphaModFix/>
          </a:blip>
          <a:stretch>
            <a:fillRect/>
          </a:stretch>
        </p:blipFill>
        <p:spPr>
          <a:xfrm>
            <a:off x="3211385" y="2130373"/>
            <a:ext cx="367300" cy="367300"/>
          </a:xfrm>
          <a:prstGeom prst="rect">
            <a:avLst/>
          </a:prstGeom>
          <a:noFill/>
          <a:ln>
            <a:noFill/>
          </a:ln>
        </p:spPr>
      </p:pic>
      <p:sp>
        <p:nvSpPr>
          <p:cNvPr id="2312" name="Google Shape;2312;p1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Gunaanad (Conclusions)</a:t>
            </a:r>
            <a:endParaRPr/>
          </a:p>
        </p:txBody>
      </p:sp>
      <p:graphicFrame>
        <p:nvGraphicFramePr>
          <p:cNvPr id="2313" name="Google Shape;2313;p188"/>
          <p:cNvGraphicFramePr/>
          <p:nvPr/>
        </p:nvGraphicFramePr>
        <p:xfrm>
          <a:off x="5726537" y="1441306"/>
          <a:ext cx="3000000" cy="3000000"/>
        </p:xfrm>
        <a:graphic>
          <a:graphicData uri="http://schemas.openxmlformats.org/drawingml/2006/table">
            <a:tbl>
              <a:tblPr>
                <a:noFill/>
                <a:tableStyleId>{80B9D617-2961-4764-BD48-8B40F6CFC5C2}</a:tableStyleId>
              </a:tblPr>
              <a:tblGrid>
                <a:gridCol w="1453400"/>
                <a:gridCol w="1614300"/>
              </a:tblGrid>
              <a:tr h="1188175">
                <a:tc>
                  <a:txBody>
                    <a:bodyPr/>
                    <a:lstStyle/>
                    <a:p>
                      <a:pPr indent="0" lvl="0" marL="0" rtl="0" algn="l">
                        <a:spcBef>
                          <a:spcPts val="0"/>
                        </a:spcBef>
                        <a:spcAft>
                          <a:spcPts val="0"/>
                        </a:spcAft>
                        <a:buNone/>
                      </a:pPr>
                      <a:r>
                        <a:rPr lang="en-GB" sz="1500">
                          <a:solidFill>
                            <a:schemeClr val="lt1"/>
                          </a:solidFill>
                          <a:latin typeface="Lexend"/>
                          <a:ea typeface="Lexend"/>
                          <a:cs typeface="Lexend"/>
                          <a:sym typeface="Lexend"/>
                        </a:rPr>
                        <a:t>fogaanta ololka iyo shaashadda (cm)</a:t>
                      </a:r>
                      <a:endParaRPr sz="1800">
                        <a:solidFill>
                          <a:schemeClr val="lt1"/>
                        </a:solidFill>
                        <a:latin typeface="Lexend"/>
                        <a:ea typeface="Lexend"/>
                        <a:cs typeface="Lexend"/>
                        <a:sym typeface="Lexend"/>
                      </a:endParaRPr>
                    </a:p>
                  </a:txBody>
                  <a:tcPr marT="36000" marB="36000" marR="36000" marL="36000">
                    <a:solidFill>
                      <a:schemeClr val="accent5"/>
                    </a:solidFill>
                  </a:tcPr>
                </a:tc>
                <a:tc>
                  <a:txBody>
                    <a:bodyPr/>
                    <a:lstStyle/>
                    <a:p>
                      <a:pPr indent="0" lvl="0" marL="0" rtl="0" algn="l">
                        <a:spcBef>
                          <a:spcPts val="0"/>
                        </a:spcBef>
                        <a:spcAft>
                          <a:spcPts val="0"/>
                        </a:spcAft>
                        <a:buNone/>
                      </a:pPr>
                      <a:r>
                        <a:rPr lang="en-GB" sz="1500">
                          <a:solidFill>
                            <a:schemeClr val="lt1"/>
                          </a:solidFill>
                          <a:latin typeface="Lexend"/>
                          <a:ea typeface="Lexend"/>
                          <a:cs typeface="Lexend"/>
                          <a:sym typeface="Lexend"/>
                        </a:rPr>
                        <a:t>fogaanta milicsiga gadaasha shaashadda (cm)</a:t>
                      </a:r>
                      <a:endParaRPr sz="1800">
                        <a:solidFill>
                          <a:schemeClr val="lt1"/>
                        </a:solidFill>
                        <a:latin typeface="Lexend"/>
                        <a:ea typeface="Lexend"/>
                        <a:cs typeface="Lexend"/>
                        <a:sym typeface="Lexend"/>
                      </a:endParaRPr>
                    </a:p>
                  </a:txBody>
                  <a:tcPr marT="36000" marB="36000" marR="36000" marL="36000">
                    <a:solidFill>
                      <a:schemeClr val="accent5"/>
                    </a:solidFill>
                  </a:tcPr>
                </a:tc>
              </a:tr>
              <a:tr h="356225">
                <a:tc>
                  <a:txBody>
                    <a:bodyPr/>
                    <a:lstStyle/>
                    <a:p>
                      <a:pPr indent="0" lvl="0" marL="0" rtl="0" algn="l">
                        <a:spcBef>
                          <a:spcPts val="0"/>
                        </a:spcBef>
                        <a:spcAft>
                          <a:spcPts val="0"/>
                        </a:spcAft>
                        <a:buNone/>
                      </a:pPr>
                      <a:r>
                        <a:rPr lang="en-GB" sz="1500">
                          <a:latin typeface="Lexend"/>
                          <a:ea typeface="Lexend"/>
                          <a:cs typeface="Lexend"/>
                          <a:sym typeface="Lexend"/>
                        </a:rPr>
                        <a:t>5</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1500">
                          <a:latin typeface="Lexend"/>
                          <a:ea typeface="Lexend"/>
                          <a:cs typeface="Lexend"/>
                          <a:sym typeface="Lexend"/>
                        </a:rPr>
                        <a:t>5</a:t>
                      </a:r>
                      <a:endParaRPr sz="1800">
                        <a:latin typeface="Lexend"/>
                        <a:ea typeface="Lexend"/>
                        <a:cs typeface="Lexend"/>
                        <a:sym typeface="Lexend"/>
                      </a:endParaRPr>
                    </a:p>
                  </a:txBody>
                  <a:tcPr marT="36000" marB="36000" marR="36000" marL="36000">
                    <a:noFill/>
                  </a:tcPr>
                </a:tc>
              </a:tr>
              <a:tr h="356225">
                <a:tc>
                  <a:txBody>
                    <a:bodyPr/>
                    <a:lstStyle/>
                    <a:p>
                      <a:pPr indent="0" lvl="0" marL="0" rtl="0" algn="l">
                        <a:spcBef>
                          <a:spcPts val="0"/>
                        </a:spcBef>
                        <a:spcAft>
                          <a:spcPts val="0"/>
                        </a:spcAft>
                        <a:buNone/>
                      </a:pPr>
                      <a:r>
                        <a:rPr lang="en-GB" sz="1500">
                          <a:latin typeface="Lexend"/>
                          <a:ea typeface="Lexend"/>
                          <a:cs typeface="Lexend"/>
                          <a:sym typeface="Lexend"/>
                        </a:rPr>
                        <a:t>10</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1500">
                          <a:latin typeface="Lexend"/>
                          <a:ea typeface="Lexend"/>
                          <a:cs typeface="Lexend"/>
                          <a:sym typeface="Lexend"/>
                        </a:rPr>
                        <a:t>10</a:t>
                      </a:r>
                      <a:endParaRPr sz="1800">
                        <a:latin typeface="Lexend"/>
                        <a:ea typeface="Lexend"/>
                        <a:cs typeface="Lexend"/>
                        <a:sym typeface="Lexend"/>
                      </a:endParaRPr>
                    </a:p>
                  </a:txBody>
                  <a:tcPr marT="36000" marB="36000" marR="36000" marL="36000">
                    <a:noFill/>
                  </a:tcPr>
                </a:tc>
              </a:tr>
              <a:tr h="356225">
                <a:tc>
                  <a:txBody>
                    <a:bodyPr/>
                    <a:lstStyle/>
                    <a:p>
                      <a:pPr indent="0" lvl="0" marL="0" rtl="0" algn="l">
                        <a:spcBef>
                          <a:spcPts val="0"/>
                        </a:spcBef>
                        <a:spcAft>
                          <a:spcPts val="0"/>
                        </a:spcAft>
                        <a:buNone/>
                      </a:pPr>
                      <a:r>
                        <a:rPr lang="en-GB" sz="1500">
                          <a:latin typeface="Lexend"/>
                          <a:ea typeface="Lexend"/>
                          <a:cs typeface="Lexend"/>
                          <a:sym typeface="Lexend"/>
                        </a:rPr>
                        <a:t>15</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1500">
                          <a:latin typeface="Lexend"/>
                          <a:ea typeface="Lexend"/>
                          <a:cs typeface="Lexend"/>
                          <a:sym typeface="Lexend"/>
                        </a:rPr>
                        <a:t>16</a:t>
                      </a:r>
                      <a:endParaRPr sz="1800">
                        <a:latin typeface="Lexend"/>
                        <a:ea typeface="Lexend"/>
                        <a:cs typeface="Lexend"/>
                        <a:sym typeface="Lexend"/>
                      </a:endParaRPr>
                    </a:p>
                  </a:txBody>
                  <a:tcPr marT="36000" marB="36000" marR="36000" marL="36000">
                    <a:noFill/>
                  </a:tcPr>
                </a:tc>
              </a:tr>
              <a:tr h="356225">
                <a:tc>
                  <a:txBody>
                    <a:bodyPr/>
                    <a:lstStyle/>
                    <a:p>
                      <a:pPr indent="0" lvl="0" marL="0" rtl="0" algn="l">
                        <a:spcBef>
                          <a:spcPts val="0"/>
                        </a:spcBef>
                        <a:spcAft>
                          <a:spcPts val="0"/>
                        </a:spcAft>
                        <a:buNone/>
                      </a:pPr>
                      <a:r>
                        <a:rPr lang="en-GB" sz="1500">
                          <a:latin typeface="Lexend"/>
                          <a:ea typeface="Lexend"/>
                          <a:cs typeface="Lexend"/>
                          <a:sym typeface="Lexend"/>
                        </a:rPr>
                        <a:t>20</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1500">
                          <a:latin typeface="Lexend"/>
                          <a:ea typeface="Lexend"/>
                          <a:cs typeface="Lexend"/>
                          <a:sym typeface="Lexend"/>
                        </a:rPr>
                        <a:t>20</a:t>
                      </a:r>
                      <a:endParaRPr sz="1800">
                        <a:latin typeface="Lexend"/>
                        <a:ea typeface="Lexend"/>
                        <a:cs typeface="Lexend"/>
                        <a:sym typeface="Lexend"/>
                      </a:endParaRPr>
                    </a:p>
                  </a:txBody>
                  <a:tcPr marT="36000" marB="36000" marR="36000" marL="36000">
                    <a:noFill/>
                  </a:tcPr>
                </a:tc>
              </a:tr>
              <a:tr h="356225">
                <a:tc>
                  <a:txBody>
                    <a:bodyPr/>
                    <a:lstStyle/>
                    <a:p>
                      <a:pPr indent="0" lvl="0" marL="0" rtl="0" algn="l">
                        <a:spcBef>
                          <a:spcPts val="0"/>
                        </a:spcBef>
                        <a:spcAft>
                          <a:spcPts val="0"/>
                        </a:spcAft>
                        <a:buNone/>
                      </a:pPr>
                      <a:r>
                        <a:rPr lang="en-GB" sz="1500">
                          <a:latin typeface="Lexend"/>
                          <a:ea typeface="Lexend"/>
                          <a:cs typeface="Lexend"/>
                          <a:sym typeface="Lexend"/>
                        </a:rPr>
                        <a:t>25</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1500">
                          <a:latin typeface="Lexend"/>
                          <a:ea typeface="Lexend"/>
                          <a:cs typeface="Lexend"/>
                          <a:sym typeface="Lexend"/>
                        </a:rPr>
                        <a:t>24</a:t>
                      </a:r>
                      <a:endParaRPr sz="1800">
                        <a:latin typeface="Lexend"/>
                        <a:ea typeface="Lexend"/>
                        <a:cs typeface="Lexend"/>
                        <a:sym typeface="Lexend"/>
                      </a:endParaRPr>
                    </a:p>
                  </a:txBody>
                  <a:tcPr marT="36000" marB="36000" marR="36000" marL="36000">
                    <a:noFill/>
                  </a:tcPr>
                </a:tc>
              </a:tr>
              <a:tr h="356225">
                <a:tc>
                  <a:txBody>
                    <a:bodyPr/>
                    <a:lstStyle/>
                    <a:p>
                      <a:pPr indent="0" lvl="0" marL="0" rtl="0" algn="l">
                        <a:spcBef>
                          <a:spcPts val="0"/>
                        </a:spcBef>
                        <a:spcAft>
                          <a:spcPts val="0"/>
                        </a:spcAft>
                        <a:buNone/>
                      </a:pPr>
                      <a:r>
                        <a:rPr lang="en-GB" sz="1500">
                          <a:latin typeface="Lexend"/>
                          <a:ea typeface="Lexend"/>
                          <a:cs typeface="Lexend"/>
                          <a:sym typeface="Lexend"/>
                        </a:rPr>
                        <a:t>30</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1500">
                          <a:latin typeface="Lexend"/>
                          <a:ea typeface="Lexend"/>
                          <a:cs typeface="Lexend"/>
                          <a:sym typeface="Lexend"/>
                        </a:rPr>
                        <a:t>31</a:t>
                      </a:r>
                      <a:endParaRPr sz="1800">
                        <a:latin typeface="Lexend"/>
                        <a:ea typeface="Lexend"/>
                        <a:cs typeface="Lexend"/>
                        <a:sym typeface="Lexend"/>
                      </a:endParaRPr>
                    </a:p>
                  </a:txBody>
                  <a:tcPr marT="36000" marB="36000" marR="36000" marL="36000">
                    <a:noFill/>
                  </a:tcPr>
                </a:tc>
              </a:tr>
            </a:tbl>
          </a:graphicData>
        </a:graphic>
      </p:graphicFrame>
      <p:sp>
        <p:nvSpPr>
          <p:cNvPr id="2314" name="Google Shape;2314;p188"/>
          <p:cNvSpPr txBox="1"/>
          <p:nvPr/>
        </p:nvSpPr>
        <p:spPr>
          <a:xfrm>
            <a:off x="324000" y="733800"/>
            <a:ext cx="5515200" cy="1233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400">
                <a:latin typeface="Lexend"/>
                <a:ea typeface="Lexend"/>
                <a:cs typeface="Lexend"/>
                <a:sym typeface="Lexend"/>
              </a:rPr>
              <a:t>Run ama been? Natiijooyinka jadwalku waxay taageeraan gabagabada ah in milicsigu u muuqdo inuu yahay isla fogaanta gadaasha muraayadda sida shayga hortiisa ugu yaal.</a:t>
            </a:r>
            <a:br>
              <a:rPr b="1" lang="en-GB" sz="1800">
                <a:latin typeface="Lexend"/>
                <a:ea typeface="Lexend"/>
                <a:cs typeface="Lexend"/>
                <a:sym typeface="Lexend"/>
              </a:rPr>
            </a:br>
            <a:r>
              <a:rPr lang="en-GB" sz="1400">
                <a:latin typeface="Lexend"/>
                <a:ea typeface="Lexend"/>
                <a:cs typeface="Lexend"/>
                <a:sym typeface="Lexend"/>
              </a:rPr>
              <a:t/>
            </a:r>
            <a:r>
              <a:rPr b="1" lang="en-GB" sz="1400">
                <a:solidFill>
                  <a:schemeClr val="accent5"/>
                </a:solidFill>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2315" name="Google Shape;2315;p188"/>
          <p:cNvSpPr txBox="1"/>
          <p:nvPr/>
        </p:nvSpPr>
        <p:spPr>
          <a:xfrm>
            <a:off x="728400" y="3911425"/>
            <a:ext cx="4465500" cy="944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Natiijooyinka, milicsigu mar walba isku fogaanta kama dambeeyo shaashadda sida shayga (ololka) hortiisa ugu yaal.</a:t>
            </a:r>
            <a:endParaRPr sz="1800">
              <a:solidFill>
                <a:srgbClr val="000000"/>
              </a:solidFill>
              <a:latin typeface="Lexend"/>
              <a:ea typeface="Lexend"/>
              <a:cs typeface="Lexend"/>
              <a:sym typeface="Lexend"/>
            </a:endParaRPr>
          </a:p>
        </p:txBody>
      </p:sp>
      <p:pic>
        <p:nvPicPr>
          <p:cNvPr id="2316" name="Google Shape;2316;p188"/>
          <p:cNvPicPr preferRelativeResize="0"/>
          <p:nvPr/>
        </p:nvPicPr>
        <p:blipFill>
          <a:blip r:embed="rId4">
            <a:alphaModFix/>
          </a:blip>
          <a:stretch>
            <a:fillRect/>
          </a:stretch>
        </p:blipFill>
        <p:spPr>
          <a:xfrm>
            <a:off x="1879383" y="2121875"/>
            <a:ext cx="396000" cy="419100"/>
          </a:xfrm>
          <a:prstGeom prst="rect">
            <a:avLst/>
          </a:prstGeom>
          <a:noFill/>
          <a:ln>
            <a:noFill/>
          </a:ln>
        </p:spPr>
      </p:pic>
      <p:sp>
        <p:nvSpPr>
          <p:cNvPr id="2317" name="Google Shape;2317;p188"/>
          <p:cNvSpPr txBox="1"/>
          <p:nvPr/>
        </p:nvSpPr>
        <p:spPr>
          <a:xfrm>
            <a:off x="324000" y="2835000"/>
            <a:ext cx="5078100" cy="312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400">
                <a:latin typeface="Lexend"/>
                <a:ea typeface="Lexend"/>
                <a:cs typeface="Lexend"/>
                <a:sym typeface="Lexend"/>
              </a:rPr>
              <a:t>Caddee jawaabtaada.</a:t>
            </a:r>
            <a:endParaRPr sz="1800">
              <a:solidFill>
                <a:srgbClr val="000000"/>
              </a:solidFill>
              <a:latin typeface="Lexend"/>
              <a:ea typeface="Lexend"/>
              <a:cs typeface="Lexend"/>
              <a:sym typeface="Lexend"/>
            </a:endParaRPr>
          </a:p>
        </p:txBody>
      </p:sp>
      <p:sp>
        <p:nvSpPr>
          <p:cNvPr id="2318" name="Google Shape;2318;p188"/>
          <p:cNvSpPr txBox="1"/>
          <p:nvPr/>
        </p:nvSpPr>
        <p:spPr>
          <a:xfrm>
            <a:off x="725400" y="3182226"/>
            <a:ext cx="45243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Way adag tahay in la qiyaaso fogaanta saxda ah, marka waxaad filan kartaa qaladaad yaryar.</a:t>
            </a:r>
            <a:endParaRPr sz="1800">
              <a:solidFill>
                <a:srgbClr val="000000"/>
              </a:solidFill>
              <a:latin typeface="Lexend"/>
              <a:ea typeface="Lexend"/>
              <a:cs typeface="Lexend"/>
              <a:sym typeface="Lexend"/>
            </a:endParaRPr>
          </a:p>
        </p:txBody>
      </p:sp>
      <p:sp>
        <p:nvSpPr>
          <p:cNvPr id="2319" name="Google Shape;2319;p188"/>
          <p:cNvSpPr txBox="1"/>
          <p:nvPr/>
        </p:nvSpPr>
        <p:spPr>
          <a:xfrm>
            <a:off x="1264050" y="2178425"/>
            <a:ext cx="632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400">
                <a:solidFill>
                  <a:srgbClr val="000000"/>
                </a:solidFill>
                <a:latin typeface="Lexend"/>
                <a:ea typeface="Lexend"/>
                <a:cs typeface="Lexend"/>
                <a:sym typeface="Lexend"/>
              </a:rPr>
              <a:t>Run</a:t>
            </a:r>
            <a:endParaRPr b="1" sz="1800">
              <a:solidFill>
                <a:srgbClr val="000000"/>
              </a:solidFill>
              <a:latin typeface="Lexend"/>
              <a:ea typeface="Lexend"/>
              <a:cs typeface="Lexend"/>
              <a:sym typeface="Lexend"/>
            </a:endParaRPr>
          </a:p>
        </p:txBody>
      </p:sp>
      <p:sp>
        <p:nvSpPr>
          <p:cNvPr id="2320" name="Google Shape;2320;p188"/>
          <p:cNvSpPr txBox="1"/>
          <p:nvPr/>
        </p:nvSpPr>
        <p:spPr>
          <a:xfrm>
            <a:off x="3669825" y="2155712"/>
            <a:ext cx="1060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400">
                <a:solidFill>
                  <a:srgbClr val="000000"/>
                </a:solidFill>
                <a:latin typeface="Lexend"/>
                <a:ea typeface="Lexend"/>
                <a:cs typeface="Lexend"/>
                <a:sym typeface="Lexend"/>
              </a:rPr>
              <a:t>Been</a:t>
            </a:r>
            <a:endParaRPr b="1" sz="1800">
              <a:solidFill>
                <a:srgbClr val="000000"/>
              </a:solidFill>
              <a:latin typeface="Lexend"/>
              <a:ea typeface="Lexend"/>
              <a:cs typeface="Lexend"/>
              <a:sym typeface="Lexend"/>
            </a:endParaRPr>
          </a:p>
        </p:txBody>
      </p:sp>
      <p:pic>
        <p:nvPicPr>
          <p:cNvPr id="2321" name="Google Shape;2321;p188"/>
          <p:cNvPicPr preferRelativeResize="0"/>
          <p:nvPr/>
        </p:nvPicPr>
        <p:blipFill>
          <a:blip r:embed="rId3">
            <a:alphaModFix/>
          </a:blip>
          <a:stretch>
            <a:fillRect/>
          </a:stretch>
        </p:blipFill>
        <p:spPr>
          <a:xfrm>
            <a:off x="823723" y="2121886"/>
            <a:ext cx="367300" cy="367300"/>
          </a:xfrm>
          <a:prstGeom prst="rect">
            <a:avLst/>
          </a:prstGeom>
          <a:noFill/>
          <a:ln>
            <a:noFill/>
          </a:ln>
        </p:spPr>
      </p:pic>
      <p:sp>
        <p:nvSpPr>
          <p:cNvPr id="2322" name="Google Shape;2322;p188"/>
          <p:cNvSpPr txBox="1"/>
          <p:nvPr/>
        </p:nvSpPr>
        <p:spPr>
          <a:xfrm>
            <a:off x="3197588" y="2175413"/>
            <a:ext cx="408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sp>
        <p:nvSpPr>
          <p:cNvPr id="2323" name="Google Shape;2323;p188"/>
          <p:cNvSpPr txBox="1"/>
          <p:nvPr/>
        </p:nvSpPr>
        <p:spPr>
          <a:xfrm>
            <a:off x="803363" y="2175413"/>
            <a:ext cx="408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T</a:t>
            </a:r>
            <a:endParaRPr b="1" sz="1800">
              <a:solidFill>
                <a:srgbClr val="FFFFFF"/>
              </a:solidFill>
              <a:latin typeface="Lexend"/>
              <a:ea typeface="Lexend"/>
              <a:cs typeface="Lexend"/>
              <a:sym typeface="Lexend"/>
            </a:endParaRPr>
          </a:p>
        </p:txBody>
      </p:sp>
      <p:grpSp>
        <p:nvGrpSpPr>
          <p:cNvPr id="2324" name="Google Shape;2324;p188"/>
          <p:cNvGrpSpPr/>
          <p:nvPr/>
        </p:nvGrpSpPr>
        <p:grpSpPr>
          <a:xfrm>
            <a:off x="325748" y="3182226"/>
            <a:ext cx="323149" cy="323149"/>
            <a:chOff x="1020916" y="1442088"/>
            <a:chExt cx="457200" cy="457200"/>
          </a:xfrm>
        </p:grpSpPr>
        <p:pic>
          <p:nvPicPr>
            <p:cNvPr id="2325" name="Google Shape;2325;p18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326" name="Google Shape;2326;p18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327" name="Google Shape;2327;p188"/>
          <p:cNvGrpSpPr/>
          <p:nvPr/>
        </p:nvGrpSpPr>
        <p:grpSpPr>
          <a:xfrm>
            <a:off x="325748" y="3911425"/>
            <a:ext cx="323149" cy="323149"/>
            <a:chOff x="1020916" y="1442088"/>
            <a:chExt cx="457200" cy="457200"/>
          </a:xfrm>
        </p:grpSpPr>
        <p:pic>
          <p:nvPicPr>
            <p:cNvPr id="2328" name="Google Shape;2328;p18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329" name="Google Shape;2329;p18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2330" name="Google Shape;2330;p188"/>
          <p:cNvPicPr preferRelativeResize="0"/>
          <p:nvPr/>
        </p:nvPicPr>
        <p:blipFill>
          <a:blip r:embed="rId4">
            <a:alphaModFix/>
          </a:blip>
          <a:stretch>
            <a:fillRect/>
          </a:stretch>
        </p:blipFill>
        <p:spPr>
          <a:xfrm>
            <a:off x="4853708" y="33438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4" name="Shape 2334"/>
        <p:cNvGrpSpPr/>
        <p:nvPr/>
      </p:nvGrpSpPr>
      <p:grpSpPr>
        <a:xfrm>
          <a:off x="0" y="0"/>
          <a:ext cx="0" cy="0"/>
          <a:chOff x="0" y="0"/>
          <a:chExt cx="0" cy="0"/>
        </a:xfrm>
      </p:grpSpPr>
      <p:sp>
        <p:nvSpPr>
          <p:cNvPr id="2335" name="Google Shape;2335;p1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Gabagabo</a:t>
            </a:r>
            <a:endParaRPr/>
          </a:p>
        </p:txBody>
      </p:sp>
      <p:pic>
        <p:nvPicPr>
          <p:cNvPr id="2336" name="Google Shape;2336;p189"/>
          <p:cNvPicPr preferRelativeResize="0"/>
          <p:nvPr/>
        </p:nvPicPr>
        <p:blipFill>
          <a:blip r:embed="rId3">
            <a:alphaModFix/>
          </a:blip>
          <a:stretch>
            <a:fillRect/>
          </a:stretch>
        </p:blipFill>
        <p:spPr>
          <a:xfrm>
            <a:off x="371300" y="1576900"/>
            <a:ext cx="1750149" cy="3112224"/>
          </a:xfrm>
          <a:prstGeom prst="rect">
            <a:avLst/>
          </a:prstGeom>
          <a:noFill/>
          <a:ln>
            <a:noFill/>
          </a:ln>
        </p:spPr>
      </p:pic>
      <p:sp>
        <p:nvSpPr>
          <p:cNvPr id="2337" name="Google Shape;2337;p189"/>
          <p:cNvSpPr txBox="1"/>
          <p:nvPr/>
        </p:nvSpPr>
        <p:spPr>
          <a:xfrm>
            <a:off x="2438400" y="1805500"/>
            <a:ext cx="5654100" cy="1395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800">
                <a:latin typeface="Lexend"/>
                <a:ea typeface="Lexend"/>
                <a:cs typeface="Lexend"/>
                <a:sym typeface="Lexend"/>
              </a:rPr>
              <a:t>Milicsigu runti kama dambeeyo muraayadda, sababtoo ah ma aha shay dhab ah.</a:t>
            </a:r>
            <a:r>
              <a:rPr lang="en-GB" sz="1800">
                <a:latin typeface="Lexend"/>
                <a:ea typeface="Lexend"/>
                <a:cs typeface="Lexend"/>
                <a:sym typeface="Lexend"/>
              </a:rPr>
              <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800">
                <a:latin typeface="Lexend"/>
                <a:ea typeface="Lexend"/>
                <a:cs typeface="Lexend"/>
                <a:sym typeface="Lexend"/>
              </a:rPr>
              <a:t>Waa sawirro (images).</a:t>
            </a:r>
            <a:r>
              <a:rPr b="1" lang="en-GB" sz="1800">
                <a:latin typeface="Lexend"/>
                <a:ea typeface="Lexend"/>
                <a:cs typeface="Lexend"/>
                <a:sym typeface="Lexend"/>
              </a:rPr>
              <a:t/>
            </a:r>
            <a:r>
              <a:rPr lang="en-GB" sz="1800">
                <a:latin typeface="Lexend"/>
                <a:ea typeface="Lexend"/>
                <a:cs typeface="Lexend"/>
                <a:sym typeface="Lexend"/>
              </a:rPr>
              <a:t/>
            </a:r>
            <a:endParaRPr sz="2000">
              <a:latin typeface="Lexend"/>
              <a:ea typeface="Lexend"/>
              <a:cs typeface="Lexend"/>
              <a:sym typeface="Lexend"/>
            </a:endParaRPr>
          </a:p>
        </p:txBody>
      </p:sp>
      <p:sp>
        <p:nvSpPr>
          <p:cNvPr id="2338" name="Google Shape;2338;p189"/>
          <p:cNvSpPr txBox="1"/>
          <p:nvPr/>
        </p:nvSpPr>
        <p:spPr>
          <a:xfrm>
            <a:off x="324000" y="746250"/>
            <a:ext cx="6939900" cy="667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Milicsigu wuxuu u muuqdaa inuu yahay isla fogaanta gadaasha muraayadda sida shayga hortiisa ugu yaal.</a:t>
            </a:r>
            <a:endParaRPr sz="2000">
              <a:solidFill>
                <a:srgbClr val="000000"/>
              </a:solidFill>
              <a:latin typeface="Lexend"/>
              <a:ea typeface="Lexend"/>
              <a:cs typeface="Lexend"/>
              <a:sym typeface="Lexend"/>
            </a:endParaRPr>
          </a:p>
        </p:txBody>
      </p:sp>
      <p:sp>
        <p:nvSpPr>
          <p:cNvPr id="2339" name="Google Shape;2339;p189"/>
          <p:cNvSpPr txBox="1"/>
          <p:nvPr/>
        </p:nvSpPr>
        <p:spPr>
          <a:xfrm>
            <a:off x="2438400" y="3276125"/>
            <a:ext cx="5526900" cy="75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Meelaha milicsigu u muuqdo inuu ka dambeeyo inta badan ma jiraan dhab ahaan.</a:t>
            </a:r>
            <a:endParaRPr sz="20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3" name="Shape 2343"/>
        <p:cNvGrpSpPr/>
        <p:nvPr/>
      </p:nvGrpSpPr>
      <p:grpSpPr>
        <a:xfrm>
          <a:off x="0" y="0"/>
          <a:ext cx="0" cy="0"/>
          <a:chOff x="0" y="0"/>
          <a:chExt cx="0" cy="0"/>
        </a:xfrm>
      </p:grpSpPr>
      <p:sp>
        <p:nvSpPr>
          <p:cNvPr id="2344" name="Google Shape;2344;p1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Gabagabo</a:t>
            </a:r>
            <a:endParaRPr/>
          </a:p>
        </p:txBody>
      </p:sp>
      <p:cxnSp>
        <p:nvCxnSpPr>
          <p:cNvPr id="2345" name="Google Shape;2345;p190"/>
          <p:cNvCxnSpPr/>
          <p:nvPr/>
        </p:nvCxnSpPr>
        <p:spPr>
          <a:xfrm>
            <a:off x="457300" y="2492144"/>
            <a:ext cx="1465200" cy="0"/>
          </a:xfrm>
          <a:prstGeom prst="straightConnector1">
            <a:avLst/>
          </a:prstGeom>
          <a:noFill/>
          <a:ln cap="flat" cmpd="sng" w="28575">
            <a:solidFill>
              <a:srgbClr val="808080"/>
            </a:solidFill>
            <a:prstDash val="solid"/>
            <a:round/>
            <a:headEnd len="med" w="med" type="none"/>
            <a:tailEnd len="med" w="med" type="none"/>
          </a:ln>
        </p:spPr>
      </p:cxnSp>
      <p:cxnSp>
        <p:nvCxnSpPr>
          <p:cNvPr id="2346" name="Google Shape;2346;p190"/>
          <p:cNvCxnSpPr/>
          <p:nvPr/>
        </p:nvCxnSpPr>
        <p:spPr>
          <a:xfrm rot="-5400000">
            <a:off x="511644" y="2425163"/>
            <a:ext cx="55200" cy="76200"/>
          </a:xfrm>
          <a:prstGeom prst="straightConnector1">
            <a:avLst/>
          </a:prstGeom>
          <a:noFill/>
          <a:ln cap="flat" cmpd="sng" w="28575">
            <a:solidFill>
              <a:srgbClr val="808080"/>
            </a:solidFill>
            <a:prstDash val="solid"/>
            <a:round/>
            <a:headEnd len="med" w="med" type="none"/>
            <a:tailEnd len="med" w="med" type="none"/>
          </a:ln>
        </p:spPr>
      </p:cxnSp>
      <p:cxnSp>
        <p:nvCxnSpPr>
          <p:cNvPr id="2347" name="Google Shape;2347;p190"/>
          <p:cNvCxnSpPr/>
          <p:nvPr/>
        </p:nvCxnSpPr>
        <p:spPr>
          <a:xfrm rot="-5400000">
            <a:off x="641765" y="2425163"/>
            <a:ext cx="55200" cy="76200"/>
          </a:xfrm>
          <a:prstGeom prst="straightConnector1">
            <a:avLst/>
          </a:prstGeom>
          <a:noFill/>
          <a:ln cap="flat" cmpd="sng" w="28575">
            <a:solidFill>
              <a:srgbClr val="808080"/>
            </a:solidFill>
            <a:prstDash val="solid"/>
            <a:round/>
            <a:headEnd len="med" w="med" type="none"/>
            <a:tailEnd len="med" w="med" type="none"/>
          </a:ln>
        </p:spPr>
      </p:cxnSp>
      <p:cxnSp>
        <p:nvCxnSpPr>
          <p:cNvPr id="2348" name="Google Shape;2348;p190"/>
          <p:cNvCxnSpPr/>
          <p:nvPr/>
        </p:nvCxnSpPr>
        <p:spPr>
          <a:xfrm rot="-5400000">
            <a:off x="771885" y="2425163"/>
            <a:ext cx="55200" cy="76200"/>
          </a:xfrm>
          <a:prstGeom prst="straightConnector1">
            <a:avLst/>
          </a:prstGeom>
          <a:noFill/>
          <a:ln cap="flat" cmpd="sng" w="28575">
            <a:solidFill>
              <a:srgbClr val="808080"/>
            </a:solidFill>
            <a:prstDash val="solid"/>
            <a:round/>
            <a:headEnd len="med" w="med" type="none"/>
            <a:tailEnd len="med" w="med" type="none"/>
          </a:ln>
        </p:spPr>
      </p:cxnSp>
      <p:cxnSp>
        <p:nvCxnSpPr>
          <p:cNvPr id="2349" name="Google Shape;2349;p190"/>
          <p:cNvCxnSpPr/>
          <p:nvPr/>
        </p:nvCxnSpPr>
        <p:spPr>
          <a:xfrm rot="-5400000">
            <a:off x="902006" y="2425163"/>
            <a:ext cx="55200" cy="76200"/>
          </a:xfrm>
          <a:prstGeom prst="straightConnector1">
            <a:avLst/>
          </a:prstGeom>
          <a:noFill/>
          <a:ln cap="flat" cmpd="sng" w="28575">
            <a:solidFill>
              <a:srgbClr val="808080"/>
            </a:solidFill>
            <a:prstDash val="solid"/>
            <a:round/>
            <a:headEnd len="med" w="med" type="none"/>
            <a:tailEnd len="med" w="med" type="none"/>
          </a:ln>
        </p:spPr>
      </p:cxnSp>
      <p:cxnSp>
        <p:nvCxnSpPr>
          <p:cNvPr id="2350" name="Google Shape;2350;p190"/>
          <p:cNvCxnSpPr/>
          <p:nvPr/>
        </p:nvCxnSpPr>
        <p:spPr>
          <a:xfrm rot="-5400000">
            <a:off x="1032126" y="2425163"/>
            <a:ext cx="55200" cy="76200"/>
          </a:xfrm>
          <a:prstGeom prst="straightConnector1">
            <a:avLst/>
          </a:prstGeom>
          <a:noFill/>
          <a:ln cap="flat" cmpd="sng" w="28575">
            <a:solidFill>
              <a:srgbClr val="808080"/>
            </a:solidFill>
            <a:prstDash val="solid"/>
            <a:round/>
            <a:headEnd len="med" w="med" type="none"/>
            <a:tailEnd len="med" w="med" type="none"/>
          </a:ln>
        </p:spPr>
      </p:cxnSp>
      <p:cxnSp>
        <p:nvCxnSpPr>
          <p:cNvPr id="2351" name="Google Shape;2351;p190"/>
          <p:cNvCxnSpPr/>
          <p:nvPr/>
        </p:nvCxnSpPr>
        <p:spPr>
          <a:xfrm rot="-5400000">
            <a:off x="1162246" y="2425163"/>
            <a:ext cx="55200" cy="76200"/>
          </a:xfrm>
          <a:prstGeom prst="straightConnector1">
            <a:avLst/>
          </a:prstGeom>
          <a:noFill/>
          <a:ln cap="flat" cmpd="sng" w="28575">
            <a:solidFill>
              <a:srgbClr val="808080"/>
            </a:solidFill>
            <a:prstDash val="solid"/>
            <a:round/>
            <a:headEnd len="med" w="med" type="none"/>
            <a:tailEnd len="med" w="med" type="none"/>
          </a:ln>
        </p:spPr>
      </p:cxnSp>
      <p:cxnSp>
        <p:nvCxnSpPr>
          <p:cNvPr id="2352" name="Google Shape;2352;p190"/>
          <p:cNvCxnSpPr/>
          <p:nvPr/>
        </p:nvCxnSpPr>
        <p:spPr>
          <a:xfrm rot="-5400000">
            <a:off x="1292367" y="2425163"/>
            <a:ext cx="55200" cy="76200"/>
          </a:xfrm>
          <a:prstGeom prst="straightConnector1">
            <a:avLst/>
          </a:prstGeom>
          <a:noFill/>
          <a:ln cap="flat" cmpd="sng" w="28575">
            <a:solidFill>
              <a:srgbClr val="808080"/>
            </a:solidFill>
            <a:prstDash val="solid"/>
            <a:round/>
            <a:headEnd len="med" w="med" type="none"/>
            <a:tailEnd len="med" w="med" type="none"/>
          </a:ln>
        </p:spPr>
      </p:cxnSp>
      <p:cxnSp>
        <p:nvCxnSpPr>
          <p:cNvPr id="2353" name="Google Shape;2353;p190"/>
          <p:cNvCxnSpPr/>
          <p:nvPr/>
        </p:nvCxnSpPr>
        <p:spPr>
          <a:xfrm rot="-5400000">
            <a:off x="1422487" y="2425163"/>
            <a:ext cx="55200" cy="76200"/>
          </a:xfrm>
          <a:prstGeom prst="straightConnector1">
            <a:avLst/>
          </a:prstGeom>
          <a:noFill/>
          <a:ln cap="flat" cmpd="sng" w="28575">
            <a:solidFill>
              <a:srgbClr val="808080"/>
            </a:solidFill>
            <a:prstDash val="solid"/>
            <a:round/>
            <a:headEnd len="med" w="med" type="none"/>
            <a:tailEnd len="med" w="med" type="none"/>
          </a:ln>
        </p:spPr>
      </p:cxnSp>
      <p:cxnSp>
        <p:nvCxnSpPr>
          <p:cNvPr id="2354" name="Google Shape;2354;p190"/>
          <p:cNvCxnSpPr/>
          <p:nvPr/>
        </p:nvCxnSpPr>
        <p:spPr>
          <a:xfrm rot="-5400000">
            <a:off x="1552608" y="2425163"/>
            <a:ext cx="55200" cy="76200"/>
          </a:xfrm>
          <a:prstGeom prst="straightConnector1">
            <a:avLst/>
          </a:prstGeom>
          <a:noFill/>
          <a:ln cap="flat" cmpd="sng" w="28575">
            <a:solidFill>
              <a:srgbClr val="808080"/>
            </a:solidFill>
            <a:prstDash val="solid"/>
            <a:round/>
            <a:headEnd len="med" w="med" type="none"/>
            <a:tailEnd len="med" w="med" type="none"/>
          </a:ln>
        </p:spPr>
      </p:cxnSp>
      <p:cxnSp>
        <p:nvCxnSpPr>
          <p:cNvPr id="2355" name="Google Shape;2355;p190"/>
          <p:cNvCxnSpPr/>
          <p:nvPr/>
        </p:nvCxnSpPr>
        <p:spPr>
          <a:xfrm rot="-5400000">
            <a:off x="1682728" y="2425163"/>
            <a:ext cx="55200" cy="76200"/>
          </a:xfrm>
          <a:prstGeom prst="straightConnector1">
            <a:avLst/>
          </a:prstGeom>
          <a:noFill/>
          <a:ln cap="flat" cmpd="sng" w="28575">
            <a:solidFill>
              <a:srgbClr val="808080"/>
            </a:solidFill>
            <a:prstDash val="solid"/>
            <a:round/>
            <a:headEnd len="med" w="med" type="none"/>
            <a:tailEnd len="med" w="med" type="none"/>
          </a:ln>
        </p:spPr>
      </p:cxnSp>
      <p:cxnSp>
        <p:nvCxnSpPr>
          <p:cNvPr id="2356" name="Google Shape;2356;p190"/>
          <p:cNvCxnSpPr/>
          <p:nvPr/>
        </p:nvCxnSpPr>
        <p:spPr>
          <a:xfrm rot="-5400000">
            <a:off x="1812848" y="2425163"/>
            <a:ext cx="55200" cy="76200"/>
          </a:xfrm>
          <a:prstGeom prst="straightConnector1">
            <a:avLst/>
          </a:prstGeom>
          <a:noFill/>
          <a:ln cap="flat" cmpd="sng" w="28575">
            <a:solidFill>
              <a:srgbClr val="808080"/>
            </a:solidFill>
            <a:prstDash val="solid"/>
            <a:round/>
            <a:headEnd len="med" w="med" type="none"/>
            <a:tailEnd len="med" w="med" type="none"/>
          </a:ln>
        </p:spPr>
      </p:cxnSp>
      <p:pic>
        <p:nvPicPr>
          <p:cNvPr id="2357" name="Google Shape;2357;p190"/>
          <p:cNvPicPr preferRelativeResize="0"/>
          <p:nvPr/>
        </p:nvPicPr>
        <p:blipFill>
          <a:blip r:embed="rId5">
            <a:alphaModFix/>
          </a:blip>
          <a:stretch>
            <a:fillRect/>
          </a:stretch>
        </p:blipFill>
        <p:spPr>
          <a:xfrm flipH="1" rot="2700000">
            <a:off x="1460260" y="3159059"/>
            <a:ext cx="239874" cy="340702"/>
          </a:xfrm>
          <a:prstGeom prst="rect">
            <a:avLst/>
          </a:prstGeom>
          <a:noFill/>
          <a:ln>
            <a:noFill/>
          </a:ln>
        </p:spPr>
      </p:pic>
      <p:cxnSp>
        <p:nvCxnSpPr>
          <p:cNvPr id="2358" name="Google Shape;2358;p190"/>
          <p:cNvCxnSpPr/>
          <p:nvPr/>
        </p:nvCxnSpPr>
        <p:spPr>
          <a:xfrm>
            <a:off x="1158741" y="2493430"/>
            <a:ext cx="0" cy="1085100"/>
          </a:xfrm>
          <a:prstGeom prst="straightConnector1">
            <a:avLst/>
          </a:prstGeom>
          <a:noFill/>
          <a:ln cap="flat" cmpd="sng" w="38100">
            <a:solidFill>
              <a:srgbClr val="808080"/>
            </a:solidFill>
            <a:prstDash val="dash"/>
            <a:round/>
            <a:headEnd len="med" w="med" type="none"/>
            <a:tailEnd len="med" w="med" type="none"/>
          </a:ln>
        </p:spPr>
      </p:cxnSp>
      <p:pic>
        <p:nvPicPr>
          <p:cNvPr id="2359" name="Google Shape;2359;p190"/>
          <p:cNvPicPr preferRelativeResize="0"/>
          <p:nvPr/>
        </p:nvPicPr>
        <p:blipFill rotWithShape="1">
          <a:blip r:embed="rId4">
            <a:alphaModFix/>
          </a:blip>
          <a:srcRect b="25451" l="33934" r="25911" t="13176"/>
          <a:stretch/>
        </p:blipFill>
        <p:spPr>
          <a:xfrm>
            <a:off x="553209" y="3470912"/>
            <a:ext cx="239889" cy="263174"/>
          </a:xfrm>
          <a:prstGeom prst="rect">
            <a:avLst/>
          </a:prstGeom>
          <a:noFill/>
          <a:ln>
            <a:noFill/>
          </a:ln>
        </p:spPr>
      </p:pic>
      <p:grpSp>
        <p:nvGrpSpPr>
          <p:cNvPr id="2360" name="Google Shape;2360;p190"/>
          <p:cNvGrpSpPr/>
          <p:nvPr/>
        </p:nvGrpSpPr>
        <p:grpSpPr>
          <a:xfrm>
            <a:off x="669159" y="2484525"/>
            <a:ext cx="489600" cy="1034700"/>
            <a:chOff x="5698359" y="3475125"/>
            <a:chExt cx="489600" cy="1034700"/>
          </a:xfrm>
        </p:grpSpPr>
        <p:cxnSp>
          <p:nvCxnSpPr>
            <p:cNvPr id="2361" name="Google Shape;2361;p190"/>
            <p:cNvCxnSpPr/>
            <p:nvPr/>
          </p:nvCxnSpPr>
          <p:spPr>
            <a:xfrm rot="5458420">
              <a:off x="5590128" y="4176076"/>
              <a:ext cx="441364" cy="198933"/>
            </a:xfrm>
            <a:prstGeom prst="straightConnector1">
              <a:avLst/>
            </a:prstGeom>
            <a:noFill/>
            <a:ln cap="flat" cmpd="sng" w="19050">
              <a:solidFill>
                <a:schemeClr val="dk1"/>
              </a:solidFill>
              <a:prstDash val="solid"/>
              <a:round/>
              <a:headEnd len="med" w="med" type="triangle"/>
              <a:tailEnd len="med" w="med" type="none"/>
            </a:ln>
          </p:spPr>
        </p:cxnSp>
        <p:cxnSp>
          <p:nvCxnSpPr>
            <p:cNvPr id="2362" name="Google Shape;2362;p190"/>
            <p:cNvCxnSpPr/>
            <p:nvPr/>
          </p:nvCxnSpPr>
          <p:spPr>
            <a:xfrm flipH="1" rot="10800000">
              <a:off x="5698359" y="3475125"/>
              <a:ext cx="489600" cy="1034700"/>
            </a:xfrm>
            <a:prstGeom prst="straightConnector1">
              <a:avLst/>
            </a:prstGeom>
            <a:noFill/>
            <a:ln cap="flat" cmpd="sng" w="19050">
              <a:solidFill>
                <a:schemeClr val="dk1"/>
              </a:solidFill>
              <a:prstDash val="solid"/>
              <a:round/>
              <a:headEnd len="med" w="med" type="none"/>
              <a:tailEnd len="med" w="med" type="none"/>
            </a:ln>
          </p:spPr>
        </p:cxnSp>
      </p:grpSp>
      <p:grpSp>
        <p:nvGrpSpPr>
          <p:cNvPr id="2363" name="Google Shape;2363;p190"/>
          <p:cNvGrpSpPr/>
          <p:nvPr/>
        </p:nvGrpSpPr>
        <p:grpSpPr>
          <a:xfrm flipH="1" rot="10800000">
            <a:off x="1154732" y="2484748"/>
            <a:ext cx="360052" cy="737224"/>
            <a:chOff x="5698359" y="3475125"/>
            <a:chExt cx="489600" cy="1034700"/>
          </a:xfrm>
        </p:grpSpPr>
        <p:cxnSp>
          <p:nvCxnSpPr>
            <p:cNvPr id="2364" name="Google Shape;2364;p190"/>
            <p:cNvCxnSpPr/>
            <p:nvPr/>
          </p:nvCxnSpPr>
          <p:spPr>
            <a:xfrm rot="5458420">
              <a:off x="5590128" y="4176076"/>
              <a:ext cx="441364" cy="198933"/>
            </a:xfrm>
            <a:prstGeom prst="straightConnector1">
              <a:avLst/>
            </a:prstGeom>
            <a:noFill/>
            <a:ln cap="flat" cmpd="sng" w="19050">
              <a:solidFill>
                <a:schemeClr val="dk1"/>
              </a:solidFill>
              <a:prstDash val="solid"/>
              <a:round/>
              <a:headEnd len="med" w="med" type="triangle"/>
              <a:tailEnd len="med" w="med" type="none"/>
            </a:ln>
          </p:spPr>
        </p:cxnSp>
        <p:cxnSp>
          <p:nvCxnSpPr>
            <p:cNvPr id="2365" name="Google Shape;2365;p190"/>
            <p:cNvCxnSpPr/>
            <p:nvPr/>
          </p:nvCxnSpPr>
          <p:spPr>
            <a:xfrm flipH="1" rot="10800000">
              <a:off x="5698359" y="3475125"/>
              <a:ext cx="489600" cy="1034700"/>
            </a:xfrm>
            <a:prstGeom prst="straightConnector1">
              <a:avLst/>
            </a:prstGeom>
            <a:noFill/>
            <a:ln cap="flat" cmpd="sng" w="19050">
              <a:solidFill>
                <a:schemeClr val="dk1"/>
              </a:solidFill>
              <a:prstDash val="solid"/>
              <a:round/>
              <a:headEnd len="med" w="med" type="none"/>
              <a:tailEnd len="med" w="med" type="none"/>
            </a:ln>
          </p:spPr>
        </p:cxnSp>
      </p:grpSp>
      <p:sp>
        <p:nvSpPr>
          <p:cNvPr id="2366" name="Google Shape;2366;p190"/>
          <p:cNvSpPr txBox="1"/>
          <p:nvPr/>
        </p:nvSpPr>
        <p:spPr>
          <a:xfrm>
            <a:off x="324000" y="724550"/>
            <a:ext cx="67323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Milicsigan, iftiinku wuxuu safraa 3 m ilaa muraayadda, ka dibna 2 m muraayadda ilaa indhaha Saciid.</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2367" name="Google Shape;2367;p190"/>
          <p:cNvGrpSpPr/>
          <p:nvPr/>
        </p:nvGrpSpPr>
        <p:grpSpPr>
          <a:xfrm>
            <a:off x="1262370" y="2475172"/>
            <a:ext cx="920994" cy="725400"/>
            <a:chOff x="1219931" y="2458197"/>
            <a:chExt cx="920994" cy="725400"/>
          </a:xfrm>
        </p:grpSpPr>
        <p:cxnSp>
          <p:nvCxnSpPr>
            <p:cNvPr id="2368" name="Google Shape;2368;p190"/>
            <p:cNvCxnSpPr/>
            <p:nvPr/>
          </p:nvCxnSpPr>
          <p:spPr>
            <a:xfrm>
              <a:off x="1219931" y="2458197"/>
              <a:ext cx="339600" cy="725400"/>
            </a:xfrm>
            <a:prstGeom prst="straightConnector1">
              <a:avLst/>
            </a:prstGeom>
            <a:noFill/>
            <a:ln cap="flat" cmpd="sng" w="19050">
              <a:solidFill>
                <a:srgbClr val="4F7BE8"/>
              </a:solidFill>
              <a:prstDash val="solid"/>
              <a:round/>
              <a:headEnd len="med" w="med" type="triangle"/>
              <a:tailEnd len="med" w="med" type="triangle"/>
            </a:ln>
          </p:spPr>
        </p:cxnSp>
        <p:sp>
          <p:nvSpPr>
            <p:cNvPr id="2369" name="Google Shape;2369;p190"/>
            <p:cNvSpPr txBox="1"/>
            <p:nvPr/>
          </p:nvSpPr>
          <p:spPr>
            <a:xfrm>
              <a:off x="1478825" y="2672925"/>
              <a:ext cx="662100" cy="263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200">
                  <a:solidFill>
                    <a:schemeClr val="accent4"/>
                  </a:solidFill>
                  <a:latin typeface="Lexend"/>
                  <a:ea typeface="Lexend"/>
                  <a:cs typeface="Lexend"/>
                  <a:sym typeface="Lexend"/>
                </a:rPr>
                <a:t>2 m</a:t>
              </a:r>
              <a:endParaRPr sz="1800">
                <a:solidFill>
                  <a:schemeClr val="accent4"/>
                </a:solidFill>
                <a:latin typeface="Lexend"/>
                <a:ea typeface="Lexend"/>
                <a:cs typeface="Lexend"/>
                <a:sym typeface="Lexend"/>
              </a:endParaRPr>
            </a:p>
          </p:txBody>
        </p:sp>
      </p:grpSp>
      <p:grpSp>
        <p:nvGrpSpPr>
          <p:cNvPr id="2370" name="Google Shape;2370;p190"/>
          <p:cNvGrpSpPr/>
          <p:nvPr/>
        </p:nvGrpSpPr>
        <p:grpSpPr>
          <a:xfrm>
            <a:off x="379700" y="2484522"/>
            <a:ext cx="664569" cy="1034700"/>
            <a:chOff x="379700" y="2484522"/>
            <a:chExt cx="664569" cy="1034700"/>
          </a:xfrm>
        </p:grpSpPr>
        <p:sp>
          <p:nvSpPr>
            <p:cNvPr id="2371" name="Google Shape;2371;p190"/>
            <p:cNvSpPr txBox="1"/>
            <p:nvPr/>
          </p:nvSpPr>
          <p:spPr>
            <a:xfrm>
              <a:off x="379700" y="2799625"/>
              <a:ext cx="517500" cy="263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200">
                  <a:solidFill>
                    <a:schemeClr val="accent5"/>
                  </a:solidFill>
                  <a:latin typeface="Lexend"/>
                  <a:ea typeface="Lexend"/>
                  <a:cs typeface="Lexend"/>
                  <a:sym typeface="Lexend"/>
                </a:rPr>
                <a:t>3 m</a:t>
              </a:r>
              <a:endParaRPr sz="1800">
                <a:solidFill>
                  <a:schemeClr val="accent5"/>
                </a:solidFill>
                <a:latin typeface="Lexend"/>
                <a:ea typeface="Lexend"/>
                <a:cs typeface="Lexend"/>
                <a:sym typeface="Lexend"/>
              </a:endParaRPr>
            </a:p>
          </p:txBody>
        </p:sp>
        <p:cxnSp>
          <p:nvCxnSpPr>
            <p:cNvPr id="2372" name="Google Shape;2372;p190"/>
            <p:cNvCxnSpPr/>
            <p:nvPr/>
          </p:nvCxnSpPr>
          <p:spPr>
            <a:xfrm flipH="1">
              <a:off x="554669" y="2484522"/>
              <a:ext cx="489600" cy="1034700"/>
            </a:xfrm>
            <a:prstGeom prst="straightConnector1">
              <a:avLst/>
            </a:prstGeom>
            <a:noFill/>
            <a:ln cap="flat" cmpd="sng" w="19050">
              <a:solidFill>
                <a:schemeClr val="accent5"/>
              </a:solidFill>
              <a:prstDash val="solid"/>
              <a:round/>
              <a:headEnd len="med" w="med" type="triangle"/>
              <a:tailEnd len="med" w="med" type="triangle"/>
            </a:ln>
          </p:spPr>
        </p:cxnSp>
      </p:grpSp>
      <p:sp>
        <p:nvSpPr>
          <p:cNvPr id="2373" name="Google Shape;2373;p190"/>
          <p:cNvSpPr txBox="1"/>
          <p:nvPr/>
        </p:nvSpPr>
        <p:spPr>
          <a:xfrm>
            <a:off x="2817475" y="2689625"/>
            <a:ext cx="3933900" cy="962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Indhaha Saciid, xaaladdu waxay lamid tahay haddii runti lahaa laambad 5 m u jirta jihadaas.</a:t>
            </a:r>
            <a:endParaRPr sz="1800">
              <a:solidFill>
                <a:srgbClr val="000000"/>
              </a:solidFill>
              <a:latin typeface="Lexend"/>
              <a:ea typeface="Lexend"/>
              <a:cs typeface="Lexend"/>
              <a:sym typeface="Lexend"/>
            </a:endParaRPr>
          </a:p>
        </p:txBody>
      </p:sp>
      <p:grpSp>
        <p:nvGrpSpPr>
          <p:cNvPr id="2374" name="Google Shape;2374;p190"/>
          <p:cNvGrpSpPr/>
          <p:nvPr/>
        </p:nvGrpSpPr>
        <p:grpSpPr>
          <a:xfrm>
            <a:off x="6574878" y="1389913"/>
            <a:ext cx="1313485" cy="1848158"/>
            <a:chOff x="6574878" y="1389913"/>
            <a:chExt cx="1313485" cy="1848158"/>
          </a:xfrm>
        </p:grpSpPr>
        <p:pic>
          <p:nvPicPr>
            <p:cNvPr id="2375" name="Google Shape;2375;p190"/>
            <p:cNvPicPr preferRelativeResize="0"/>
            <p:nvPr/>
          </p:nvPicPr>
          <p:blipFill rotWithShape="1">
            <a:blip r:embed="rId4">
              <a:alphaModFix/>
            </a:blip>
            <a:srcRect b="25451" l="33934" r="25911" t="13176"/>
            <a:stretch/>
          </p:blipFill>
          <p:spPr>
            <a:xfrm>
              <a:off x="6574878" y="1428219"/>
              <a:ext cx="239889" cy="263174"/>
            </a:xfrm>
            <a:prstGeom prst="rect">
              <a:avLst/>
            </a:prstGeom>
            <a:noFill/>
            <a:ln>
              <a:noFill/>
            </a:ln>
          </p:spPr>
        </p:pic>
        <p:grpSp>
          <p:nvGrpSpPr>
            <p:cNvPr id="2376" name="Google Shape;2376;p190"/>
            <p:cNvGrpSpPr/>
            <p:nvPr/>
          </p:nvGrpSpPr>
          <p:grpSpPr>
            <a:xfrm>
              <a:off x="6690066" y="1466665"/>
              <a:ext cx="842406" cy="1771406"/>
              <a:chOff x="5703189" y="2458197"/>
              <a:chExt cx="489600" cy="1034700"/>
            </a:xfrm>
          </p:grpSpPr>
          <p:cxnSp>
            <p:nvCxnSpPr>
              <p:cNvPr id="2377" name="Google Shape;2377;p190"/>
              <p:cNvCxnSpPr/>
              <p:nvPr/>
            </p:nvCxnSpPr>
            <p:spPr>
              <a:xfrm>
                <a:off x="5703189" y="2458197"/>
                <a:ext cx="489600" cy="1034700"/>
              </a:xfrm>
              <a:prstGeom prst="straightConnector1">
                <a:avLst/>
              </a:prstGeom>
              <a:noFill/>
              <a:ln cap="flat" cmpd="sng" w="19050">
                <a:solidFill>
                  <a:schemeClr val="dk1"/>
                </a:solidFill>
                <a:prstDash val="solid"/>
                <a:round/>
                <a:headEnd len="med" w="med" type="none"/>
                <a:tailEnd len="med" w="med" type="none"/>
              </a:ln>
            </p:spPr>
          </p:cxnSp>
          <p:cxnSp>
            <p:nvCxnSpPr>
              <p:cNvPr id="2378" name="Google Shape;2378;p190"/>
              <p:cNvCxnSpPr/>
              <p:nvPr/>
            </p:nvCxnSpPr>
            <p:spPr>
              <a:xfrm rot="10800000">
                <a:off x="5891378" y="2856351"/>
                <a:ext cx="51900" cy="109500"/>
              </a:xfrm>
              <a:prstGeom prst="straightConnector1">
                <a:avLst/>
              </a:prstGeom>
              <a:noFill/>
              <a:ln cap="flat" cmpd="sng" w="19050">
                <a:solidFill>
                  <a:schemeClr val="dk1"/>
                </a:solidFill>
                <a:prstDash val="solid"/>
                <a:round/>
                <a:headEnd len="med" w="med" type="triangle"/>
                <a:tailEnd len="med" w="med" type="none"/>
              </a:ln>
            </p:spPr>
          </p:cxnSp>
        </p:grpSp>
        <p:cxnSp>
          <p:nvCxnSpPr>
            <p:cNvPr id="2379" name="Google Shape;2379;p190"/>
            <p:cNvCxnSpPr/>
            <p:nvPr/>
          </p:nvCxnSpPr>
          <p:spPr>
            <a:xfrm>
              <a:off x="6805675" y="1389913"/>
              <a:ext cx="840300" cy="1740000"/>
            </a:xfrm>
            <a:prstGeom prst="straightConnector1">
              <a:avLst/>
            </a:prstGeom>
            <a:noFill/>
            <a:ln cap="flat" cmpd="sng" w="19050">
              <a:solidFill>
                <a:srgbClr val="4F7BE8"/>
              </a:solidFill>
              <a:prstDash val="solid"/>
              <a:round/>
              <a:headEnd len="med" w="med" type="triangle"/>
              <a:tailEnd len="med" w="med" type="triangle"/>
            </a:ln>
          </p:spPr>
        </p:cxnSp>
        <p:sp>
          <p:nvSpPr>
            <p:cNvPr id="2380" name="Google Shape;2380;p190"/>
            <p:cNvSpPr txBox="1"/>
            <p:nvPr/>
          </p:nvSpPr>
          <p:spPr>
            <a:xfrm>
              <a:off x="7226263" y="1962101"/>
              <a:ext cx="662100" cy="263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200">
                  <a:solidFill>
                    <a:schemeClr val="accent4"/>
                  </a:solidFill>
                  <a:latin typeface="Lexend"/>
                  <a:ea typeface="Lexend"/>
                  <a:cs typeface="Lexend"/>
                  <a:sym typeface="Lexend"/>
                </a:rPr>
                <a:t>5</a:t>
              </a:r>
              <a:r>
                <a:rPr lang="en-GB" sz="1200">
                  <a:solidFill>
                    <a:schemeClr val="accent4"/>
                  </a:solidFill>
                  <a:latin typeface="Lexend"/>
                  <a:ea typeface="Lexend"/>
                  <a:cs typeface="Lexend"/>
                  <a:sym typeface="Lexend"/>
                </a:rPr>
                <a:t> m</a:t>
              </a:r>
              <a:endParaRPr sz="1800">
                <a:solidFill>
                  <a:schemeClr val="accent4"/>
                </a:solidFill>
                <a:latin typeface="Lexend"/>
                <a:ea typeface="Lexend"/>
                <a:cs typeface="Lexend"/>
                <a:sym typeface="Lexend"/>
              </a:endParaRPr>
            </a:p>
          </p:txBody>
        </p:sp>
      </p:grpSp>
      <p:grpSp>
        <p:nvGrpSpPr>
          <p:cNvPr id="2381" name="Google Shape;2381;p190"/>
          <p:cNvGrpSpPr/>
          <p:nvPr/>
        </p:nvGrpSpPr>
        <p:grpSpPr>
          <a:xfrm>
            <a:off x="1191075" y="1546625"/>
            <a:ext cx="7408505" cy="3056791"/>
            <a:chOff x="1191075" y="1546625"/>
            <a:chExt cx="7408505" cy="3056791"/>
          </a:xfrm>
        </p:grpSpPr>
        <p:sp>
          <p:nvSpPr>
            <p:cNvPr id="2382" name="Google Shape;2382;p190"/>
            <p:cNvSpPr txBox="1"/>
            <p:nvPr/>
          </p:nvSpPr>
          <p:spPr>
            <a:xfrm>
              <a:off x="2817475" y="1546625"/>
              <a:ext cx="3462900" cy="9627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200">
                  <a:solidFill>
                    <a:schemeClr val="dk1"/>
                  </a:solidFill>
                  <a:latin typeface="Lexend"/>
                  <a:ea typeface="Lexend"/>
                  <a:cs typeface="Lexend"/>
                  <a:sym typeface="Lexend"/>
                </a:rPr>
                <a:t>Indhaha Saciid waxay ogaadaan iftiin ku yimaada xagal gaar ah oo 5 m u jira.</a:t>
              </a:r>
              <a:endParaRPr sz="1800">
                <a:solidFill>
                  <a:srgbClr val="000000"/>
                </a:solidFill>
                <a:latin typeface="Lexend"/>
                <a:ea typeface="Lexend"/>
                <a:cs typeface="Lexend"/>
                <a:sym typeface="Lexend"/>
              </a:endParaRPr>
            </a:p>
          </p:txBody>
        </p:sp>
        <p:grpSp>
          <p:nvGrpSpPr>
            <p:cNvPr id="2383" name="Google Shape;2383;p190"/>
            <p:cNvGrpSpPr/>
            <p:nvPr/>
          </p:nvGrpSpPr>
          <p:grpSpPr>
            <a:xfrm>
              <a:off x="1191075" y="2889150"/>
              <a:ext cx="7408505" cy="1714266"/>
              <a:chOff x="1191075" y="2889150"/>
              <a:chExt cx="7408505" cy="1714266"/>
            </a:xfrm>
          </p:grpSpPr>
          <p:grpSp>
            <p:nvGrpSpPr>
              <p:cNvPr id="2384" name="Google Shape;2384;p190"/>
              <p:cNvGrpSpPr/>
              <p:nvPr/>
            </p:nvGrpSpPr>
            <p:grpSpPr>
              <a:xfrm>
                <a:off x="1191075" y="3403525"/>
                <a:ext cx="1388705" cy="1199891"/>
                <a:chOff x="3478258" y="3519213"/>
                <a:chExt cx="1127196" cy="1788480"/>
              </a:xfrm>
            </p:grpSpPr>
            <p:sp>
              <p:nvSpPr>
                <p:cNvPr id="2385" name="Google Shape;2385;p190"/>
                <p:cNvSpPr/>
                <p:nvPr/>
              </p:nvSpPr>
              <p:spPr>
                <a:xfrm>
                  <a:off x="3478258" y="3519213"/>
                  <a:ext cx="1127196" cy="178848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86" name="Google Shape;2386;p190"/>
                <p:cNvSpPr txBox="1"/>
                <p:nvPr/>
              </p:nvSpPr>
              <p:spPr>
                <a:xfrm>
                  <a:off x="3664561" y="3840386"/>
                  <a:ext cx="741300" cy="482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200">
                      <a:solidFill>
                        <a:schemeClr val="dk1"/>
                      </a:solidFill>
                      <a:latin typeface="Lexend"/>
                      <a:ea typeface="Lexend"/>
                      <a:cs typeface="Lexend"/>
                      <a:sym typeface="Lexend"/>
                    </a:rPr>
                    <a:t>iftiinkani wuxuu ka yimid 5 m</a:t>
                  </a:r>
                  <a:br>
                    <a:rPr lang="en-GB" sz="1500">
                      <a:solidFill>
                        <a:schemeClr val="dk1"/>
                      </a:solidFill>
                      <a:latin typeface="Lexend"/>
                      <a:ea typeface="Lexend"/>
                      <a:cs typeface="Lexend"/>
                      <a:sym typeface="Lexend"/>
                    </a:rPr>
                  </a:br>
                  <a:r>
                    <a:rPr lang="en-GB" sz="1200">
                      <a:solidFill>
                        <a:schemeClr val="dk1"/>
                      </a:solidFill>
                      <a:latin typeface="Lexend"/>
                      <a:ea typeface="Lexend"/>
                      <a:cs typeface="Lexend"/>
                      <a:sym typeface="Lexend"/>
                    </a:rPr>
                    <a:t/>
                  </a:r>
                  <a:endParaRPr sz="1500">
                    <a:solidFill>
                      <a:srgbClr val="000000"/>
                    </a:solidFill>
                    <a:latin typeface="Lexend"/>
                    <a:ea typeface="Lexend"/>
                    <a:cs typeface="Lexend"/>
                    <a:sym typeface="Lexend"/>
                  </a:endParaRPr>
                </a:p>
              </p:txBody>
            </p:sp>
          </p:grpSp>
          <p:grpSp>
            <p:nvGrpSpPr>
              <p:cNvPr id="2387" name="Google Shape;2387;p190"/>
              <p:cNvGrpSpPr/>
              <p:nvPr/>
            </p:nvGrpSpPr>
            <p:grpSpPr>
              <a:xfrm>
                <a:off x="7366675" y="2889150"/>
                <a:ext cx="434800" cy="644512"/>
                <a:chOff x="6090275" y="3008337"/>
                <a:chExt cx="434800" cy="644512"/>
              </a:xfrm>
            </p:grpSpPr>
            <p:pic>
              <p:nvPicPr>
                <p:cNvPr id="2388" name="Google Shape;2388;p190"/>
                <p:cNvPicPr preferRelativeResize="0"/>
                <p:nvPr/>
              </p:nvPicPr>
              <p:blipFill>
                <a:blip r:embed="rId5">
                  <a:alphaModFix/>
                </a:blip>
                <a:stretch>
                  <a:fillRect/>
                </a:stretch>
              </p:blipFill>
              <p:spPr>
                <a:xfrm flipH="1" rot="2700000">
                  <a:off x="6199873" y="3277234"/>
                  <a:ext cx="239874" cy="340702"/>
                </a:xfrm>
                <a:prstGeom prst="rect">
                  <a:avLst/>
                </a:prstGeom>
                <a:noFill/>
                <a:ln>
                  <a:noFill/>
                </a:ln>
              </p:spPr>
            </p:pic>
            <p:grpSp>
              <p:nvGrpSpPr>
                <p:cNvPr id="2389" name="Google Shape;2389;p190"/>
                <p:cNvGrpSpPr/>
                <p:nvPr/>
              </p:nvGrpSpPr>
              <p:grpSpPr>
                <a:xfrm>
                  <a:off x="6090275" y="3008337"/>
                  <a:ext cx="164725" cy="344288"/>
                  <a:chOff x="6090275" y="3008337"/>
                  <a:chExt cx="164725" cy="344288"/>
                </a:xfrm>
              </p:grpSpPr>
              <p:cxnSp>
                <p:nvCxnSpPr>
                  <p:cNvPr id="2390" name="Google Shape;2390;p190"/>
                  <p:cNvCxnSpPr/>
                  <p:nvPr/>
                </p:nvCxnSpPr>
                <p:spPr>
                  <a:xfrm rot="10800000">
                    <a:off x="6090275" y="3008337"/>
                    <a:ext cx="112800" cy="234000"/>
                  </a:xfrm>
                  <a:prstGeom prst="straightConnector1">
                    <a:avLst/>
                  </a:prstGeom>
                  <a:noFill/>
                  <a:ln cap="flat" cmpd="sng" w="19050">
                    <a:solidFill>
                      <a:schemeClr val="dk1"/>
                    </a:solidFill>
                    <a:prstDash val="solid"/>
                    <a:round/>
                    <a:headEnd len="med" w="med" type="triangle"/>
                    <a:tailEnd len="med" w="med" type="none"/>
                  </a:ln>
                </p:spPr>
              </p:cxnSp>
              <p:cxnSp>
                <p:nvCxnSpPr>
                  <p:cNvPr id="2391" name="Google Shape;2391;p190"/>
                  <p:cNvCxnSpPr/>
                  <p:nvPr/>
                </p:nvCxnSpPr>
                <p:spPr>
                  <a:xfrm rot="10800000">
                    <a:off x="6147600" y="3127625"/>
                    <a:ext cx="107400" cy="225000"/>
                  </a:xfrm>
                  <a:prstGeom prst="straightConnector1">
                    <a:avLst/>
                  </a:prstGeom>
                  <a:noFill/>
                  <a:ln cap="flat" cmpd="sng" w="19050">
                    <a:solidFill>
                      <a:schemeClr val="dk1"/>
                    </a:solidFill>
                    <a:prstDash val="solid"/>
                    <a:round/>
                    <a:headEnd len="med" w="med" type="none"/>
                    <a:tailEnd len="med" w="med" type="none"/>
                  </a:ln>
                </p:spPr>
              </p:cxnSp>
            </p:grpSp>
          </p:grpSp>
          <p:grpSp>
            <p:nvGrpSpPr>
              <p:cNvPr id="2392" name="Google Shape;2392;p190"/>
              <p:cNvGrpSpPr/>
              <p:nvPr/>
            </p:nvGrpSpPr>
            <p:grpSpPr>
              <a:xfrm>
                <a:off x="7210875" y="3403525"/>
                <a:ext cx="1388705" cy="1199891"/>
                <a:chOff x="3478258" y="3519213"/>
                <a:chExt cx="1127196" cy="1788480"/>
              </a:xfrm>
            </p:grpSpPr>
            <p:sp>
              <p:nvSpPr>
                <p:cNvPr id="2393" name="Google Shape;2393;p190"/>
                <p:cNvSpPr/>
                <p:nvPr/>
              </p:nvSpPr>
              <p:spPr>
                <a:xfrm>
                  <a:off x="3478258" y="3519213"/>
                  <a:ext cx="1127196" cy="1788480"/>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94" name="Google Shape;2394;p190"/>
                <p:cNvSpPr txBox="1"/>
                <p:nvPr/>
              </p:nvSpPr>
              <p:spPr>
                <a:xfrm>
                  <a:off x="3664561" y="3840386"/>
                  <a:ext cx="741300" cy="482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200">
                      <a:solidFill>
                        <a:schemeClr val="dk1"/>
                      </a:solidFill>
                      <a:latin typeface="Lexend"/>
                      <a:ea typeface="Lexend"/>
                      <a:cs typeface="Lexend"/>
                      <a:sym typeface="Lexend"/>
                    </a:rPr>
                    <a:t>iftiinkani wuxuu ka yimid 5 m</a:t>
                  </a:r>
                  <a:br>
                    <a:rPr lang="en-GB" sz="1500">
                      <a:solidFill>
                        <a:schemeClr val="dk1"/>
                      </a:solidFill>
                      <a:latin typeface="Lexend"/>
                      <a:ea typeface="Lexend"/>
                      <a:cs typeface="Lexend"/>
                      <a:sym typeface="Lexend"/>
                    </a:rPr>
                  </a:br>
                  <a:r>
                    <a:rPr lang="en-GB" sz="1200">
                      <a:solidFill>
                        <a:schemeClr val="dk1"/>
                      </a:solidFill>
                      <a:latin typeface="Lexend"/>
                      <a:ea typeface="Lexend"/>
                      <a:cs typeface="Lexend"/>
                      <a:sym typeface="Lexend"/>
                    </a:rPr>
                    <a:t/>
                  </a:r>
                  <a:endParaRPr sz="1500">
                    <a:solidFill>
                      <a:srgbClr val="000000"/>
                    </a:solidFill>
                    <a:latin typeface="Lexend"/>
                    <a:ea typeface="Lexend"/>
                    <a:cs typeface="Lexend"/>
                    <a:sym typeface="Lexend"/>
                  </a:endParaRPr>
                </a:p>
              </p:txBody>
            </p:sp>
          </p:grpSp>
        </p:grpSp>
      </p:grpSp>
      <p:grpSp>
        <p:nvGrpSpPr>
          <p:cNvPr id="2395" name="Google Shape;2395;p190"/>
          <p:cNvGrpSpPr/>
          <p:nvPr/>
        </p:nvGrpSpPr>
        <p:grpSpPr>
          <a:xfrm>
            <a:off x="553206" y="1424969"/>
            <a:ext cx="6198169" cy="3370356"/>
            <a:chOff x="553206" y="1424969"/>
            <a:chExt cx="6198169" cy="3370356"/>
          </a:xfrm>
        </p:grpSpPr>
        <p:grpSp>
          <p:nvGrpSpPr>
            <p:cNvPr id="2396" name="Google Shape;2396;p190"/>
            <p:cNvGrpSpPr/>
            <p:nvPr/>
          </p:nvGrpSpPr>
          <p:grpSpPr>
            <a:xfrm>
              <a:off x="553206" y="1424969"/>
              <a:ext cx="985919" cy="1051678"/>
              <a:chOff x="553206" y="1424969"/>
              <a:chExt cx="985919" cy="1051678"/>
            </a:xfrm>
          </p:grpSpPr>
          <p:pic>
            <p:nvPicPr>
              <p:cNvPr id="2397" name="Google Shape;2397;p190"/>
              <p:cNvPicPr preferRelativeResize="0"/>
              <p:nvPr/>
            </p:nvPicPr>
            <p:blipFill rotWithShape="1">
              <a:blip r:embed="rId4">
                <a:alphaModFix amt="29000"/>
              </a:blip>
              <a:srcRect b="25543" l="33291" r="26553" t="13084"/>
              <a:stretch/>
            </p:blipFill>
            <p:spPr>
              <a:xfrm>
                <a:off x="553206" y="1424969"/>
                <a:ext cx="239890" cy="263174"/>
              </a:xfrm>
              <a:prstGeom prst="rect">
                <a:avLst/>
              </a:prstGeom>
              <a:noFill/>
              <a:ln>
                <a:noFill/>
              </a:ln>
            </p:spPr>
          </p:pic>
          <p:sp>
            <p:nvSpPr>
              <p:cNvPr id="2398" name="Google Shape;2398;p190"/>
              <p:cNvSpPr txBox="1"/>
              <p:nvPr/>
            </p:nvSpPr>
            <p:spPr>
              <a:xfrm>
                <a:off x="1021625" y="1682325"/>
                <a:ext cx="517500" cy="263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200">
                    <a:solidFill>
                      <a:schemeClr val="accent5"/>
                    </a:solidFill>
                    <a:latin typeface="Lexend"/>
                    <a:ea typeface="Lexend"/>
                    <a:cs typeface="Lexend"/>
                    <a:sym typeface="Lexend"/>
                  </a:rPr>
                  <a:t>3 m</a:t>
                </a:r>
                <a:endParaRPr sz="1800">
                  <a:solidFill>
                    <a:schemeClr val="accent5"/>
                  </a:solidFill>
                  <a:latin typeface="Lexend"/>
                  <a:ea typeface="Lexend"/>
                  <a:cs typeface="Lexend"/>
                  <a:sym typeface="Lexend"/>
                </a:endParaRPr>
              </a:p>
            </p:txBody>
          </p:sp>
          <p:cxnSp>
            <p:nvCxnSpPr>
              <p:cNvPr id="2399" name="Google Shape;2399;p190"/>
              <p:cNvCxnSpPr/>
              <p:nvPr/>
            </p:nvCxnSpPr>
            <p:spPr>
              <a:xfrm>
                <a:off x="738369" y="1441947"/>
                <a:ext cx="489600" cy="1034700"/>
              </a:xfrm>
              <a:prstGeom prst="straightConnector1">
                <a:avLst/>
              </a:prstGeom>
              <a:noFill/>
              <a:ln cap="flat" cmpd="sng" w="19050">
                <a:solidFill>
                  <a:schemeClr val="accent5"/>
                </a:solidFill>
                <a:prstDash val="solid"/>
                <a:round/>
                <a:headEnd len="med" w="med" type="triangle"/>
                <a:tailEnd len="med" w="med" type="triangle"/>
              </a:ln>
            </p:spPr>
          </p:cxnSp>
        </p:grpSp>
        <p:sp>
          <p:nvSpPr>
            <p:cNvPr id="2400" name="Google Shape;2400;p190"/>
            <p:cNvSpPr txBox="1"/>
            <p:nvPr/>
          </p:nvSpPr>
          <p:spPr>
            <a:xfrm>
              <a:off x="2817475" y="3832625"/>
              <a:ext cx="3933900" cy="9627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200">
                  <a:solidFill>
                    <a:schemeClr val="dk1"/>
                  </a:solidFill>
                  <a:latin typeface="Lexend"/>
                  <a:ea typeface="Lexend"/>
                  <a:cs typeface="Lexend"/>
                  <a:sym typeface="Lexend"/>
                </a:rPr>
                <a:t>Marka waa waxa ay aragto: laambad (milicsiga) oo u muuqata inay 5 m u jirto.</a:t>
              </a:r>
              <a:br>
                <a:rPr lang="en-GB" sz="1800">
                  <a:solidFill>
                    <a:schemeClr val="dk1"/>
                  </a:solidFill>
                  <a:latin typeface="Lexend"/>
                  <a:ea typeface="Lexend"/>
                  <a:cs typeface="Lexend"/>
                  <a:sym typeface="Lexend"/>
                </a:rPr>
              </a:br>
              <a:r>
                <a:rPr lang="en-GB" sz="12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4" name="Shape 2404"/>
        <p:cNvGrpSpPr/>
        <p:nvPr/>
      </p:nvGrpSpPr>
      <p:grpSpPr>
        <a:xfrm>
          <a:off x="0" y="0"/>
          <a:ext cx="0" cy="0"/>
          <a:chOff x="0" y="0"/>
          <a:chExt cx="0" cy="0"/>
        </a:xfrm>
      </p:grpSpPr>
      <p:pic>
        <p:nvPicPr>
          <p:cNvPr id="2405" name="Google Shape;2405;p191"/>
          <p:cNvPicPr preferRelativeResize="0"/>
          <p:nvPr/>
        </p:nvPicPr>
        <p:blipFill>
          <a:blip r:embed="rId3">
            <a:alphaModFix/>
          </a:blip>
          <a:stretch>
            <a:fillRect/>
          </a:stretch>
        </p:blipFill>
        <p:spPr>
          <a:xfrm>
            <a:off x="330255" y="1732963"/>
            <a:ext cx="1750725" cy="2492975"/>
          </a:xfrm>
          <a:prstGeom prst="rect">
            <a:avLst/>
          </a:prstGeom>
          <a:noFill/>
          <a:ln>
            <a:noFill/>
          </a:ln>
        </p:spPr>
      </p:pic>
      <p:sp>
        <p:nvSpPr>
          <p:cNvPr id="2406" name="Google Shape;2406;p1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Gabagabo</a:t>
            </a:r>
            <a:endParaRPr/>
          </a:p>
        </p:txBody>
      </p:sp>
      <p:sp>
        <p:nvSpPr>
          <p:cNvPr id="2407" name="Google Shape;2407;p191"/>
          <p:cNvSpPr txBox="1"/>
          <p:nvPr/>
        </p:nvSpPr>
        <p:spPr>
          <a:xfrm>
            <a:off x="324000" y="724550"/>
            <a:ext cx="71169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Taasi waa sababta milicsigu mar walba ugu muuqdo isla fogaanta gadaasha muraayadda sida shayga hortiisa ugu yaal.</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2408" name="Google Shape;2408;p191"/>
          <p:cNvSpPr txBox="1"/>
          <p:nvPr/>
        </p:nvSpPr>
        <p:spPr>
          <a:xfrm>
            <a:off x="2868400" y="1996047"/>
            <a:ext cx="5875800" cy="1257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Inta uu iftiinka (light) u socdo ka hor inta uusan ku dhicin muraayad (3 m kiiskan), waa masaafada uu milicsiga (reflection) uga muuqdo gadaasha muraayadda.</a:t>
            </a:r>
            <a:endParaRPr sz="2000">
              <a:solidFill>
                <a:schemeClr val="dk1"/>
              </a:solidFill>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2000">
              <a:solidFill>
                <a:schemeClr val="dk1"/>
              </a:solidFill>
              <a:latin typeface="Lexend"/>
              <a:ea typeface="Lexend"/>
              <a:cs typeface="Lexend"/>
              <a:sym typeface="Lexend"/>
            </a:endParaRPr>
          </a:p>
        </p:txBody>
      </p:sp>
      <p:grpSp>
        <p:nvGrpSpPr>
          <p:cNvPr id="2409" name="Google Shape;2409;p191"/>
          <p:cNvGrpSpPr/>
          <p:nvPr/>
        </p:nvGrpSpPr>
        <p:grpSpPr>
          <a:xfrm>
            <a:off x="709073" y="1898522"/>
            <a:ext cx="8035252" cy="2205625"/>
            <a:chOff x="709073" y="1449100"/>
            <a:chExt cx="8035252" cy="2205625"/>
          </a:xfrm>
        </p:grpSpPr>
        <p:grpSp>
          <p:nvGrpSpPr>
            <p:cNvPr id="2410" name="Google Shape;2410;p191"/>
            <p:cNvGrpSpPr/>
            <p:nvPr/>
          </p:nvGrpSpPr>
          <p:grpSpPr>
            <a:xfrm>
              <a:off x="709073" y="1449100"/>
              <a:ext cx="8035252" cy="2205625"/>
              <a:chOff x="709073" y="1449100"/>
              <a:chExt cx="8035252" cy="2205625"/>
            </a:xfrm>
          </p:grpSpPr>
          <p:grpSp>
            <p:nvGrpSpPr>
              <p:cNvPr id="2411" name="Google Shape;2411;p191"/>
              <p:cNvGrpSpPr/>
              <p:nvPr/>
            </p:nvGrpSpPr>
            <p:grpSpPr>
              <a:xfrm>
                <a:off x="709073" y="1449100"/>
                <a:ext cx="1927332" cy="2057400"/>
                <a:chOff x="5711750" y="2463950"/>
                <a:chExt cx="1927332" cy="2057400"/>
              </a:xfrm>
            </p:grpSpPr>
            <p:grpSp>
              <p:nvGrpSpPr>
                <p:cNvPr id="2412" name="Google Shape;2412;p191"/>
                <p:cNvGrpSpPr/>
                <p:nvPr/>
              </p:nvGrpSpPr>
              <p:grpSpPr>
                <a:xfrm>
                  <a:off x="7258800" y="2502316"/>
                  <a:ext cx="380282" cy="1988646"/>
                  <a:chOff x="7258800" y="2502316"/>
                  <a:chExt cx="380282" cy="1988646"/>
                </a:xfrm>
              </p:grpSpPr>
              <p:sp>
                <p:nvSpPr>
                  <p:cNvPr id="2413" name="Google Shape;2413;p191"/>
                  <p:cNvSpPr/>
                  <p:nvPr/>
                </p:nvSpPr>
                <p:spPr>
                  <a:xfrm flipH="1">
                    <a:off x="7258800" y="2502316"/>
                    <a:ext cx="60000" cy="974700"/>
                  </a:xfrm>
                  <a:prstGeom prst="leftBracket">
                    <a:avLst>
                      <a:gd fmla="val 8333" name="adj"/>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14" name="Google Shape;2414;p191"/>
                  <p:cNvSpPr/>
                  <p:nvPr/>
                </p:nvSpPr>
                <p:spPr>
                  <a:xfrm flipH="1">
                    <a:off x="7258800" y="3516262"/>
                    <a:ext cx="60000" cy="974700"/>
                  </a:xfrm>
                  <a:prstGeom prst="leftBracket">
                    <a:avLst>
                      <a:gd fmla="val 8333" name="adj"/>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15" name="Google Shape;2415;p191"/>
                  <p:cNvSpPr txBox="1"/>
                  <p:nvPr/>
                </p:nvSpPr>
                <p:spPr>
                  <a:xfrm>
                    <a:off x="7359482" y="2838581"/>
                    <a:ext cx="279600" cy="2823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i="1" lang="en-GB" sz="1800">
                        <a:solidFill>
                          <a:srgbClr val="374CF1"/>
                        </a:solidFill>
                        <a:latin typeface="Lexend"/>
                        <a:ea typeface="Lexend"/>
                        <a:cs typeface="Lexend"/>
                        <a:sym typeface="Lexend"/>
                      </a:rPr>
                      <a:t>d</a:t>
                    </a:r>
                    <a:endParaRPr i="1" sz="1800">
                      <a:solidFill>
                        <a:srgbClr val="374CF1"/>
                      </a:solidFill>
                      <a:latin typeface="Lexend"/>
                      <a:ea typeface="Lexend"/>
                      <a:cs typeface="Lexend"/>
                      <a:sym typeface="Lexend"/>
                    </a:endParaRPr>
                  </a:p>
                </p:txBody>
              </p:sp>
            </p:grpSp>
            <p:cxnSp>
              <p:nvCxnSpPr>
                <p:cNvPr id="2416" name="Google Shape;2416;p191"/>
                <p:cNvCxnSpPr/>
                <p:nvPr/>
              </p:nvCxnSpPr>
              <p:spPr>
                <a:xfrm>
                  <a:off x="5711750" y="2463950"/>
                  <a:ext cx="1506600" cy="0"/>
                </a:xfrm>
                <a:prstGeom prst="straightConnector1">
                  <a:avLst/>
                </a:prstGeom>
                <a:noFill/>
                <a:ln cap="flat" cmpd="sng" w="19050">
                  <a:solidFill>
                    <a:schemeClr val="accent2"/>
                  </a:solidFill>
                  <a:prstDash val="dot"/>
                  <a:round/>
                  <a:headEnd len="med" w="med" type="none"/>
                  <a:tailEnd len="med" w="med" type="none"/>
                </a:ln>
              </p:spPr>
            </p:cxnSp>
            <p:cxnSp>
              <p:nvCxnSpPr>
                <p:cNvPr id="2417" name="Google Shape;2417;p191"/>
                <p:cNvCxnSpPr/>
                <p:nvPr/>
              </p:nvCxnSpPr>
              <p:spPr>
                <a:xfrm>
                  <a:off x="5749944" y="4521350"/>
                  <a:ext cx="1506600" cy="0"/>
                </a:xfrm>
                <a:prstGeom prst="straightConnector1">
                  <a:avLst/>
                </a:prstGeom>
                <a:noFill/>
                <a:ln cap="flat" cmpd="sng" w="19050">
                  <a:solidFill>
                    <a:schemeClr val="accent2"/>
                  </a:solidFill>
                  <a:prstDash val="dot"/>
                  <a:round/>
                  <a:headEnd len="med" w="med" type="none"/>
                  <a:tailEnd len="med" w="med" type="none"/>
                </a:ln>
              </p:spPr>
            </p:cxnSp>
          </p:grpSp>
          <p:sp>
            <p:nvSpPr>
              <p:cNvPr id="2418" name="Google Shape;2418;p191"/>
              <p:cNvSpPr txBox="1"/>
              <p:nvPr/>
            </p:nvSpPr>
            <p:spPr>
              <a:xfrm>
                <a:off x="2868525" y="2994425"/>
                <a:ext cx="5875800" cy="6603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500">
                    <a:solidFill>
                      <a:schemeClr val="dk1"/>
                    </a:solidFill>
                    <a:latin typeface="Lexend"/>
                    <a:ea typeface="Lexend"/>
                    <a:cs typeface="Lexend"/>
                    <a:sym typeface="Lexend"/>
                  </a:rPr>
                  <a:t>Masaafada tooska ah (d) ee muraayadda sidoo kale waa siman yihiin.</a:t>
                </a:r>
                <a:r>
                  <a:rPr i="1" lang="en-GB" sz="1500">
                    <a:solidFill>
                      <a:schemeClr val="dk1"/>
                    </a:solidFill>
                    <a:latin typeface="Lexend"/>
                    <a:ea typeface="Lexend"/>
                    <a:cs typeface="Lexend"/>
                    <a:sym typeface="Lexend"/>
                  </a:rPr>
                  <a:t/>
                </a:r>
                <a:r>
                  <a:rPr lang="en-GB" sz="15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grpSp>
        <p:sp>
          <p:nvSpPr>
            <p:cNvPr id="2419" name="Google Shape;2419;p191"/>
            <p:cNvSpPr txBox="1"/>
            <p:nvPr/>
          </p:nvSpPr>
          <p:spPr>
            <a:xfrm>
              <a:off x="2356805" y="2823169"/>
              <a:ext cx="279600" cy="2823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i="1" lang="en-GB" sz="1800">
                  <a:solidFill>
                    <a:srgbClr val="374CF1"/>
                  </a:solidFill>
                  <a:latin typeface="Lexend"/>
                  <a:ea typeface="Lexend"/>
                  <a:cs typeface="Lexend"/>
                  <a:sym typeface="Lexend"/>
                </a:rPr>
                <a:t>d</a:t>
              </a:r>
              <a:endParaRPr i="1" sz="1800">
                <a:solidFill>
                  <a:srgbClr val="374CF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3" name="Shape 2423"/>
        <p:cNvGrpSpPr/>
        <p:nvPr/>
      </p:nvGrpSpPr>
      <p:grpSpPr>
        <a:xfrm>
          <a:off x="0" y="0"/>
          <a:ext cx="0" cy="0"/>
          <a:chOff x="0" y="0"/>
          <a:chExt cx="0" cy="0"/>
        </a:xfrm>
      </p:grpSpPr>
      <p:pic>
        <p:nvPicPr>
          <p:cNvPr id="2424" name="Google Shape;2424;p192"/>
          <p:cNvPicPr preferRelativeResize="0"/>
          <p:nvPr/>
        </p:nvPicPr>
        <p:blipFill>
          <a:blip r:embed="rId3">
            <a:alphaModFix/>
          </a:blip>
          <a:stretch>
            <a:fillRect/>
          </a:stretch>
        </p:blipFill>
        <p:spPr>
          <a:xfrm>
            <a:off x="1338754" y="3122762"/>
            <a:ext cx="2010375" cy="1649075"/>
          </a:xfrm>
          <a:prstGeom prst="rect">
            <a:avLst/>
          </a:prstGeom>
          <a:noFill/>
          <a:ln>
            <a:noFill/>
          </a:ln>
        </p:spPr>
      </p:pic>
      <p:grpSp>
        <p:nvGrpSpPr>
          <p:cNvPr id="2425" name="Google Shape;2425;p192"/>
          <p:cNvGrpSpPr/>
          <p:nvPr/>
        </p:nvGrpSpPr>
        <p:grpSpPr>
          <a:xfrm>
            <a:off x="1425324" y="3095400"/>
            <a:ext cx="3628276" cy="1676451"/>
            <a:chOff x="1425324" y="3095400"/>
            <a:chExt cx="3628276" cy="1676451"/>
          </a:xfrm>
        </p:grpSpPr>
        <p:pic>
          <p:nvPicPr>
            <p:cNvPr id="2426" name="Google Shape;2426;p192"/>
            <p:cNvPicPr preferRelativeResize="0"/>
            <p:nvPr/>
          </p:nvPicPr>
          <p:blipFill>
            <a:blip r:embed="rId4">
              <a:alphaModFix/>
            </a:blip>
            <a:stretch>
              <a:fillRect/>
            </a:stretch>
          </p:blipFill>
          <p:spPr>
            <a:xfrm rot="5400000">
              <a:off x="3560363" y="3278613"/>
              <a:ext cx="1676451" cy="1310024"/>
            </a:xfrm>
            <a:prstGeom prst="rect">
              <a:avLst/>
            </a:prstGeom>
            <a:noFill/>
            <a:ln>
              <a:noFill/>
            </a:ln>
          </p:spPr>
        </p:pic>
        <p:cxnSp>
          <p:nvCxnSpPr>
            <p:cNvPr id="2427" name="Google Shape;2427;p192"/>
            <p:cNvCxnSpPr/>
            <p:nvPr/>
          </p:nvCxnSpPr>
          <p:spPr>
            <a:xfrm>
              <a:off x="4439725" y="3900180"/>
              <a:ext cx="9600" cy="622800"/>
            </a:xfrm>
            <a:prstGeom prst="straightConnector1">
              <a:avLst/>
            </a:prstGeom>
            <a:noFill/>
            <a:ln cap="flat" cmpd="sng" w="19050">
              <a:solidFill>
                <a:schemeClr val="accent5"/>
              </a:solidFill>
              <a:prstDash val="solid"/>
              <a:round/>
              <a:headEnd len="med" w="med" type="triangle"/>
              <a:tailEnd len="med" w="med" type="triangle"/>
            </a:ln>
          </p:spPr>
        </p:cxnSp>
        <p:cxnSp>
          <p:nvCxnSpPr>
            <p:cNvPr id="2428" name="Google Shape;2428;p192"/>
            <p:cNvCxnSpPr/>
            <p:nvPr/>
          </p:nvCxnSpPr>
          <p:spPr>
            <a:xfrm>
              <a:off x="4430887" y="3249730"/>
              <a:ext cx="9600" cy="622800"/>
            </a:xfrm>
            <a:prstGeom prst="straightConnector1">
              <a:avLst/>
            </a:prstGeom>
            <a:noFill/>
            <a:ln cap="flat" cmpd="sng" w="19050">
              <a:solidFill>
                <a:schemeClr val="accent5"/>
              </a:solidFill>
              <a:prstDash val="solid"/>
              <a:round/>
              <a:headEnd len="med" w="med" type="triangle"/>
              <a:tailEnd len="med" w="med" type="triangle"/>
            </a:ln>
          </p:spPr>
        </p:cxnSp>
        <p:grpSp>
          <p:nvGrpSpPr>
            <p:cNvPr id="2429" name="Google Shape;2429;p192"/>
            <p:cNvGrpSpPr/>
            <p:nvPr/>
          </p:nvGrpSpPr>
          <p:grpSpPr>
            <a:xfrm>
              <a:off x="1425324" y="3573203"/>
              <a:ext cx="985401" cy="320700"/>
              <a:chOff x="5823550" y="2636275"/>
              <a:chExt cx="985401" cy="320700"/>
            </a:xfrm>
          </p:grpSpPr>
          <p:pic>
            <p:nvPicPr>
              <p:cNvPr id="2430" name="Google Shape;2430;p192"/>
              <p:cNvPicPr preferRelativeResize="0"/>
              <p:nvPr/>
            </p:nvPicPr>
            <p:blipFill rotWithShape="1">
              <a:blip r:embed="rId3">
                <a:alphaModFix/>
              </a:blip>
              <a:srcRect b="53096" l="4525" r="84484" t="27455"/>
              <a:stretch/>
            </p:blipFill>
            <p:spPr>
              <a:xfrm>
                <a:off x="5823550" y="2636275"/>
                <a:ext cx="220950" cy="320700"/>
              </a:xfrm>
              <a:prstGeom prst="rect">
                <a:avLst/>
              </a:prstGeom>
              <a:noFill/>
              <a:ln>
                <a:noFill/>
              </a:ln>
            </p:spPr>
          </p:pic>
          <p:pic>
            <p:nvPicPr>
              <p:cNvPr id="2431" name="Google Shape;2431;p192"/>
              <p:cNvPicPr preferRelativeResize="0"/>
              <p:nvPr/>
            </p:nvPicPr>
            <p:blipFill rotWithShape="1">
              <a:blip r:embed="rId3">
                <a:alphaModFix/>
              </a:blip>
              <a:srcRect b="53095" l="42545" r="46463" t="27457"/>
              <a:stretch/>
            </p:blipFill>
            <p:spPr>
              <a:xfrm>
                <a:off x="6588001" y="2636275"/>
                <a:ext cx="220950" cy="320700"/>
              </a:xfrm>
              <a:prstGeom prst="rect">
                <a:avLst/>
              </a:prstGeom>
              <a:noFill/>
              <a:ln>
                <a:noFill/>
              </a:ln>
            </p:spPr>
          </p:pic>
        </p:grpSp>
      </p:grpSp>
      <p:sp>
        <p:nvSpPr>
          <p:cNvPr id="2432" name="Google Shape;2432;p1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Gunaanad (Conclusions)</a:t>
            </a:r>
            <a:endParaRPr/>
          </a:p>
        </p:txBody>
      </p:sp>
      <p:sp>
        <p:nvSpPr>
          <p:cNvPr id="2433" name="Google Shape;2433;p192"/>
          <p:cNvSpPr txBox="1"/>
          <p:nvPr>
            <p:ph idx="1" type="body"/>
          </p:nvPr>
        </p:nvSpPr>
        <p:spPr>
          <a:xfrm>
            <a:off x="2076700" y="759300"/>
            <a:ext cx="3024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Bisad (cat) ayaa eegaysa muraayad.</a:t>
            </a:r>
            <a:endParaRPr sz="1800"/>
          </a:p>
        </p:txBody>
      </p:sp>
      <p:pic>
        <p:nvPicPr>
          <p:cNvPr id="2434" name="Google Shape;2434;p192"/>
          <p:cNvPicPr preferRelativeResize="0"/>
          <p:nvPr/>
        </p:nvPicPr>
        <p:blipFill rotWithShape="1">
          <a:blip r:embed="rId5">
            <a:alphaModFix/>
          </a:blip>
          <a:srcRect b="764" l="0" r="0" t="0"/>
          <a:stretch/>
        </p:blipFill>
        <p:spPr>
          <a:xfrm rot="5400000">
            <a:off x="78913" y="1015762"/>
            <a:ext cx="1999374" cy="1486449"/>
          </a:xfrm>
          <a:prstGeom prst="rect">
            <a:avLst/>
          </a:prstGeom>
          <a:noFill/>
          <a:ln>
            <a:noFill/>
          </a:ln>
        </p:spPr>
      </p:pic>
      <p:sp>
        <p:nvSpPr>
          <p:cNvPr id="2435" name="Google Shape;2435;p192"/>
          <p:cNvSpPr txBox="1"/>
          <p:nvPr>
            <p:ph idx="1" type="body"/>
          </p:nvPr>
        </p:nvSpPr>
        <p:spPr>
          <a:xfrm>
            <a:off x="2369875" y="1378575"/>
            <a:ext cx="3197400" cy="65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Intee ayuu uga fog yahay bisadda milicsiga (reflection) bisadda u muuqdo?</a:t>
            </a:r>
            <a:endParaRPr sz="1800"/>
          </a:p>
        </p:txBody>
      </p:sp>
      <p:cxnSp>
        <p:nvCxnSpPr>
          <p:cNvPr id="2436" name="Google Shape;2436;p192"/>
          <p:cNvCxnSpPr/>
          <p:nvPr/>
        </p:nvCxnSpPr>
        <p:spPr>
          <a:xfrm flipH="1">
            <a:off x="1276825" y="1042275"/>
            <a:ext cx="1090800" cy="1383600"/>
          </a:xfrm>
          <a:prstGeom prst="straightConnector1">
            <a:avLst/>
          </a:prstGeom>
          <a:noFill/>
          <a:ln cap="flat" cmpd="sng" w="38100">
            <a:solidFill>
              <a:schemeClr val="accent5"/>
            </a:solidFill>
            <a:prstDash val="solid"/>
            <a:round/>
            <a:headEnd len="med" w="med" type="none"/>
            <a:tailEnd len="med" w="med" type="none"/>
          </a:ln>
        </p:spPr>
      </p:cxnSp>
      <p:cxnSp>
        <p:nvCxnSpPr>
          <p:cNvPr id="2437" name="Google Shape;2437;p192"/>
          <p:cNvCxnSpPr/>
          <p:nvPr/>
        </p:nvCxnSpPr>
        <p:spPr>
          <a:xfrm>
            <a:off x="1126350" y="1593450"/>
            <a:ext cx="9000" cy="777600"/>
          </a:xfrm>
          <a:prstGeom prst="straightConnector1">
            <a:avLst/>
          </a:prstGeom>
          <a:noFill/>
          <a:ln cap="flat" cmpd="sng" w="19050">
            <a:solidFill>
              <a:schemeClr val="accent5"/>
            </a:solidFill>
            <a:prstDash val="solid"/>
            <a:round/>
            <a:headEnd len="med" w="med" type="triangle"/>
            <a:tailEnd len="med" w="med" type="triangle"/>
          </a:ln>
        </p:spPr>
      </p:cxnSp>
      <p:sp>
        <p:nvSpPr>
          <p:cNvPr id="2438" name="Google Shape;2438;p192"/>
          <p:cNvSpPr txBox="1"/>
          <p:nvPr>
            <p:ph idx="1" type="body"/>
          </p:nvPr>
        </p:nvSpPr>
        <p:spPr>
          <a:xfrm>
            <a:off x="684775" y="1698775"/>
            <a:ext cx="472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 cm</a:t>
            </a:r>
            <a:endParaRPr sz="1800"/>
          </a:p>
        </p:txBody>
      </p:sp>
      <p:sp>
        <p:nvSpPr>
          <p:cNvPr id="2439" name="Google Shape;2439;p192"/>
          <p:cNvSpPr txBox="1"/>
          <p:nvPr>
            <p:ph idx="1" type="body"/>
          </p:nvPr>
        </p:nvSpPr>
        <p:spPr>
          <a:xfrm>
            <a:off x="6318363" y="1888495"/>
            <a:ext cx="1299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 cm</a:t>
            </a:r>
            <a:endParaRPr sz="1800"/>
          </a:p>
        </p:txBody>
      </p:sp>
      <p:sp>
        <p:nvSpPr>
          <p:cNvPr id="2440" name="Google Shape;2440;p192"/>
          <p:cNvSpPr txBox="1"/>
          <p:nvPr>
            <p:ph idx="1" type="body"/>
          </p:nvPr>
        </p:nvSpPr>
        <p:spPr>
          <a:xfrm>
            <a:off x="6318363" y="2894335"/>
            <a:ext cx="24303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 cm</a:t>
            </a:r>
            <a:endParaRPr sz="1800"/>
          </a:p>
        </p:txBody>
      </p:sp>
      <p:sp>
        <p:nvSpPr>
          <p:cNvPr id="2441" name="Google Shape;2441;p192"/>
          <p:cNvSpPr txBox="1"/>
          <p:nvPr>
            <p:ph idx="1" type="body"/>
          </p:nvPr>
        </p:nvSpPr>
        <p:spPr>
          <a:xfrm>
            <a:off x="6318363" y="3397255"/>
            <a:ext cx="24303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 cm</a:t>
            </a:r>
            <a:r>
              <a:rPr lang="en-GB" sz="1100">
                <a:latin typeface="Lexend"/>
              </a:rPr>
              <a:t/>
            </a:r>
            <a:endParaRPr sz="1800"/>
          </a:p>
        </p:txBody>
      </p:sp>
      <p:sp>
        <p:nvSpPr>
          <p:cNvPr id="2442" name="Google Shape;2442;p192"/>
          <p:cNvSpPr txBox="1"/>
          <p:nvPr>
            <p:ph idx="1" type="body"/>
          </p:nvPr>
        </p:nvSpPr>
        <p:spPr>
          <a:xfrm>
            <a:off x="6318363" y="3900175"/>
            <a:ext cx="1413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80 cm</a:t>
            </a:r>
            <a:r>
              <a:rPr lang="en-GB" sz="1100">
                <a:latin typeface="Lexend"/>
              </a:rPr>
              <a:t/>
            </a:r>
            <a:endParaRPr sz="1800"/>
          </a:p>
        </p:txBody>
      </p:sp>
      <p:sp>
        <p:nvSpPr>
          <p:cNvPr id="2443" name="Google Shape;2443;p192"/>
          <p:cNvSpPr txBox="1"/>
          <p:nvPr>
            <p:ph idx="1" type="body"/>
          </p:nvPr>
        </p:nvSpPr>
        <p:spPr>
          <a:xfrm>
            <a:off x="6318363" y="1385575"/>
            <a:ext cx="1090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 cm</a:t>
            </a:r>
            <a:r>
              <a:rPr lang="en-GB" sz="1100">
                <a:latin typeface="Lexend"/>
              </a:rPr>
              <a:t/>
            </a:r>
            <a:endParaRPr sz="1800"/>
          </a:p>
        </p:txBody>
      </p:sp>
      <p:sp>
        <p:nvSpPr>
          <p:cNvPr id="2444" name="Google Shape;2444;p192"/>
          <p:cNvSpPr txBox="1"/>
          <p:nvPr>
            <p:ph idx="1" type="body"/>
          </p:nvPr>
        </p:nvSpPr>
        <p:spPr>
          <a:xfrm>
            <a:off x="6318363" y="2391415"/>
            <a:ext cx="2589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In yar ka badan 20 cm</a:t>
            </a:r>
            <a:r>
              <a:rPr lang="en-GB" sz="1100">
                <a:latin typeface="Lexend"/>
              </a:rPr>
              <a:t/>
            </a:r>
            <a:endParaRPr sz="1800"/>
          </a:p>
        </p:txBody>
      </p:sp>
      <p:grpSp>
        <p:nvGrpSpPr>
          <p:cNvPr id="2445" name="Google Shape;2445;p192"/>
          <p:cNvGrpSpPr/>
          <p:nvPr/>
        </p:nvGrpSpPr>
        <p:grpSpPr>
          <a:xfrm>
            <a:off x="5853838" y="1354409"/>
            <a:ext cx="337779" cy="337779"/>
            <a:chOff x="1020916" y="1442088"/>
            <a:chExt cx="457200" cy="457200"/>
          </a:xfrm>
        </p:grpSpPr>
        <p:pic>
          <p:nvPicPr>
            <p:cNvPr id="2446" name="Google Shape;2446;p192"/>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2447" name="Google Shape;2447;p1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448" name="Google Shape;2448;p192"/>
          <p:cNvGrpSpPr/>
          <p:nvPr/>
        </p:nvGrpSpPr>
        <p:grpSpPr>
          <a:xfrm>
            <a:off x="5853838" y="1859731"/>
            <a:ext cx="337779" cy="337779"/>
            <a:chOff x="1020916" y="1442088"/>
            <a:chExt cx="457200" cy="457200"/>
          </a:xfrm>
        </p:grpSpPr>
        <p:pic>
          <p:nvPicPr>
            <p:cNvPr id="2449" name="Google Shape;2449;p192"/>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2450" name="Google Shape;2450;p1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451" name="Google Shape;2451;p192"/>
          <p:cNvGrpSpPr/>
          <p:nvPr/>
        </p:nvGrpSpPr>
        <p:grpSpPr>
          <a:xfrm>
            <a:off x="5853838" y="2365052"/>
            <a:ext cx="337779" cy="337779"/>
            <a:chOff x="1020916" y="1442088"/>
            <a:chExt cx="457200" cy="457200"/>
          </a:xfrm>
        </p:grpSpPr>
        <p:pic>
          <p:nvPicPr>
            <p:cNvPr id="2452" name="Google Shape;2452;p192"/>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2453" name="Google Shape;2453;p1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454" name="Google Shape;2454;p192"/>
          <p:cNvGrpSpPr/>
          <p:nvPr/>
        </p:nvGrpSpPr>
        <p:grpSpPr>
          <a:xfrm>
            <a:off x="5853838" y="2870374"/>
            <a:ext cx="337779" cy="337779"/>
            <a:chOff x="1020916" y="1442088"/>
            <a:chExt cx="457200" cy="457200"/>
          </a:xfrm>
        </p:grpSpPr>
        <p:pic>
          <p:nvPicPr>
            <p:cNvPr id="2455" name="Google Shape;2455;p192"/>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2456" name="Google Shape;2456;p1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2457" name="Google Shape;2457;p192"/>
          <p:cNvGrpSpPr/>
          <p:nvPr/>
        </p:nvGrpSpPr>
        <p:grpSpPr>
          <a:xfrm>
            <a:off x="5853838" y="3375695"/>
            <a:ext cx="337779" cy="337779"/>
            <a:chOff x="1020916" y="1442088"/>
            <a:chExt cx="457200" cy="457200"/>
          </a:xfrm>
        </p:grpSpPr>
        <p:pic>
          <p:nvPicPr>
            <p:cNvPr id="2458" name="Google Shape;2458;p192"/>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2459" name="Google Shape;2459;p1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2460" name="Google Shape;2460;p192"/>
          <p:cNvGrpSpPr/>
          <p:nvPr/>
        </p:nvGrpSpPr>
        <p:grpSpPr>
          <a:xfrm>
            <a:off x="5853838" y="3881017"/>
            <a:ext cx="337779" cy="337779"/>
            <a:chOff x="1020916" y="1442088"/>
            <a:chExt cx="457200" cy="457200"/>
          </a:xfrm>
        </p:grpSpPr>
        <p:pic>
          <p:nvPicPr>
            <p:cNvPr id="2461" name="Google Shape;2461;p192"/>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2462" name="Google Shape;2462;p1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pic>
        <p:nvPicPr>
          <p:cNvPr id="2463" name="Google Shape;2463;p192"/>
          <p:cNvPicPr preferRelativeResize="0"/>
          <p:nvPr/>
        </p:nvPicPr>
        <p:blipFill>
          <a:blip r:embed="rId7">
            <a:alphaModFix/>
          </a:blip>
          <a:stretch>
            <a:fillRect/>
          </a:stretch>
        </p:blipFill>
        <p:spPr>
          <a:xfrm>
            <a:off x="7066208" y="3298850"/>
            <a:ext cx="396000" cy="419100"/>
          </a:xfrm>
          <a:prstGeom prst="rect">
            <a:avLst/>
          </a:prstGeom>
          <a:noFill/>
          <a:ln>
            <a:noFill/>
          </a:ln>
        </p:spPr>
      </p:pic>
      <p:sp>
        <p:nvSpPr>
          <p:cNvPr id="2464" name="Google Shape;2464;p192"/>
          <p:cNvSpPr txBox="1"/>
          <p:nvPr>
            <p:ph idx="1" type="body"/>
          </p:nvPr>
        </p:nvSpPr>
        <p:spPr>
          <a:xfrm>
            <a:off x="1211112" y="4723795"/>
            <a:ext cx="33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lt1"/>
                </a:solidFill>
                <a:latin typeface="Lexend"/>
              </a:rPr>
              <a:t>20 cm</a:t>
            </a:r>
            <a:endParaRPr sz="1800">
              <a:solidFill>
                <a:schemeClr val="lt1"/>
              </a:solidFill>
            </a:endParaRPr>
          </a:p>
        </p:txBody>
      </p:sp>
      <p:sp>
        <p:nvSpPr>
          <p:cNvPr id="2465" name="Google Shape;2465;p192"/>
          <p:cNvSpPr txBox="1"/>
          <p:nvPr>
            <p:ph idx="1" type="body"/>
          </p:nvPr>
        </p:nvSpPr>
        <p:spPr>
          <a:xfrm>
            <a:off x="411480" y="4723795"/>
            <a:ext cx="543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lt1"/>
                </a:solidFill>
                <a:latin typeface="Lexend"/>
              </a:rPr>
              <a:t>20 cm</a:t>
            </a:r>
            <a:endParaRPr sz="1800">
              <a:solidFill>
                <a:schemeClr val="lt1"/>
              </a:solidFill>
            </a:endParaRPr>
          </a:p>
        </p:txBody>
      </p:sp>
      <p:sp>
        <p:nvSpPr>
          <p:cNvPr id="2466" name="TextBox 2465"/>
          <p:cNvSpPr txBox="1"/>
          <p:nvPr/>
        </p:nvSpPr>
        <p:spPr>
          <a:xfrm>
            <a:off x="411480" y="4449475"/>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42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9" name="Shape 2469"/>
        <p:cNvGrpSpPr/>
        <p:nvPr/>
      </p:nvGrpSpPr>
      <p:grpSpPr>
        <a:xfrm>
          <a:off x="0" y="0"/>
          <a:ext cx="0" cy="0"/>
          <a:chOff x="0" y="0"/>
          <a:chExt cx="0" cy="0"/>
        </a:xfrm>
      </p:grpSpPr>
      <p:sp>
        <p:nvSpPr>
          <p:cNvPr id="2470" name="Google Shape;2470;p19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Gunaanad (Conclusions)</a:t>
            </a:r>
            <a:endParaRPr/>
          </a:p>
        </p:txBody>
      </p:sp>
      <p:sp>
        <p:nvSpPr>
          <p:cNvPr id="2471" name="Google Shape;2471;p193"/>
          <p:cNvSpPr txBox="1"/>
          <p:nvPr/>
        </p:nvSpPr>
        <p:spPr>
          <a:xfrm>
            <a:off x="329950" y="1208450"/>
            <a:ext cx="7407000" cy="482700"/>
          </a:xfrm>
          <a:prstGeom prst="rect">
            <a:avLst/>
          </a:prstGeom>
          <a:noFill/>
          <a:ln>
            <a:noFill/>
          </a:ln>
        </p:spPr>
        <p:txBody>
          <a:bodyPr anchorCtr="0" anchor="t" bIns="91425" lIns="0" spcFirstLastPara="1" rIns="91425" wrap="square" tIns="0">
            <a:normAutofit/>
          </a:bodyPr>
          <a:lstStyle/>
          <a:p>
            <a:pPr indent="-368300" lvl="0" marL="457200" rtl="0" algn="l">
              <a:lnSpc>
                <a:spcPct val="115000"/>
              </a:lnSpc>
              <a:spcBef>
                <a:spcPts val="0"/>
              </a:spcBef>
              <a:spcAft>
                <a:spcPts val="0"/>
              </a:spcAft>
              <a:buSzPts val="2200"/>
              <a:buFont typeface="Lexend"/>
              <a:buAutoNum type="arabicPeriod"/>
            </a:pPr>
            <a:r>
              <a:rPr lang="en-GB" sz="1800">
                <a:solidFill>
                  <a:schemeClr val="dk1"/>
                </a:solidFill>
                <a:latin typeface="Lexend"/>
                <a:ea typeface="Lexend"/>
                <a:cs typeface="Lexend"/>
                <a:sym typeface="Lexend"/>
              </a:rPr>
              <a:t>Sharax sababta milicsiga (reflections) looga arko muraayadaha.</a:t>
            </a:r>
            <a:endParaRPr sz="2200">
              <a:latin typeface="Lexend"/>
              <a:ea typeface="Lexend"/>
              <a:cs typeface="Lexend"/>
              <a:sym typeface="Lexend"/>
            </a:endParaRPr>
          </a:p>
        </p:txBody>
      </p:sp>
      <p:sp>
        <p:nvSpPr>
          <p:cNvPr id="2472" name="Google Shape;2472;p193"/>
          <p:cNvSpPr txBox="1"/>
          <p:nvPr/>
        </p:nvSpPr>
        <p:spPr>
          <a:xfrm>
            <a:off x="329950" y="2178950"/>
            <a:ext cx="8045100" cy="564600"/>
          </a:xfrm>
          <a:prstGeom prst="rect">
            <a:avLst/>
          </a:prstGeom>
          <a:noFill/>
          <a:ln>
            <a:noFill/>
          </a:ln>
        </p:spPr>
        <p:txBody>
          <a:bodyPr anchorCtr="0" anchor="t" bIns="91425" lIns="0" spcFirstLastPara="1" rIns="91425" wrap="square" tIns="0">
            <a:normAutofit/>
          </a:bodyPr>
          <a:lstStyle/>
          <a:p>
            <a:pPr indent="-368300" lvl="0" marL="457200" rtl="0" algn="l">
              <a:lnSpc>
                <a:spcPct val="115000"/>
              </a:lnSpc>
              <a:spcBef>
                <a:spcPts val="0"/>
              </a:spcBef>
              <a:spcAft>
                <a:spcPts val="0"/>
              </a:spcAft>
              <a:buSzPts val="2200"/>
              <a:buFont typeface="Lexend"/>
              <a:buAutoNum type="arabicPeriod" startAt="2"/>
            </a:pPr>
            <a:r>
              <a:rPr lang="en-GB" sz="1800">
                <a:latin typeface="Lexend"/>
                <a:ea typeface="Lexend"/>
                <a:cs typeface="Lexend"/>
                <a:sym typeface="Lexend"/>
              </a:rPr>
              <a:t>Qeex oo sharax sifooyinka milicsiga (reflections) (sawirada muraayadda).</a:t>
            </a:r>
            <a:endParaRPr sz="2200">
              <a:latin typeface="Lexend"/>
              <a:ea typeface="Lexend"/>
              <a:cs typeface="Lexend"/>
              <a:sym typeface="Lexe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6" name="Shape 2476"/>
        <p:cNvGrpSpPr/>
        <p:nvPr/>
      </p:nvGrpSpPr>
      <p:grpSpPr>
        <a:xfrm>
          <a:off x="0" y="0"/>
          <a:ext cx="0" cy="0"/>
          <a:chOff x="0" y="0"/>
          <a:chExt cx="0" cy="0"/>
        </a:xfrm>
      </p:grpSpPr>
      <p:sp>
        <p:nvSpPr>
          <p:cNvPr id="2477" name="Google Shape;2477;p19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Gunaanad (Conclusions)</a:t>
            </a:r>
            <a:endParaRPr/>
          </a:p>
        </p:txBody>
      </p:sp>
      <p:sp>
        <p:nvSpPr>
          <p:cNvPr id="2478" name="Google Shape;2478;p194"/>
          <p:cNvSpPr txBox="1"/>
          <p:nvPr/>
        </p:nvSpPr>
        <p:spPr>
          <a:xfrm>
            <a:off x="329950" y="1199950"/>
            <a:ext cx="6981600" cy="2868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Clr>
                <a:schemeClr val="dk1"/>
              </a:buClr>
              <a:buSzPts val="1800"/>
              <a:buFont typeface="Lexend"/>
              <a:buAutoNum type="arabicPeriod"/>
            </a:pPr>
            <a:r>
              <a:rPr lang="en-GB" sz="1800">
                <a:solidFill>
                  <a:schemeClr val="dk1"/>
                </a:solidFill>
                <a:latin typeface="Lexend"/>
                <a:ea typeface="Lexend"/>
                <a:cs typeface="Lexend"/>
                <a:sym typeface="Lexend"/>
              </a:rPr>
              <a:t>Sharax sababta milicsiga (reflections) looga arko muraayadaha.</a:t>
            </a:r>
            <a:endParaRPr sz="1800">
              <a:solidFill>
                <a:schemeClr val="dk1"/>
              </a:solidFill>
              <a:latin typeface="Lexend"/>
              <a:ea typeface="Lexend"/>
              <a:cs typeface="Lexend"/>
              <a:sym typeface="Lexend"/>
            </a:endParaRPr>
          </a:p>
        </p:txBody>
      </p:sp>
      <p:sp>
        <p:nvSpPr>
          <p:cNvPr id="2479" name="Google Shape;2479;p194"/>
          <p:cNvSpPr txBox="1"/>
          <p:nvPr/>
        </p:nvSpPr>
        <p:spPr>
          <a:xfrm>
            <a:off x="768100" y="1568225"/>
            <a:ext cx="8052000" cy="952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Muraayaduhu aad bay u dhalaalaan, sidaas darteed waxay milicsadaan (reflect) iftiinka (light) ku dhaca. Qaar ka mid ah iftiinka (light) ayaa nagu soo milicsada indhaha, taasoo keenta inaan ku aragno sawir (image) muraayadda. Sawirka (image) wuxuu ku yaal meesha iftiinka (light) uu uga soo muuqdo inuu ka yimid, taasoo ah gadaasha muraayadda.</a:t>
            </a:r>
            <a:endParaRPr sz="1900">
              <a:latin typeface="Kalam"/>
              <a:ea typeface="Kalam"/>
              <a:cs typeface="Kalam"/>
              <a:sym typeface="Kalam"/>
            </a:endParaRPr>
          </a:p>
        </p:txBody>
      </p:sp>
      <p:sp>
        <p:nvSpPr>
          <p:cNvPr id="2480" name="Google Shape;2480;p194"/>
          <p:cNvSpPr txBox="1"/>
          <p:nvPr/>
        </p:nvSpPr>
        <p:spPr>
          <a:xfrm>
            <a:off x="768100" y="3142950"/>
            <a:ext cx="8052000" cy="1601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Milicsiga (reflections) (sawirada muraayadda) waxay u muuqdaan masaafo isku mid ah gadaasha muraayadda sida shayga (object) uga horreeyo muraayadda, iyagoo toosan. Waxa ku jira midigta horteeda muraayadda wuxuu ku jiri doonaa midigta milicsiga (reflection) (markaad eegayso). Tani waxay keentaa in qoraalka u jeeda muraayadda uu rogmado dhinac (laterally inverted). Shayga (Objects) ku jira midigtaada wuxuu ku jiraa bidixda milicsigaaga (reflection) (haddii ay qof kaa soo horjeedaan).</a:t>
            </a:r>
            <a:r>
              <a:rPr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p:txBody>
      </p:sp>
      <p:sp>
        <p:nvSpPr>
          <p:cNvPr id="2481" name="Google Shape;2481;p194"/>
          <p:cNvSpPr txBox="1"/>
          <p:nvPr/>
        </p:nvSpPr>
        <p:spPr>
          <a:xfrm>
            <a:off x="329950" y="742750"/>
            <a:ext cx="6981600" cy="286800"/>
          </a:xfrm>
          <a:prstGeom prst="rect">
            <a:avLst/>
          </a:prstGeom>
          <a:noFill/>
          <a:ln>
            <a:noFill/>
          </a:ln>
        </p:spPr>
        <p:txBody>
          <a:bodyPr anchorCtr="0" anchor="t" bIns="91425" lIns="0" spcFirstLastPara="1" rIns="91425" wrap="square" tIns="0">
            <a:normAutofit/>
          </a:bodyPr>
          <a:lstStyle/>
          <a:p>
            <a:pPr indent="-314999" lvl="0" marL="314999" rtl="0" algn="l">
              <a:lnSpc>
                <a:spcPct val="115000"/>
              </a:lnSpc>
              <a:spcBef>
                <a:spcPts val="0"/>
              </a:spcBef>
              <a:spcAft>
                <a:spcPts val="0"/>
              </a:spcAft>
              <a:buNone/>
            </a:pPr>
            <a:r>
              <a:rPr lang="en-GB" sz="1100">
                <a:latin typeface="Kalam"/>
                <a:ea typeface="Kalam"/>
                <a:cs typeface="Kalam"/>
                <a:sym typeface="Kalam"/>
              </a:rPr>
              <a:t>Jawaabaha tusaalaha ah (Example answers).</a:t>
            </a:r>
            <a:endParaRPr sz="2000">
              <a:solidFill>
                <a:schemeClr val="dk1"/>
              </a:solidFill>
              <a:latin typeface="Kalam"/>
              <a:ea typeface="Kalam"/>
              <a:cs typeface="Kalam"/>
              <a:sym typeface="Kalam"/>
            </a:endParaRPr>
          </a:p>
        </p:txBody>
      </p:sp>
      <p:sp>
        <p:nvSpPr>
          <p:cNvPr id="2482" name="Google Shape;2482;p194"/>
          <p:cNvSpPr txBox="1"/>
          <p:nvPr/>
        </p:nvSpPr>
        <p:spPr>
          <a:xfrm>
            <a:off x="329950" y="2723950"/>
            <a:ext cx="8238000" cy="2868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eriod" startAt="2"/>
            </a:pPr>
            <a:r>
              <a:rPr lang="en-GB" sz="1800">
                <a:solidFill>
                  <a:schemeClr val="dk1"/>
                </a:solidFill>
                <a:latin typeface="Lexend"/>
                <a:ea typeface="Lexend"/>
                <a:cs typeface="Lexend"/>
                <a:sym typeface="Lexend"/>
              </a:rPr>
              <a:t>Sharax oo faahfaahi sifooyinka milicsiga (reflections) (sawirrada muraayadda).</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6" name="Shape 2486"/>
        <p:cNvGrpSpPr/>
        <p:nvPr/>
      </p:nvGrpSpPr>
      <p:grpSpPr>
        <a:xfrm>
          <a:off x="0" y="0"/>
          <a:ext cx="0" cy="0"/>
          <a:chOff x="0" y="0"/>
          <a:chExt cx="0" cy="0"/>
        </a:xfrm>
      </p:grpSpPr>
      <p:sp>
        <p:nvSpPr>
          <p:cNvPr id="2487" name="Google Shape;2487;p195"/>
          <p:cNvSpPr txBox="1"/>
          <p:nvPr>
            <p:ph type="title"/>
          </p:nvPr>
        </p:nvSpPr>
        <p:spPr>
          <a:xfrm>
            <a:off x="1684800" y="1575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Milicsiga (reflections) ee muraayadaha</a:t>
            </a:r>
            <a:endParaRPr/>
          </a:p>
        </p:txBody>
      </p:sp>
      <p:sp>
        <p:nvSpPr>
          <p:cNvPr id="2488" name="Google Shape;2488;p195"/>
          <p:cNvSpPr txBox="1"/>
          <p:nvPr/>
        </p:nvSpPr>
        <p:spPr>
          <a:xfrm>
            <a:off x="329950" y="818950"/>
            <a:ext cx="8366400" cy="765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Iftiinka (light) ayaa ka milicsanaya muraayadaha (iyo dusha kale ee dhalaalaya) isagoo raacaya sharciyada milicsiga (laws of reflection).</a:t>
            </a:r>
            <a:br>
              <a:rPr lang="en-GB" sz="1800">
                <a:latin typeface="Lexend"/>
                <a:ea typeface="Lexend"/>
                <a:cs typeface="Lexend"/>
                <a:sym typeface="Lexend"/>
              </a:rPr>
            </a:b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489" name="Google Shape;2489;p195"/>
          <p:cNvSpPr txBox="1"/>
          <p:nvPr/>
        </p:nvSpPr>
        <p:spPr>
          <a:xfrm>
            <a:off x="310900" y="1568225"/>
            <a:ext cx="4919400" cy="648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Qaar ka mid ah iftiinka (light) ayaa lagu milicsadaa indhahayaga taasoo keenta inaan aragno sawir (image) muraayadda dhexdeeda.</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2490" name="Google Shape;2490;p195"/>
          <p:cNvSpPr txBox="1"/>
          <p:nvPr/>
        </p:nvSpPr>
        <p:spPr>
          <a:xfrm>
            <a:off x="310900" y="2254025"/>
            <a:ext cx="4649100" cy="1299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Sawirku (image) wuxuu u muuqdaa inuu ka yimid meesha iftiinku (light) ka yimid, taasoo ah masaafo (distance) la mid ah gadaasha muraayadda sida shayga (object) uga hor jeedo muraayadda.</a:t>
            </a:r>
            <a:endParaRPr sz="1800">
              <a:latin typeface="Lexend"/>
              <a:ea typeface="Lexend"/>
              <a:cs typeface="Lexend"/>
              <a:sym typeface="Lexend"/>
            </a:endParaRPr>
          </a:p>
        </p:txBody>
      </p:sp>
      <p:sp>
        <p:nvSpPr>
          <p:cNvPr id="2491" name="Google Shape;2491;p195"/>
          <p:cNvSpPr txBox="1"/>
          <p:nvPr/>
        </p:nvSpPr>
        <p:spPr>
          <a:xfrm>
            <a:off x="310900" y="3600150"/>
            <a:ext cx="8509200" cy="1220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Sawirka (image) muraayadda waa mid toosan (right way up). Wax kasta oo ku yaal midigta muraayadda horteeda waxay ku jiri doonaan midigta milicsiga (reflection). Tani waxay keentaa in qoraalka muraayadda horteeda uu noqdo mid rogan (laterally inverted), iyo walxaha ku yaal midigtaada waxay ku yaalliin bidixda milicsigaaga (haddii ay qof kaa soo hor jeedo).</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pic>
        <p:nvPicPr>
          <p:cNvPr id="2492" name="Google Shape;2492;p195"/>
          <p:cNvPicPr preferRelativeResize="0"/>
          <p:nvPr/>
        </p:nvPicPr>
        <p:blipFill>
          <a:blip r:embed="rId3">
            <a:alphaModFix/>
          </a:blip>
          <a:stretch>
            <a:fillRect/>
          </a:stretch>
        </p:blipFill>
        <p:spPr>
          <a:xfrm>
            <a:off x="5024225" y="1401700"/>
            <a:ext cx="3795776" cy="2005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